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5.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12.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18"/>
  </p:notes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00" autoAdjust="0"/>
    <p:restoredTop sz="91364" autoAdjust="0"/>
  </p:normalViewPr>
  <p:slideViewPr>
    <p:cSldViewPr snapToGrid="0">
      <p:cViewPr>
        <p:scale>
          <a:sx n="96" d="100"/>
          <a:sy n="96" d="100"/>
        </p:scale>
        <p:origin x="426" y="294"/>
      </p:cViewPr>
      <p:guideLst>
        <p:guide orient="horz" pos="2160"/>
        <p:guide pos="3840"/>
      </p:guideLst>
    </p:cSldViewPr>
  </p:slideViewPr>
  <p:notesTextViewPr>
    <p:cViewPr>
      <p:scale>
        <a:sx n="1" d="1"/>
        <a:sy n="1" d="1"/>
      </p:scale>
      <p:origin x="0" y="0"/>
    </p:cViewPr>
  </p:notesTextViewPr>
  <p:sorterViewPr>
    <p:cViewPr>
      <p:scale>
        <a:sx n="100" d="100"/>
        <a:sy n="100" d="100"/>
      </p:scale>
      <p:origin x="0" y="-4194"/>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AAC3CE7-DBB7-4107-9488-FE0BA0D85868}" type="doc">
      <dgm:prSet loTypeId="urn:microsoft.com/office/officeart/2005/8/layout/cycle3" loCatId="cycle" qsTypeId="urn:microsoft.com/office/officeart/2005/8/quickstyle/simple1" qsCatId="simple" csTypeId="urn:microsoft.com/office/officeart/2005/8/colors/colorful2" csCatId="colorful" phldr="1"/>
      <dgm:spPr/>
      <dgm:t>
        <a:bodyPr/>
        <a:lstStyle/>
        <a:p>
          <a:endParaRPr lang="en-US"/>
        </a:p>
      </dgm:t>
    </dgm:pt>
    <dgm:pt modelId="{0E38041C-69F7-4F6F-ACEE-0177E4657AEA}">
      <dgm:prSet phldrT="[Text]"/>
      <dgm:spPr/>
      <dgm:t>
        <a:bodyPr/>
        <a:lstStyle/>
        <a:p>
          <a:r>
            <a:rPr lang="en-US" dirty="0" err="1" smtClean="0"/>
            <a:t>Khởi</a:t>
          </a:r>
          <a:r>
            <a:rPr lang="en-US" dirty="0" smtClean="0"/>
            <a:t> </a:t>
          </a:r>
          <a:r>
            <a:rPr lang="en-US" dirty="0" err="1" smtClean="0"/>
            <a:t>xướng</a:t>
          </a:r>
          <a:r>
            <a:rPr lang="en-US" dirty="0" smtClean="0"/>
            <a:t> 1 </a:t>
          </a:r>
          <a:r>
            <a:rPr lang="en-US" dirty="0" err="1" smtClean="0"/>
            <a:t>chương</a:t>
          </a:r>
          <a:r>
            <a:rPr lang="en-US" dirty="0" smtClean="0"/>
            <a:t> </a:t>
          </a:r>
          <a:r>
            <a:rPr lang="en-US" dirty="0" err="1" smtClean="0"/>
            <a:t>trình</a:t>
          </a:r>
          <a:endParaRPr lang="en-US" dirty="0"/>
        </a:p>
      </dgm:t>
    </dgm:pt>
    <dgm:pt modelId="{18530A8E-8F2C-4AD0-BFD1-2A1BCC98CE76}" type="parTrans" cxnId="{84016DD2-D755-4BAE-9224-30A15EA2B59B}">
      <dgm:prSet/>
      <dgm:spPr/>
      <dgm:t>
        <a:bodyPr/>
        <a:lstStyle/>
        <a:p>
          <a:endParaRPr lang="en-US" sz="2000"/>
        </a:p>
      </dgm:t>
    </dgm:pt>
    <dgm:pt modelId="{8C2EAB53-DBEB-4EFA-9F45-8DF91A558BFF}" type="sibTrans" cxnId="{84016DD2-D755-4BAE-9224-30A15EA2B59B}">
      <dgm:prSet/>
      <dgm:spPr/>
      <dgm:t>
        <a:bodyPr/>
        <a:lstStyle/>
        <a:p>
          <a:endParaRPr lang="en-US"/>
        </a:p>
      </dgm:t>
    </dgm:pt>
    <dgm:pt modelId="{A0ABC688-2A5C-46DF-A7CA-8D44DEC30CDB}">
      <dgm:prSet phldrT="[Text]"/>
      <dgm:spPr/>
      <dgm:t>
        <a:bodyPr/>
        <a:lstStyle/>
        <a:p>
          <a:r>
            <a:rPr lang="en-US" dirty="0" smtClean="0"/>
            <a:t>An </a:t>
          </a:r>
          <a:r>
            <a:rPr lang="en-US" dirty="0" err="1" smtClean="0"/>
            <a:t>toàn</a:t>
          </a:r>
          <a:r>
            <a:rPr lang="en-US" dirty="0" smtClean="0"/>
            <a:t> (Secure $$)</a:t>
          </a:r>
          <a:endParaRPr lang="en-US" dirty="0"/>
        </a:p>
      </dgm:t>
    </dgm:pt>
    <dgm:pt modelId="{ED87B9A8-53EC-4492-97C4-6F576C560E57}" type="parTrans" cxnId="{737AFDEB-7B02-4092-8887-ED0EBD5B9097}">
      <dgm:prSet/>
      <dgm:spPr/>
      <dgm:t>
        <a:bodyPr/>
        <a:lstStyle/>
        <a:p>
          <a:endParaRPr lang="en-US" sz="2000"/>
        </a:p>
      </dgm:t>
    </dgm:pt>
    <dgm:pt modelId="{A3A0C47E-FAB1-48FA-A1F1-2DBC7E6415DE}" type="sibTrans" cxnId="{737AFDEB-7B02-4092-8887-ED0EBD5B9097}">
      <dgm:prSet/>
      <dgm:spPr/>
      <dgm:t>
        <a:bodyPr/>
        <a:lstStyle/>
        <a:p>
          <a:endParaRPr lang="en-US"/>
        </a:p>
      </dgm:t>
    </dgm:pt>
    <dgm:pt modelId="{7E3DC5E1-D3EF-4232-8D3E-78CACC35359B}">
      <dgm:prSet phldrT="[Text]"/>
      <dgm:spPr/>
      <dgm:t>
        <a:bodyPr/>
        <a:lstStyle/>
        <a:p>
          <a:r>
            <a:rPr lang="en-US" dirty="0" err="1" smtClean="0"/>
            <a:t>Triển</a:t>
          </a:r>
          <a:r>
            <a:rPr lang="en-US" dirty="0" smtClean="0"/>
            <a:t> </a:t>
          </a:r>
          <a:r>
            <a:rPr lang="en-US" dirty="0" err="1" smtClean="0"/>
            <a:t>khai</a:t>
          </a:r>
          <a:r>
            <a:rPr lang="en-US" dirty="0" smtClean="0"/>
            <a:t> </a:t>
          </a:r>
          <a:r>
            <a:rPr lang="en-US" dirty="0" err="1" smtClean="0"/>
            <a:t>chương</a:t>
          </a:r>
          <a:r>
            <a:rPr lang="en-US" dirty="0" smtClean="0"/>
            <a:t> </a:t>
          </a:r>
          <a:r>
            <a:rPr lang="en-US" dirty="0" err="1" smtClean="0"/>
            <a:t>trình</a:t>
          </a:r>
          <a:endParaRPr lang="en-US" dirty="0"/>
        </a:p>
      </dgm:t>
    </dgm:pt>
    <dgm:pt modelId="{8026ACBD-A3C5-4B75-98DB-27E4D9483262}" type="parTrans" cxnId="{2CBB0DA3-BED2-4D7B-A224-C3EF289E5FBA}">
      <dgm:prSet/>
      <dgm:spPr/>
      <dgm:t>
        <a:bodyPr/>
        <a:lstStyle/>
        <a:p>
          <a:endParaRPr lang="en-US" sz="2000"/>
        </a:p>
      </dgm:t>
    </dgm:pt>
    <dgm:pt modelId="{505973B3-F626-408A-A298-72E32C50CB1E}" type="sibTrans" cxnId="{2CBB0DA3-BED2-4D7B-A224-C3EF289E5FBA}">
      <dgm:prSet/>
      <dgm:spPr/>
      <dgm:t>
        <a:bodyPr/>
        <a:lstStyle/>
        <a:p>
          <a:endParaRPr lang="en-US"/>
        </a:p>
      </dgm:t>
    </dgm:pt>
    <dgm:pt modelId="{4790C0AB-8FFF-45A5-ACE8-C42F9E3FDB27}">
      <dgm:prSet phldrT="[Text]"/>
      <dgm:spPr/>
      <dgm:t>
        <a:bodyPr/>
        <a:lstStyle/>
        <a:p>
          <a:r>
            <a:rPr lang="en-US" dirty="0" err="1" smtClean="0"/>
            <a:t>Kết</a:t>
          </a:r>
          <a:r>
            <a:rPr lang="en-US" dirty="0" smtClean="0"/>
            <a:t> </a:t>
          </a:r>
          <a:r>
            <a:rPr lang="en-US" dirty="0" err="1" smtClean="0"/>
            <a:t>thúc</a:t>
          </a:r>
          <a:r>
            <a:rPr lang="en-US" dirty="0" smtClean="0"/>
            <a:t> </a:t>
          </a:r>
          <a:r>
            <a:rPr lang="en-US" dirty="0" err="1" smtClean="0"/>
            <a:t>chu</a:t>
          </a:r>
          <a:r>
            <a:rPr lang="en-US" dirty="0" smtClean="0"/>
            <a:t> </a:t>
          </a:r>
          <a:r>
            <a:rPr lang="en-US" dirty="0" err="1" smtClean="0"/>
            <a:t>trình</a:t>
          </a:r>
          <a:r>
            <a:rPr lang="en-US" dirty="0" smtClean="0"/>
            <a:t> </a:t>
          </a:r>
          <a:r>
            <a:rPr lang="en-US" dirty="0" err="1" smtClean="0"/>
            <a:t>dư</a:t>
          </a:r>
          <a:r>
            <a:rPr lang="en-US" dirty="0" smtClean="0"/>
            <a:t>̣ </a:t>
          </a:r>
          <a:r>
            <a:rPr lang="en-US" dirty="0" err="1" smtClean="0"/>
            <a:t>án</a:t>
          </a:r>
          <a:endParaRPr lang="en-US" dirty="0"/>
        </a:p>
      </dgm:t>
    </dgm:pt>
    <dgm:pt modelId="{4071AB37-A857-4A6B-9BAB-D27131D798ED}" type="parTrans" cxnId="{49F8192A-0C83-4662-87D2-88B1F5BD185B}">
      <dgm:prSet/>
      <dgm:spPr/>
      <dgm:t>
        <a:bodyPr/>
        <a:lstStyle/>
        <a:p>
          <a:endParaRPr lang="en-US" sz="2000"/>
        </a:p>
      </dgm:t>
    </dgm:pt>
    <dgm:pt modelId="{B4EE8263-B43C-4057-B0D4-EE9A1EC41E6F}" type="sibTrans" cxnId="{49F8192A-0C83-4662-87D2-88B1F5BD185B}">
      <dgm:prSet/>
      <dgm:spPr/>
      <dgm:t>
        <a:bodyPr/>
        <a:lstStyle/>
        <a:p>
          <a:endParaRPr lang="en-US"/>
        </a:p>
      </dgm:t>
    </dgm:pt>
    <dgm:pt modelId="{EF9DA7BA-61A0-4537-AD1E-9B7440316F03}">
      <dgm:prSet phldrT="[Text]"/>
      <dgm:spPr/>
      <dgm:t>
        <a:bodyPr/>
        <a:lstStyle/>
        <a:p>
          <a:r>
            <a:rPr lang="en-US" dirty="0" err="1" smtClean="0"/>
            <a:t>Tiếp</a:t>
          </a:r>
          <a:r>
            <a:rPr lang="en-US" dirty="0" smtClean="0"/>
            <a:t> </a:t>
          </a:r>
          <a:r>
            <a:rPr lang="en-US" dirty="0" err="1" smtClean="0"/>
            <a:t>tục</a:t>
          </a:r>
          <a:r>
            <a:rPr lang="en-US" dirty="0" smtClean="0"/>
            <a:t> </a:t>
          </a:r>
          <a:br>
            <a:rPr lang="en-US" dirty="0" smtClean="0"/>
          </a:br>
          <a:r>
            <a:rPr lang="en-US" dirty="0" err="1" smtClean="0"/>
            <a:t>dư</a:t>
          </a:r>
          <a:r>
            <a:rPr lang="en-US" dirty="0" smtClean="0"/>
            <a:t>̣ </a:t>
          </a:r>
          <a:r>
            <a:rPr lang="en-US" dirty="0" err="1" smtClean="0"/>
            <a:t>án</a:t>
          </a:r>
          <a:r>
            <a:rPr lang="en-US" dirty="0" smtClean="0"/>
            <a:t>?</a:t>
          </a:r>
          <a:endParaRPr lang="en-US" dirty="0"/>
        </a:p>
      </dgm:t>
    </dgm:pt>
    <dgm:pt modelId="{F3AFEF50-2694-40B6-A744-F29773991A46}" type="parTrans" cxnId="{EC917290-463A-4E37-86F2-3B6B26BD2E9A}">
      <dgm:prSet/>
      <dgm:spPr/>
      <dgm:t>
        <a:bodyPr/>
        <a:lstStyle/>
        <a:p>
          <a:endParaRPr lang="en-US"/>
        </a:p>
      </dgm:t>
    </dgm:pt>
    <dgm:pt modelId="{2B4A5538-96F5-4D98-A804-9670202917BA}" type="sibTrans" cxnId="{EC917290-463A-4E37-86F2-3B6B26BD2E9A}">
      <dgm:prSet/>
      <dgm:spPr/>
      <dgm:t>
        <a:bodyPr/>
        <a:lstStyle/>
        <a:p>
          <a:endParaRPr lang="en-US"/>
        </a:p>
      </dgm:t>
    </dgm:pt>
    <dgm:pt modelId="{6E33BA90-9894-4270-A8E2-65565B7F8BEB}" type="pres">
      <dgm:prSet presAssocID="{FAAC3CE7-DBB7-4107-9488-FE0BA0D85868}" presName="Name0" presStyleCnt="0">
        <dgm:presLayoutVars>
          <dgm:dir/>
          <dgm:resizeHandles val="exact"/>
        </dgm:presLayoutVars>
      </dgm:prSet>
      <dgm:spPr/>
      <dgm:t>
        <a:bodyPr/>
        <a:lstStyle/>
        <a:p>
          <a:endParaRPr lang="en-US"/>
        </a:p>
      </dgm:t>
    </dgm:pt>
    <dgm:pt modelId="{DE477507-1B5D-49FF-9888-306AAA0BC25D}" type="pres">
      <dgm:prSet presAssocID="{FAAC3CE7-DBB7-4107-9488-FE0BA0D85868}" presName="cycle" presStyleCnt="0"/>
      <dgm:spPr/>
    </dgm:pt>
    <dgm:pt modelId="{FCF536F9-EBC8-40C7-9B8A-14B9EA525365}" type="pres">
      <dgm:prSet presAssocID="{0E38041C-69F7-4F6F-ACEE-0177E4657AEA}" presName="nodeFirstNode" presStyleLbl="node1" presStyleIdx="0" presStyleCnt="5">
        <dgm:presLayoutVars>
          <dgm:bulletEnabled val="1"/>
        </dgm:presLayoutVars>
      </dgm:prSet>
      <dgm:spPr/>
      <dgm:t>
        <a:bodyPr/>
        <a:lstStyle/>
        <a:p>
          <a:endParaRPr lang="en-US"/>
        </a:p>
      </dgm:t>
    </dgm:pt>
    <dgm:pt modelId="{ABC639A9-4D79-4034-9D85-BC9711E966C2}" type="pres">
      <dgm:prSet presAssocID="{8C2EAB53-DBEB-4EFA-9F45-8DF91A558BFF}" presName="sibTransFirstNode" presStyleLbl="bgShp" presStyleIdx="0" presStyleCnt="1" custLinFactNeighborY="-1908"/>
      <dgm:spPr/>
      <dgm:t>
        <a:bodyPr/>
        <a:lstStyle/>
        <a:p>
          <a:endParaRPr lang="en-US"/>
        </a:p>
      </dgm:t>
    </dgm:pt>
    <dgm:pt modelId="{55A2C339-9DF6-458A-BACF-ACA1347E2BC7}" type="pres">
      <dgm:prSet presAssocID="{A0ABC688-2A5C-46DF-A7CA-8D44DEC30CDB}" presName="nodeFollowingNodes" presStyleLbl="node1" presStyleIdx="1" presStyleCnt="5">
        <dgm:presLayoutVars>
          <dgm:bulletEnabled val="1"/>
        </dgm:presLayoutVars>
      </dgm:prSet>
      <dgm:spPr/>
      <dgm:t>
        <a:bodyPr/>
        <a:lstStyle/>
        <a:p>
          <a:endParaRPr lang="en-US"/>
        </a:p>
      </dgm:t>
    </dgm:pt>
    <dgm:pt modelId="{2531153B-0CEC-4B17-B05E-6BBCB07899CA}" type="pres">
      <dgm:prSet presAssocID="{7E3DC5E1-D3EF-4232-8D3E-78CACC35359B}" presName="nodeFollowingNodes" presStyleLbl="node1" presStyleIdx="2" presStyleCnt="5">
        <dgm:presLayoutVars>
          <dgm:bulletEnabled val="1"/>
        </dgm:presLayoutVars>
      </dgm:prSet>
      <dgm:spPr/>
      <dgm:t>
        <a:bodyPr/>
        <a:lstStyle/>
        <a:p>
          <a:endParaRPr lang="en-US"/>
        </a:p>
      </dgm:t>
    </dgm:pt>
    <dgm:pt modelId="{FD6D90FE-25C6-4637-9E0A-FC4A1D2F7479}" type="pres">
      <dgm:prSet presAssocID="{4790C0AB-8FFF-45A5-ACE8-C42F9E3FDB27}" presName="nodeFollowingNodes" presStyleLbl="node1" presStyleIdx="3" presStyleCnt="5">
        <dgm:presLayoutVars>
          <dgm:bulletEnabled val="1"/>
        </dgm:presLayoutVars>
      </dgm:prSet>
      <dgm:spPr/>
      <dgm:t>
        <a:bodyPr/>
        <a:lstStyle/>
        <a:p>
          <a:endParaRPr lang="en-US"/>
        </a:p>
      </dgm:t>
    </dgm:pt>
    <dgm:pt modelId="{C89125ED-38D6-48BB-8D9B-67D060F7FE14}" type="pres">
      <dgm:prSet presAssocID="{EF9DA7BA-61A0-4537-AD1E-9B7440316F03}" presName="nodeFollowingNodes" presStyleLbl="node1" presStyleIdx="4" presStyleCnt="5">
        <dgm:presLayoutVars>
          <dgm:bulletEnabled val="1"/>
        </dgm:presLayoutVars>
      </dgm:prSet>
      <dgm:spPr/>
      <dgm:t>
        <a:bodyPr/>
        <a:lstStyle/>
        <a:p>
          <a:endParaRPr lang="en-US"/>
        </a:p>
      </dgm:t>
    </dgm:pt>
  </dgm:ptLst>
  <dgm:cxnLst>
    <dgm:cxn modelId="{886FD805-9851-4D97-8478-B23E8E76F607}" type="presOf" srcId="{7E3DC5E1-D3EF-4232-8D3E-78CACC35359B}" destId="{2531153B-0CEC-4B17-B05E-6BBCB07899CA}" srcOrd="0" destOrd="0" presId="urn:microsoft.com/office/officeart/2005/8/layout/cycle3"/>
    <dgm:cxn modelId="{97161A94-B869-4BE8-AF12-44FBFB712E77}" type="presOf" srcId="{FAAC3CE7-DBB7-4107-9488-FE0BA0D85868}" destId="{6E33BA90-9894-4270-A8E2-65565B7F8BEB}" srcOrd="0" destOrd="0" presId="urn:microsoft.com/office/officeart/2005/8/layout/cycle3"/>
    <dgm:cxn modelId="{17D1F81C-BB1B-42B8-BD2A-16C5B13A285A}" type="presOf" srcId="{8C2EAB53-DBEB-4EFA-9F45-8DF91A558BFF}" destId="{ABC639A9-4D79-4034-9D85-BC9711E966C2}" srcOrd="0" destOrd="0" presId="urn:microsoft.com/office/officeart/2005/8/layout/cycle3"/>
    <dgm:cxn modelId="{49F8192A-0C83-4662-87D2-88B1F5BD185B}" srcId="{FAAC3CE7-DBB7-4107-9488-FE0BA0D85868}" destId="{4790C0AB-8FFF-45A5-ACE8-C42F9E3FDB27}" srcOrd="3" destOrd="0" parTransId="{4071AB37-A857-4A6B-9BAB-D27131D798ED}" sibTransId="{B4EE8263-B43C-4057-B0D4-EE9A1EC41E6F}"/>
    <dgm:cxn modelId="{84016DD2-D755-4BAE-9224-30A15EA2B59B}" srcId="{FAAC3CE7-DBB7-4107-9488-FE0BA0D85868}" destId="{0E38041C-69F7-4F6F-ACEE-0177E4657AEA}" srcOrd="0" destOrd="0" parTransId="{18530A8E-8F2C-4AD0-BFD1-2A1BCC98CE76}" sibTransId="{8C2EAB53-DBEB-4EFA-9F45-8DF91A558BFF}"/>
    <dgm:cxn modelId="{A1EFE77B-782D-4432-9576-58DDAF210D8E}" type="presOf" srcId="{EF9DA7BA-61A0-4537-AD1E-9B7440316F03}" destId="{C89125ED-38D6-48BB-8D9B-67D060F7FE14}" srcOrd="0" destOrd="0" presId="urn:microsoft.com/office/officeart/2005/8/layout/cycle3"/>
    <dgm:cxn modelId="{2CBB0DA3-BED2-4D7B-A224-C3EF289E5FBA}" srcId="{FAAC3CE7-DBB7-4107-9488-FE0BA0D85868}" destId="{7E3DC5E1-D3EF-4232-8D3E-78CACC35359B}" srcOrd="2" destOrd="0" parTransId="{8026ACBD-A3C5-4B75-98DB-27E4D9483262}" sibTransId="{505973B3-F626-408A-A298-72E32C50CB1E}"/>
    <dgm:cxn modelId="{271038AA-29CD-49F0-BD2E-83754BD1E6DC}" type="presOf" srcId="{0E38041C-69F7-4F6F-ACEE-0177E4657AEA}" destId="{FCF536F9-EBC8-40C7-9B8A-14B9EA525365}" srcOrd="0" destOrd="0" presId="urn:microsoft.com/office/officeart/2005/8/layout/cycle3"/>
    <dgm:cxn modelId="{EC917290-463A-4E37-86F2-3B6B26BD2E9A}" srcId="{FAAC3CE7-DBB7-4107-9488-FE0BA0D85868}" destId="{EF9DA7BA-61A0-4537-AD1E-9B7440316F03}" srcOrd="4" destOrd="0" parTransId="{F3AFEF50-2694-40B6-A744-F29773991A46}" sibTransId="{2B4A5538-96F5-4D98-A804-9670202917BA}"/>
    <dgm:cxn modelId="{737AFDEB-7B02-4092-8887-ED0EBD5B9097}" srcId="{FAAC3CE7-DBB7-4107-9488-FE0BA0D85868}" destId="{A0ABC688-2A5C-46DF-A7CA-8D44DEC30CDB}" srcOrd="1" destOrd="0" parTransId="{ED87B9A8-53EC-4492-97C4-6F576C560E57}" sibTransId="{A3A0C47E-FAB1-48FA-A1F1-2DBC7E6415DE}"/>
    <dgm:cxn modelId="{37E9138C-4D55-4238-86AE-48107E59B648}" type="presOf" srcId="{4790C0AB-8FFF-45A5-ACE8-C42F9E3FDB27}" destId="{FD6D90FE-25C6-4637-9E0A-FC4A1D2F7479}" srcOrd="0" destOrd="0" presId="urn:microsoft.com/office/officeart/2005/8/layout/cycle3"/>
    <dgm:cxn modelId="{E70F8B54-A56C-4A78-B29D-69E7A6CEFA86}" type="presOf" srcId="{A0ABC688-2A5C-46DF-A7CA-8D44DEC30CDB}" destId="{55A2C339-9DF6-458A-BACF-ACA1347E2BC7}" srcOrd="0" destOrd="0" presId="urn:microsoft.com/office/officeart/2005/8/layout/cycle3"/>
    <dgm:cxn modelId="{55353ED8-CC9F-40BC-A6EC-7DD4D9109CF4}" type="presParOf" srcId="{6E33BA90-9894-4270-A8E2-65565B7F8BEB}" destId="{DE477507-1B5D-49FF-9888-306AAA0BC25D}" srcOrd="0" destOrd="0" presId="urn:microsoft.com/office/officeart/2005/8/layout/cycle3"/>
    <dgm:cxn modelId="{5BB283E2-E691-4BE9-937B-C3AA09FDDF4E}" type="presParOf" srcId="{DE477507-1B5D-49FF-9888-306AAA0BC25D}" destId="{FCF536F9-EBC8-40C7-9B8A-14B9EA525365}" srcOrd="0" destOrd="0" presId="urn:microsoft.com/office/officeart/2005/8/layout/cycle3"/>
    <dgm:cxn modelId="{0A635F13-F34E-4C26-AE40-C39DC1FC7B5F}" type="presParOf" srcId="{DE477507-1B5D-49FF-9888-306AAA0BC25D}" destId="{ABC639A9-4D79-4034-9D85-BC9711E966C2}" srcOrd="1" destOrd="0" presId="urn:microsoft.com/office/officeart/2005/8/layout/cycle3"/>
    <dgm:cxn modelId="{168EBD97-ADFD-440D-9C7F-1B18EB65A98A}" type="presParOf" srcId="{DE477507-1B5D-49FF-9888-306AAA0BC25D}" destId="{55A2C339-9DF6-458A-BACF-ACA1347E2BC7}" srcOrd="2" destOrd="0" presId="urn:microsoft.com/office/officeart/2005/8/layout/cycle3"/>
    <dgm:cxn modelId="{134A15B2-19A7-4F5C-9B5D-24422B8177D5}" type="presParOf" srcId="{DE477507-1B5D-49FF-9888-306AAA0BC25D}" destId="{2531153B-0CEC-4B17-B05E-6BBCB07899CA}" srcOrd="3" destOrd="0" presId="urn:microsoft.com/office/officeart/2005/8/layout/cycle3"/>
    <dgm:cxn modelId="{5173AC0A-004A-4436-9745-074C26569151}" type="presParOf" srcId="{DE477507-1B5D-49FF-9888-306AAA0BC25D}" destId="{FD6D90FE-25C6-4637-9E0A-FC4A1D2F7479}" srcOrd="4" destOrd="0" presId="urn:microsoft.com/office/officeart/2005/8/layout/cycle3"/>
    <dgm:cxn modelId="{2644CD5A-C86D-4B5B-B1AD-FA639AF6662D}" type="presParOf" srcId="{DE477507-1B5D-49FF-9888-306AAA0BC25D}" destId="{C89125ED-38D6-48BB-8D9B-67D060F7FE14}" srcOrd="5" destOrd="0" presId="urn:microsoft.com/office/officeart/2005/8/layout/cycle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3D9588F-C450-44FF-B5AC-23DCB68EE5C8}" type="doc">
      <dgm:prSet loTypeId="urn:microsoft.com/office/officeart/2005/8/layout/default" loCatId="Inbox" qsTypeId="urn:microsoft.com/office/officeart/2005/8/quickstyle/simple1" qsCatId="simple" csTypeId="urn:microsoft.com/office/officeart/2005/8/colors/colorful2" csCatId="colorful" phldr="1"/>
      <dgm:spPr/>
      <dgm:t>
        <a:bodyPr/>
        <a:lstStyle/>
        <a:p>
          <a:endParaRPr lang="en-US"/>
        </a:p>
      </dgm:t>
    </dgm:pt>
    <dgm:pt modelId="{3F44F80F-524E-4A1D-97D7-39354D9E6631}">
      <dgm:prSet custT="1"/>
      <dgm:spPr/>
      <dgm:t>
        <a:bodyPr/>
        <a:lstStyle/>
        <a:p>
          <a:r>
            <a:rPr lang="en-US" sz="2800" dirty="0" err="1" smtClean="0">
              <a:latin typeface="Arial" pitchFamily="34" charset="0"/>
              <a:cs typeface="Arial" pitchFamily="34" charset="0"/>
            </a:rPr>
            <a:t>Lượng</a:t>
          </a:r>
          <a:r>
            <a:rPr lang="en-US" sz="2800" dirty="0" smtClean="0">
              <a:latin typeface="Arial" pitchFamily="34" charset="0"/>
              <a:cs typeface="Arial" pitchFamily="34" charset="0"/>
            </a:rPr>
            <a:t> </a:t>
          </a:r>
          <a:r>
            <a:rPr lang="en-US" sz="2800" dirty="0" err="1" smtClean="0">
              <a:latin typeface="Arial" pitchFamily="34" charset="0"/>
              <a:cs typeface="Arial" pitchFamily="34" charset="0"/>
            </a:rPr>
            <a:t>giá</a:t>
          </a:r>
          <a:r>
            <a:rPr lang="en-US" sz="2800" dirty="0" smtClean="0">
              <a:latin typeface="Arial" pitchFamily="34" charset="0"/>
              <a:cs typeface="Arial" pitchFamily="34" charset="0"/>
            </a:rPr>
            <a:t> </a:t>
          </a:r>
          <a:r>
            <a:rPr lang="en-US" sz="2800" dirty="0" err="1" smtClean="0">
              <a:latin typeface="Arial" pitchFamily="34" charset="0"/>
              <a:cs typeface="Arial" pitchFamily="34" charset="0"/>
            </a:rPr>
            <a:t>chương</a:t>
          </a:r>
          <a:r>
            <a:rPr lang="en-US" sz="2800" dirty="0" smtClean="0">
              <a:latin typeface="Arial" pitchFamily="34" charset="0"/>
              <a:cs typeface="Arial" pitchFamily="34" charset="0"/>
            </a:rPr>
            <a:t> </a:t>
          </a:r>
          <a:r>
            <a:rPr lang="en-US" sz="2800" dirty="0" err="1" smtClean="0">
              <a:latin typeface="Arial" pitchFamily="34" charset="0"/>
              <a:cs typeface="Arial" pitchFamily="34" charset="0"/>
            </a:rPr>
            <a:t>trình</a:t>
          </a:r>
          <a:r>
            <a:rPr lang="en-US" sz="2800" dirty="0" smtClean="0">
              <a:latin typeface="Arial" pitchFamily="34" charset="0"/>
              <a:cs typeface="Arial" pitchFamily="34" charset="0"/>
            </a:rPr>
            <a:t> và </a:t>
          </a:r>
          <a:r>
            <a:rPr lang="en-US" sz="2800" dirty="0" err="1" smtClean="0">
              <a:latin typeface="Arial" pitchFamily="34" charset="0"/>
              <a:cs typeface="Arial" pitchFamily="34" charset="0"/>
            </a:rPr>
            <a:t>xác</a:t>
          </a:r>
          <a:r>
            <a:rPr lang="en-US" sz="2800" dirty="0" smtClean="0">
              <a:latin typeface="Arial" pitchFamily="34" charset="0"/>
              <a:cs typeface="Arial" pitchFamily="34" charset="0"/>
            </a:rPr>
            <a:t> </a:t>
          </a:r>
          <a:r>
            <a:rPr lang="en-US" sz="2800" dirty="0" err="1" smtClean="0">
              <a:latin typeface="Arial" pitchFamily="34" charset="0"/>
              <a:cs typeface="Arial" pitchFamily="34" charset="0"/>
            </a:rPr>
            <a:t>định</a:t>
          </a:r>
          <a:r>
            <a:rPr lang="en-US" sz="2800" dirty="0" smtClean="0">
              <a:latin typeface="Arial" pitchFamily="34" charset="0"/>
              <a:cs typeface="Arial" pitchFamily="34" charset="0"/>
            </a:rPr>
            <a:t> </a:t>
          </a:r>
          <a:r>
            <a:rPr lang="en-US" sz="2800" dirty="0" err="1" smtClean="0">
              <a:latin typeface="Arial" pitchFamily="34" charset="0"/>
              <a:cs typeface="Arial" pitchFamily="34" charset="0"/>
            </a:rPr>
            <a:t>các</a:t>
          </a:r>
          <a:r>
            <a:rPr lang="en-US" sz="2800" dirty="0" smtClean="0">
              <a:latin typeface="Arial" pitchFamily="34" charset="0"/>
              <a:cs typeface="Arial" pitchFamily="34" charset="0"/>
            </a:rPr>
            <a:t> </a:t>
          </a:r>
          <a:r>
            <a:rPr lang="en-US" sz="2800" dirty="0" err="1" smtClean="0">
              <a:latin typeface="Arial" pitchFamily="34" charset="0"/>
              <a:cs typeface="Arial" pitchFamily="34" charset="0"/>
            </a:rPr>
            <a:t>lô</a:t>
          </a:r>
          <a:r>
            <a:rPr lang="en-US" sz="2800" dirty="0" smtClean="0">
              <a:latin typeface="Arial" pitchFamily="34" charset="0"/>
              <a:cs typeface="Arial" pitchFamily="34" charset="0"/>
            </a:rPr>
            <a:t>̃ </a:t>
          </a:r>
          <a:r>
            <a:rPr lang="en-US" sz="2800" dirty="0" err="1" smtClean="0">
              <a:latin typeface="Arial" pitchFamily="34" charset="0"/>
              <a:cs typeface="Arial" pitchFamily="34" charset="0"/>
            </a:rPr>
            <a:t>hổng</a:t>
          </a:r>
          <a:r>
            <a:rPr lang="en-US" sz="2800" dirty="0" smtClean="0">
              <a:latin typeface="Arial" pitchFamily="34" charset="0"/>
              <a:cs typeface="Arial" pitchFamily="34" charset="0"/>
            </a:rPr>
            <a:t>/</a:t>
          </a:r>
          <a:r>
            <a:rPr lang="en-US" sz="2800" dirty="0" err="1" smtClean="0">
              <a:latin typeface="Arial" pitchFamily="34" charset="0"/>
              <a:cs typeface="Arial" pitchFamily="34" charset="0"/>
            </a:rPr>
            <a:t>thiếu</a:t>
          </a:r>
          <a:r>
            <a:rPr lang="en-US" sz="2800" dirty="0" smtClean="0">
              <a:latin typeface="Arial" pitchFamily="34" charset="0"/>
              <a:cs typeface="Arial" pitchFamily="34" charset="0"/>
            </a:rPr>
            <a:t> </a:t>
          </a:r>
          <a:r>
            <a:rPr lang="en-US" sz="2800" dirty="0" err="1" smtClean="0">
              <a:latin typeface="Arial" pitchFamily="34" charset="0"/>
              <a:cs typeface="Arial" pitchFamily="34" charset="0"/>
            </a:rPr>
            <a:t>hụt</a:t>
          </a:r>
          <a:endParaRPr lang="en-US" sz="2800" dirty="0">
            <a:latin typeface="Arial" pitchFamily="34" charset="0"/>
            <a:cs typeface="Arial" pitchFamily="34" charset="0"/>
          </a:endParaRPr>
        </a:p>
      </dgm:t>
    </dgm:pt>
    <dgm:pt modelId="{CA3EAA70-5BF8-499F-AAF0-FB78AFE6FFF2}" type="parTrans" cxnId="{88F4DC4F-1B4F-40EA-A292-B7DF71818E29}">
      <dgm:prSet/>
      <dgm:spPr/>
      <dgm:t>
        <a:bodyPr/>
        <a:lstStyle/>
        <a:p>
          <a:endParaRPr lang="en-US" sz="2800">
            <a:latin typeface="Arial" pitchFamily="34" charset="0"/>
            <a:cs typeface="Arial" pitchFamily="34" charset="0"/>
          </a:endParaRPr>
        </a:p>
      </dgm:t>
    </dgm:pt>
    <dgm:pt modelId="{F180F65E-BB27-41DA-8A50-843EBB75AF22}" type="sibTrans" cxnId="{88F4DC4F-1B4F-40EA-A292-B7DF71818E29}">
      <dgm:prSet/>
      <dgm:spPr/>
      <dgm:t>
        <a:bodyPr/>
        <a:lstStyle/>
        <a:p>
          <a:endParaRPr lang="en-US" sz="2800">
            <a:latin typeface="Arial" pitchFamily="34" charset="0"/>
            <a:cs typeface="Arial" pitchFamily="34" charset="0"/>
          </a:endParaRPr>
        </a:p>
      </dgm:t>
    </dgm:pt>
    <dgm:pt modelId="{8A22F358-168D-43AF-80C1-9C20A382CEA5}">
      <dgm:prSet custT="1"/>
      <dgm:spPr/>
      <dgm:t>
        <a:bodyPr/>
        <a:lstStyle/>
        <a:p>
          <a:r>
            <a:rPr lang="en-US" sz="2800" dirty="0" err="1" smtClean="0">
              <a:latin typeface="Arial" pitchFamily="34" charset="0"/>
              <a:cs typeface="Arial" pitchFamily="34" charset="0"/>
            </a:rPr>
            <a:t>Phát</a:t>
          </a:r>
          <a:r>
            <a:rPr lang="en-US" sz="2800" dirty="0" smtClean="0">
              <a:latin typeface="Arial" pitchFamily="34" charset="0"/>
              <a:cs typeface="Arial" pitchFamily="34" charset="0"/>
            </a:rPr>
            <a:t> </a:t>
          </a:r>
          <a:r>
            <a:rPr lang="en-US" sz="2800" dirty="0" err="1" smtClean="0">
              <a:latin typeface="Arial" pitchFamily="34" charset="0"/>
              <a:cs typeface="Arial" pitchFamily="34" charset="0"/>
            </a:rPr>
            <a:t>triển</a:t>
          </a:r>
          <a:r>
            <a:rPr lang="en-US" sz="2800" dirty="0" smtClean="0">
              <a:latin typeface="Arial" pitchFamily="34" charset="0"/>
              <a:cs typeface="Arial" pitchFamily="34" charset="0"/>
            </a:rPr>
            <a:t> </a:t>
          </a:r>
          <a:r>
            <a:rPr lang="en-US" sz="2800" dirty="0" err="1" smtClean="0">
              <a:latin typeface="Arial" pitchFamily="34" charset="0"/>
              <a:cs typeface="Arial" pitchFamily="34" charset="0"/>
            </a:rPr>
            <a:t>các</a:t>
          </a:r>
          <a:r>
            <a:rPr lang="en-US" sz="2800" dirty="0" smtClean="0">
              <a:latin typeface="Arial" pitchFamily="34" charset="0"/>
              <a:cs typeface="Arial" pitchFamily="34" charset="0"/>
            </a:rPr>
            <a:t> </a:t>
          </a:r>
          <a:r>
            <a:rPr lang="en-US" sz="2800" dirty="0" err="1" smtClean="0">
              <a:latin typeface="Arial" pitchFamily="34" charset="0"/>
              <a:cs typeface="Arial" pitchFamily="34" charset="0"/>
            </a:rPr>
            <a:t>chiến</a:t>
          </a:r>
          <a:r>
            <a:rPr lang="en-US" sz="2800" dirty="0" smtClean="0">
              <a:latin typeface="Arial" pitchFamily="34" charset="0"/>
              <a:cs typeface="Arial" pitchFamily="34" charset="0"/>
            </a:rPr>
            <a:t> </a:t>
          </a:r>
          <a:r>
            <a:rPr lang="en-US" sz="2800" dirty="0" err="1" smtClean="0">
              <a:latin typeface="Arial" pitchFamily="34" charset="0"/>
              <a:cs typeface="Arial" pitchFamily="34" charset="0"/>
            </a:rPr>
            <a:t>lược</a:t>
          </a:r>
          <a:r>
            <a:rPr lang="en-US" sz="2800" dirty="0" smtClean="0">
              <a:latin typeface="Arial" pitchFamily="34" charset="0"/>
              <a:cs typeface="Arial" pitchFamily="34" charset="0"/>
            </a:rPr>
            <a:t> </a:t>
          </a:r>
          <a:r>
            <a:rPr lang="en-US" sz="2800" dirty="0" err="1" smtClean="0">
              <a:latin typeface="Arial" pitchFamily="34" charset="0"/>
              <a:cs typeface="Arial" pitchFamily="34" charset="0"/>
            </a:rPr>
            <a:t>đê</a:t>
          </a:r>
          <a:r>
            <a:rPr lang="en-US" sz="2800" dirty="0" smtClean="0">
              <a:latin typeface="Arial" pitchFamily="34" charset="0"/>
              <a:cs typeface="Arial" pitchFamily="34" charset="0"/>
            </a:rPr>
            <a:t>̉ </a:t>
          </a:r>
          <a:r>
            <a:rPr lang="en-US" sz="2800" dirty="0" err="1" smtClean="0">
              <a:latin typeface="Arial" pitchFamily="34" charset="0"/>
              <a:cs typeface="Arial" pitchFamily="34" charset="0"/>
            </a:rPr>
            <a:t>nhận</a:t>
          </a:r>
          <a:r>
            <a:rPr lang="en-US" sz="2800" dirty="0" smtClean="0">
              <a:latin typeface="Arial" pitchFamily="34" charset="0"/>
              <a:cs typeface="Arial" pitchFamily="34" charset="0"/>
            </a:rPr>
            <a:t> </a:t>
          </a:r>
          <a:r>
            <a:rPr lang="en-US" sz="2800" dirty="0" err="1" smtClean="0">
              <a:latin typeface="Arial" pitchFamily="34" charset="0"/>
              <a:cs typeface="Arial" pitchFamily="34" charset="0"/>
            </a:rPr>
            <a:t>diện</a:t>
          </a:r>
          <a:r>
            <a:rPr lang="en-US" sz="2800" dirty="0" smtClean="0">
              <a:latin typeface="Arial" pitchFamily="34" charset="0"/>
              <a:cs typeface="Arial" pitchFamily="34" charset="0"/>
            </a:rPr>
            <a:t> </a:t>
          </a:r>
          <a:r>
            <a:rPr lang="en-US" sz="2800" dirty="0" err="1" smtClean="0">
              <a:latin typeface="Arial" pitchFamily="34" charset="0"/>
              <a:cs typeface="Arial" pitchFamily="34" charset="0"/>
            </a:rPr>
            <a:t>các</a:t>
          </a:r>
          <a:r>
            <a:rPr lang="en-US" sz="2800" dirty="0" smtClean="0">
              <a:latin typeface="Arial" pitchFamily="34" charset="0"/>
              <a:cs typeface="Arial" pitchFamily="34" charset="0"/>
            </a:rPr>
            <a:t> </a:t>
          </a:r>
          <a:r>
            <a:rPr lang="en-US" sz="2800" dirty="0" err="1" smtClean="0">
              <a:latin typeface="Arial" pitchFamily="34" charset="0"/>
              <a:cs typeface="Arial" pitchFamily="34" charset="0"/>
            </a:rPr>
            <a:t>lô</a:t>
          </a:r>
          <a:r>
            <a:rPr lang="en-US" sz="2800" dirty="0" smtClean="0">
              <a:latin typeface="Arial" pitchFamily="34" charset="0"/>
              <a:cs typeface="Arial" pitchFamily="34" charset="0"/>
            </a:rPr>
            <a:t>̃ </a:t>
          </a:r>
          <a:r>
            <a:rPr lang="en-US" sz="2800" dirty="0" err="1" smtClean="0">
              <a:latin typeface="Arial" pitchFamily="34" charset="0"/>
              <a:cs typeface="Arial" pitchFamily="34" charset="0"/>
            </a:rPr>
            <a:t>hổng</a:t>
          </a:r>
          <a:r>
            <a:rPr lang="en-US" sz="2800" dirty="0" smtClean="0">
              <a:latin typeface="Arial" pitchFamily="34" charset="0"/>
              <a:cs typeface="Arial" pitchFamily="34" charset="0"/>
            </a:rPr>
            <a:t>/</a:t>
          </a:r>
          <a:r>
            <a:rPr lang="en-US" sz="2800" dirty="0" err="1" smtClean="0">
              <a:latin typeface="Arial" pitchFamily="34" charset="0"/>
              <a:cs typeface="Arial" pitchFamily="34" charset="0"/>
            </a:rPr>
            <a:t>thiếu</a:t>
          </a:r>
          <a:r>
            <a:rPr lang="en-US" sz="2800" dirty="0" smtClean="0">
              <a:latin typeface="Arial" pitchFamily="34" charset="0"/>
              <a:cs typeface="Arial" pitchFamily="34" charset="0"/>
            </a:rPr>
            <a:t> </a:t>
          </a:r>
          <a:r>
            <a:rPr lang="en-US" sz="2800" dirty="0" err="1" smtClean="0">
              <a:latin typeface="Arial" pitchFamily="34" charset="0"/>
              <a:cs typeface="Arial" pitchFamily="34" charset="0"/>
            </a:rPr>
            <a:t>hụt</a:t>
          </a:r>
          <a:r>
            <a:rPr lang="en-US" sz="2800" dirty="0" smtClean="0">
              <a:latin typeface="Arial" pitchFamily="34" charset="0"/>
              <a:cs typeface="Arial" pitchFamily="34" charset="0"/>
            </a:rPr>
            <a:t> </a:t>
          </a:r>
          <a:r>
            <a:rPr lang="en-US" sz="2800" dirty="0" err="1" smtClean="0">
              <a:latin typeface="Arial" pitchFamily="34" charset="0"/>
              <a:cs typeface="Arial" pitchFamily="34" charset="0"/>
            </a:rPr>
            <a:t>này</a:t>
          </a:r>
          <a:r>
            <a:rPr lang="en-US" sz="2800" dirty="0" smtClean="0">
              <a:latin typeface="Arial" pitchFamily="34" charset="0"/>
              <a:cs typeface="Arial" pitchFamily="34" charset="0"/>
            </a:rPr>
            <a:t> và </a:t>
          </a:r>
          <a:r>
            <a:rPr lang="en-US" sz="2800" dirty="0" err="1" smtClean="0">
              <a:latin typeface="Arial" pitchFamily="34" charset="0"/>
              <a:cs typeface="Arial" pitchFamily="34" charset="0"/>
            </a:rPr>
            <a:t>cải</a:t>
          </a:r>
          <a:r>
            <a:rPr lang="en-US" sz="2800" dirty="0" smtClean="0">
              <a:latin typeface="Arial" pitchFamily="34" charset="0"/>
              <a:cs typeface="Arial" pitchFamily="34" charset="0"/>
            </a:rPr>
            <a:t> </a:t>
          </a:r>
          <a:r>
            <a:rPr lang="en-US" sz="2800" dirty="0" err="1" smtClean="0">
              <a:latin typeface="Arial" pitchFamily="34" charset="0"/>
              <a:cs typeface="Arial" pitchFamily="34" charset="0"/>
            </a:rPr>
            <a:t>thiện</a:t>
          </a:r>
          <a:r>
            <a:rPr lang="en-US" sz="2800" dirty="0" smtClean="0">
              <a:latin typeface="Arial" pitchFamily="34" charset="0"/>
              <a:cs typeface="Arial" pitchFamily="34" charset="0"/>
            </a:rPr>
            <a:t> </a:t>
          </a:r>
          <a:r>
            <a:rPr lang="en-US" sz="2800" dirty="0" err="1" smtClean="0">
              <a:latin typeface="Arial" pitchFamily="34" charset="0"/>
              <a:cs typeface="Arial" pitchFamily="34" charset="0"/>
            </a:rPr>
            <a:t>chương</a:t>
          </a:r>
          <a:r>
            <a:rPr lang="en-US" sz="2800" dirty="0" smtClean="0">
              <a:latin typeface="Arial" pitchFamily="34" charset="0"/>
              <a:cs typeface="Arial" pitchFamily="34" charset="0"/>
            </a:rPr>
            <a:t> </a:t>
          </a:r>
          <a:r>
            <a:rPr lang="en-US" sz="2800" dirty="0" err="1" smtClean="0">
              <a:latin typeface="Arial" pitchFamily="34" charset="0"/>
              <a:cs typeface="Arial" pitchFamily="34" charset="0"/>
            </a:rPr>
            <a:t>trình</a:t>
          </a:r>
          <a:endParaRPr lang="en-US" sz="2800" dirty="0">
            <a:latin typeface="Arial" pitchFamily="34" charset="0"/>
            <a:cs typeface="Arial" pitchFamily="34" charset="0"/>
          </a:endParaRPr>
        </a:p>
      </dgm:t>
    </dgm:pt>
    <dgm:pt modelId="{05DB14AE-697D-47F4-AB56-EB4D4639A6ED}" type="parTrans" cxnId="{3748D512-2278-4A4D-A9AA-9E21EE0EC8DD}">
      <dgm:prSet/>
      <dgm:spPr/>
      <dgm:t>
        <a:bodyPr/>
        <a:lstStyle/>
        <a:p>
          <a:endParaRPr lang="en-US" sz="2800">
            <a:latin typeface="Arial" pitchFamily="34" charset="0"/>
            <a:cs typeface="Arial" pitchFamily="34" charset="0"/>
          </a:endParaRPr>
        </a:p>
      </dgm:t>
    </dgm:pt>
    <dgm:pt modelId="{3CC7E57E-2DF6-410B-AD34-4899C90C5F66}" type="sibTrans" cxnId="{3748D512-2278-4A4D-A9AA-9E21EE0EC8DD}">
      <dgm:prSet/>
      <dgm:spPr/>
      <dgm:t>
        <a:bodyPr/>
        <a:lstStyle/>
        <a:p>
          <a:endParaRPr lang="en-US" sz="2800">
            <a:latin typeface="Arial" pitchFamily="34" charset="0"/>
            <a:cs typeface="Arial" pitchFamily="34" charset="0"/>
          </a:endParaRPr>
        </a:p>
      </dgm:t>
    </dgm:pt>
    <dgm:pt modelId="{1FC24175-CA25-4623-8627-968A73BCCFC4}">
      <dgm:prSet custT="1"/>
      <dgm:spPr/>
      <dgm:t>
        <a:bodyPr/>
        <a:lstStyle/>
        <a:p>
          <a:r>
            <a:rPr lang="en-US" sz="2800" dirty="0" err="1" smtClean="0">
              <a:latin typeface="Arial" pitchFamily="34" charset="0"/>
              <a:cs typeface="Arial" pitchFamily="34" charset="0"/>
            </a:rPr>
            <a:t>Báo</a:t>
          </a:r>
          <a:r>
            <a:rPr lang="en-US" sz="2800" dirty="0" smtClean="0">
              <a:latin typeface="Arial" pitchFamily="34" charset="0"/>
              <a:cs typeface="Arial" pitchFamily="34" charset="0"/>
            </a:rPr>
            <a:t> </a:t>
          </a:r>
          <a:r>
            <a:rPr lang="en-US" sz="2800" dirty="0" err="1" smtClean="0">
              <a:latin typeface="Arial" pitchFamily="34" charset="0"/>
              <a:cs typeface="Arial" pitchFamily="34" charset="0"/>
            </a:rPr>
            <a:t>cáo</a:t>
          </a:r>
          <a:r>
            <a:rPr lang="en-US" sz="2800" dirty="0" smtClean="0">
              <a:latin typeface="Arial" pitchFamily="34" charset="0"/>
              <a:cs typeface="Arial" pitchFamily="34" charset="0"/>
            </a:rPr>
            <a:t> </a:t>
          </a:r>
          <a:r>
            <a:rPr lang="en-US" sz="2800" dirty="0" err="1" smtClean="0">
              <a:latin typeface="Arial" pitchFamily="34" charset="0"/>
              <a:cs typeface="Arial" pitchFamily="34" charset="0"/>
            </a:rPr>
            <a:t>dựa</a:t>
          </a:r>
          <a:r>
            <a:rPr lang="en-US" sz="2800" dirty="0" smtClean="0">
              <a:latin typeface="Arial" pitchFamily="34" charset="0"/>
              <a:cs typeface="Arial" pitchFamily="34" charset="0"/>
            </a:rPr>
            <a:t> </a:t>
          </a:r>
          <a:r>
            <a:rPr lang="en-US" sz="2800" dirty="0" err="1" smtClean="0">
              <a:latin typeface="Arial" pitchFamily="34" charset="0"/>
              <a:cs typeface="Arial" pitchFamily="34" charset="0"/>
            </a:rPr>
            <a:t>trên</a:t>
          </a:r>
          <a:r>
            <a:rPr lang="en-US" sz="2800" dirty="0" smtClean="0">
              <a:latin typeface="Arial" pitchFamily="34" charset="0"/>
              <a:cs typeface="Arial" pitchFamily="34" charset="0"/>
            </a:rPr>
            <a:t> </a:t>
          </a:r>
          <a:r>
            <a:rPr lang="en-US" sz="2800" dirty="0" err="1" smtClean="0">
              <a:latin typeface="Arial" pitchFamily="34" charset="0"/>
              <a:cs typeface="Arial" pitchFamily="34" charset="0"/>
            </a:rPr>
            <a:t>tiến</a:t>
          </a:r>
          <a:r>
            <a:rPr lang="en-US" sz="2800" dirty="0" smtClean="0">
              <a:latin typeface="Arial" pitchFamily="34" charset="0"/>
              <a:cs typeface="Arial" pitchFamily="34" charset="0"/>
            </a:rPr>
            <a:t> </a:t>
          </a:r>
          <a:r>
            <a:rPr lang="en-US" sz="2800" dirty="0" err="1" smtClean="0">
              <a:latin typeface="Arial" pitchFamily="34" charset="0"/>
              <a:cs typeface="Arial" pitchFamily="34" charset="0"/>
            </a:rPr>
            <a:t>đô</a:t>
          </a:r>
          <a:r>
            <a:rPr lang="en-US" sz="2800" dirty="0" smtClean="0">
              <a:latin typeface="Arial" pitchFamily="34" charset="0"/>
              <a:cs typeface="Arial" pitchFamily="34" charset="0"/>
            </a:rPr>
            <a:t>̣ </a:t>
          </a:r>
          <a:r>
            <a:rPr lang="en-US" sz="2800" dirty="0" err="1" smtClean="0">
              <a:latin typeface="Arial" pitchFamily="34" charset="0"/>
              <a:cs typeface="Arial" pitchFamily="34" charset="0"/>
            </a:rPr>
            <a:t>của</a:t>
          </a:r>
          <a:r>
            <a:rPr lang="en-US" sz="2800" dirty="0" smtClean="0">
              <a:latin typeface="Arial" pitchFamily="34" charset="0"/>
              <a:cs typeface="Arial" pitchFamily="34" charset="0"/>
            </a:rPr>
            <a:t> </a:t>
          </a:r>
          <a:r>
            <a:rPr lang="en-US" sz="2800" dirty="0" err="1" smtClean="0">
              <a:latin typeface="Arial" pitchFamily="34" charset="0"/>
              <a:cs typeface="Arial" pitchFamily="34" charset="0"/>
            </a:rPr>
            <a:t>chương</a:t>
          </a:r>
          <a:r>
            <a:rPr lang="en-US" sz="2800" dirty="0" smtClean="0">
              <a:latin typeface="Arial" pitchFamily="34" charset="0"/>
              <a:cs typeface="Arial" pitchFamily="34" charset="0"/>
            </a:rPr>
            <a:t> </a:t>
          </a:r>
          <a:r>
            <a:rPr lang="en-US" sz="2800" dirty="0" err="1" smtClean="0">
              <a:latin typeface="Arial" pitchFamily="34" charset="0"/>
              <a:cs typeface="Arial" pitchFamily="34" charset="0"/>
            </a:rPr>
            <a:t>trình</a:t>
          </a:r>
          <a:endParaRPr lang="en-US" sz="2800" dirty="0">
            <a:latin typeface="Arial" pitchFamily="34" charset="0"/>
            <a:cs typeface="Arial" pitchFamily="34" charset="0"/>
          </a:endParaRPr>
        </a:p>
      </dgm:t>
    </dgm:pt>
    <dgm:pt modelId="{1CF9F129-7BD4-49F8-AB4A-53C9974B3EE6}" type="parTrans" cxnId="{49F690C8-B7FE-4CA8-B484-C7B4380A43AB}">
      <dgm:prSet/>
      <dgm:spPr/>
      <dgm:t>
        <a:bodyPr/>
        <a:lstStyle/>
        <a:p>
          <a:endParaRPr lang="en-US" sz="2800">
            <a:latin typeface="Arial" pitchFamily="34" charset="0"/>
            <a:cs typeface="Arial" pitchFamily="34" charset="0"/>
          </a:endParaRPr>
        </a:p>
      </dgm:t>
    </dgm:pt>
    <dgm:pt modelId="{393C99E3-F630-46B7-9A05-7E798349F212}" type="sibTrans" cxnId="{49F690C8-B7FE-4CA8-B484-C7B4380A43AB}">
      <dgm:prSet/>
      <dgm:spPr/>
      <dgm:t>
        <a:bodyPr/>
        <a:lstStyle/>
        <a:p>
          <a:endParaRPr lang="en-US" sz="2800">
            <a:latin typeface="Arial" pitchFamily="34" charset="0"/>
            <a:cs typeface="Arial" pitchFamily="34" charset="0"/>
          </a:endParaRPr>
        </a:p>
      </dgm:t>
    </dgm:pt>
    <dgm:pt modelId="{6C68DC2B-9E0E-4F14-9A8F-289DFC811EC2}">
      <dgm:prSet custT="1"/>
      <dgm:spPr/>
      <dgm:t>
        <a:bodyPr/>
        <a:lstStyle/>
        <a:p>
          <a:r>
            <a:rPr lang="en-US" sz="2800" dirty="0" smtClean="0">
              <a:latin typeface="Arial" pitchFamily="34" charset="0"/>
              <a:cs typeface="Arial" pitchFamily="34" charset="0"/>
            </a:rPr>
            <a:t>Chia sẻ </a:t>
          </a:r>
          <a:r>
            <a:rPr lang="en-US" sz="2800" dirty="0" err="1" smtClean="0">
              <a:latin typeface="Arial" pitchFamily="34" charset="0"/>
              <a:cs typeface="Arial" pitchFamily="34" charset="0"/>
            </a:rPr>
            <a:t>vê</a:t>
          </a:r>
          <a:r>
            <a:rPr lang="en-US" sz="2800" dirty="0" smtClean="0">
              <a:latin typeface="Arial" pitchFamily="34" charset="0"/>
              <a:cs typeface="Arial" pitchFamily="34" charset="0"/>
            </a:rPr>
            <a:t>̀ </a:t>
          </a:r>
          <a:r>
            <a:rPr lang="en-US" sz="2800" dirty="0" err="1" smtClean="0">
              <a:latin typeface="Arial" pitchFamily="34" charset="0"/>
              <a:cs typeface="Arial" pitchFamily="34" charset="0"/>
            </a:rPr>
            <a:t>những</a:t>
          </a:r>
          <a:r>
            <a:rPr lang="en-US" sz="2800" dirty="0" smtClean="0">
              <a:latin typeface="Arial" pitchFamily="34" charset="0"/>
              <a:cs typeface="Arial" pitchFamily="34" charset="0"/>
            </a:rPr>
            <a:t> </a:t>
          </a:r>
          <a:r>
            <a:rPr lang="en-US" sz="2800" dirty="0" err="1" smtClean="0">
              <a:latin typeface="Arial" pitchFamily="34" charset="0"/>
              <a:cs typeface="Arial" pitchFamily="34" charset="0"/>
            </a:rPr>
            <a:t>thành</a:t>
          </a:r>
          <a:r>
            <a:rPr lang="en-US" sz="2800" dirty="0" smtClean="0">
              <a:latin typeface="Arial" pitchFamily="34" charset="0"/>
              <a:cs typeface="Arial" pitchFamily="34" charset="0"/>
            </a:rPr>
            <a:t> </a:t>
          </a:r>
          <a:r>
            <a:rPr lang="en-US" sz="2800" dirty="0" err="1" smtClean="0">
              <a:latin typeface="Arial" pitchFamily="34" charset="0"/>
              <a:cs typeface="Arial" pitchFamily="34" charset="0"/>
            </a:rPr>
            <a:t>công</a:t>
          </a:r>
          <a:r>
            <a:rPr lang="en-US" sz="2800" dirty="0" smtClean="0">
              <a:latin typeface="Arial" pitchFamily="34" charset="0"/>
              <a:cs typeface="Arial" pitchFamily="34" charset="0"/>
            </a:rPr>
            <a:t> và </a:t>
          </a:r>
          <a:r>
            <a:rPr lang="en-US" sz="2800" dirty="0" err="1" smtClean="0">
              <a:latin typeface="Arial" pitchFamily="34" charset="0"/>
              <a:cs typeface="Arial" pitchFamily="34" charset="0"/>
            </a:rPr>
            <a:t>thách</a:t>
          </a:r>
          <a:r>
            <a:rPr lang="en-US" sz="2800" dirty="0" smtClean="0">
              <a:latin typeface="Arial" pitchFamily="34" charset="0"/>
              <a:cs typeface="Arial" pitchFamily="34" charset="0"/>
            </a:rPr>
            <a:t> </a:t>
          </a:r>
          <a:r>
            <a:rPr lang="en-US" sz="2800" dirty="0" err="1" smtClean="0">
              <a:latin typeface="Arial" pitchFamily="34" charset="0"/>
              <a:cs typeface="Arial" pitchFamily="34" charset="0"/>
            </a:rPr>
            <a:t>thức</a:t>
          </a:r>
          <a:endParaRPr lang="en-US" sz="2800" dirty="0">
            <a:latin typeface="Arial" pitchFamily="34" charset="0"/>
            <a:cs typeface="Arial" pitchFamily="34" charset="0"/>
          </a:endParaRPr>
        </a:p>
      </dgm:t>
    </dgm:pt>
    <dgm:pt modelId="{CAC4E726-346B-4353-A84A-C4A1C91B7029}" type="parTrans" cxnId="{5A8CAA90-A016-4BB1-93BA-431244F60841}">
      <dgm:prSet/>
      <dgm:spPr/>
      <dgm:t>
        <a:bodyPr/>
        <a:lstStyle/>
        <a:p>
          <a:endParaRPr lang="en-US" sz="2800">
            <a:latin typeface="Arial" pitchFamily="34" charset="0"/>
            <a:cs typeface="Arial" pitchFamily="34" charset="0"/>
          </a:endParaRPr>
        </a:p>
      </dgm:t>
    </dgm:pt>
    <dgm:pt modelId="{9D6F2AC1-A42C-4583-89E9-D6C2099689A8}" type="sibTrans" cxnId="{5A8CAA90-A016-4BB1-93BA-431244F60841}">
      <dgm:prSet/>
      <dgm:spPr/>
      <dgm:t>
        <a:bodyPr/>
        <a:lstStyle/>
        <a:p>
          <a:endParaRPr lang="en-US" sz="2800">
            <a:latin typeface="Arial" pitchFamily="34" charset="0"/>
            <a:cs typeface="Arial" pitchFamily="34" charset="0"/>
          </a:endParaRPr>
        </a:p>
      </dgm:t>
    </dgm:pt>
    <dgm:pt modelId="{F2EDA7A6-8B12-4CAB-AE84-9B8C311C20F2}" type="pres">
      <dgm:prSet presAssocID="{03D9588F-C450-44FF-B5AC-23DCB68EE5C8}" presName="diagram" presStyleCnt="0">
        <dgm:presLayoutVars>
          <dgm:dir/>
          <dgm:resizeHandles val="exact"/>
        </dgm:presLayoutVars>
      </dgm:prSet>
      <dgm:spPr/>
      <dgm:t>
        <a:bodyPr/>
        <a:lstStyle/>
        <a:p>
          <a:endParaRPr lang="en-US"/>
        </a:p>
      </dgm:t>
    </dgm:pt>
    <dgm:pt modelId="{2DB3D86C-59E6-4602-AC5A-4EBF4445F028}" type="pres">
      <dgm:prSet presAssocID="{3F44F80F-524E-4A1D-97D7-39354D9E6631}" presName="node" presStyleLbl="node1" presStyleIdx="0" presStyleCnt="4">
        <dgm:presLayoutVars>
          <dgm:bulletEnabled val="1"/>
        </dgm:presLayoutVars>
      </dgm:prSet>
      <dgm:spPr/>
      <dgm:t>
        <a:bodyPr/>
        <a:lstStyle/>
        <a:p>
          <a:endParaRPr lang="en-US"/>
        </a:p>
      </dgm:t>
    </dgm:pt>
    <dgm:pt modelId="{802BF99C-703A-4D99-81C4-5EFC0CA85111}" type="pres">
      <dgm:prSet presAssocID="{F180F65E-BB27-41DA-8A50-843EBB75AF22}" presName="sibTrans" presStyleCnt="0"/>
      <dgm:spPr/>
    </dgm:pt>
    <dgm:pt modelId="{E1FC325D-F94C-43E5-9693-67DE1319B2A8}" type="pres">
      <dgm:prSet presAssocID="{8A22F358-168D-43AF-80C1-9C20A382CEA5}" presName="node" presStyleLbl="node1" presStyleIdx="1" presStyleCnt="4">
        <dgm:presLayoutVars>
          <dgm:bulletEnabled val="1"/>
        </dgm:presLayoutVars>
      </dgm:prSet>
      <dgm:spPr/>
      <dgm:t>
        <a:bodyPr/>
        <a:lstStyle/>
        <a:p>
          <a:endParaRPr lang="en-US"/>
        </a:p>
      </dgm:t>
    </dgm:pt>
    <dgm:pt modelId="{FDC899FB-BE9B-4CB4-ABC4-B4573083B8C6}" type="pres">
      <dgm:prSet presAssocID="{3CC7E57E-2DF6-410B-AD34-4899C90C5F66}" presName="sibTrans" presStyleCnt="0"/>
      <dgm:spPr/>
    </dgm:pt>
    <dgm:pt modelId="{53CC7271-E42B-4841-AC80-A7F679ED6A64}" type="pres">
      <dgm:prSet presAssocID="{1FC24175-CA25-4623-8627-968A73BCCFC4}" presName="node" presStyleLbl="node1" presStyleIdx="2" presStyleCnt="4">
        <dgm:presLayoutVars>
          <dgm:bulletEnabled val="1"/>
        </dgm:presLayoutVars>
      </dgm:prSet>
      <dgm:spPr/>
      <dgm:t>
        <a:bodyPr/>
        <a:lstStyle/>
        <a:p>
          <a:endParaRPr lang="en-US"/>
        </a:p>
      </dgm:t>
    </dgm:pt>
    <dgm:pt modelId="{AB34E36C-5D29-4BDA-B84C-3E55D1549F15}" type="pres">
      <dgm:prSet presAssocID="{393C99E3-F630-46B7-9A05-7E798349F212}" presName="sibTrans" presStyleCnt="0"/>
      <dgm:spPr/>
    </dgm:pt>
    <dgm:pt modelId="{ADC57F31-CD50-4C3F-9FF9-3DD72F0D5278}" type="pres">
      <dgm:prSet presAssocID="{6C68DC2B-9E0E-4F14-9A8F-289DFC811EC2}" presName="node" presStyleLbl="node1" presStyleIdx="3" presStyleCnt="4">
        <dgm:presLayoutVars>
          <dgm:bulletEnabled val="1"/>
        </dgm:presLayoutVars>
      </dgm:prSet>
      <dgm:spPr/>
      <dgm:t>
        <a:bodyPr/>
        <a:lstStyle/>
        <a:p>
          <a:endParaRPr lang="en-US"/>
        </a:p>
      </dgm:t>
    </dgm:pt>
  </dgm:ptLst>
  <dgm:cxnLst>
    <dgm:cxn modelId="{04B04345-DD31-4AA8-B37E-CEEC72761D9B}" type="presOf" srcId="{6C68DC2B-9E0E-4F14-9A8F-289DFC811EC2}" destId="{ADC57F31-CD50-4C3F-9FF9-3DD72F0D5278}" srcOrd="0" destOrd="0" presId="urn:microsoft.com/office/officeart/2005/8/layout/default"/>
    <dgm:cxn modelId="{37E7AC56-B930-433B-B964-77DC1FBBBFCF}" type="presOf" srcId="{1FC24175-CA25-4623-8627-968A73BCCFC4}" destId="{53CC7271-E42B-4841-AC80-A7F679ED6A64}" srcOrd="0" destOrd="0" presId="urn:microsoft.com/office/officeart/2005/8/layout/default"/>
    <dgm:cxn modelId="{A34CAF87-EE34-400E-8170-E4D452CFA2AB}" type="presOf" srcId="{8A22F358-168D-43AF-80C1-9C20A382CEA5}" destId="{E1FC325D-F94C-43E5-9693-67DE1319B2A8}" srcOrd="0" destOrd="0" presId="urn:microsoft.com/office/officeart/2005/8/layout/default"/>
    <dgm:cxn modelId="{5A8CAA90-A016-4BB1-93BA-431244F60841}" srcId="{03D9588F-C450-44FF-B5AC-23DCB68EE5C8}" destId="{6C68DC2B-9E0E-4F14-9A8F-289DFC811EC2}" srcOrd="3" destOrd="0" parTransId="{CAC4E726-346B-4353-A84A-C4A1C91B7029}" sibTransId="{9D6F2AC1-A42C-4583-89E9-D6C2099689A8}"/>
    <dgm:cxn modelId="{49F690C8-B7FE-4CA8-B484-C7B4380A43AB}" srcId="{03D9588F-C450-44FF-B5AC-23DCB68EE5C8}" destId="{1FC24175-CA25-4623-8627-968A73BCCFC4}" srcOrd="2" destOrd="0" parTransId="{1CF9F129-7BD4-49F8-AB4A-53C9974B3EE6}" sibTransId="{393C99E3-F630-46B7-9A05-7E798349F212}"/>
    <dgm:cxn modelId="{AF058E41-B049-4CA3-B7AE-DB1B7B8EBA43}" type="presOf" srcId="{3F44F80F-524E-4A1D-97D7-39354D9E6631}" destId="{2DB3D86C-59E6-4602-AC5A-4EBF4445F028}" srcOrd="0" destOrd="0" presId="urn:microsoft.com/office/officeart/2005/8/layout/default"/>
    <dgm:cxn modelId="{3748D512-2278-4A4D-A9AA-9E21EE0EC8DD}" srcId="{03D9588F-C450-44FF-B5AC-23DCB68EE5C8}" destId="{8A22F358-168D-43AF-80C1-9C20A382CEA5}" srcOrd="1" destOrd="0" parTransId="{05DB14AE-697D-47F4-AB56-EB4D4639A6ED}" sibTransId="{3CC7E57E-2DF6-410B-AD34-4899C90C5F66}"/>
    <dgm:cxn modelId="{88F4DC4F-1B4F-40EA-A292-B7DF71818E29}" srcId="{03D9588F-C450-44FF-B5AC-23DCB68EE5C8}" destId="{3F44F80F-524E-4A1D-97D7-39354D9E6631}" srcOrd="0" destOrd="0" parTransId="{CA3EAA70-5BF8-499F-AAF0-FB78AFE6FFF2}" sibTransId="{F180F65E-BB27-41DA-8A50-843EBB75AF22}"/>
    <dgm:cxn modelId="{4D2D712C-6BC8-413E-814F-E7A981407928}" type="presOf" srcId="{03D9588F-C450-44FF-B5AC-23DCB68EE5C8}" destId="{F2EDA7A6-8B12-4CAB-AE84-9B8C311C20F2}" srcOrd="0" destOrd="0" presId="urn:microsoft.com/office/officeart/2005/8/layout/default"/>
    <dgm:cxn modelId="{57D61F92-4A2D-4C64-BFFB-D20235248FB5}" type="presParOf" srcId="{F2EDA7A6-8B12-4CAB-AE84-9B8C311C20F2}" destId="{2DB3D86C-59E6-4602-AC5A-4EBF4445F028}" srcOrd="0" destOrd="0" presId="urn:microsoft.com/office/officeart/2005/8/layout/default"/>
    <dgm:cxn modelId="{6ADD68C4-B6B5-4D08-B784-F2D4CDE8202F}" type="presParOf" srcId="{F2EDA7A6-8B12-4CAB-AE84-9B8C311C20F2}" destId="{802BF99C-703A-4D99-81C4-5EFC0CA85111}" srcOrd="1" destOrd="0" presId="urn:microsoft.com/office/officeart/2005/8/layout/default"/>
    <dgm:cxn modelId="{F9CEB679-A03A-4EFE-A51E-FF2E56372278}" type="presParOf" srcId="{F2EDA7A6-8B12-4CAB-AE84-9B8C311C20F2}" destId="{E1FC325D-F94C-43E5-9693-67DE1319B2A8}" srcOrd="2" destOrd="0" presId="urn:microsoft.com/office/officeart/2005/8/layout/default"/>
    <dgm:cxn modelId="{F3BA15C9-CC4A-41B1-8A16-145726D67C89}" type="presParOf" srcId="{F2EDA7A6-8B12-4CAB-AE84-9B8C311C20F2}" destId="{FDC899FB-BE9B-4CB4-ABC4-B4573083B8C6}" srcOrd="3" destOrd="0" presId="urn:microsoft.com/office/officeart/2005/8/layout/default"/>
    <dgm:cxn modelId="{6806B51D-4738-409B-A6E9-EB3A594AEF26}" type="presParOf" srcId="{F2EDA7A6-8B12-4CAB-AE84-9B8C311C20F2}" destId="{53CC7271-E42B-4841-AC80-A7F679ED6A64}" srcOrd="4" destOrd="0" presId="urn:microsoft.com/office/officeart/2005/8/layout/default"/>
    <dgm:cxn modelId="{11F1668F-9633-46D9-8B26-1802DFAEE722}" type="presParOf" srcId="{F2EDA7A6-8B12-4CAB-AE84-9B8C311C20F2}" destId="{AB34E36C-5D29-4BDA-B84C-3E55D1549F15}" srcOrd="5" destOrd="0" presId="urn:microsoft.com/office/officeart/2005/8/layout/default"/>
    <dgm:cxn modelId="{C5CF8646-4D5E-45D1-8C06-6F0F9DB08FB4}" type="presParOf" srcId="{F2EDA7A6-8B12-4CAB-AE84-9B8C311C20F2}" destId="{ADC57F31-CD50-4C3F-9FF9-3DD72F0D5278}" srcOrd="6"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C4A3D263-C41C-4203-98DC-27411DD37796}" type="doc">
      <dgm:prSet loTypeId="urn:microsoft.com/office/officeart/2005/8/layout/architecture" loCatId="list" qsTypeId="urn:microsoft.com/office/officeart/2005/8/quickstyle/simple1" qsCatId="simple" csTypeId="urn:microsoft.com/office/officeart/2005/8/colors/accent2_1" csCatId="accent2" phldr="1"/>
      <dgm:spPr/>
      <dgm:t>
        <a:bodyPr/>
        <a:lstStyle/>
        <a:p>
          <a:endParaRPr lang="en-US"/>
        </a:p>
      </dgm:t>
    </dgm:pt>
    <dgm:pt modelId="{7897B3BC-02B3-4D8E-BAB1-C93D69240645}">
      <dgm:prSet custT="1"/>
      <dgm:spPr/>
      <dgm:t>
        <a:bodyPr/>
        <a:lstStyle/>
        <a:p>
          <a:pPr algn="ctr"/>
          <a:r>
            <a:rPr lang="en-US" sz="2200" b="1" dirty="0" err="1" smtClean="0">
              <a:latin typeface="Arial" pitchFamily="34" charset="0"/>
              <a:cs typeface="Arial" pitchFamily="34" charset="0"/>
            </a:rPr>
            <a:t>Mục</a:t>
          </a:r>
          <a:r>
            <a:rPr lang="en-US" sz="2200" b="1" dirty="0" smtClean="0">
              <a:latin typeface="Arial" pitchFamily="34" charset="0"/>
              <a:cs typeface="Arial" pitchFamily="34" charset="0"/>
            </a:rPr>
            <a:t> </a:t>
          </a:r>
          <a:r>
            <a:rPr lang="en-US" sz="2200" b="1" dirty="0" err="1" smtClean="0">
              <a:latin typeface="Arial" pitchFamily="34" charset="0"/>
              <a:cs typeface="Arial" pitchFamily="34" charset="0"/>
            </a:rPr>
            <a:t>đích</a:t>
          </a:r>
          <a:endParaRPr lang="en-US" sz="2200" b="1" dirty="0">
            <a:latin typeface="Arial" pitchFamily="34" charset="0"/>
            <a:cs typeface="Arial" pitchFamily="34" charset="0"/>
          </a:endParaRPr>
        </a:p>
      </dgm:t>
    </dgm:pt>
    <dgm:pt modelId="{57D1F5AC-E2FB-40D0-BFA8-ED978E6291E9}" type="parTrans" cxnId="{A63CA2B9-2C3F-4CFE-AAE8-DFA876D32691}">
      <dgm:prSet/>
      <dgm:spPr/>
      <dgm:t>
        <a:bodyPr/>
        <a:lstStyle/>
        <a:p>
          <a:pPr algn="ctr"/>
          <a:endParaRPr lang="en-US" sz="2200" b="1">
            <a:latin typeface="Arial" pitchFamily="34" charset="0"/>
            <a:cs typeface="Arial" pitchFamily="34" charset="0"/>
          </a:endParaRPr>
        </a:p>
      </dgm:t>
    </dgm:pt>
    <dgm:pt modelId="{F4CCEE32-736F-40E2-A445-7AB8012D2A94}" type="sibTrans" cxnId="{A63CA2B9-2C3F-4CFE-AAE8-DFA876D32691}">
      <dgm:prSet phldrT="1" phldr="0"/>
      <dgm:spPr/>
      <dgm:t>
        <a:bodyPr/>
        <a:lstStyle/>
        <a:p>
          <a:endParaRPr lang="en-US" sz="2200" b="1">
            <a:latin typeface="Arial" pitchFamily="34" charset="0"/>
            <a:cs typeface="Arial" pitchFamily="34" charset="0"/>
          </a:endParaRPr>
        </a:p>
      </dgm:t>
    </dgm:pt>
    <dgm:pt modelId="{938D4FD4-72F6-4A6B-99E6-C8BAB1E0011B}">
      <dgm:prSet custT="1"/>
      <dgm:spPr/>
      <dgm:t>
        <a:bodyPr/>
        <a:lstStyle/>
        <a:p>
          <a:pPr algn="ctr"/>
          <a:r>
            <a:rPr lang="en-US" sz="2200" b="1" dirty="0" err="1" smtClean="0">
              <a:latin typeface="Arial" pitchFamily="34" charset="0"/>
              <a:cs typeface="Arial" pitchFamily="34" charset="0"/>
            </a:rPr>
            <a:t>Mục</a:t>
          </a:r>
          <a:r>
            <a:rPr lang="en-US" sz="2200" b="1" dirty="0" smtClean="0">
              <a:latin typeface="Arial" pitchFamily="34" charset="0"/>
              <a:cs typeface="Arial" pitchFamily="34" charset="0"/>
            </a:rPr>
            <a:t> </a:t>
          </a:r>
          <a:r>
            <a:rPr lang="en-US" sz="2200" b="1" dirty="0" err="1" smtClean="0">
              <a:latin typeface="Arial" pitchFamily="34" charset="0"/>
              <a:cs typeface="Arial" pitchFamily="34" charset="0"/>
            </a:rPr>
            <a:t>tiêu</a:t>
          </a:r>
          <a:endParaRPr lang="en-US" sz="2200" b="1" dirty="0">
            <a:latin typeface="Arial" pitchFamily="34" charset="0"/>
            <a:cs typeface="Arial" pitchFamily="34" charset="0"/>
          </a:endParaRPr>
        </a:p>
      </dgm:t>
    </dgm:pt>
    <dgm:pt modelId="{7747A860-604A-4B1F-8895-43C1A6E4A8C1}" type="parTrans" cxnId="{849130A5-556A-4B12-BB65-384BA057551D}">
      <dgm:prSet/>
      <dgm:spPr/>
      <dgm:t>
        <a:bodyPr/>
        <a:lstStyle/>
        <a:p>
          <a:pPr algn="ctr"/>
          <a:endParaRPr lang="en-US" sz="2200" b="1">
            <a:latin typeface="Arial" pitchFamily="34" charset="0"/>
            <a:cs typeface="Arial" pitchFamily="34" charset="0"/>
          </a:endParaRPr>
        </a:p>
      </dgm:t>
    </dgm:pt>
    <dgm:pt modelId="{673D83BE-46F8-452F-9C80-4F9E0136EEE2}" type="sibTrans" cxnId="{849130A5-556A-4B12-BB65-384BA057551D}">
      <dgm:prSet phldrT="2" phldr="0"/>
      <dgm:spPr/>
      <dgm:t>
        <a:bodyPr/>
        <a:lstStyle/>
        <a:p>
          <a:endParaRPr lang="en-US" sz="2200" b="1">
            <a:latin typeface="Arial" pitchFamily="34" charset="0"/>
            <a:cs typeface="Arial" pitchFamily="34" charset="0"/>
          </a:endParaRPr>
        </a:p>
      </dgm:t>
    </dgm:pt>
    <dgm:pt modelId="{ED08F3F7-0EC8-4736-AF68-062F5572DA80}">
      <dgm:prSet custT="1"/>
      <dgm:spPr/>
      <dgm:t>
        <a:bodyPr/>
        <a:lstStyle/>
        <a:p>
          <a:pPr algn="ctr"/>
          <a:r>
            <a:rPr lang="en-US" sz="2200" b="1" dirty="0" smtClean="0">
              <a:latin typeface="Arial" pitchFamily="34" charset="0"/>
              <a:cs typeface="Arial" pitchFamily="34" charset="0"/>
            </a:rPr>
            <a:t>Can </a:t>
          </a:r>
          <a:r>
            <a:rPr lang="en-US" sz="2200" b="1" dirty="0" err="1" smtClean="0">
              <a:latin typeface="Arial" pitchFamily="34" charset="0"/>
              <a:cs typeface="Arial" pitchFamily="34" charset="0"/>
            </a:rPr>
            <a:t>Thiệp</a:t>
          </a:r>
          <a:r>
            <a:rPr lang="en-US" sz="2200" b="1" dirty="0" smtClean="0">
              <a:latin typeface="Arial" pitchFamily="34" charset="0"/>
              <a:cs typeface="Arial" pitchFamily="34" charset="0"/>
            </a:rPr>
            <a:t>/</a:t>
          </a:r>
          <a:r>
            <a:rPr lang="en-US" sz="2200" b="1" dirty="0" err="1" smtClean="0">
              <a:latin typeface="Arial" pitchFamily="34" charset="0"/>
              <a:cs typeface="Arial" pitchFamily="34" charset="0"/>
            </a:rPr>
            <a:t>Hoạt</a:t>
          </a:r>
          <a:r>
            <a:rPr lang="en-US" sz="2200" b="1" dirty="0" smtClean="0">
              <a:latin typeface="Arial" pitchFamily="34" charset="0"/>
              <a:cs typeface="Arial" pitchFamily="34" charset="0"/>
            </a:rPr>
            <a:t> </a:t>
          </a:r>
          <a:r>
            <a:rPr lang="en-US" sz="2200" b="1" dirty="0" err="1" smtClean="0">
              <a:latin typeface="Arial" pitchFamily="34" charset="0"/>
              <a:cs typeface="Arial" pitchFamily="34" charset="0"/>
            </a:rPr>
            <a:t>động</a:t>
          </a:r>
          <a:r>
            <a:rPr lang="en-US" sz="2200" b="1" dirty="0" smtClean="0">
              <a:latin typeface="Arial" pitchFamily="34" charset="0"/>
              <a:cs typeface="Arial" pitchFamily="34" charset="0"/>
            </a:rPr>
            <a:t>/Quá </a:t>
          </a:r>
          <a:r>
            <a:rPr lang="en-US" sz="2200" b="1" dirty="0" err="1" smtClean="0">
              <a:latin typeface="Arial" pitchFamily="34" charset="0"/>
              <a:cs typeface="Arial" pitchFamily="34" charset="0"/>
            </a:rPr>
            <a:t>trình</a:t>
          </a:r>
          <a:endParaRPr lang="en-US" sz="2200" b="1" dirty="0">
            <a:latin typeface="Arial" pitchFamily="34" charset="0"/>
            <a:cs typeface="Arial" pitchFamily="34" charset="0"/>
          </a:endParaRPr>
        </a:p>
      </dgm:t>
    </dgm:pt>
    <dgm:pt modelId="{6D9AFE9C-5763-48BD-B9DA-E2F33D714F42}" type="parTrans" cxnId="{9169626A-98EB-4AC2-8EFC-585F8DEEBDF2}">
      <dgm:prSet/>
      <dgm:spPr/>
      <dgm:t>
        <a:bodyPr/>
        <a:lstStyle/>
        <a:p>
          <a:pPr algn="ctr"/>
          <a:endParaRPr lang="en-US" sz="2200" b="1">
            <a:latin typeface="Arial" pitchFamily="34" charset="0"/>
            <a:cs typeface="Arial" pitchFamily="34" charset="0"/>
          </a:endParaRPr>
        </a:p>
      </dgm:t>
    </dgm:pt>
    <dgm:pt modelId="{F58FF787-CDEB-45F0-8B31-79E31A6B68D1}" type="sibTrans" cxnId="{9169626A-98EB-4AC2-8EFC-585F8DEEBDF2}">
      <dgm:prSet phldrT="3" phldr="0"/>
      <dgm:spPr/>
      <dgm:t>
        <a:bodyPr/>
        <a:lstStyle/>
        <a:p>
          <a:endParaRPr lang="en-US" sz="2200" b="1">
            <a:latin typeface="Arial" pitchFamily="34" charset="0"/>
            <a:cs typeface="Arial" pitchFamily="34" charset="0"/>
          </a:endParaRPr>
        </a:p>
      </dgm:t>
    </dgm:pt>
    <dgm:pt modelId="{ED5E6A28-A579-4EB1-B239-1B0CA633AA1D}">
      <dgm:prSet custT="1"/>
      <dgm:spPr/>
      <dgm:t>
        <a:bodyPr/>
        <a:lstStyle/>
        <a:p>
          <a:pPr algn="ctr"/>
          <a:r>
            <a:rPr lang="en-US" sz="2200" b="1" dirty="0" err="1" smtClean="0">
              <a:latin typeface="Arial" pitchFamily="34" charset="0"/>
              <a:cs typeface="Arial" pitchFamily="34" charset="0"/>
            </a:rPr>
            <a:t>Mô</a:t>
          </a:r>
          <a:r>
            <a:rPr lang="en-US" sz="2200" b="1" dirty="0" smtClean="0">
              <a:latin typeface="Arial" pitchFamily="34" charset="0"/>
              <a:cs typeface="Arial" pitchFamily="34" charset="0"/>
            </a:rPr>
            <a:t> </a:t>
          </a:r>
          <a:r>
            <a:rPr lang="en-US" sz="2200" b="1" dirty="0" err="1" smtClean="0">
              <a:latin typeface="Arial" pitchFamily="34" charset="0"/>
              <a:cs typeface="Arial" pitchFamily="34" charset="0"/>
            </a:rPr>
            <a:t>hình</a:t>
          </a:r>
          <a:r>
            <a:rPr lang="en-US" sz="2200" b="1" dirty="0" smtClean="0">
              <a:latin typeface="Arial" pitchFamily="34" charset="0"/>
              <a:cs typeface="Arial" pitchFamily="34" charset="0"/>
            </a:rPr>
            <a:t> logic</a:t>
          </a:r>
          <a:endParaRPr lang="en-US" sz="2200" b="1" dirty="0">
            <a:latin typeface="Arial" pitchFamily="34" charset="0"/>
            <a:cs typeface="Arial" pitchFamily="34" charset="0"/>
          </a:endParaRPr>
        </a:p>
      </dgm:t>
    </dgm:pt>
    <dgm:pt modelId="{BBE0A5D5-AFD4-483A-A8DE-BA868C88677D}" type="parTrans" cxnId="{E3E036C5-940E-4171-B60A-B69F0A819DBE}">
      <dgm:prSet/>
      <dgm:spPr/>
      <dgm:t>
        <a:bodyPr/>
        <a:lstStyle/>
        <a:p>
          <a:pPr algn="ctr"/>
          <a:endParaRPr lang="en-US" sz="2200" b="1">
            <a:latin typeface="Arial" pitchFamily="34" charset="0"/>
            <a:cs typeface="Arial" pitchFamily="34" charset="0"/>
          </a:endParaRPr>
        </a:p>
      </dgm:t>
    </dgm:pt>
    <dgm:pt modelId="{65985E7E-232E-4853-A381-CB83B6E24EFD}" type="sibTrans" cxnId="{E3E036C5-940E-4171-B60A-B69F0A819DBE}">
      <dgm:prSet phldrT="4" phldr="0"/>
      <dgm:spPr/>
      <dgm:t>
        <a:bodyPr/>
        <a:lstStyle/>
        <a:p>
          <a:endParaRPr lang="en-US" sz="2200" b="1">
            <a:latin typeface="Arial" pitchFamily="34" charset="0"/>
            <a:cs typeface="Arial" pitchFamily="34" charset="0"/>
          </a:endParaRPr>
        </a:p>
      </dgm:t>
    </dgm:pt>
    <dgm:pt modelId="{6107D7BA-7170-466A-B315-1A922B1F3F4D}">
      <dgm:prSet custT="1"/>
      <dgm:spPr/>
      <dgm:t>
        <a:bodyPr/>
        <a:lstStyle/>
        <a:p>
          <a:pPr algn="ctr"/>
          <a:r>
            <a:rPr lang="en-US" sz="2200" b="1" dirty="0" smtClean="0">
              <a:latin typeface="Arial" pitchFamily="34" charset="0"/>
              <a:cs typeface="Arial" pitchFamily="34" charset="0"/>
            </a:rPr>
            <a:t>Chỉ </a:t>
          </a:r>
          <a:r>
            <a:rPr lang="en-US" sz="2200" b="1" dirty="0" err="1" smtClean="0">
              <a:latin typeface="Arial" pitchFamily="34" charset="0"/>
              <a:cs typeface="Arial" pitchFamily="34" charset="0"/>
            </a:rPr>
            <a:t>sô</a:t>
          </a:r>
          <a:r>
            <a:rPr lang="en-US" sz="2200" b="1" dirty="0" smtClean="0">
              <a:latin typeface="Arial" pitchFamily="34" charset="0"/>
              <a:cs typeface="Arial" pitchFamily="34" charset="0"/>
            </a:rPr>
            <a:t>́</a:t>
          </a:r>
          <a:endParaRPr lang="en-US" sz="2200" b="1" dirty="0">
            <a:latin typeface="Arial" pitchFamily="34" charset="0"/>
            <a:cs typeface="Arial" pitchFamily="34" charset="0"/>
          </a:endParaRPr>
        </a:p>
      </dgm:t>
    </dgm:pt>
    <dgm:pt modelId="{9F71AD0F-BC45-4B00-83E8-870115D91B0E}" type="parTrans" cxnId="{F131DC84-653C-473E-9BDE-D1E0DB59416A}">
      <dgm:prSet/>
      <dgm:spPr/>
      <dgm:t>
        <a:bodyPr/>
        <a:lstStyle/>
        <a:p>
          <a:pPr algn="ctr"/>
          <a:endParaRPr lang="en-US" sz="2200" b="1">
            <a:latin typeface="Arial" pitchFamily="34" charset="0"/>
            <a:cs typeface="Arial" pitchFamily="34" charset="0"/>
          </a:endParaRPr>
        </a:p>
      </dgm:t>
    </dgm:pt>
    <dgm:pt modelId="{929A79E6-0462-4D0C-8594-E3CC6FB2C50A}" type="sibTrans" cxnId="{F131DC84-653C-473E-9BDE-D1E0DB59416A}">
      <dgm:prSet phldrT="5" phldr="0"/>
      <dgm:spPr/>
      <dgm:t>
        <a:bodyPr/>
        <a:lstStyle/>
        <a:p>
          <a:endParaRPr lang="en-US" sz="2200" b="1">
            <a:latin typeface="Arial" pitchFamily="34" charset="0"/>
            <a:cs typeface="Arial" pitchFamily="34" charset="0"/>
          </a:endParaRPr>
        </a:p>
      </dgm:t>
    </dgm:pt>
    <dgm:pt modelId="{D4A3B5B0-B7C7-469B-8A0D-A2055555A4A5}">
      <dgm:prSet custT="1"/>
      <dgm:spPr/>
      <dgm:t>
        <a:bodyPr/>
        <a:lstStyle/>
        <a:p>
          <a:pPr algn="ctr"/>
          <a:r>
            <a:rPr lang="en-US" sz="2200" b="1" dirty="0" err="1" smtClean="0">
              <a:latin typeface="Arial" pitchFamily="34" charset="0"/>
              <a:cs typeface="Arial" pitchFamily="34" charset="0"/>
            </a:rPr>
            <a:t>Đầu</a:t>
          </a:r>
          <a:r>
            <a:rPr lang="en-US" sz="2200" b="1" dirty="0" smtClean="0">
              <a:latin typeface="Arial" pitchFamily="34" charset="0"/>
              <a:cs typeface="Arial" pitchFamily="34" charset="0"/>
            </a:rPr>
            <a:t> </a:t>
          </a:r>
          <a:r>
            <a:rPr lang="en-US" sz="2200" b="1" dirty="0" err="1" smtClean="0">
              <a:latin typeface="Arial" pitchFamily="34" charset="0"/>
              <a:cs typeface="Arial" pitchFamily="34" charset="0"/>
            </a:rPr>
            <a:t>ra</a:t>
          </a:r>
          <a:endParaRPr lang="en-US" sz="2200" b="1" dirty="0">
            <a:latin typeface="Arial" pitchFamily="34" charset="0"/>
            <a:cs typeface="Arial" pitchFamily="34" charset="0"/>
          </a:endParaRPr>
        </a:p>
      </dgm:t>
    </dgm:pt>
    <dgm:pt modelId="{CB308995-EC50-4D26-8227-89E8100B821F}" type="parTrans" cxnId="{7AF19292-2B83-4B91-8CF4-F033450E6FD7}">
      <dgm:prSet/>
      <dgm:spPr/>
      <dgm:t>
        <a:bodyPr/>
        <a:lstStyle/>
        <a:p>
          <a:pPr algn="ctr"/>
          <a:endParaRPr lang="en-US" sz="2200" b="1">
            <a:latin typeface="Arial" pitchFamily="34" charset="0"/>
            <a:cs typeface="Arial" pitchFamily="34" charset="0"/>
          </a:endParaRPr>
        </a:p>
      </dgm:t>
    </dgm:pt>
    <dgm:pt modelId="{8DDF7B6D-CBFA-4ED2-971E-A23235065D70}" type="sibTrans" cxnId="{7AF19292-2B83-4B91-8CF4-F033450E6FD7}">
      <dgm:prSet phldrT="6" phldr="0"/>
      <dgm:spPr/>
      <dgm:t>
        <a:bodyPr/>
        <a:lstStyle/>
        <a:p>
          <a:endParaRPr lang="en-US" sz="2200" b="1">
            <a:latin typeface="Arial" pitchFamily="34" charset="0"/>
            <a:cs typeface="Arial" pitchFamily="34" charset="0"/>
          </a:endParaRPr>
        </a:p>
      </dgm:t>
    </dgm:pt>
    <dgm:pt modelId="{49C2BD4C-B82F-415D-BF71-0F5265ECC204}" type="pres">
      <dgm:prSet presAssocID="{C4A3D263-C41C-4203-98DC-27411DD37796}" presName="Name0" presStyleCnt="0">
        <dgm:presLayoutVars>
          <dgm:chPref val="1"/>
          <dgm:dir/>
          <dgm:animOne val="branch"/>
          <dgm:animLvl val="lvl"/>
          <dgm:resizeHandles/>
        </dgm:presLayoutVars>
      </dgm:prSet>
      <dgm:spPr/>
      <dgm:t>
        <a:bodyPr/>
        <a:lstStyle/>
        <a:p>
          <a:endParaRPr lang="en-US"/>
        </a:p>
      </dgm:t>
    </dgm:pt>
    <dgm:pt modelId="{1F092B21-CEF0-42E4-A343-936E3B4E760A}" type="pres">
      <dgm:prSet presAssocID="{7897B3BC-02B3-4D8E-BAB1-C93D69240645}" presName="vertOne" presStyleCnt="0"/>
      <dgm:spPr/>
    </dgm:pt>
    <dgm:pt modelId="{D55852D4-CB76-4042-BD39-79D9DFBC4AA9}" type="pres">
      <dgm:prSet presAssocID="{7897B3BC-02B3-4D8E-BAB1-C93D69240645}" presName="txOne" presStyleLbl="node0" presStyleIdx="0" presStyleCnt="6">
        <dgm:presLayoutVars>
          <dgm:chPref val="3"/>
        </dgm:presLayoutVars>
      </dgm:prSet>
      <dgm:spPr/>
      <dgm:t>
        <a:bodyPr/>
        <a:lstStyle/>
        <a:p>
          <a:endParaRPr lang="en-US"/>
        </a:p>
      </dgm:t>
    </dgm:pt>
    <dgm:pt modelId="{F8045EB5-A738-41EA-958A-51A9ED82B08D}" type="pres">
      <dgm:prSet presAssocID="{7897B3BC-02B3-4D8E-BAB1-C93D69240645}" presName="horzOne" presStyleCnt="0"/>
      <dgm:spPr/>
    </dgm:pt>
    <dgm:pt modelId="{D8226C05-A8F0-4DFE-8ABA-67CF70C8D8D8}" type="pres">
      <dgm:prSet presAssocID="{F4CCEE32-736F-40E2-A445-7AB8012D2A94}" presName="sibSpaceOne" presStyleCnt="0"/>
      <dgm:spPr/>
    </dgm:pt>
    <dgm:pt modelId="{AD99BDF5-30AD-473D-96AF-BB4BB5FD6055}" type="pres">
      <dgm:prSet presAssocID="{938D4FD4-72F6-4A6B-99E6-C8BAB1E0011B}" presName="vertOne" presStyleCnt="0"/>
      <dgm:spPr/>
    </dgm:pt>
    <dgm:pt modelId="{9E7ADB6D-4EB6-41A9-8634-126F45A3EF22}" type="pres">
      <dgm:prSet presAssocID="{938D4FD4-72F6-4A6B-99E6-C8BAB1E0011B}" presName="txOne" presStyleLbl="node0" presStyleIdx="1" presStyleCnt="6">
        <dgm:presLayoutVars>
          <dgm:chPref val="3"/>
        </dgm:presLayoutVars>
      </dgm:prSet>
      <dgm:spPr/>
      <dgm:t>
        <a:bodyPr/>
        <a:lstStyle/>
        <a:p>
          <a:endParaRPr lang="en-US"/>
        </a:p>
      </dgm:t>
    </dgm:pt>
    <dgm:pt modelId="{7C34860B-81AA-4268-8442-ADD027E1FEA0}" type="pres">
      <dgm:prSet presAssocID="{938D4FD4-72F6-4A6B-99E6-C8BAB1E0011B}" presName="horzOne" presStyleCnt="0"/>
      <dgm:spPr/>
    </dgm:pt>
    <dgm:pt modelId="{63AA6BEE-6B93-4C4E-9482-562F0E41C1F8}" type="pres">
      <dgm:prSet presAssocID="{673D83BE-46F8-452F-9C80-4F9E0136EEE2}" presName="sibSpaceOne" presStyleCnt="0"/>
      <dgm:spPr/>
    </dgm:pt>
    <dgm:pt modelId="{C3E81367-6F6A-4228-B83B-178069BB5D68}" type="pres">
      <dgm:prSet presAssocID="{ED08F3F7-0EC8-4736-AF68-062F5572DA80}" presName="vertOne" presStyleCnt="0"/>
      <dgm:spPr/>
    </dgm:pt>
    <dgm:pt modelId="{C69C1F04-B8D0-460D-B242-625B6FFA974B}" type="pres">
      <dgm:prSet presAssocID="{ED08F3F7-0EC8-4736-AF68-062F5572DA80}" presName="txOne" presStyleLbl="node0" presStyleIdx="2" presStyleCnt="6" custScaleX="114873">
        <dgm:presLayoutVars>
          <dgm:chPref val="3"/>
        </dgm:presLayoutVars>
      </dgm:prSet>
      <dgm:spPr/>
      <dgm:t>
        <a:bodyPr/>
        <a:lstStyle/>
        <a:p>
          <a:endParaRPr lang="en-US"/>
        </a:p>
      </dgm:t>
    </dgm:pt>
    <dgm:pt modelId="{4597B76D-1B5C-4B55-A118-BCB06CFEBC31}" type="pres">
      <dgm:prSet presAssocID="{ED08F3F7-0EC8-4736-AF68-062F5572DA80}" presName="horzOne" presStyleCnt="0"/>
      <dgm:spPr/>
    </dgm:pt>
    <dgm:pt modelId="{B59F974D-A33B-43A4-8694-03A96B492D33}" type="pres">
      <dgm:prSet presAssocID="{F58FF787-CDEB-45F0-8B31-79E31A6B68D1}" presName="sibSpaceOne" presStyleCnt="0"/>
      <dgm:spPr/>
    </dgm:pt>
    <dgm:pt modelId="{2F1C98F3-D751-48AE-A139-B310CB09CB80}" type="pres">
      <dgm:prSet presAssocID="{ED5E6A28-A579-4EB1-B239-1B0CA633AA1D}" presName="vertOne" presStyleCnt="0"/>
      <dgm:spPr/>
    </dgm:pt>
    <dgm:pt modelId="{6F01C7A6-7E42-444F-A323-CDFF4DA3087C}" type="pres">
      <dgm:prSet presAssocID="{ED5E6A28-A579-4EB1-B239-1B0CA633AA1D}" presName="txOne" presStyleLbl="node0" presStyleIdx="3" presStyleCnt="6">
        <dgm:presLayoutVars>
          <dgm:chPref val="3"/>
        </dgm:presLayoutVars>
      </dgm:prSet>
      <dgm:spPr/>
      <dgm:t>
        <a:bodyPr/>
        <a:lstStyle/>
        <a:p>
          <a:endParaRPr lang="en-US"/>
        </a:p>
      </dgm:t>
    </dgm:pt>
    <dgm:pt modelId="{8E3228CE-C64C-4D49-955D-DD8B47090086}" type="pres">
      <dgm:prSet presAssocID="{ED5E6A28-A579-4EB1-B239-1B0CA633AA1D}" presName="horzOne" presStyleCnt="0"/>
      <dgm:spPr/>
    </dgm:pt>
    <dgm:pt modelId="{F6C5CFDC-2E37-4C57-BA98-FBA95D7CB867}" type="pres">
      <dgm:prSet presAssocID="{65985E7E-232E-4853-A381-CB83B6E24EFD}" presName="sibSpaceOne" presStyleCnt="0"/>
      <dgm:spPr/>
    </dgm:pt>
    <dgm:pt modelId="{C9F87986-9756-4F4C-B815-08D067EFE5A8}" type="pres">
      <dgm:prSet presAssocID="{6107D7BA-7170-466A-B315-1A922B1F3F4D}" presName="vertOne" presStyleCnt="0"/>
      <dgm:spPr/>
    </dgm:pt>
    <dgm:pt modelId="{64F591DE-B2C9-4BA1-B01A-EEC41BA96337}" type="pres">
      <dgm:prSet presAssocID="{6107D7BA-7170-466A-B315-1A922B1F3F4D}" presName="txOne" presStyleLbl="node0" presStyleIdx="4" presStyleCnt="6">
        <dgm:presLayoutVars>
          <dgm:chPref val="3"/>
        </dgm:presLayoutVars>
      </dgm:prSet>
      <dgm:spPr/>
      <dgm:t>
        <a:bodyPr/>
        <a:lstStyle/>
        <a:p>
          <a:endParaRPr lang="en-US"/>
        </a:p>
      </dgm:t>
    </dgm:pt>
    <dgm:pt modelId="{1F4B9062-ED8E-4D00-9703-267590049A3A}" type="pres">
      <dgm:prSet presAssocID="{6107D7BA-7170-466A-B315-1A922B1F3F4D}" presName="horzOne" presStyleCnt="0"/>
      <dgm:spPr/>
    </dgm:pt>
    <dgm:pt modelId="{D27761DC-0F5D-40F8-8358-CED15F367C82}" type="pres">
      <dgm:prSet presAssocID="{929A79E6-0462-4D0C-8594-E3CC6FB2C50A}" presName="sibSpaceOne" presStyleCnt="0"/>
      <dgm:spPr/>
    </dgm:pt>
    <dgm:pt modelId="{AD3AE8C2-77A1-4C8A-9A6C-134F05056B64}" type="pres">
      <dgm:prSet presAssocID="{D4A3B5B0-B7C7-469B-8A0D-A2055555A4A5}" presName="vertOne" presStyleCnt="0"/>
      <dgm:spPr/>
    </dgm:pt>
    <dgm:pt modelId="{5B70A3F8-4C78-4AEA-96BF-67F9AAA516A0}" type="pres">
      <dgm:prSet presAssocID="{D4A3B5B0-B7C7-469B-8A0D-A2055555A4A5}" presName="txOne" presStyleLbl="node0" presStyleIdx="5" presStyleCnt="6">
        <dgm:presLayoutVars>
          <dgm:chPref val="3"/>
        </dgm:presLayoutVars>
      </dgm:prSet>
      <dgm:spPr/>
      <dgm:t>
        <a:bodyPr/>
        <a:lstStyle/>
        <a:p>
          <a:endParaRPr lang="en-US"/>
        </a:p>
      </dgm:t>
    </dgm:pt>
    <dgm:pt modelId="{602FC907-7A01-4E06-AD4F-833361756312}" type="pres">
      <dgm:prSet presAssocID="{D4A3B5B0-B7C7-469B-8A0D-A2055555A4A5}" presName="horzOne" presStyleCnt="0"/>
      <dgm:spPr/>
    </dgm:pt>
  </dgm:ptLst>
  <dgm:cxnLst>
    <dgm:cxn modelId="{A868E5E7-DB71-4D9C-AC62-FBF2A402197F}" type="presOf" srcId="{D4A3B5B0-B7C7-469B-8A0D-A2055555A4A5}" destId="{5B70A3F8-4C78-4AEA-96BF-67F9AAA516A0}" srcOrd="0" destOrd="0" presId="urn:microsoft.com/office/officeart/2005/8/layout/architecture"/>
    <dgm:cxn modelId="{48DAE222-5297-40E0-883D-A2519FB077A2}" type="presOf" srcId="{7897B3BC-02B3-4D8E-BAB1-C93D69240645}" destId="{D55852D4-CB76-4042-BD39-79D9DFBC4AA9}" srcOrd="0" destOrd="0" presId="urn:microsoft.com/office/officeart/2005/8/layout/architecture"/>
    <dgm:cxn modelId="{7AF19292-2B83-4B91-8CF4-F033450E6FD7}" srcId="{C4A3D263-C41C-4203-98DC-27411DD37796}" destId="{D4A3B5B0-B7C7-469B-8A0D-A2055555A4A5}" srcOrd="5" destOrd="0" parTransId="{CB308995-EC50-4D26-8227-89E8100B821F}" sibTransId="{8DDF7B6D-CBFA-4ED2-971E-A23235065D70}"/>
    <dgm:cxn modelId="{82565ACF-F26F-4A45-AE79-E532D546420F}" type="presOf" srcId="{6107D7BA-7170-466A-B315-1A922B1F3F4D}" destId="{64F591DE-B2C9-4BA1-B01A-EEC41BA96337}" srcOrd="0" destOrd="0" presId="urn:microsoft.com/office/officeart/2005/8/layout/architecture"/>
    <dgm:cxn modelId="{A63CA2B9-2C3F-4CFE-AAE8-DFA876D32691}" srcId="{C4A3D263-C41C-4203-98DC-27411DD37796}" destId="{7897B3BC-02B3-4D8E-BAB1-C93D69240645}" srcOrd="0" destOrd="0" parTransId="{57D1F5AC-E2FB-40D0-BFA8-ED978E6291E9}" sibTransId="{F4CCEE32-736F-40E2-A445-7AB8012D2A94}"/>
    <dgm:cxn modelId="{D7DBF0E4-B33C-4EE3-9CF5-9D2474122B80}" type="presOf" srcId="{ED08F3F7-0EC8-4736-AF68-062F5572DA80}" destId="{C69C1F04-B8D0-460D-B242-625B6FFA974B}" srcOrd="0" destOrd="0" presId="urn:microsoft.com/office/officeart/2005/8/layout/architecture"/>
    <dgm:cxn modelId="{849130A5-556A-4B12-BB65-384BA057551D}" srcId="{C4A3D263-C41C-4203-98DC-27411DD37796}" destId="{938D4FD4-72F6-4A6B-99E6-C8BAB1E0011B}" srcOrd="1" destOrd="0" parTransId="{7747A860-604A-4B1F-8895-43C1A6E4A8C1}" sibTransId="{673D83BE-46F8-452F-9C80-4F9E0136EEE2}"/>
    <dgm:cxn modelId="{F131DC84-653C-473E-9BDE-D1E0DB59416A}" srcId="{C4A3D263-C41C-4203-98DC-27411DD37796}" destId="{6107D7BA-7170-466A-B315-1A922B1F3F4D}" srcOrd="4" destOrd="0" parTransId="{9F71AD0F-BC45-4B00-83E8-870115D91B0E}" sibTransId="{929A79E6-0462-4D0C-8594-E3CC6FB2C50A}"/>
    <dgm:cxn modelId="{E3E036C5-940E-4171-B60A-B69F0A819DBE}" srcId="{C4A3D263-C41C-4203-98DC-27411DD37796}" destId="{ED5E6A28-A579-4EB1-B239-1B0CA633AA1D}" srcOrd="3" destOrd="0" parTransId="{BBE0A5D5-AFD4-483A-A8DE-BA868C88677D}" sibTransId="{65985E7E-232E-4853-A381-CB83B6E24EFD}"/>
    <dgm:cxn modelId="{87D953EC-61ED-41A9-A370-291DD4029346}" type="presOf" srcId="{938D4FD4-72F6-4A6B-99E6-C8BAB1E0011B}" destId="{9E7ADB6D-4EB6-41A9-8634-126F45A3EF22}" srcOrd="0" destOrd="0" presId="urn:microsoft.com/office/officeart/2005/8/layout/architecture"/>
    <dgm:cxn modelId="{9169626A-98EB-4AC2-8EFC-585F8DEEBDF2}" srcId="{C4A3D263-C41C-4203-98DC-27411DD37796}" destId="{ED08F3F7-0EC8-4736-AF68-062F5572DA80}" srcOrd="2" destOrd="0" parTransId="{6D9AFE9C-5763-48BD-B9DA-E2F33D714F42}" sibTransId="{F58FF787-CDEB-45F0-8B31-79E31A6B68D1}"/>
    <dgm:cxn modelId="{17081B97-7FE2-4715-B385-1EE2A6E0B2FC}" type="presOf" srcId="{ED5E6A28-A579-4EB1-B239-1B0CA633AA1D}" destId="{6F01C7A6-7E42-444F-A323-CDFF4DA3087C}" srcOrd="0" destOrd="0" presId="urn:microsoft.com/office/officeart/2005/8/layout/architecture"/>
    <dgm:cxn modelId="{4DA3FB71-3597-4629-9839-7DC251AC6D7E}" type="presOf" srcId="{C4A3D263-C41C-4203-98DC-27411DD37796}" destId="{49C2BD4C-B82F-415D-BF71-0F5265ECC204}" srcOrd="0" destOrd="0" presId="urn:microsoft.com/office/officeart/2005/8/layout/architecture"/>
    <dgm:cxn modelId="{E2FCD865-3C44-4164-8229-2BDBAD804136}" type="presParOf" srcId="{49C2BD4C-B82F-415D-BF71-0F5265ECC204}" destId="{1F092B21-CEF0-42E4-A343-936E3B4E760A}" srcOrd="0" destOrd="0" presId="urn:microsoft.com/office/officeart/2005/8/layout/architecture"/>
    <dgm:cxn modelId="{CBE8296C-CD4F-44F9-BF9A-D11399BD1B79}" type="presParOf" srcId="{1F092B21-CEF0-42E4-A343-936E3B4E760A}" destId="{D55852D4-CB76-4042-BD39-79D9DFBC4AA9}" srcOrd="0" destOrd="0" presId="urn:microsoft.com/office/officeart/2005/8/layout/architecture"/>
    <dgm:cxn modelId="{682BE389-3441-443A-A6D3-417D48F2AE44}" type="presParOf" srcId="{1F092B21-CEF0-42E4-A343-936E3B4E760A}" destId="{F8045EB5-A738-41EA-958A-51A9ED82B08D}" srcOrd="1" destOrd="0" presId="urn:microsoft.com/office/officeart/2005/8/layout/architecture"/>
    <dgm:cxn modelId="{DBCC8950-3C5B-46DA-8571-6847B62648CB}" type="presParOf" srcId="{49C2BD4C-B82F-415D-BF71-0F5265ECC204}" destId="{D8226C05-A8F0-4DFE-8ABA-67CF70C8D8D8}" srcOrd="1" destOrd="0" presId="urn:microsoft.com/office/officeart/2005/8/layout/architecture"/>
    <dgm:cxn modelId="{C630A365-E143-485C-ABC3-5D5B626BB6B7}" type="presParOf" srcId="{49C2BD4C-B82F-415D-BF71-0F5265ECC204}" destId="{AD99BDF5-30AD-473D-96AF-BB4BB5FD6055}" srcOrd="2" destOrd="0" presId="urn:microsoft.com/office/officeart/2005/8/layout/architecture"/>
    <dgm:cxn modelId="{1E6A193F-9575-4FF2-9134-8BECA1BBFF68}" type="presParOf" srcId="{AD99BDF5-30AD-473D-96AF-BB4BB5FD6055}" destId="{9E7ADB6D-4EB6-41A9-8634-126F45A3EF22}" srcOrd="0" destOrd="0" presId="urn:microsoft.com/office/officeart/2005/8/layout/architecture"/>
    <dgm:cxn modelId="{35569EC3-61C7-404A-84C7-089922F2042B}" type="presParOf" srcId="{AD99BDF5-30AD-473D-96AF-BB4BB5FD6055}" destId="{7C34860B-81AA-4268-8442-ADD027E1FEA0}" srcOrd="1" destOrd="0" presId="urn:microsoft.com/office/officeart/2005/8/layout/architecture"/>
    <dgm:cxn modelId="{3C826807-0FEF-40A8-B657-BB7AA1FDD619}" type="presParOf" srcId="{49C2BD4C-B82F-415D-BF71-0F5265ECC204}" destId="{63AA6BEE-6B93-4C4E-9482-562F0E41C1F8}" srcOrd="3" destOrd="0" presId="urn:microsoft.com/office/officeart/2005/8/layout/architecture"/>
    <dgm:cxn modelId="{F0B03601-D712-4941-A8D9-1C62FA9AD164}" type="presParOf" srcId="{49C2BD4C-B82F-415D-BF71-0F5265ECC204}" destId="{C3E81367-6F6A-4228-B83B-178069BB5D68}" srcOrd="4" destOrd="0" presId="urn:microsoft.com/office/officeart/2005/8/layout/architecture"/>
    <dgm:cxn modelId="{AB61A743-C5F8-4FF7-8F82-6DC1520C04A4}" type="presParOf" srcId="{C3E81367-6F6A-4228-B83B-178069BB5D68}" destId="{C69C1F04-B8D0-460D-B242-625B6FFA974B}" srcOrd="0" destOrd="0" presId="urn:microsoft.com/office/officeart/2005/8/layout/architecture"/>
    <dgm:cxn modelId="{0AB24C4A-31A5-4C04-8359-ADAEB430F3BD}" type="presParOf" srcId="{C3E81367-6F6A-4228-B83B-178069BB5D68}" destId="{4597B76D-1B5C-4B55-A118-BCB06CFEBC31}" srcOrd="1" destOrd="0" presId="urn:microsoft.com/office/officeart/2005/8/layout/architecture"/>
    <dgm:cxn modelId="{DDE30AF4-51FC-41A3-8881-ED5043390B14}" type="presParOf" srcId="{49C2BD4C-B82F-415D-BF71-0F5265ECC204}" destId="{B59F974D-A33B-43A4-8694-03A96B492D33}" srcOrd="5" destOrd="0" presId="urn:microsoft.com/office/officeart/2005/8/layout/architecture"/>
    <dgm:cxn modelId="{1DC42897-1FF5-475F-AD4F-C151936EEFF8}" type="presParOf" srcId="{49C2BD4C-B82F-415D-BF71-0F5265ECC204}" destId="{2F1C98F3-D751-48AE-A139-B310CB09CB80}" srcOrd="6" destOrd="0" presId="urn:microsoft.com/office/officeart/2005/8/layout/architecture"/>
    <dgm:cxn modelId="{E641CD02-EB2D-44AB-A6B3-0457AC7F37D7}" type="presParOf" srcId="{2F1C98F3-D751-48AE-A139-B310CB09CB80}" destId="{6F01C7A6-7E42-444F-A323-CDFF4DA3087C}" srcOrd="0" destOrd="0" presId="urn:microsoft.com/office/officeart/2005/8/layout/architecture"/>
    <dgm:cxn modelId="{9AA100BF-D9F9-4850-93DE-3C9D6EDA679A}" type="presParOf" srcId="{2F1C98F3-D751-48AE-A139-B310CB09CB80}" destId="{8E3228CE-C64C-4D49-955D-DD8B47090086}" srcOrd="1" destOrd="0" presId="urn:microsoft.com/office/officeart/2005/8/layout/architecture"/>
    <dgm:cxn modelId="{B3B12F97-28C2-4260-93F1-1EA2F390CE03}" type="presParOf" srcId="{49C2BD4C-B82F-415D-BF71-0F5265ECC204}" destId="{F6C5CFDC-2E37-4C57-BA98-FBA95D7CB867}" srcOrd="7" destOrd="0" presId="urn:microsoft.com/office/officeart/2005/8/layout/architecture"/>
    <dgm:cxn modelId="{CAC8FD42-F734-4F17-A909-43985385FD79}" type="presParOf" srcId="{49C2BD4C-B82F-415D-BF71-0F5265ECC204}" destId="{C9F87986-9756-4F4C-B815-08D067EFE5A8}" srcOrd="8" destOrd="0" presId="urn:microsoft.com/office/officeart/2005/8/layout/architecture"/>
    <dgm:cxn modelId="{30BB2D35-B84A-49E7-91F4-C9770E6D6D81}" type="presParOf" srcId="{C9F87986-9756-4F4C-B815-08D067EFE5A8}" destId="{64F591DE-B2C9-4BA1-B01A-EEC41BA96337}" srcOrd="0" destOrd="0" presId="urn:microsoft.com/office/officeart/2005/8/layout/architecture"/>
    <dgm:cxn modelId="{E5452CC5-CAF7-48DB-AC56-7F5C66C64D87}" type="presParOf" srcId="{C9F87986-9756-4F4C-B815-08D067EFE5A8}" destId="{1F4B9062-ED8E-4D00-9703-267590049A3A}" srcOrd="1" destOrd="0" presId="urn:microsoft.com/office/officeart/2005/8/layout/architecture"/>
    <dgm:cxn modelId="{037DFD70-09A1-477B-8E33-EA3A37370E68}" type="presParOf" srcId="{49C2BD4C-B82F-415D-BF71-0F5265ECC204}" destId="{D27761DC-0F5D-40F8-8358-CED15F367C82}" srcOrd="9" destOrd="0" presId="urn:microsoft.com/office/officeart/2005/8/layout/architecture"/>
    <dgm:cxn modelId="{FF6942EE-143F-44F0-8B15-36E066A33C40}" type="presParOf" srcId="{49C2BD4C-B82F-415D-BF71-0F5265ECC204}" destId="{AD3AE8C2-77A1-4C8A-9A6C-134F05056B64}" srcOrd="10" destOrd="0" presId="urn:microsoft.com/office/officeart/2005/8/layout/architecture"/>
    <dgm:cxn modelId="{AC25A204-7C6F-425C-A726-D44FF1FAF9E7}" type="presParOf" srcId="{AD3AE8C2-77A1-4C8A-9A6C-134F05056B64}" destId="{5B70A3F8-4C78-4AEA-96BF-67F9AAA516A0}" srcOrd="0" destOrd="0" presId="urn:microsoft.com/office/officeart/2005/8/layout/architecture"/>
    <dgm:cxn modelId="{D538E4B7-37CE-4375-ACA3-5BD8F0DA3D69}" type="presParOf" srcId="{AD3AE8C2-77A1-4C8A-9A6C-134F05056B64}" destId="{602FC907-7A01-4E06-AD4F-833361756312}" srcOrd="1" destOrd="0" presId="urn:microsoft.com/office/officeart/2005/8/layout/architecture"/>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973EEAF4-9B90-4516-A2CC-55A249623F4D}" type="doc">
      <dgm:prSet loTypeId="urn:microsoft.com/office/officeart/2005/8/layout/hierarchy4" loCatId="list" qsTypeId="urn:microsoft.com/office/officeart/2005/8/quickstyle/simple1" qsCatId="simple" csTypeId="urn:microsoft.com/office/officeart/2005/8/colors/accent0_1" csCatId="mainScheme" phldr="1"/>
      <dgm:spPr/>
      <dgm:t>
        <a:bodyPr/>
        <a:lstStyle/>
        <a:p>
          <a:endParaRPr lang="en-US"/>
        </a:p>
      </dgm:t>
    </dgm:pt>
    <dgm:pt modelId="{2A78D633-8FD7-4A3F-BDBC-2CE0CA17DF7C}">
      <dgm:prSet custT="1"/>
      <dgm:spPr/>
      <dgm:t>
        <a:bodyPr/>
        <a:lstStyle/>
        <a:p>
          <a:r>
            <a:rPr lang="en-US" sz="1900" dirty="0" err="1" smtClean="0">
              <a:latin typeface="Arial" pitchFamily="34" charset="0"/>
              <a:cs typeface="Arial" pitchFamily="34" charset="0"/>
            </a:rPr>
            <a:t>Nêu</a:t>
          </a:r>
          <a:r>
            <a:rPr lang="en-US" sz="1900" dirty="0" smtClean="0">
              <a:latin typeface="Arial" pitchFamily="34" charset="0"/>
              <a:cs typeface="Arial" pitchFamily="34" charset="0"/>
            </a:rPr>
            <a:t> </a:t>
          </a:r>
          <a:r>
            <a:rPr lang="en-US" sz="1900" dirty="0" err="1" smtClean="0">
              <a:latin typeface="Arial" pitchFamily="34" charset="0"/>
              <a:cs typeface="Arial" pitchFamily="34" charset="0"/>
            </a:rPr>
            <a:t>kết</a:t>
          </a:r>
          <a:r>
            <a:rPr lang="en-US" sz="1900" dirty="0" smtClean="0">
              <a:latin typeface="Arial" pitchFamily="34" charset="0"/>
              <a:cs typeface="Arial" pitchFamily="34" charset="0"/>
            </a:rPr>
            <a:t> quả </a:t>
          </a:r>
          <a:r>
            <a:rPr lang="en-US" sz="1900" dirty="0" err="1" smtClean="0">
              <a:latin typeface="Arial" pitchFamily="34" charset="0"/>
              <a:cs typeface="Arial" pitchFamily="34" charset="0"/>
            </a:rPr>
            <a:t>dài</a:t>
          </a:r>
          <a:r>
            <a:rPr lang="en-US" sz="1900" dirty="0" smtClean="0">
              <a:latin typeface="Arial" pitchFamily="34" charset="0"/>
              <a:cs typeface="Arial" pitchFamily="34" charset="0"/>
            </a:rPr>
            <a:t> </a:t>
          </a:r>
          <a:r>
            <a:rPr lang="en-US" sz="1900" dirty="0" err="1" smtClean="0">
              <a:latin typeface="Arial" pitchFamily="34" charset="0"/>
              <a:cs typeface="Arial" pitchFamily="34" charset="0"/>
            </a:rPr>
            <a:t>hạn</a:t>
          </a:r>
          <a:r>
            <a:rPr lang="en-US" sz="1900" dirty="0" smtClean="0">
              <a:latin typeface="Arial" pitchFamily="34" charset="0"/>
              <a:cs typeface="Arial" pitchFamily="34" charset="0"/>
            </a:rPr>
            <a:t> </a:t>
          </a:r>
          <a:r>
            <a:rPr lang="en-US" sz="1900" dirty="0" err="1" smtClean="0">
              <a:latin typeface="Arial" pitchFamily="34" charset="0"/>
              <a:cs typeface="Arial" pitchFamily="34" charset="0"/>
            </a:rPr>
            <a:t>mong</a:t>
          </a:r>
          <a:r>
            <a:rPr lang="en-US" sz="1900" dirty="0" smtClean="0">
              <a:latin typeface="Arial" pitchFamily="34" charset="0"/>
              <a:cs typeface="Arial" pitchFamily="34" charset="0"/>
            </a:rPr>
            <a:t> </a:t>
          </a:r>
          <a:r>
            <a:rPr lang="en-US" sz="1900" dirty="0" err="1" smtClean="0">
              <a:latin typeface="Arial" pitchFamily="34" charset="0"/>
              <a:cs typeface="Arial" pitchFamily="34" charset="0"/>
            </a:rPr>
            <a:t>đợi</a:t>
          </a:r>
          <a:r>
            <a:rPr lang="en-US" sz="1900" dirty="0" smtClean="0">
              <a:latin typeface="Arial" pitchFamily="34" charset="0"/>
              <a:cs typeface="Arial" pitchFamily="34" charset="0"/>
            </a:rPr>
            <a:t> </a:t>
          </a:r>
          <a:r>
            <a:rPr lang="en-US" sz="1900" dirty="0" err="1" smtClean="0">
              <a:latin typeface="Arial" pitchFamily="34" charset="0"/>
              <a:cs typeface="Arial" pitchFamily="34" charset="0"/>
            </a:rPr>
            <a:t>của</a:t>
          </a:r>
          <a:r>
            <a:rPr lang="en-US" sz="1900" dirty="0" smtClean="0">
              <a:latin typeface="Arial" pitchFamily="34" charset="0"/>
              <a:cs typeface="Arial" pitchFamily="34" charset="0"/>
            </a:rPr>
            <a:t> 1 </a:t>
          </a:r>
          <a:r>
            <a:rPr lang="en-US" sz="1900" dirty="0" err="1" smtClean="0">
              <a:latin typeface="Arial" pitchFamily="34" charset="0"/>
              <a:cs typeface="Arial" pitchFamily="34" charset="0"/>
            </a:rPr>
            <a:t>chương</a:t>
          </a:r>
          <a:r>
            <a:rPr lang="en-US" sz="1900" dirty="0" smtClean="0">
              <a:latin typeface="Arial" pitchFamily="34" charset="0"/>
              <a:cs typeface="Arial" pitchFamily="34" charset="0"/>
            </a:rPr>
            <a:t> </a:t>
          </a:r>
          <a:r>
            <a:rPr lang="en-US" sz="1900" dirty="0" err="1" smtClean="0">
              <a:latin typeface="Arial" pitchFamily="34" charset="0"/>
              <a:cs typeface="Arial" pitchFamily="34" charset="0"/>
            </a:rPr>
            <a:t>trình</a:t>
          </a:r>
          <a:endParaRPr lang="en-US" sz="1900" dirty="0">
            <a:latin typeface="Arial" pitchFamily="34" charset="0"/>
            <a:cs typeface="Arial" pitchFamily="34" charset="0"/>
          </a:endParaRPr>
        </a:p>
      </dgm:t>
    </dgm:pt>
    <dgm:pt modelId="{37830705-4417-4C68-A5A3-2ED15F619FC2}" type="parTrans" cxnId="{7ECDA4EA-E042-446D-87E3-396CEB5D1580}">
      <dgm:prSet/>
      <dgm:spPr/>
      <dgm:t>
        <a:bodyPr/>
        <a:lstStyle/>
        <a:p>
          <a:endParaRPr lang="en-US" sz="1900">
            <a:latin typeface="Arial" pitchFamily="34" charset="0"/>
            <a:cs typeface="Arial" pitchFamily="34" charset="0"/>
          </a:endParaRPr>
        </a:p>
      </dgm:t>
    </dgm:pt>
    <dgm:pt modelId="{6854532A-724F-4173-B42D-82982E70DBAE}" type="sibTrans" cxnId="{7ECDA4EA-E042-446D-87E3-396CEB5D1580}">
      <dgm:prSet/>
      <dgm:spPr/>
      <dgm:t>
        <a:bodyPr/>
        <a:lstStyle/>
        <a:p>
          <a:endParaRPr lang="en-US" sz="1900">
            <a:latin typeface="Arial" pitchFamily="34" charset="0"/>
            <a:cs typeface="Arial" pitchFamily="34" charset="0"/>
          </a:endParaRPr>
        </a:p>
      </dgm:t>
    </dgm:pt>
    <dgm:pt modelId="{4F2B2610-4E50-487D-8450-9F199568E518}">
      <dgm:prSet custT="1"/>
      <dgm:spPr/>
      <dgm:t>
        <a:bodyPr/>
        <a:lstStyle/>
        <a:p>
          <a:r>
            <a:rPr lang="en-US" sz="1900" dirty="0" err="1" smtClean="0">
              <a:latin typeface="Arial" pitchFamily="34" charset="0"/>
              <a:cs typeface="Arial" pitchFamily="34" charset="0"/>
            </a:rPr>
            <a:t>Nêu</a:t>
          </a:r>
          <a:r>
            <a:rPr lang="en-US" sz="1900" dirty="0" smtClean="0">
              <a:latin typeface="Arial" pitchFamily="34" charset="0"/>
              <a:cs typeface="Arial" pitchFamily="34" charset="0"/>
            </a:rPr>
            <a:t> </a:t>
          </a:r>
          <a:r>
            <a:rPr lang="en-US" sz="1900" dirty="0" err="1" smtClean="0">
              <a:latin typeface="Arial" pitchFamily="34" charset="0"/>
              <a:cs typeface="Arial" pitchFamily="34" charset="0"/>
            </a:rPr>
            <a:t>kết</a:t>
          </a:r>
          <a:r>
            <a:rPr lang="en-US" sz="1900" dirty="0" smtClean="0">
              <a:latin typeface="Arial" pitchFamily="34" charset="0"/>
              <a:cs typeface="Arial" pitchFamily="34" charset="0"/>
            </a:rPr>
            <a:t> quả cụ </a:t>
          </a:r>
          <a:r>
            <a:rPr lang="en-US" sz="1900" dirty="0" err="1" smtClean="0">
              <a:latin typeface="Arial" pitchFamily="34" charset="0"/>
              <a:cs typeface="Arial" pitchFamily="34" charset="0"/>
            </a:rPr>
            <a:t>thê</a:t>
          </a:r>
          <a:r>
            <a:rPr lang="en-US" sz="1900" dirty="0" smtClean="0">
              <a:latin typeface="Arial" pitchFamily="34" charset="0"/>
              <a:cs typeface="Arial" pitchFamily="34" charset="0"/>
            </a:rPr>
            <a:t> </a:t>
          </a:r>
          <a:r>
            <a:rPr lang="en-US" sz="1900" dirty="0" err="1" smtClean="0">
              <a:latin typeface="Arial" pitchFamily="34" charset="0"/>
              <a:cs typeface="Arial" pitchFamily="34" charset="0"/>
            </a:rPr>
            <a:t>của</a:t>
          </a:r>
          <a:r>
            <a:rPr lang="en-US" sz="1900" dirty="0" smtClean="0">
              <a:latin typeface="Arial" pitchFamily="34" charset="0"/>
              <a:cs typeface="Arial" pitchFamily="34" charset="0"/>
            </a:rPr>
            <a:t> </a:t>
          </a:r>
          <a:r>
            <a:rPr lang="en-US" sz="1900" dirty="0" err="1" smtClean="0">
              <a:latin typeface="Arial" pitchFamily="34" charset="0"/>
              <a:cs typeface="Arial" pitchFamily="34" charset="0"/>
            </a:rPr>
            <a:t>chương</a:t>
          </a:r>
          <a:r>
            <a:rPr lang="en-US" sz="1900" dirty="0" smtClean="0">
              <a:latin typeface="Arial" pitchFamily="34" charset="0"/>
              <a:cs typeface="Arial" pitchFamily="34" charset="0"/>
            </a:rPr>
            <a:t> </a:t>
          </a:r>
          <a:r>
            <a:rPr lang="en-US" sz="1900" dirty="0" err="1" smtClean="0">
              <a:latin typeface="Arial" pitchFamily="34" charset="0"/>
              <a:cs typeface="Arial" pitchFamily="34" charset="0"/>
            </a:rPr>
            <a:t>trình</a:t>
          </a:r>
          <a:r>
            <a:rPr lang="en-US" sz="1900" dirty="0" smtClean="0">
              <a:latin typeface="Arial" pitchFamily="34" charset="0"/>
              <a:cs typeface="Arial" pitchFamily="34" charset="0"/>
            </a:rPr>
            <a:t>, </a:t>
          </a:r>
          <a:r>
            <a:rPr lang="en-US" sz="1900" dirty="0" err="1" smtClean="0">
              <a:latin typeface="Arial" pitchFamily="34" charset="0"/>
              <a:cs typeface="Arial" pitchFamily="34" charset="0"/>
            </a:rPr>
            <a:t>đo</a:t>
          </a:r>
          <a:r>
            <a:rPr lang="en-US" sz="1900" dirty="0" smtClean="0">
              <a:latin typeface="Arial" pitchFamily="34" charset="0"/>
              <a:cs typeface="Arial" pitchFamily="34" charset="0"/>
            </a:rPr>
            <a:t> </a:t>
          </a:r>
          <a:r>
            <a:rPr lang="en-US" sz="1900" dirty="0" err="1" smtClean="0">
              <a:latin typeface="Arial" pitchFamily="34" charset="0"/>
              <a:cs typeface="Arial" pitchFamily="34" charset="0"/>
            </a:rPr>
            <a:t>lường</a:t>
          </a:r>
          <a:r>
            <a:rPr lang="en-US" sz="1900" dirty="0" smtClean="0">
              <a:latin typeface="Arial" pitchFamily="34" charset="0"/>
              <a:cs typeface="Arial" pitchFamily="34" charset="0"/>
            </a:rPr>
            <a:t> </a:t>
          </a:r>
          <a:r>
            <a:rPr lang="en-US" sz="1900" dirty="0" err="1" smtClean="0">
              <a:latin typeface="Arial" pitchFamily="34" charset="0"/>
              <a:cs typeface="Arial" pitchFamily="34" charset="0"/>
            </a:rPr>
            <a:t>được</a:t>
          </a:r>
          <a:r>
            <a:rPr lang="en-US" sz="1900" dirty="0" smtClean="0">
              <a:latin typeface="Arial" pitchFamily="34" charset="0"/>
              <a:cs typeface="Arial" pitchFamily="34" charset="0"/>
            </a:rPr>
            <a:t>, </a:t>
          </a:r>
          <a:r>
            <a:rPr lang="en-US" sz="1900" dirty="0" err="1" smtClean="0">
              <a:latin typeface="Arial" pitchFamily="34" charset="0"/>
              <a:cs typeface="Arial" pitchFamily="34" charset="0"/>
            </a:rPr>
            <a:t>phu</a:t>
          </a:r>
          <a:r>
            <a:rPr lang="en-US" sz="1900" dirty="0" smtClean="0">
              <a:latin typeface="Arial" pitchFamily="34" charset="0"/>
              <a:cs typeface="Arial" pitchFamily="34" charset="0"/>
            </a:rPr>
            <a:t>̀ </a:t>
          </a:r>
          <a:r>
            <a:rPr lang="en-US" sz="1900" dirty="0" err="1" smtClean="0">
              <a:latin typeface="Arial" pitchFamily="34" charset="0"/>
              <a:cs typeface="Arial" pitchFamily="34" charset="0"/>
            </a:rPr>
            <a:t>hợp</a:t>
          </a:r>
          <a:r>
            <a:rPr lang="en-US" sz="1900" dirty="0" smtClean="0">
              <a:latin typeface="Arial" pitchFamily="34" charset="0"/>
              <a:cs typeface="Arial" pitchFamily="34" charset="0"/>
            </a:rPr>
            <a:t>, </a:t>
          </a:r>
          <a:r>
            <a:rPr lang="en-US" sz="1900" dirty="0" err="1" smtClean="0">
              <a:latin typeface="Arial" pitchFamily="34" charset="0"/>
              <a:cs typeface="Arial" pitchFamily="34" charset="0"/>
            </a:rPr>
            <a:t>kha</a:t>
          </a:r>
          <a:r>
            <a:rPr lang="en-US" sz="1900" dirty="0" smtClean="0">
              <a:latin typeface="Arial" pitchFamily="34" charset="0"/>
              <a:cs typeface="Arial" pitchFamily="34" charset="0"/>
            </a:rPr>
            <a:t>̉ </a:t>
          </a:r>
          <a:r>
            <a:rPr lang="en-US" sz="1900" dirty="0" err="1" smtClean="0">
              <a:latin typeface="Arial" pitchFamily="34" charset="0"/>
              <a:cs typeface="Arial" pitchFamily="34" charset="0"/>
            </a:rPr>
            <a:t>thi</a:t>
          </a:r>
          <a:r>
            <a:rPr lang="en-US" sz="1900" dirty="0" smtClean="0">
              <a:latin typeface="Arial" pitchFamily="34" charset="0"/>
              <a:cs typeface="Arial" pitchFamily="34" charset="0"/>
            </a:rPr>
            <a:t> và có </a:t>
          </a:r>
          <a:r>
            <a:rPr lang="en-US" sz="1900" dirty="0" err="1" smtClean="0">
              <a:latin typeface="Arial" pitchFamily="34" charset="0"/>
              <a:cs typeface="Arial" pitchFamily="34" charset="0"/>
            </a:rPr>
            <a:t>khung</a:t>
          </a:r>
          <a:r>
            <a:rPr lang="en-US" sz="1900" dirty="0" smtClean="0">
              <a:latin typeface="Arial" pitchFamily="34" charset="0"/>
              <a:cs typeface="Arial" pitchFamily="34" charset="0"/>
            </a:rPr>
            <a:t> </a:t>
          </a:r>
          <a:r>
            <a:rPr lang="en-US" sz="1900" dirty="0" err="1" smtClean="0">
              <a:latin typeface="Arial" pitchFamily="34" charset="0"/>
              <a:cs typeface="Arial" pitchFamily="34" charset="0"/>
            </a:rPr>
            <a:t>thời</a:t>
          </a:r>
          <a:r>
            <a:rPr lang="en-US" sz="1900" dirty="0" smtClean="0">
              <a:latin typeface="Arial" pitchFamily="34" charset="0"/>
              <a:cs typeface="Arial" pitchFamily="34" charset="0"/>
            </a:rPr>
            <a:t> </a:t>
          </a:r>
          <a:r>
            <a:rPr lang="en-US" sz="1900" dirty="0" err="1" smtClean="0">
              <a:latin typeface="Arial" pitchFamily="34" charset="0"/>
              <a:cs typeface="Arial" pitchFamily="34" charset="0"/>
            </a:rPr>
            <a:t>gian</a:t>
          </a:r>
          <a:r>
            <a:rPr lang="en-US" sz="1900" dirty="0" smtClean="0">
              <a:latin typeface="Arial" pitchFamily="34" charset="0"/>
              <a:cs typeface="Arial" pitchFamily="34" charset="0"/>
            </a:rPr>
            <a:t> </a:t>
          </a:r>
          <a:r>
            <a:rPr lang="en-US" sz="1900" dirty="0" err="1" smtClean="0">
              <a:latin typeface="Arial" pitchFamily="34" charset="0"/>
              <a:cs typeface="Arial" pitchFamily="34" charset="0"/>
            </a:rPr>
            <a:t>rõ</a:t>
          </a:r>
          <a:r>
            <a:rPr lang="en-US" sz="1900" dirty="0" smtClean="0">
              <a:latin typeface="Arial" pitchFamily="34" charset="0"/>
              <a:cs typeface="Arial" pitchFamily="34" charset="0"/>
            </a:rPr>
            <a:t> </a:t>
          </a:r>
          <a:r>
            <a:rPr lang="en-US" sz="1900" dirty="0" err="1" smtClean="0">
              <a:latin typeface="Arial" pitchFamily="34" charset="0"/>
              <a:cs typeface="Arial" pitchFamily="34" charset="0"/>
            </a:rPr>
            <a:t>ràng</a:t>
          </a:r>
          <a:endParaRPr lang="en-US" sz="1900" dirty="0">
            <a:latin typeface="Arial" pitchFamily="34" charset="0"/>
            <a:cs typeface="Arial" pitchFamily="34" charset="0"/>
          </a:endParaRPr>
        </a:p>
      </dgm:t>
    </dgm:pt>
    <dgm:pt modelId="{F1790FDF-5BA6-4107-B5EE-64AEA072AFC4}" type="parTrans" cxnId="{48426CFD-8903-488C-8CE9-4F1396A5149E}">
      <dgm:prSet/>
      <dgm:spPr/>
      <dgm:t>
        <a:bodyPr/>
        <a:lstStyle/>
        <a:p>
          <a:endParaRPr lang="en-US" sz="1900">
            <a:latin typeface="Arial" pitchFamily="34" charset="0"/>
            <a:cs typeface="Arial" pitchFamily="34" charset="0"/>
          </a:endParaRPr>
        </a:p>
      </dgm:t>
    </dgm:pt>
    <dgm:pt modelId="{28FF7EBA-C154-4516-8302-A4AB5BDC2B92}" type="sibTrans" cxnId="{48426CFD-8903-488C-8CE9-4F1396A5149E}">
      <dgm:prSet/>
      <dgm:spPr/>
      <dgm:t>
        <a:bodyPr/>
        <a:lstStyle/>
        <a:p>
          <a:endParaRPr lang="en-US" sz="1900">
            <a:latin typeface="Arial" pitchFamily="34" charset="0"/>
            <a:cs typeface="Arial" pitchFamily="34" charset="0"/>
          </a:endParaRPr>
        </a:p>
      </dgm:t>
    </dgm:pt>
    <dgm:pt modelId="{257B8BEA-0BD6-4E9D-983A-6362220B620C}">
      <dgm:prSet custT="1"/>
      <dgm:spPr/>
      <dgm:t>
        <a:bodyPr/>
        <a:lstStyle/>
        <a:p>
          <a:r>
            <a:rPr lang="en-US" sz="1900" dirty="0" err="1" smtClean="0">
              <a:latin typeface="Arial" pitchFamily="34" charset="0"/>
              <a:cs typeface="Arial" pitchFamily="34" charset="0"/>
            </a:rPr>
            <a:t>Các</a:t>
          </a:r>
          <a:r>
            <a:rPr lang="en-US" sz="1900" dirty="0" smtClean="0">
              <a:latin typeface="Arial" pitchFamily="34" charset="0"/>
              <a:cs typeface="Arial" pitchFamily="34" charset="0"/>
            </a:rPr>
            <a:t> </a:t>
          </a:r>
          <a:r>
            <a:rPr lang="en-US" sz="1900" dirty="0" err="1" smtClean="0">
              <a:latin typeface="Arial" pitchFamily="34" charset="0"/>
              <a:cs typeface="Arial" pitchFamily="34" charset="0"/>
            </a:rPr>
            <a:t>dịch</a:t>
          </a:r>
          <a:r>
            <a:rPr lang="en-US" sz="1900" dirty="0" smtClean="0">
              <a:latin typeface="Arial" pitchFamily="34" charset="0"/>
              <a:cs typeface="Arial" pitchFamily="34" charset="0"/>
            </a:rPr>
            <a:t> vụ mà </a:t>
          </a:r>
          <a:r>
            <a:rPr lang="en-US" sz="1900" dirty="0" err="1" smtClean="0">
              <a:latin typeface="Arial" pitchFamily="34" charset="0"/>
              <a:cs typeface="Arial" pitchFamily="34" charset="0"/>
            </a:rPr>
            <a:t>chương</a:t>
          </a:r>
          <a:r>
            <a:rPr lang="en-US" sz="1900" dirty="0" smtClean="0">
              <a:latin typeface="Arial" pitchFamily="34" charset="0"/>
              <a:cs typeface="Arial" pitchFamily="34" charset="0"/>
            </a:rPr>
            <a:t> </a:t>
          </a:r>
          <a:r>
            <a:rPr lang="en-US" sz="1900" dirty="0" err="1" smtClean="0">
              <a:latin typeface="Arial" pitchFamily="34" charset="0"/>
              <a:cs typeface="Arial" pitchFamily="34" charset="0"/>
            </a:rPr>
            <a:t>trình</a:t>
          </a:r>
          <a:r>
            <a:rPr lang="en-US" sz="1900" dirty="0" smtClean="0">
              <a:latin typeface="Arial" pitchFamily="34" charset="0"/>
              <a:cs typeface="Arial" pitchFamily="34" charset="0"/>
            </a:rPr>
            <a:t>/</a:t>
          </a:r>
          <a:r>
            <a:rPr lang="en-US" sz="1900" dirty="0" err="1" smtClean="0">
              <a:latin typeface="Arial" pitchFamily="34" charset="0"/>
              <a:cs typeface="Arial" pitchFamily="34" charset="0"/>
            </a:rPr>
            <a:t>dư</a:t>
          </a:r>
          <a:r>
            <a:rPr lang="en-US" sz="1900" dirty="0" smtClean="0">
              <a:latin typeface="Arial" pitchFamily="34" charset="0"/>
              <a:cs typeface="Arial" pitchFamily="34" charset="0"/>
            </a:rPr>
            <a:t>̣ </a:t>
          </a:r>
          <a:r>
            <a:rPr lang="en-US" sz="1900" dirty="0" err="1" smtClean="0">
              <a:latin typeface="Arial" pitchFamily="34" charset="0"/>
              <a:cs typeface="Arial" pitchFamily="34" charset="0"/>
            </a:rPr>
            <a:t>án</a:t>
          </a:r>
          <a:r>
            <a:rPr lang="en-US" sz="1900" dirty="0" smtClean="0">
              <a:latin typeface="Arial" pitchFamily="34" charset="0"/>
              <a:cs typeface="Arial" pitchFamily="34" charset="0"/>
            </a:rPr>
            <a:t> </a:t>
          </a:r>
          <a:r>
            <a:rPr lang="en-US" sz="1900" dirty="0" err="1" smtClean="0">
              <a:latin typeface="Arial" pitchFamily="34" charset="0"/>
              <a:cs typeface="Arial" pitchFamily="34" charset="0"/>
            </a:rPr>
            <a:t>cung</a:t>
          </a:r>
          <a:r>
            <a:rPr lang="en-US" sz="1900" dirty="0" smtClean="0">
              <a:latin typeface="Arial" pitchFamily="34" charset="0"/>
              <a:cs typeface="Arial" pitchFamily="34" charset="0"/>
            </a:rPr>
            <a:t> </a:t>
          </a:r>
          <a:r>
            <a:rPr lang="en-US" sz="1900" dirty="0" err="1" smtClean="0">
              <a:latin typeface="Arial" pitchFamily="34" charset="0"/>
              <a:cs typeface="Arial" pitchFamily="34" charset="0"/>
            </a:rPr>
            <a:t>cấp</a:t>
          </a:r>
          <a:r>
            <a:rPr lang="en-US" sz="1900" dirty="0" smtClean="0">
              <a:latin typeface="Arial" pitchFamily="34" charset="0"/>
              <a:cs typeface="Arial" pitchFamily="34" charset="0"/>
            </a:rPr>
            <a:t> </a:t>
          </a:r>
          <a:r>
            <a:rPr lang="en-US" sz="1900" dirty="0" err="1" smtClean="0">
              <a:latin typeface="Arial" pitchFamily="34" charset="0"/>
              <a:cs typeface="Arial" pitchFamily="34" charset="0"/>
            </a:rPr>
            <a:t>đê</a:t>
          </a:r>
          <a:r>
            <a:rPr lang="en-US" sz="1900" dirty="0" smtClean="0">
              <a:latin typeface="Arial" pitchFamily="34" charset="0"/>
              <a:cs typeface="Arial" pitchFamily="34" charset="0"/>
            </a:rPr>
            <a:t>̉ </a:t>
          </a:r>
          <a:r>
            <a:rPr lang="en-US" sz="1900" dirty="0" err="1" smtClean="0">
              <a:latin typeface="Arial" pitchFamily="34" charset="0"/>
              <a:cs typeface="Arial" pitchFamily="34" charset="0"/>
            </a:rPr>
            <a:t>đạt</a:t>
          </a:r>
          <a:r>
            <a:rPr lang="en-US" sz="1900" dirty="0" smtClean="0">
              <a:latin typeface="Arial" pitchFamily="34" charset="0"/>
              <a:cs typeface="Arial" pitchFamily="34" charset="0"/>
            </a:rPr>
            <a:t> </a:t>
          </a:r>
          <a:r>
            <a:rPr lang="en-US" sz="1900" dirty="0" err="1" smtClean="0">
              <a:latin typeface="Arial" pitchFamily="34" charset="0"/>
              <a:cs typeface="Arial" pitchFamily="34" charset="0"/>
            </a:rPr>
            <a:t>được</a:t>
          </a:r>
          <a:r>
            <a:rPr lang="en-US" sz="1900" dirty="0" smtClean="0">
              <a:latin typeface="Arial" pitchFamily="34" charset="0"/>
              <a:cs typeface="Arial" pitchFamily="34" charset="0"/>
            </a:rPr>
            <a:t> </a:t>
          </a:r>
          <a:r>
            <a:rPr lang="en-US" sz="1900" dirty="0" err="1" smtClean="0">
              <a:latin typeface="Arial" pitchFamily="34" charset="0"/>
              <a:cs typeface="Arial" pitchFamily="34" charset="0"/>
            </a:rPr>
            <a:t>các</a:t>
          </a:r>
          <a:r>
            <a:rPr lang="en-US" sz="1900" dirty="0" smtClean="0">
              <a:latin typeface="Arial" pitchFamily="34" charset="0"/>
              <a:cs typeface="Arial" pitchFamily="34" charset="0"/>
            </a:rPr>
            <a:t> </a:t>
          </a:r>
          <a:r>
            <a:rPr lang="en-US" sz="1900" dirty="0" err="1" smtClean="0">
              <a:latin typeface="Arial" pitchFamily="34" charset="0"/>
              <a:cs typeface="Arial" pitchFamily="34" charset="0"/>
            </a:rPr>
            <a:t>mục</a:t>
          </a:r>
          <a:r>
            <a:rPr lang="en-US" sz="1900" dirty="0" smtClean="0">
              <a:latin typeface="Arial" pitchFamily="34" charset="0"/>
              <a:cs typeface="Arial" pitchFamily="34" charset="0"/>
            </a:rPr>
            <a:t> </a:t>
          </a:r>
          <a:r>
            <a:rPr lang="en-US" sz="1900" dirty="0" err="1" smtClean="0">
              <a:latin typeface="Arial" pitchFamily="34" charset="0"/>
              <a:cs typeface="Arial" pitchFamily="34" charset="0"/>
            </a:rPr>
            <a:t>tiêu</a:t>
          </a:r>
          <a:endParaRPr lang="en-US" sz="1900" dirty="0">
            <a:latin typeface="Arial" pitchFamily="34" charset="0"/>
            <a:cs typeface="Arial" pitchFamily="34" charset="0"/>
          </a:endParaRPr>
        </a:p>
      </dgm:t>
    </dgm:pt>
    <dgm:pt modelId="{FCD05898-E6AA-45B4-BB7D-7BAA48E0F04D}" type="parTrans" cxnId="{6E73664E-C2C6-471E-A14C-79907B1FE3CB}">
      <dgm:prSet/>
      <dgm:spPr/>
      <dgm:t>
        <a:bodyPr/>
        <a:lstStyle/>
        <a:p>
          <a:endParaRPr lang="en-US" sz="1900">
            <a:latin typeface="Arial" pitchFamily="34" charset="0"/>
            <a:cs typeface="Arial" pitchFamily="34" charset="0"/>
          </a:endParaRPr>
        </a:p>
      </dgm:t>
    </dgm:pt>
    <dgm:pt modelId="{BCC7BF07-CAA6-4715-A4E0-2E4B351B838D}" type="sibTrans" cxnId="{6E73664E-C2C6-471E-A14C-79907B1FE3CB}">
      <dgm:prSet/>
      <dgm:spPr/>
      <dgm:t>
        <a:bodyPr/>
        <a:lstStyle/>
        <a:p>
          <a:endParaRPr lang="en-US" sz="1900">
            <a:latin typeface="Arial" pitchFamily="34" charset="0"/>
            <a:cs typeface="Arial" pitchFamily="34" charset="0"/>
          </a:endParaRPr>
        </a:p>
      </dgm:t>
    </dgm:pt>
    <dgm:pt modelId="{B2378D37-E245-423A-A8AD-F21995EC9470}">
      <dgm:prSet custT="1"/>
      <dgm:spPr/>
      <dgm:t>
        <a:bodyPr/>
        <a:lstStyle/>
        <a:p>
          <a:r>
            <a:rPr lang="en-US" sz="1900" dirty="0" err="1" smtClean="0">
              <a:latin typeface="Arial" pitchFamily="34" charset="0"/>
              <a:cs typeface="Arial" pitchFamily="34" charset="0"/>
            </a:rPr>
            <a:t>Thiết</a:t>
          </a:r>
          <a:r>
            <a:rPr lang="en-US" sz="1900" dirty="0" smtClean="0">
              <a:latin typeface="Arial" pitchFamily="34" charset="0"/>
              <a:cs typeface="Arial" pitchFamily="34" charset="0"/>
            </a:rPr>
            <a:t> </a:t>
          </a:r>
          <a:r>
            <a:rPr lang="en-US" sz="1900" dirty="0" err="1" smtClean="0">
              <a:latin typeface="Arial" pitchFamily="34" charset="0"/>
              <a:cs typeface="Arial" pitchFamily="34" charset="0"/>
            </a:rPr>
            <a:t>kê</a:t>
          </a:r>
          <a:r>
            <a:rPr lang="en-US" sz="1900" dirty="0" smtClean="0">
              <a:latin typeface="Arial" pitchFamily="34" charset="0"/>
              <a:cs typeface="Arial" pitchFamily="34" charset="0"/>
            </a:rPr>
            <a:t>́ </a:t>
          </a:r>
          <a:r>
            <a:rPr lang="en-US" sz="1900" dirty="0" err="1" smtClean="0">
              <a:latin typeface="Arial" pitchFamily="34" charset="0"/>
              <a:cs typeface="Arial" pitchFamily="34" charset="0"/>
            </a:rPr>
            <a:t>chương</a:t>
          </a:r>
          <a:r>
            <a:rPr lang="en-US" sz="1900" dirty="0" smtClean="0">
              <a:latin typeface="Arial" pitchFamily="34" charset="0"/>
              <a:cs typeface="Arial" pitchFamily="34" charset="0"/>
            </a:rPr>
            <a:t> </a:t>
          </a:r>
          <a:r>
            <a:rPr lang="en-US" sz="1900" dirty="0" err="1" smtClean="0">
              <a:latin typeface="Arial" pitchFamily="34" charset="0"/>
              <a:cs typeface="Arial" pitchFamily="34" charset="0"/>
            </a:rPr>
            <a:t>trình</a:t>
          </a:r>
          <a:r>
            <a:rPr lang="en-US" sz="1900" dirty="0" smtClean="0">
              <a:latin typeface="Arial" pitchFamily="34" charset="0"/>
              <a:cs typeface="Arial" pitchFamily="34" charset="0"/>
            </a:rPr>
            <a:t>, </a:t>
          </a:r>
          <a:r>
            <a:rPr lang="en-US" sz="1900" dirty="0" err="1" smtClean="0">
              <a:latin typeface="Arial" pitchFamily="34" charset="0"/>
              <a:cs typeface="Arial" pitchFamily="34" charset="0"/>
            </a:rPr>
            <a:t>công</a:t>
          </a:r>
          <a:r>
            <a:rPr lang="en-US" sz="1900" dirty="0" smtClean="0">
              <a:latin typeface="Arial" pitchFamily="34" charset="0"/>
              <a:cs typeface="Arial" pitchFamily="34" charset="0"/>
            </a:rPr>
            <a:t> cụ </a:t>
          </a:r>
          <a:r>
            <a:rPr lang="en-US" sz="1900" dirty="0" err="1" smtClean="0">
              <a:latin typeface="Arial" pitchFamily="34" charset="0"/>
              <a:cs typeface="Arial" pitchFamily="34" charset="0"/>
            </a:rPr>
            <a:t>quản</a:t>
          </a:r>
          <a:r>
            <a:rPr lang="en-US" sz="1900" dirty="0" smtClean="0">
              <a:latin typeface="Arial" pitchFamily="34" charset="0"/>
              <a:cs typeface="Arial" pitchFamily="34" charset="0"/>
            </a:rPr>
            <a:t> </a:t>
          </a:r>
          <a:r>
            <a:rPr lang="en-US" sz="1900" dirty="0" err="1" smtClean="0">
              <a:latin typeface="Arial" pitchFamily="34" charset="0"/>
              <a:cs typeface="Arial" pitchFamily="34" charset="0"/>
            </a:rPr>
            <a:t>ly</a:t>
          </a:r>
          <a:r>
            <a:rPr lang="en-US" sz="1900" dirty="0" smtClean="0">
              <a:latin typeface="Arial" pitchFamily="34" charset="0"/>
              <a:cs typeface="Arial" pitchFamily="34" charset="0"/>
            </a:rPr>
            <a:t>́ và </a:t>
          </a:r>
          <a:r>
            <a:rPr lang="en-US" sz="1900" dirty="0" err="1" smtClean="0">
              <a:latin typeface="Arial" pitchFamily="34" charset="0"/>
              <a:cs typeface="Arial" pitchFamily="34" charset="0"/>
            </a:rPr>
            <a:t>đánh</a:t>
          </a:r>
          <a:r>
            <a:rPr lang="en-US" sz="1900" dirty="0" smtClean="0">
              <a:latin typeface="Arial" pitchFamily="34" charset="0"/>
              <a:cs typeface="Arial" pitchFamily="34" charset="0"/>
            </a:rPr>
            <a:t> </a:t>
          </a:r>
          <a:r>
            <a:rPr lang="en-US" sz="1900" dirty="0" err="1" smtClean="0">
              <a:latin typeface="Arial" pitchFamily="34" charset="0"/>
              <a:cs typeface="Arial" pitchFamily="34" charset="0"/>
            </a:rPr>
            <a:t>gia</a:t>
          </a:r>
          <a:r>
            <a:rPr lang="en-US" sz="1900" dirty="0" smtClean="0">
              <a:latin typeface="Arial" pitchFamily="34" charset="0"/>
              <a:cs typeface="Arial" pitchFamily="34" charset="0"/>
            </a:rPr>
            <a:t>́ – </a:t>
          </a:r>
          <a:r>
            <a:rPr lang="en-US" sz="1900" dirty="0" err="1" smtClean="0">
              <a:latin typeface="Arial" pitchFamily="34" charset="0"/>
              <a:cs typeface="Arial" pitchFamily="34" charset="0"/>
            </a:rPr>
            <a:t>các</a:t>
          </a:r>
          <a:r>
            <a:rPr lang="en-US" sz="1900" dirty="0" smtClean="0">
              <a:latin typeface="Arial" pitchFamily="34" charset="0"/>
              <a:cs typeface="Arial" pitchFamily="34" charset="0"/>
            </a:rPr>
            <a:t> </a:t>
          </a:r>
          <a:r>
            <a:rPr lang="en-US" sz="1900" dirty="0" err="1" smtClean="0">
              <a:latin typeface="Arial" pitchFamily="34" charset="0"/>
              <a:cs typeface="Arial" pitchFamily="34" charset="0"/>
            </a:rPr>
            <a:t>yếu</a:t>
          </a:r>
          <a:r>
            <a:rPr lang="en-US" sz="1900" dirty="0" smtClean="0">
              <a:latin typeface="Arial" pitchFamily="34" charset="0"/>
              <a:cs typeface="Arial" pitchFamily="34" charset="0"/>
            </a:rPr>
            <a:t> </a:t>
          </a:r>
          <a:r>
            <a:rPr lang="en-US" sz="1900" dirty="0" err="1" smtClean="0">
              <a:latin typeface="Arial" pitchFamily="34" charset="0"/>
              <a:cs typeface="Arial" pitchFamily="34" charset="0"/>
            </a:rPr>
            <a:t>tô</a:t>
          </a:r>
          <a:r>
            <a:rPr lang="en-US" sz="1900" dirty="0" smtClean="0">
              <a:latin typeface="Arial" pitchFamily="34" charset="0"/>
              <a:cs typeface="Arial" pitchFamily="34" charset="0"/>
            </a:rPr>
            <a:t>́ </a:t>
          </a:r>
          <a:r>
            <a:rPr lang="en-US" sz="1900" dirty="0" err="1" smtClean="0">
              <a:latin typeface="Arial" pitchFamily="34" charset="0"/>
              <a:cs typeface="Arial" pitchFamily="34" charset="0"/>
            </a:rPr>
            <a:t>chính</a:t>
          </a:r>
          <a:r>
            <a:rPr lang="en-US" sz="1900" dirty="0" smtClean="0">
              <a:latin typeface="Arial" pitchFamily="34" charset="0"/>
              <a:cs typeface="Arial" pitchFamily="34" charset="0"/>
            </a:rPr>
            <a:t> </a:t>
          </a:r>
          <a:r>
            <a:rPr lang="en-US" sz="1900" dirty="0" err="1" smtClean="0">
              <a:latin typeface="Arial" pitchFamily="34" charset="0"/>
              <a:cs typeface="Arial" pitchFamily="34" charset="0"/>
            </a:rPr>
            <a:t>của</a:t>
          </a:r>
          <a:r>
            <a:rPr lang="en-US" sz="1900" dirty="0" smtClean="0">
              <a:latin typeface="Arial" pitchFamily="34" charset="0"/>
              <a:cs typeface="Arial" pitchFamily="34" charset="0"/>
            </a:rPr>
            <a:t> </a:t>
          </a:r>
          <a:r>
            <a:rPr lang="en-US" sz="1900" dirty="0" err="1" smtClean="0">
              <a:latin typeface="Arial" pitchFamily="34" charset="0"/>
              <a:cs typeface="Arial" pitchFamily="34" charset="0"/>
            </a:rPr>
            <a:t>một</a:t>
          </a:r>
          <a:r>
            <a:rPr lang="en-US" sz="1900" dirty="0" smtClean="0">
              <a:latin typeface="Arial" pitchFamily="34" charset="0"/>
              <a:cs typeface="Arial" pitchFamily="34" charset="0"/>
            </a:rPr>
            <a:t> </a:t>
          </a:r>
          <a:r>
            <a:rPr lang="en-US" sz="1900" dirty="0" err="1" smtClean="0">
              <a:latin typeface="Arial" pitchFamily="34" charset="0"/>
              <a:cs typeface="Arial" pitchFamily="34" charset="0"/>
            </a:rPr>
            <a:t>chương</a:t>
          </a:r>
          <a:r>
            <a:rPr lang="en-US" sz="1900" dirty="0" smtClean="0">
              <a:latin typeface="Arial" pitchFamily="34" charset="0"/>
              <a:cs typeface="Arial" pitchFamily="34" charset="0"/>
            </a:rPr>
            <a:t> </a:t>
          </a:r>
          <a:r>
            <a:rPr lang="en-US" sz="1900" dirty="0" err="1" smtClean="0">
              <a:latin typeface="Arial" pitchFamily="34" charset="0"/>
              <a:cs typeface="Arial" pitchFamily="34" charset="0"/>
            </a:rPr>
            <a:t>trình</a:t>
          </a:r>
          <a:r>
            <a:rPr lang="en-US" sz="1900" dirty="0" smtClean="0">
              <a:latin typeface="Arial" pitchFamily="34" charset="0"/>
              <a:cs typeface="Arial" pitchFamily="34" charset="0"/>
            </a:rPr>
            <a:t>  và </a:t>
          </a:r>
          <a:r>
            <a:rPr lang="en-US" sz="1900" dirty="0" err="1" smtClean="0">
              <a:latin typeface="Arial" pitchFamily="34" charset="0"/>
              <a:cs typeface="Arial" pitchFamily="34" charset="0"/>
            </a:rPr>
            <a:t>cách</a:t>
          </a:r>
          <a:r>
            <a:rPr lang="en-US" sz="1900" dirty="0" smtClean="0">
              <a:latin typeface="Arial" pitchFamily="34" charset="0"/>
              <a:cs typeface="Arial" pitchFamily="34" charset="0"/>
            </a:rPr>
            <a:t> </a:t>
          </a:r>
          <a:r>
            <a:rPr lang="en-US" sz="1900" dirty="0" err="1" smtClean="0">
              <a:latin typeface="Arial" pitchFamily="34" charset="0"/>
              <a:cs typeface="Arial" pitchFamily="34" charset="0"/>
            </a:rPr>
            <a:t>sư</a:t>
          </a:r>
          <a:r>
            <a:rPr lang="en-US" sz="1900" dirty="0" smtClean="0">
              <a:latin typeface="Arial" pitchFamily="34" charset="0"/>
              <a:cs typeface="Arial" pitchFamily="34" charset="0"/>
            </a:rPr>
            <a:t>̉ </a:t>
          </a:r>
          <a:r>
            <a:rPr lang="en-US" sz="1900" dirty="0" err="1" smtClean="0">
              <a:latin typeface="Arial" pitchFamily="34" charset="0"/>
              <a:cs typeface="Arial" pitchFamily="34" charset="0"/>
            </a:rPr>
            <a:t>dụng</a:t>
          </a:r>
          <a:r>
            <a:rPr lang="en-US" sz="1900" dirty="0" smtClean="0">
              <a:latin typeface="Arial" pitchFamily="34" charset="0"/>
              <a:cs typeface="Arial" pitchFamily="34" charset="0"/>
            </a:rPr>
            <a:t> /</a:t>
          </a:r>
          <a:r>
            <a:rPr lang="en-US" sz="1900" dirty="0" err="1" smtClean="0">
              <a:latin typeface="Arial" pitchFamily="34" charset="0"/>
              <a:cs typeface="Arial" pitchFamily="34" charset="0"/>
            </a:rPr>
            <a:t>phương</a:t>
          </a:r>
          <a:r>
            <a:rPr lang="en-US" sz="1900" dirty="0" smtClean="0">
              <a:latin typeface="Arial" pitchFamily="34" charset="0"/>
              <a:cs typeface="Arial" pitchFamily="34" charset="0"/>
            </a:rPr>
            <a:t> </a:t>
          </a:r>
          <a:r>
            <a:rPr lang="en-US" sz="1900" dirty="0" err="1" smtClean="0">
              <a:latin typeface="Arial" pitchFamily="34" charset="0"/>
              <a:cs typeface="Arial" pitchFamily="34" charset="0"/>
            </a:rPr>
            <a:t>thức</a:t>
          </a:r>
          <a:r>
            <a:rPr lang="en-US" sz="1900" dirty="0" smtClean="0">
              <a:latin typeface="Arial" pitchFamily="34" charset="0"/>
              <a:cs typeface="Arial" pitchFamily="34" charset="0"/>
            </a:rPr>
            <a:t> </a:t>
          </a:r>
          <a:r>
            <a:rPr lang="en-US" sz="1900" dirty="0" err="1" smtClean="0">
              <a:latin typeface="Arial" pitchFamily="34" charset="0"/>
              <a:cs typeface="Arial" pitchFamily="34" charset="0"/>
            </a:rPr>
            <a:t>hoạt</a:t>
          </a:r>
          <a:r>
            <a:rPr lang="en-US" sz="1900" dirty="0" smtClean="0">
              <a:latin typeface="Arial" pitchFamily="34" charset="0"/>
              <a:cs typeface="Arial" pitchFamily="34" charset="0"/>
            </a:rPr>
            <a:t> </a:t>
          </a:r>
          <a:r>
            <a:rPr lang="en-US" sz="1900" dirty="0" err="1" smtClean="0">
              <a:latin typeface="Arial" pitchFamily="34" charset="0"/>
              <a:cs typeface="Arial" pitchFamily="34" charset="0"/>
            </a:rPr>
            <a:t>động</a:t>
          </a:r>
          <a:endParaRPr lang="en-US" sz="1900" dirty="0">
            <a:latin typeface="Arial" pitchFamily="34" charset="0"/>
            <a:cs typeface="Arial" pitchFamily="34" charset="0"/>
          </a:endParaRPr>
        </a:p>
      </dgm:t>
    </dgm:pt>
    <dgm:pt modelId="{8BB88F06-989B-4E20-9D93-20EE80139190}" type="parTrans" cxnId="{3A9F0D37-AF97-4DD5-930E-DDF2E1497A00}">
      <dgm:prSet/>
      <dgm:spPr/>
      <dgm:t>
        <a:bodyPr/>
        <a:lstStyle/>
        <a:p>
          <a:endParaRPr lang="en-US" sz="1900">
            <a:latin typeface="Arial" pitchFamily="34" charset="0"/>
            <a:cs typeface="Arial" pitchFamily="34" charset="0"/>
          </a:endParaRPr>
        </a:p>
      </dgm:t>
    </dgm:pt>
    <dgm:pt modelId="{984168EC-6B1F-48E9-A740-AF108CCCF83D}" type="sibTrans" cxnId="{3A9F0D37-AF97-4DD5-930E-DDF2E1497A00}">
      <dgm:prSet/>
      <dgm:spPr/>
      <dgm:t>
        <a:bodyPr/>
        <a:lstStyle/>
        <a:p>
          <a:endParaRPr lang="en-US" sz="1900">
            <a:latin typeface="Arial" pitchFamily="34" charset="0"/>
            <a:cs typeface="Arial" pitchFamily="34" charset="0"/>
          </a:endParaRPr>
        </a:p>
      </dgm:t>
    </dgm:pt>
    <dgm:pt modelId="{4355B5CC-1BA7-4320-9041-7D13AB7CADDB}">
      <dgm:prSet custT="1"/>
      <dgm:spPr/>
      <dgm:t>
        <a:bodyPr/>
        <a:lstStyle/>
        <a:p>
          <a:r>
            <a:rPr lang="en-US" sz="1900" dirty="0" err="1" smtClean="0">
              <a:latin typeface="Arial" pitchFamily="34" charset="0"/>
              <a:cs typeface="Arial" pitchFamily="34" charset="0"/>
            </a:rPr>
            <a:t>Biến</a:t>
          </a:r>
          <a:r>
            <a:rPr lang="en-US" sz="1900" dirty="0" smtClean="0">
              <a:latin typeface="Arial" pitchFamily="34" charset="0"/>
              <a:cs typeface="Arial" pitchFamily="34" charset="0"/>
            </a:rPr>
            <a:t> </a:t>
          </a:r>
          <a:r>
            <a:rPr lang="en-US" sz="1900" dirty="0" err="1" smtClean="0">
              <a:latin typeface="Arial" pitchFamily="34" charset="0"/>
              <a:cs typeface="Arial" pitchFamily="34" charset="0"/>
            </a:rPr>
            <a:t>sô</a:t>
          </a:r>
          <a:r>
            <a:rPr lang="en-US" sz="1900" dirty="0" smtClean="0">
              <a:latin typeface="Arial" pitchFamily="34" charset="0"/>
              <a:cs typeface="Arial" pitchFamily="34" charset="0"/>
            </a:rPr>
            <a:t>́ </a:t>
          </a:r>
          <a:r>
            <a:rPr lang="en-US" sz="1900" dirty="0" err="1" smtClean="0">
              <a:latin typeface="Arial" pitchFamily="34" charset="0"/>
              <a:cs typeface="Arial" pitchFamily="34" charset="0"/>
            </a:rPr>
            <a:t>đo</a:t>
          </a:r>
          <a:r>
            <a:rPr lang="en-US" sz="1900" dirty="0" smtClean="0">
              <a:latin typeface="Arial" pitchFamily="34" charset="0"/>
              <a:cs typeface="Arial" pitchFamily="34" charset="0"/>
            </a:rPr>
            <a:t> </a:t>
          </a:r>
          <a:r>
            <a:rPr lang="en-US" sz="1900" dirty="0" err="1" smtClean="0">
              <a:latin typeface="Arial" pitchFamily="34" charset="0"/>
              <a:cs typeface="Arial" pitchFamily="34" charset="0"/>
            </a:rPr>
            <a:t>lường</a:t>
          </a:r>
          <a:r>
            <a:rPr lang="en-US" sz="1900" dirty="0" smtClean="0">
              <a:latin typeface="Arial" pitchFamily="34" charset="0"/>
              <a:cs typeface="Arial" pitchFamily="34" charset="0"/>
            </a:rPr>
            <a:t> 1 </a:t>
          </a:r>
          <a:r>
            <a:rPr lang="en-US" sz="1900" dirty="0" err="1" smtClean="0">
              <a:latin typeface="Arial" pitchFamily="34" charset="0"/>
              <a:cs typeface="Arial" pitchFamily="34" charset="0"/>
            </a:rPr>
            <a:t>khía</a:t>
          </a:r>
          <a:r>
            <a:rPr lang="en-US" sz="1900" dirty="0" smtClean="0">
              <a:latin typeface="Arial" pitchFamily="34" charset="0"/>
              <a:cs typeface="Arial" pitchFamily="34" charset="0"/>
            </a:rPr>
            <a:t> </a:t>
          </a:r>
          <a:r>
            <a:rPr lang="en-US" sz="1900" dirty="0" err="1" smtClean="0">
              <a:latin typeface="Arial" pitchFamily="34" charset="0"/>
              <a:cs typeface="Arial" pitchFamily="34" charset="0"/>
            </a:rPr>
            <a:t>cạnh</a:t>
          </a:r>
          <a:r>
            <a:rPr lang="en-US" sz="1900" dirty="0" smtClean="0">
              <a:latin typeface="Arial" pitchFamily="34" charset="0"/>
              <a:cs typeface="Arial" pitchFamily="34" charset="0"/>
            </a:rPr>
            <a:t> </a:t>
          </a:r>
          <a:r>
            <a:rPr lang="en-US" sz="1900" dirty="0" err="1" smtClean="0">
              <a:latin typeface="Arial" pitchFamily="34" charset="0"/>
              <a:cs typeface="Arial" pitchFamily="34" charset="0"/>
            </a:rPr>
            <a:t>của</a:t>
          </a:r>
          <a:r>
            <a:rPr lang="en-US" sz="1900" dirty="0" smtClean="0">
              <a:latin typeface="Arial" pitchFamily="34" charset="0"/>
              <a:cs typeface="Arial" pitchFamily="34" charset="0"/>
            </a:rPr>
            <a:t> 1 </a:t>
          </a:r>
          <a:r>
            <a:rPr lang="en-US" sz="1900" dirty="0" err="1" smtClean="0">
              <a:latin typeface="Arial" pitchFamily="34" charset="0"/>
              <a:cs typeface="Arial" pitchFamily="34" charset="0"/>
            </a:rPr>
            <a:t>chương</a:t>
          </a:r>
          <a:r>
            <a:rPr lang="en-US" sz="1900" dirty="0" smtClean="0">
              <a:latin typeface="Arial" pitchFamily="34" charset="0"/>
              <a:cs typeface="Arial" pitchFamily="34" charset="0"/>
            </a:rPr>
            <a:t> </a:t>
          </a:r>
          <a:r>
            <a:rPr lang="en-US" sz="1900" dirty="0" err="1" smtClean="0">
              <a:latin typeface="Arial" pitchFamily="34" charset="0"/>
              <a:cs typeface="Arial" pitchFamily="34" charset="0"/>
            </a:rPr>
            <a:t>trình</a:t>
          </a:r>
          <a:r>
            <a:rPr lang="en-US" sz="1900" dirty="0" smtClean="0">
              <a:latin typeface="Arial" pitchFamily="34" charset="0"/>
              <a:cs typeface="Arial" pitchFamily="34" charset="0"/>
            </a:rPr>
            <a:t>/</a:t>
          </a:r>
          <a:r>
            <a:rPr lang="en-US" sz="1900" dirty="0" err="1" smtClean="0">
              <a:latin typeface="Arial" pitchFamily="34" charset="0"/>
              <a:cs typeface="Arial" pitchFamily="34" charset="0"/>
            </a:rPr>
            <a:t>dư</a:t>
          </a:r>
          <a:r>
            <a:rPr lang="en-US" sz="1900" dirty="0" smtClean="0">
              <a:latin typeface="Arial" pitchFamily="34" charset="0"/>
              <a:cs typeface="Arial" pitchFamily="34" charset="0"/>
            </a:rPr>
            <a:t>̣ </a:t>
          </a:r>
          <a:r>
            <a:rPr lang="en-US" sz="1900" dirty="0" err="1" smtClean="0">
              <a:latin typeface="Arial" pitchFamily="34" charset="0"/>
              <a:cs typeface="Arial" pitchFamily="34" charset="0"/>
            </a:rPr>
            <a:t>án</a:t>
          </a:r>
          <a:r>
            <a:rPr lang="en-US" sz="1900" dirty="0" smtClean="0">
              <a:latin typeface="Arial" pitchFamily="34" charset="0"/>
              <a:cs typeface="Arial" pitchFamily="34" charset="0"/>
            </a:rPr>
            <a:t> </a:t>
          </a:r>
          <a:r>
            <a:rPr lang="en-US" sz="1900" dirty="0" err="1" smtClean="0">
              <a:latin typeface="Arial" pitchFamily="34" charset="0"/>
              <a:cs typeface="Arial" pitchFamily="34" charset="0"/>
            </a:rPr>
            <a:t>hoặc</a:t>
          </a:r>
          <a:r>
            <a:rPr lang="en-US" sz="1900" dirty="0" smtClean="0">
              <a:latin typeface="Arial" pitchFamily="34" charset="0"/>
              <a:cs typeface="Arial" pitchFamily="34" charset="0"/>
            </a:rPr>
            <a:t> </a:t>
          </a:r>
          <a:r>
            <a:rPr lang="en-US" sz="1900" dirty="0" err="1" smtClean="0">
              <a:latin typeface="Arial" pitchFamily="34" charset="0"/>
              <a:cs typeface="Arial" pitchFamily="34" charset="0"/>
            </a:rPr>
            <a:t>kết</a:t>
          </a:r>
          <a:r>
            <a:rPr lang="en-US" sz="1900" dirty="0" smtClean="0">
              <a:latin typeface="Arial" pitchFamily="34" charset="0"/>
              <a:cs typeface="Arial" pitchFamily="34" charset="0"/>
            </a:rPr>
            <a:t> </a:t>
          </a:r>
          <a:r>
            <a:rPr lang="en-US" sz="1900" dirty="0" err="1" smtClean="0">
              <a:latin typeface="Arial" pitchFamily="34" charset="0"/>
              <a:cs typeface="Arial" pitchFamily="34" charset="0"/>
            </a:rPr>
            <a:t>cục</a:t>
          </a:r>
          <a:r>
            <a:rPr lang="en-US" sz="1900" dirty="0" smtClean="0">
              <a:latin typeface="Arial" pitchFamily="34" charset="0"/>
              <a:cs typeface="Arial" pitchFamily="34" charset="0"/>
            </a:rPr>
            <a:t>/</a:t>
          </a:r>
          <a:r>
            <a:rPr lang="en-US" sz="1900" dirty="0" err="1" smtClean="0">
              <a:latin typeface="Arial" pitchFamily="34" charset="0"/>
              <a:cs typeface="Arial" pitchFamily="34" charset="0"/>
            </a:rPr>
            <a:t>kết</a:t>
          </a:r>
          <a:r>
            <a:rPr lang="en-US" sz="1900" dirty="0" smtClean="0">
              <a:latin typeface="Arial" pitchFamily="34" charset="0"/>
              <a:cs typeface="Arial" pitchFamily="34" charset="0"/>
            </a:rPr>
            <a:t> quả</a:t>
          </a:r>
          <a:endParaRPr lang="en-US" sz="1900" dirty="0">
            <a:latin typeface="Arial" pitchFamily="34" charset="0"/>
            <a:cs typeface="Arial" pitchFamily="34" charset="0"/>
          </a:endParaRPr>
        </a:p>
      </dgm:t>
    </dgm:pt>
    <dgm:pt modelId="{51F2A2BB-B4EF-499F-81C5-7258F430142D}" type="parTrans" cxnId="{36C5047A-2540-44FB-8165-A05954099A8B}">
      <dgm:prSet/>
      <dgm:spPr/>
      <dgm:t>
        <a:bodyPr/>
        <a:lstStyle/>
        <a:p>
          <a:endParaRPr lang="en-US" sz="1900">
            <a:latin typeface="Arial" pitchFamily="34" charset="0"/>
            <a:cs typeface="Arial" pitchFamily="34" charset="0"/>
          </a:endParaRPr>
        </a:p>
      </dgm:t>
    </dgm:pt>
    <dgm:pt modelId="{CED371F4-3131-4CA7-9668-B662D923BF3E}" type="sibTrans" cxnId="{36C5047A-2540-44FB-8165-A05954099A8B}">
      <dgm:prSet/>
      <dgm:spPr/>
      <dgm:t>
        <a:bodyPr/>
        <a:lstStyle/>
        <a:p>
          <a:endParaRPr lang="en-US" sz="1900">
            <a:latin typeface="Arial" pitchFamily="34" charset="0"/>
            <a:cs typeface="Arial" pitchFamily="34" charset="0"/>
          </a:endParaRPr>
        </a:p>
      </dgm:t>
    </dgm:pt>
    <dgm:pt modelId="{8FDD5BDD-5BA7-4868-A7ED-25EEE7A47428}">
      <dgm:prSet custT="1"/>
      <dgm:spPr/>
      <dgm:t>
        <a:bodyPr/>
        <a:lstStyle/>
        <a:p>
          <a:r>
            <a:rPr lang="en-US" sz="1900" dirty="0" smtClean="0">
              <a:latin typeface="Arial" pitchFamily="34" charset="0"/>
              <a:cs typeface="Arial" pitchFamily="34" charset="0"/>
            </a:rPr>
            <a:t>Chỉ </a:t>
          </a:r>
          <a:r>
            <a:rPr lang="en-US" sz="1900" dirty="0" err="1" smtClean="0">
              <a:latin typeface="Arial" pitchFamily="34" charset="0"/>
              <a:cs typeface="Arial" pitchFamily="34" charset="0"/>
            </a:rPr>
            <a:t>sô</a:t>
          </a:r>
          <a:r>
            <a:rPr lang="en-US" sz="1900" dirty="0" smtClean="0">
              <a:latin typeface="Arial" pitchFamily="34" charset="0"/>
              <a:cs typeface="Arial" pitchFamily="34" charset="0"/>
            </a:rPr>
            <a:t>́ </a:t>
          </a:r>
          <a:r>
            <a:rPr lang="en-US" sz="1900" dirty="0" err="1" smtClean="0">
              <a:latin typeface="Arial" pitchFamily="34" charset="0"/>
              <a:cs typeface="Arial" pitchFamily="34" charset="0"/>
            </a:rPr>
            <a:t>hoạt</a:t>
          </a:r>
          <a:r>
            <a:rPr lang="en-US" sz="1900" dirty="0" smtClean="0">
              <a:latin typeface="Arial" pitchFamily="34" charset="0"/>
              <a:cs typeface="Arial" pitchFamily="34" charset="0"/>
            </a:rPr>
            <a:t> </a:t>
          </a:r>
          <a:r>
            <a:rPr lang="en-US" sz="1900" dirty="0" err="1" smtClean="0">
              <a:latin typeface="Arial" pitchFamily="34" charset="0"/>
              <a:cs typeface="Arial" pitchFamily="34" charset="0"/>
            </a:rPr>
            <a:t>động</a:t>
          </a:r>
          <a:r>
            <a:rPr lang="en-US" sz="1900" dirty="0" smtClean="0">
              <a:latin typeface="Arial" pitchFamily="34" charset="0"/>
              <a:cs typeface="Arial" pitchFamily="34" charset="0"/>
            </a:rPr>
            <a:t> </a:t>
          </a:r>
          <a:r>
            <a:rPr lang="en-US" sz="1900" dirty="0" err="1" smtClean="0">
              <a:latin typeface="Arial" pitchFamily="34" charset="0"/>
              <a:cs typeface="Arial" pitchFamily="34" charset="0"/>
            </a:rPr>
            <a:t>hoặc</a:t>
          </a:r>
          <a:r>
            <a:rPr lang="en-US" sz="1900" dirty="0" smtClean="0">
              <a:latin typeface="Arial" pitchFamily="34" charset="0"/>
              <a:cs typeface="Arial" pitchFamily="34" charset="0"/>
            </a:rPr>
            <a:t> </a:t>
          </a:r>
          <a:r>
            <a:rPr lang="en-US" sz="1900" dirty="0" err="1" smtClean="0">
              <a:latin typeface="Arial" pitchFamily="34" charset="0"/>
              <a:cs typeface="Arial" pitchFamily="34" charset="0"/>
            </a:rPr>
            <a:t>kết</a:t>
          </a:r>
          <a:r>
            <a:rPr lang="en-US" sz="1900" dirty="0" smtClean="0">
              <a:latin typeface="Arial" pitchFamily="34" charset="0"/>
              <a:cs typeface="Arial" pitchFamily="34" charset="0"/>
            </a:rPr>
            <a:t> quả </a:t>
          </a:r>
          <a:r>
            <a:rPr lang="en-US" sz="1900" dirty="0" err="1" smtClean="0">
              <a:latin typeface="Arial" pitchFamily="34" charset="0"/>
              <a:cs typeface="Arial" pitchFamily="34" charset="0"/>
            </a:rPr>
            <a:t>trong</a:t>
          </a:r>
          <a:r>
            <a:rPr lang="en-US" sz="1900" dirty="0" smtClean="0">
              <a:latin typeface="Arial" pitchFamily="34" charset="0"/>
              <a:cs typeface="Arial" pitchFamily="34" charset="0"/>
            </a:rPr>
            <a:t> </a:t>
          </a:r>
          <a:r>
            <a:rPr lang="en-US" sz="1900" dirty="0" err="1" smtClean="0">
              <a:latin typeface="Arial" pitchFamily="34" charset="0"/>
              <a:cs typeface="Arial" pitchFamily="34" charset="0"/>
            </a:rPr>
            <a:t>tiến</a:t>
          </a:r>
          <a:r>
            <a:rPr lang="en-US" sz="1900" dirty="0" smtClean="0">
              <a:latin typeface="Arial" pitchFamily="34" charset="0"/>
              <a:cs typeface="Arial" pitchFamily="34" charset="0"/>
            </a:rPr>
            <a:t> </a:t>
          </a:r>
          <a:r>
            <a:rPr lang="en-US" sz="1900" dirty="0" err="1" smtClean="0">
              <a:latin typeface="Arial" pitchFamily="34" charset="0"/>
              <a:cs typeface="Arial" pitchFamily="34" charset="0"/>
            </a:rPr>
            <a:t>trình</a:t>
          </a:r>
          <a:r>
            <a:rPr lang="en-US" sz="1900" dirty="0" smtClean="0">
              <a:latin typeface="Arial" pitchFamily="34" charset="0"/>
              <a:cs typeface="Arial" pitchFamily="34" charset="0"/>
            </a:rPr>
            <a:t> </a:t>
          </a:r>
          <a:r>
            <a:rPr lang="en-US" sz="1900" dirty="0" err="1" smtClean="0">
              <a:latin typeface="Arial" pitchFamily="34" charset="0"/>
              <a:cs typeface="Arial" pitchFamily="34" charset="0"/>
            </a:rPr>
            <a:t>thực</a:t>
          </a:r>
          <a:r>
            <a:rPr lang="en-US" sz="1900" dirty="0" smtClean="0">
              <a:latin typeface="Arial" pitchFamily="34" charset="0"/>
              <a:cs typeface="Arial" pitchFamily="34" charset="0"/>
            </a:rPr>
            <a:t> </a:t>
          </a:r>
          <a:r>
            <a:rPr lang="en-US" sz="1900" dirty="0" err="1" smtClean="0">
              <a:latin typeface="Arial" pitchFamily="34" charset="0"/>
              <a:cs typeface="Arial" pitchFamily="34" charset="0"/>
            </a:rPr>
            <a:t>hiện</a:t>
          </a:r>
          <a:endParaRPr lang="en-US" sz="1900" dirty="0">
            <a:latin typeface="Arial" pitchFamily="34" charset="0"/>
            <a:cs typeface="Arial" pitchFamily="34" charset="0"/>
          </a:endParaRPr>
        </a:p>
      </dgm:t>
    </dgm:pt>
    <dgm:pt modelId="{0531DCB7-DDF7-4416-8B5C-C7DEF7AC7AF7}" type="parTrans" cxnId="{8AC07B73-52EA-47B9-83AE-9E0C766465EA}">
      <dgm:prSet/>
      <dgm:spPr/>
      <dgm:t>
        <a:bodyPr/>
        <a:lstStyle/>
        <a:p>
          <a:endParaRPr lang="en-US" sz="1900">
            <a:latin typeface="Arial" pitchFamily="34" charset="0"/>
            <a:cs typeface="Arial" pitchFamily="34" charset="0"/>
          </a:endParaRPr>
        </a:p>
      </dgm:t>
    </dgm:pt>
    <dgm:pt modelId="{7CA0C779-1F38-42DD-B4AE-D66A62CEB655}" type="sibTrans" cxnId="{8AC07B73-52EA-47B9-83AE-9E0C766465EA}">
      <dgm:prSet/>
      <dgm:spPr/>
      <dgm:t>
        <a:bodyPr/>
        <a:lstStyle/>
        <a:p>
          <a:endParaRPr lang="en-US" sz="1900">
            <a:latin typeface="Arial" pitchFamily="34" charset="0"/>
            <a:cs typeface="Arial" pitchFamily="34" charset="0"/>
          </a:endParaRPr>
        </a:p>
      </dgm:t>
    </dgm:pt>
    <dgm:pt modelId="{1FEF4B30-F733-4836-9C16-BE6ACC32542A}" type="pres">
      <dgm:prSet presAssocID="{973EEAF4-9B90-4516-A2CC-55A249623F4D}" presName="Name0" presStyleCnt="0">
        <dgm:presLayoutVars>
          <dgm:chPref val="1"/>
          <dgm:dir/>
          <dgm:animOne val="branch"/>
          <dgm:animLvl val="lvl"/>
          <dgm:resizeHandles/>
        </dgm:presLayoutVars>
      </dgm:prSet>
      <dgm:spPr/>
      <dgm:t>
        <a:bodyPr/>
        <a:lstStyle/>
        <a:p>
          <a:endParaRPr lang="en-US"/>
        </a:p>
      </dgm:t>
    </dgm:pt>
    <dgm:pt modelId="{C1414D5A-0D96-403B-AF86-B9BAEC86CCA3}" type="pres">
      <dgm:prSet presAssocID="{2A78D633-8FD7-4A3F-BDBC-2CE0CA17DF7C}" presName="vertOne" presStyleCnt="0"/>
      <dgm:spPr/>
    </dgm:pt>
    <dgm:pt modelId="{87E89458-CA38-47D4-9B5D-B77DDFDDCA42}" type="pres">
      <dgm:prSet presAssocID="{2A78D633-8FD7-4A3F-BDBC-2CE0CA17DF7C}" presName="txOne" presStyleLbl="node0" presStyleIdx="0" presStyleCnt="6">
        <dgm:presLayoutVars>
          <dgm:chPref val="3"/>
        </dgm:presLayoutVars>
      </dgm:prSet>
      <dgm:spPr/>
      <dgm:t>
        <a:bodyPr/>
        <a:lstStyle/>
        <a:p>
          <a:endParaRPr lang="en-US"/>
        </a:p>
      </dgm:t>
    </dgm:pt>
    <dgm:pt modelId="{C583F7CF-25F3-43DE-A17C-4A5B30ED0FAD}" type="pres">
      <dgm:prSet presAssocID="{2A78D633-8FD7-4A3F-BDBC-2CE0CA17DF7C}" presName="horzOne" presStyleCnt="0"/>
      <dgm:spPr/>
    </dgm:pt>
    <dgm:pt modelId="{7E758DC6-7E0C-49A1-AFEB-A179407F1E5C}" type="pres">
      <dgm:prSet presAssocID="{6854532A-724F-4173-B42D-82982E70DBAE}" presName="sibSpaceOne" presStyleCnt="0"/>
      <dgm:spPr/>
    </dgm:pt>
    <dgm:pt modelId="{89C5285F-63CA-4B4B-9617-CAB6E8E90667}" type="pres">
      <dgm:prSet presAssocID="{4F2B2610-4E50-487D-8450-9F199568E518}" presName="vertOne" presStyleCnt="0"/>
      <dgm:spPr/>
    </dgm:pt>
    <dgm:pt modelId="{F39B96E3-5448-469A-B80E-A8FC5F43CF3D}" type="pres">
      <dgm:prSet presAssocID="{4F2B2610-4E50-487D-8450-9F199568E518}" presName="txOne" presStyleLbl="node0" presStyleIdx="1" presStyleCnt="6">
        <dgm:presLayoutVars>
          <dgm:chPref val="3"/>
        </dgm:presLayoutVars>
      </dgm:prSet>
      <dgm:spPr/>
      <dgm:t>
        <a:bodyPr/>
        <a:lstStyle/>
        <a:p>
          <a:endParaRPr lang="en-US"/>
        </a:p>
      </dgm:t>
    </dgm:pt>
    <dgm:pt modelId="{FF53D604-0FA2-4FCF-BDBE-F216573D87A5}" type="pres">
      <dgm:prSet presAssocID="{4F2B2610-4E50-487D-8450-9F199568E518}" presName="horzOne" presStyleCnt="0"/>
      <dgm:spPr/>
    </dgm:pt>
    <dgm:pt modelId="{EE063F58-F4F6-4588-864C-FCB502506A7A}" type="pres">
      <dgm:prSet presAssocID="{28FF7EBA-C154-4516-8302-A4AB5BDC2B92}" presName="sibSpaceOne" presStyleCnt="0"/>
      <dgm:spPr/>
    </dgm:pt>
    <dgm:pt modelId="{B246477D-3E22-4E3C-B7F0-DFEB7D27531B}" type="pres">
      <dgm:prSet presAssocID="{257B8BEA-0BD6-4E9D-983A-6362220B620C}" presName="vertOne" presStyleCnt="0"/>
      <dgm:spPr/>
    </dgm:pt>
    <dgm:pt modelId="{5D848771-079E-453B-8B7A-A95B86D802DB}" type="pres">
      <dgm:prSet presAssocID="{257B8BEA-0BD6-4E9D-983A-6362220B620C}" presName="txOne" presStyleLbl="node0" presStyleIdx="2" presStyleCnt="6">
        <dgm:presLayoutVars>
          <dgm:chPref val="3"/>
        </dgm:presLayoutVars>
      </dgm:prSet>
      <dgm:spPr/>
      <dgm:t>
        <a:bodyPr/>
        <a:lstStyle/>
        <a:p>
          <a:endParaRPr lang="en-US"/>
        </a:p>
      </dgm:t>
    </dgm:pt>
    <dgm:pt modelId="{C873C754-F230-4B78-917B-A9BC44ECF166}" type="pres">
      <dgm:prSet presAssocID="{257B8BEA-0BD6-4E9D-983A-6362220B620C}" presName="horzOne" presStyleCnt="0"/>
      <dgm:spPr/>
    </dgm:pt>
    <dgm:pt modelId="{10F8D6AD-9011-47F1-9823-61C18168C9C4}" type="pres">
      <dgm:prSet presAssocID="{BCC7BF07-CAA6-4715-A4E0-2E4B351B838D}" presName="sibSpaceOne" presStyleCnt="0"/>
      <dgm:spPr/>
    </dgm:pt>
    <dgm:pt modelId="{1C98DC9C-705E-464E-9B40-62C63334DAC5}" type="pres">
      <dgm:prSet presAssocID="{B2378D37-E245-423A-A8AD-F21995EC9470}" presName="vertOne" presStyleCnt="0"/>
      <dgm:spPr/>
    </dgm:pt>
    <dgm:pt modelId="{B4AE51BB-B747-49B1-940E-1A623D051CAF}" type="pres">
      <dgm:prSet presAssocID="{B2378D37-E245-423A-A8AD-F21995EC9470}" presName="txOne" presStyleLbl="node0" presStyleIdx="3" presStyleCnt="6">
        <dgm:presLayoutVars>
          <dgm:chPref val="3"/>
        </dgm:presLayoutVars>
      </dgm:prSet>
      <dgm:spPr/>
      <dgm:t>
        <a:bodyPr/>
        <a:lstStyle/>
        <a:p>
          <a:endParaRPr lang="en-US"/>
        </a:p>
      </dgm:t>
    </dgm:pt>
    <dgm:pt modelId="{3C784A1A-A735-4510-AD8E-CDD1E5993944}" type="pres">
      <dgm:prSet presAssocID="{B2378D37-E245-423A-A8AD-F21995EC9470}" presName="horzOne" presStyleCnt="0"/>
      <dgm:spPr/>
    </dgm:pt>
    <dgm:pt modelId="{C8BB8E57-BBCB-4E66-8D1C-D2759A237114}" type="pres">
      <dgm:prSet presAssocID="{984168EC-6B1F-48E9-A740-AF108CCCF83D}" presName="sibSpaceOne" presStyleCnt="0"/>
      <dgm:spPr/>
    </dgm:pt>
    <dgm:pt modelId="{53662467-5118-405F-8DE8-766546FEC509}" type="pres">
      <dgm:prSet presAssocID="{4355B5CC-1BA7-4320-9041-7D13AB7CADDB}" presName="vertOne" presStyleCnt="0"/>
      <dgm:spPr/>
    </dgm:pt>
    <dgm:pt modelId="{1B10E266-A0F6-406B-950C-258804595378}" type="pres">
      <dgm:prSet presAssocID="{4355B5CC-1BA7-4320-9041-7D13AB7CADDB}" presName="txOne" presStyleLbl="node0" presStyleIdx="4" presStyleCnt="6">
        <dgm:presLayoutVars>
          <dgm:chPref val="3"/>
        </dgm:presLayoutVars>
      </dgm:prSet>
      <dgm:spPr/>
      <dgm:t>
        <a:bodyPr/>
        <a:lstStyle/>
        <a:p>
          <a:endParaRPr lang="en-US"/>
        </a:p>
      </dgm:t>
    </dgm:pt>
    <dgm:pt modelId="{CBBDF223-6854-4FFE-A71D-9E7AA9E368B1}" type="pres">
      <dgm:prSet presAssocID="{4355B5CC-1BA7-4320-9041-7D13AB7CADDB}" presName="horzOne" presStyleCnt="0"/>
      <dgm:spPr/>
    </dgm:pt>
    <dgm:pt modelId="{901F3D69-0280-4D53-B98A-BEEA45B1322B}" type="pres">
      <dgm:prSet presAssocID="{CED371F4-3131-4CA7-9668-B662D923BF3E}" presName="sibSpaceOne" presStyleCnt="0"/>
      <dgm:spPr/>
    </dgm:pt>
    <dgm:pt modelId="{B0811E78-8435-488D-BF29-3F0888426A86}" type="pres">
      <dgm:prSet presAssocID="{8FDD5BDD-5BA7-4868-A7ED-25EEE7A47428}" presName="vertOne" presStyleCnt="0"/>
      <dgm:spPr/>
    </dgm:pt>
    <dgm:pt modelId="{1E46AFCE-5258-4F0D-9D05-A0037BDE65AF}" type="pres">
      <dgm:prSet presAssocID="{8FDD5BDD-5BA7-4868-A7ED-25EEE7A47428}" presName="txOne" presStyleLbl="node0" presStyleIdx="5" presStyleCnt="6">
        <dgm:presLayoutVars>
          <dgm:chPref val="3"/>
        </dgm:presLayoutVars>
      </dgm:prSet>
      <dgm:spPr/>
      <dgm:t>
        <a:bodyPr/>
        <a:lstStyle/>
        <a:p>
          <a:endParaRPr lang="en-US"/>
        </a:p>
      </dgm:t>
    </dgm:pt>
    <dgm:pt modelId="{E44C40CE-9CD6-44ED-A27F-B614AAFFC5F4}" type="pres">
      <dgm:prSet presAssocID="{8FDD5BDD-5BA7-4868-A7ED-25EEE7A47428}" presName="horzOne" presStyleCnt="0"/>
      <dgm:spPr/>
    </dgm:pt>
  </dgm:ptLst>
  <dgm:cxnLst>
    <dgm:cxn modelId="{8AC07B73-52EA-47B9-83AE-9E0C766465EA}" srcId="{973EEAF4-9B90-4516-A2CC-55A249623F4D}" destId="{8FDD5BDD-5BA7-4868-A7ED-25EEE7A47428}" srcOrd="5" destOrd="0" parTransId="{0531DCB7-DDF7-4416-8B5C-C7DEF7AC7AF7}" sibTransId="{7CA0C779-1F38-42DD-B4AE-D66A62CEB655}"/>
    <dgm:cxn modelId="{9515ABA9-6E37-47B7-A11F-129B3078ADDE}" type="presOf" srcId="{4F2B2610-4E50-487D-8450-9F199568E518}" destId="{F39B96E3-5448-469A-B80E-A8FC5F43CF3D}" srcOrd="0" destOrd="0" presId="urn:microsoft.com/office/officeart/2005/8/layout/hierarchy4"/>
    <dgm:cxn modelId="{70B3BD0A-8297-4AEA-8016-71BB66761F73}" type="presOf" srcId="{B2378D37-E245-423A-A8AD-F21995EC9470}" destId="{B4AE51BB-B747-49B1-940E-1A623D051CAF}" srcOrd="0" destOrd="0" presId="urn:microsoft.com/office/officeart/2005/8/layout/hierarchy4"/>
    <dgm:cxn modelId="{6E73664E-C2C6-471E-A14C-79907B1FE3CB}" srcId="{973EEAF4-9B90-4516-A2CC-55A249623F4D}" destId="{257B8BEA-0BD6-4E9D-983A-6362220B620C}" srcOrd="2" destOrd="0" parTransId="{FCD05898-E6AA-45B4-BB7D-7BAA48E0F04D}" sibTransId="{BCC7BF07-CAA6-4715-A4E0-2E4B351B838D}"/>
    <dgm:cxn modelId="{7ECDA4EA-E042-446D-87E3-396CEB5D1580}" srcId="{973EEAF4-9B90-4516-A2CC-55A249623F4D}" destId="{2A78D633-8FD7-4A3F-BDBC-2CE0CA17DF7C}" srcOrd="0" destOrd="0" parTransId="{37830705-4417-4C68-A5A3-2ED15F619FC2}" sibTransId="{6854532A-724F-4173-B42D-82982E70DBAE}"/>
    <dgm:cxn modelId="{48426CFD-8903-488C-8CE9-4F1396A5149E}" srcId="{973EEAF4-9B90-4516-A2CC-55A249623F4D}" destId="{4F2B2610-4E50-487D-8450-9F199568E518}" srcOrd="1" destOrd="0" parTransId="{F1790FDF-5BA6-4107-B5EE-64AEA072AFC4}" sibTransId="{28FF7EBA-C154-4516-8302-A4AB5BDC2B92}"/>
    <dgm:cxn modelId="{47577661-D85A-4CD7-8BCF-62E2EEA127DE}" type="presOf" srcId="{8FDD5BDD-5BA7-4868-A7ED-25EEE7A47428}" destId="{1E46AFCE-5258-4F0D-9D05-A0037BDE65AF}" srcOrd="0" destOrd="0" presId="urn:microsoft.com/office/officeart/2005/8/layout/hierarchy4"/>
    <dgm:cxn modelId="{72588378-586E-484F-AB12-D9902C783144}" type="presOf" srcId="{973EEAF4-9B90-4516-A2CC-55A249623F4D}" destId="{1FEF4B30-F733-4836-9C16-BE6ACC32542A}" srcOrd="0" destOrd="0" presId="urn:microsoft.com/office/officeart/2005/8/layout/hierarchy4"/>
    <dgm:cxn modelId="{3A9F0D37-AF97-4DD5-930E-DDF2E1497A00}" srcId="{973EEAF4-9B90-4516-A2CC-55A249623F4D}" destId="{B2378D37-E245-423A-A8AD-F21995EC9470}" srcOrd="3" destOrd="0" parTransId="{8BB88F06-989B-4E20-9D93-20EE80139190}" sibTransId="{984168EC-6B1F-48E9-A740-AF108CCCF83D}"/>
    <dgm:cxn modelId="{8460535E-EDCB-47BB-BF0A-68CE8BBE9875}" type="presOf" srcId="{2A78D633-8FD7-4A3F-BDBC-2CE0CA17DF7C}" destId="{87E89458-CA38-47D4-9B5D-B77DDFDDCA42}" srcOrd="0" destOrd="0" presId="urn:microsoft.com/office/officeart/2005/8/layout/hierarchy4"/>
    <dgm:cxn modelId="{D1392F6B-E2A1-455B-AC0C-58917908104F}" type="presOf" srcId="{257B8BEA-0BD6-4E9D-983A-6362220B620C}" destId="{5D848771-079E-453B-8B7A-A95B86D802DB}" srcOrd="0" destOrd="0" presId="urn:microsoft.com/office/officeart/2005/8/layout/hierarchy4"/>
    <dgm:cxn modelId="{D82590B5-5E96-4196-BF67-5D3608A053A3}" type="presOf" srcId="{4355B5CC-1BA7-4320-9041-7D13AB7CADDB}" destId="{1B10E266-A0F6-406B-950C-258804595378}" srcOrd="0" destOrd="0" presId="urn:microsoft.com/office/officeart/2005/8/layout/hierarchy4"/>
    <dgm:cxn modelId="{36C5047A-2540-44FB-8165-A05954099A8B}" srcId="{973EEAF4-9B90-4516-A2CC-55A249623F4D}" destId="{4355B5CC-1BA7-4320-9041-7D13AB7CADDB}" srcOrd="4" destOrd="0" parTransId="{51F2A2BB-B4EF-499F-81C5-7258F430142D}" sibTransId="{CED371F4-3131-4CA7-9668-B662D923BF3E}"/>
    <dgm:cxn modelId="{7DA477AF-695E-49BA-9388-38DAA173FD4B}" type="presParOf" srcId="{1FEF4B30-F733-4836-9C16-BE6ACC32542A}" destId="{C1414D5A-0D96-403B-AF86-B9BAEC86CCA3}" srcOrd="0" destOrd="0" presId="urn:microsoft.com/office/officeart/2005/8/layout/hierarchy4"/>
    <dgm:cxn modelId="{1BDF139E-CDC5-4BD9-A241-9B495CF6EE77}" type="presParOf" srcId="{C1414D5A-0D96-403B-AF86-B9BAEC86CCA3}" destId="{87E89458-CA38-47D4-9B5D-B77DDFDDCA42}" srcOrd="0" destOrd="0" presId="urn:microsoft.com/office/officeart/2005/8/layout/hierarchy4"/>
    <dgm:cxn modelId="{33AB2DC3-8D72-444D-8172-4659B6F27E81}" type="presParOf" srcId="{C1414D5A-0D96-403B-AF86-B9BAEC86CCA3}" destId="{C583F7CF-25F3-43DE-A17C-4A5B30ED0FAD}" srcOrd="1" destOrd="0" presId="urn:microsoft.com/office/officeart/2005/8/layout/hierarchy4"/>
    <dgm:cxn modelId="{4B054715-78A9-47C2-9F5B-79C7E6F11A12}" type="presParOf" srcId="{1FEF4B30-F733-4836-9C16-BE6ACC32542A}" destId="{7E758DC6-7E0C-49A1-AFEB-A179407F1E5C}" srcOrd="1" destOrd="0" presId="urn:microsoft.com/office/officeart/2005/8/layout/hierarchy4"/>
    <dgm:cxn modelId="{B1F98A9B-0E57-44C5-9904-062115E9EC5D}" type="presParOf" srcId="{1FEF4B30-F733-4836-9C16-BE6ACC32542A}" destId="{89C5285F-63CA-4B4B-9617-CAB6E8E90667}" srcOrd="2" destOrd="0" presId="urn:microsoft.com/office/officeart/2005/8/layout/hierarchy4"/>
    <dgm:cxn modelId="{D601AD2D-E3B2-4AD8-ACC6-62E0DB271A0D}" type="presParOf" srcId="{89C5285F-63CA-4B4B-9617-CAB6E8E90667}" destId="{F39B96E3-5448-469A-B80E-A8FC5F43CF3D}" srcOrd="0" destOrd="0" presId="urn:microsoft.com/office/officeart/2005/8/layout/hierarchy4"/>
    <dgm:cxn modelId="{54DDBA22-6B7B-4FE7-B3D4-87E39C116B0F}" type="presParOf" srcId="{89C5285F-63CA-4B4B-9617-CAB6E8E90667}" destId="{FF53D604-0FA2-4FCF-BDBE-F216573D87A5}" srcOrd="1" destOrd="0" presId="urn:microsoft.com/office/officeart/2005/8/layout/hierarchy4"/>
    <dgm:cxn modelId="{FD4038E3-B208-4D37-A986-98968C31BE09}" type="presParOf" srcId="{1FEF4B30-F733-4836-9C16-BE6ACC32542A}" destId="{EE063F58-F4F6-4588-864C-FCB502506A7A}" srcOrd="3" destOrd="0" presId="urn:microsoft.com/office/officeart/2005/8/layout/hierarchy4"/>
    <dgm:cxn modelId="{D4EC7E0D-8911-45B8-9DD3-C2C08B443C12}" type="presParOf" srcId="{1FEF4B30-F733-4836-9C16-BE6ACC32542A}" destId="{B246477D-3E22-4E3C-B7F0-DFEB7D27531B}" srcOrd="4" destOrd="0" presId="urn:microsoft.com/office/officeart/2005/8/layout/hierarchy4"/>
    <dgm:cxn modelId="{9F67E446-0CC1-4C2A-B465-A1E823127282}" type="presParOf" srcId="{B246477D-3E22-4E3C-B7F0-DFEB7D27531B}" destId="{5D848771-079E-453B-8B7A-A95B86D802DB}" srcOrd="0" destOrd="0" presId="urn:microsoft.com/office/officeart/2005/8/layout/hierarchy4"/>
    <dgm:cxn modelId="{4E1FB11C-6D05-49CE-9ED2-323578C69E43}" type="presParOf" srcId="{B246477D-3E22-4E3C-B7F0-DFEB7D27531B}" destId="{C873C754-F230-4B78-917B-A9BC44ECF166}" srcOrd="1" destOrd="0" presId="urn:microsoft.com/office/officeart/2005/8/layout/hierarchy4"/>
    <dgm:cxn modelId="{B406492A-5E26-4E4D-945A-5FDE1F320E5B}" type="presParOf" srcId="{1FEF4B30-F733-4836-9C16-BE6ACC32542A}" destId="{10F8D6AD-9011-47F1-9823-61C18168C9C4}" srcOrd="5" destOrd="0" presId="urn:microsoft.com/office/officeart/2005/8/layout/hierarchy4"/>
    <dgm:cxn modelId="{759E7F2C-EF63-4482-BFF2-7A21D24E2A58}" type="presParOf" srcId="{1FEF4B30-F733-4836-9C16-BE6ACC32542A}" destId="{1C98DC9C-705E-464E-9B40-62C63334DAC5}" srcOrd="6" destOrd="0" presId="urn:microsoft.com/office/officeart/2005/8/layout/hierarchy4"/>
    <dgm:cxn modelId="{5A03ADC6-789C-461B-9C91-9519A7B6E83B}" type="presParOf" srcId="{1C98DC9C-705E-464E-9B40-62C63334DAC5}" destId="{B4AE51BB-B747-49B1-940E-1A623D051CAF}" srcOrd="0" destOrd="0" presId="urn:microsoft.com/office/officeart/2005/8/layout/hierarchy4"/>
    <dgm:cxn modelId="{76A80165-71ED-434D-923A-1D4D63754CD1}" type="presParOf" srcId="{1C98DC9C-705E-464E-9B40-62C63334DAC5}" destId="{3C784A1A-A735-4510-AD8E-CDD1E5993944}" srcOrd="1" destOrd="0" presId="urn:microsoft.com/office/officeart/2005/8/layout/hierarchy4"/>
    <dgm:cxn modelId="{BDCB8C9A-8863-44F3-AF99-8D4F73734F47}" type="presParOf" srcId="{1FEF4B30-F733-4836-9C16-BE6ACC32542A}" destId="{C8BB8E57-BBCB-4E66-8D1C-D2759A237114}" srcOrd="7" destOrd="0" presId="urn:microsoft.com/office/officeart/2005/8/layout/hierarchy4"/>
    <dgm:cxn modelId="{0E49EC8E-3655-47E3-8770-CBB63BA92E48}" type="presParOf" srcId="{1FEF4B30-F733-4836-9C16-BE6ACC32542A}" destId="{53662467-5118-405F-8DE8-766546FEC509}" srcOrd="8" destOrd="0" presId="urn:microsoft.com/office/officeart/2005/8/layout/hierarchy4"/>
    <dgm:cxn modelId="{337C1802-68C3-47D3-9893-A2E0BA29BDEA}" type="presParOf" srcId="{53662467-5118-405F-8DE8-766546FEC509}" destId="{1B10E266-A0F6-406B-950C-258804595378}" srcOrd="0" destOrd="0" presId="urn:microsoft.com/office/officeart/2005/8/layout/hierarchy4"/>
    <dgm:cxn modelId="{8E9744AE-62B2-4F4A-9F40-80BD47241242}" type="presParOf" srcId="{53662467-5118-405F-8DE8-766546FEC509}" destId="{CBBDF223-6854-4FFE-A71D-9E7AA9E368B1}" srcOrd="1" destOrd="0" presId="urn:microsoft.com/office/officeart/2005/8/layout/hierarchy4"/>
    <dgm:cxn modelId="{B7FD3A61-9D76-449F-9580-575C62A20BF7}" type="presParOf" srcId="{1FEF4B30-F733-4836-9C16-BE6ACC32542A}" destId="{901F3D69-0280-4D53-B98A-BEEA45B1322B}" srcOrd="9" destOrd="0" presId="urn:microsoft.com/office/officeart/2005/8/layout/hierarchy4"/>
    <dgm:cxn modelId="{69E80F72-C46F-4E01-B403-E570A8423F41}" type="presParOf" srcId="{1FEF4B30-F733-4836-9C16-BE6ACC32542A}" destId="{B0811E78-8435-488D-BF29-3F0888426A86}" srcOrd="10" destOrd="0" presId="urn:microsoft.com/office/officeart/2005/8/layout/hierarchy4"/>
    <dgm:cxn modelId="{D2D6D22F-FD95-4680-A90A-40FAF62C32E1}" type="presParOf" srcId="{B0811E78-8435-488D-BF29-3F0888426A86}" destId="{1E46AFCE-5258-4F0D-9D05-A0037BDE65AF}" srcOrd="0" destOrd="0" presId="urn:microsoft.com/office/officeart/2005/8/layout/hierarchy4"/>
    <dgm:cxn modelId="{AB20BDCB-9B4C-401B-9EE6-B4B7B3B61924}" type="presParOf" srcId="{B0811E78-8435-488D-BF29-3F0888426A86}" destId="{E44C40CE-9CD6-44ED-A27F-B614AAFFC5F4}" srcOrd="1" destOrd="0" presId="urn:microsoft.com/office/officeart/2005/8/layout/hierarchy4"/>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C4A3D263-C41C-4203-98DC-27411DD37796}" type="doc">
      <dgm:prSet loTypeId="urn:microsoft.com/office/officeart/2005/8/layout/architecture" loCatId="list" qsTypeId="urn:microsoft.com/office/officeart/2005/8/quickstyle/simple1" qsCatId="simple" csTypeId="urn:microsoft.com/office/officeart/2005/8/colors/accent1_1" csCatId="accent1" phldr="1"/>
      <dgm:spPr/>
      <dgm:t>
        <a:bodyPr/>
        <a:lstStyle/>
        <a:p>
          <a:endParaRPr lang="en-US"/>
        </a:p>
      </dgm:t>
    </dgm:pt>
    <dgm:pt modelId="{7897B3BC-02B3-4D8E-BAB1-C93D69240645}">
      <dgm:prSet custT="1"/>
      <dgm:spPr/>
      <dgm:t>
        <a:bodyPr/>
        <a:lstStyle/>
        <a:p>
          <a:pPr algn="ctr"/>
          <a:r>
            <a:rPr lang="en-US" sz="2400" b="1" dirty="0" err="1" smtClean="0">
              <a:latin typeface="Arial" pitchFamily="34" charset="0"/>
              <a:cs typeface="Arial" pitchFamily="34" charset="0"/>
            </a:rPr>
            <a:t>Kết</a:t>
          </a:r>
          <a:r>
            <a:rPr lang="en-US" sz="2400" b="1" dirty="0" smtClean="0">
              <a:latin typeface="Arial" pitchFamily="34" charset="0"/>
              <a:cs typeface="Arial" pitchFamily="34" charset="0"/>
            </a:rPr>
            <a:t> </a:t>
          </a:r>
          <a:r>
            <a:rPr lang="en-US" sz="2400" b="1" dirty="0" err="1" smtClean="0">
              <a:latin typeface="Arial" pitchFamily="34" charset="0"/>
              <a:cs typeface="Arial" pitchFamily="34" charset="0"/>
            </a:rPr>
            <a:t>cục</a:t>
          </a:r>
          <a:endParaRPr lang="en-US" sz="2400" dirty="0">
            <a:latin typeface="Arial" pitchFamily="34" charset="0"/>
            <a:cs typeface="Arial" pitchFamily="34" charset="0"/>
          </a:endParaRPr>
        </a:p>
      </dgm:t>
    </dgm:pt>
    <dgm:pt modelId="{57D1F5AC-E2FB-40D0-BFA8-ED978E6291E9}" type="parTrans" cxnId="{A63CA2B9-2C3F-4CFE-AAE8-DFA876D32691}">
      <dgm:prSet/>
      <dgm:spPr/>
      <dgm:t>
        <a:bodyPr/>
        <a:lstStyle/>
        <a:p>
          <a:pPr algn="ctr"/>
          <a:endParaRPr lang="en-US" sz="1600">
            <a:latin typeface="Arial" pitchFamily="34" charset="0"/>
            <a:cs typeface="Arial" pitchFamily="34" charset="0"/>
          </a:endParaRPr>
        </a:p>
      </dgm:t>
    </dgm:pt>
    <dgm:pt modelId="{F4CCEE32-736F-40E2-A445-7AB8012D2A94}" type="sibTrans" cxnId="{A63CA2B9-2C3F-4CFE-AAE8-DFA876D32691}">
      <dgm:prSet phldrT="1" phldr="0"/>
      <dgm:spPr/>
      <dgm:t>
        <a:bodyPr/>
        <a:lstStyle/>
        <a:p>
          <a:endParaRPr lang="en-US">
            <a:latin typeface="Arial" pitchFamily="34" charset="0"/>
            <a:cs typeface="Arial" pitchFamily="34" charset="0"/>
          </a:endParaRPr>
        </a:p>
      </dgm:t>
    </dgm:pt>
    <dgm:pt modelId="{7ADA70ED-D809-4F5E-9E4F-3144E407F5DD}">
      <dgm:prSet custT="1"/>
      <dgm:spPr/>
      <dgm:t>
        <a:bodyPr/>
        <a:lstStyle/>
        <a:p>
          <a:pPr algn="ctr"/>
          <a:r>
            <a:rPr lang="en-US" sz="2400" b="1" dirty="0" err="1" smtClean="0">
              <a:latin typeface="Arial" pitchFamily="34" charset="0"/>
              <a:cs typeface="Arial" pitchFamily="34" charset="0"/>
            </a:rPr>
            <a:t>Kết</a:t>
          </a:r>
          <a:r>
            <a:rPr lang="en-US" sz="2400" b="1" dirty="0" smtClean="0">
              <a:latin typeface="Arial" pitchFamily="34" charset="0"/>
              <a:cs typeface="Arial" pitchFamily="34" charset="0"/>
            </a:rPr>
            <a:t> quả</a:t>
          </a:r>
          <a:endParaRPr lang="en-US" sz="2400" dirty="0">
            <a:latin typeface="Arial" pitchFamily="34" charset="0"/>
            <a:cs typeface="Arial" pitchFamily="34" charset="0"/>
          </a:endParaRPr>
        </a:p>
      </dgm:t>
    </dgm:pt>
    <dgm:pt modelId="{043A6423-8E84-4852-8DA0-693F48C1278F}" type="parTrans" cxnId="{9A2D737D-98AD-4890-9906-EA12C7793099}">
      <dgm:prSet/>
      <dgm:spPr/>
      <dgm:t>
        <a:bodyPr/>
        <a:lstStyle/>
        <a:p>
          <a:endParaRPr lang="en-US" sz="1600">
            <a:latin typeface="Arial" pitchFamily="34" charset="0"/>
            <a:cs typeface="Arial" pitchFamily="34" charset="0"/>
          </a:endParaRPr>
        </a:p>
      </dgm:t>
    </dgm:pt>
    <dgm:pt modelId="{BCF5B329-B1B7-4750-90DC-B316BDFCBA49}" type="sibTrans" cxnId="{9A2D737D-98AD-4890-9906-EA12C7793099}">
      <dgm:prSet phldrT="2" phldr="0"/>
      <dgm:spPr/>
      <dgm:t>
        <a:bodyPr/>
        <a:lstStyle/>
        <a:p>
          <a:endParaRPr lang="en-US">
            <a:latin typeface="Arial" pitchFamily="34" charset="0"/>
            <a:cs typeface="Arial" pitchFamily="34" charset="0"/>
          </a:endParaRPr>
        </a:p>
      </dgm:t>
    </dgm:pt>
    <dgm:pt modelId="{BACA0D8A-C63C-4AE6-87DD-CC6E96446EFF}">
      <dgm:prSet custT="1"/>
      <dgm:spPr/>
      <dgm:t>
        <a:bodyPr/>
        <a:lstStyle/>
        <a:p>
          <a:pPr algn="ctr"/>
          <a:r>
            <a:rPr lang="en-US" sz="2400" b="1" dirty="0" err="1" smtClean="0">
              <a:latin typeface="Arial" pitchFamily="34" charset="0"/>
              <a:cs typeface="Arial" pitchFamily="34" charset="0"/>
            </a:rPr>
            <a:t>Tác</a:t>
          </a:r>
          <a:r>
            <a:rPr lang="en-US" sz="2400" b="1" dirty="0" smtClean="0">
              <a:latin typeface="Arial" pitchFamily="34" charset="0"/>
              <a:cs typeface="Arial" pitchFamily="34" charset="0"/>
            </a:rPr>
            <a:t> </a:t>
          </a:r>
          <a:r>
            <a:rPr lang="en-US" sz="2400" b="1" dirty="0" err="1" smtClean="0">
              <a:latin typeface="Arial" pitchFamily="34" charset="0"/>
              <a:cs typeface="Arial" pitchFamily="34" charset="0"/>
            </a:rPr>
            <a:t>động</a:t>
          </a:r>
          <a:r>
            <a:rPr lang="en-US" sz="2400" b="1" dirty="0" smtClean="0">
              <a:latin typeface="Arial" pitchFamily="34" charset="0"/>
              <a:cs typeface="Arial" pitchFamily="34" charset="0"/>
            </a:rPr>
            <a:t> </a:t>
          </a:r>
          <a:endParaRPr lang="en-US" sz="2400" dirty="0">
            <a:latin typeface="Arial" pitchFamily="34" charset="0"/>
            <a:cs typeface="Arial" pitchFamily="34" charset="0"/>
          </a:endParaRPr>
        </a:p>
      </dgm:t>
    </dgm:pt>
    <dgm:pt modelId="{32E81FAC-C38D-42BF-808D-2F5F1275728A}" type="parTrans" cxnId="{2EE71A12-CBE7-4AEE-85B5-19AA8785DBED}">
      <dgm:prSet/>
      <dgm:spPr/>
      <dgm:t>
        <a:bodyPr/>
        <a:lstStyle/>
        <a:p>
          <a:endParaRPr lang="en-US" sz="1600">
            <a:latin typeface="Arial" pitchFamily="34" charset="0"/>
            <a:cs typeface="Arial" pitchFamily="34" charset="0"/>
          </a:endParaRPr>
        </a:p>
      </dgm:t>
    </dgm:pt>
    <dgm:pt modelId="{C5BDF111-5ADA-4FF1-A0CC-521180EAD782}" type="sibTrans" cxnId="{2EE71A12-CBE7-4AEE-85B5-19AA8785DBED}">
      <dgm:prSet phldrT="3" phldr="0"/>
      <dgm:spPr/>
      <dgm:t>
        <a:bodyPr/>
        <a:lstStyle/>
        <a:p>
          <a:endParaRPr lang="en-US">
            <a:latin typeface="Arial" pitchFamily="34" charset="0"/>
            <a:cs typeface="Arial" pitchFamily="34" charset="0"/>
          </a:endParaRPr>
        </a:p>
      </dgm:t>
    </dgm:pt>
    <dgm:pt modelId="{3D5F9A02-4E27-432D-A4F0-C69E43C61903}">
      <dgm:prSet custT="1"/>
      <dgm:spPr/>
      <dgm:t>
        <a:bodyPr/>
        <a:lstStyle/>
        <a:p>
          <a:pPr algn="ctr"/>
          <a:r>
            <a:rPr lang="en-US" sz="2400" b="1" dirty="0" err="1" smtClean="0">
              <a:latin typeface="Arial" pitchFamily="34" charset="0"/>
              <a:cs typeface="Arial" pitchFamily="34" charset="0"/>
            </a:rPr>
            <a:t>Tần</a:t>
          </a:r>
          <a:r>
            <a:rPr lang="en-US" sz="2400" b="1" dirty="0" smtClean="0">
              <a:latin typeface="Arial" pitchFamily="34" charset="0"/>
              <a:cs typeface="Arial" pitchFamily="34" charset="0"/>
            </a:rPr>
            <a:t> </a:t>
          </a:r>
          <a:r>
            <a:rPr lang="en-US" sz="2400" b="1" dirty="0" err="1" smtClean="0">
              <a:latin typeface="Arial" pitchFamily="34" charset="0"/>
              <a:cs typeface="Arial" pitchFamily="34" charset="0"/>
            </a:rPr>
            <a:t>sô</a:t>
          </a:r>
          <a:r>
            <a:rPr lang="en-US" sz="2400" b="1" dirty="0" smtClean="0">
              <a:latin typeface="Arial" pitchFamily="34" charset="0"/>
              <a:cs typeface="Arial" pitchFamily="34" charset="0"/>
            </a:rPr>
            <a:t>́</a:t>
          </a:r>
          <a:endParaRPr lang="en-US" sz="2400" dirty="0">
            <a:latin typeface="Arial" pitchFamily="34" charset="0"/>
            <a:cs typeface="Arial" pitchFamily="34" charset="0"/>
          </a:endParaRPr>
        </a:p>
      </dgm:t>
    </dgm:pt>
    <dgm:pt modelId="{ACA4AB48-2206-4233-BCB6-B20ED5F89A33}" type="parTrans" cxnId="{AF4056AE-5045-41C5-A6AA-9D51214F0D4A}">
      <dgm:prSet/>
      <dgm:spPr/>
      <dgm:t>
        <a:bodyPr/>
        <a:lstStyle/>
        <a:p>
          <a:endParaRPr lang="en-US" sz="1600">
            <a:latin typeface="Arial" pitchFamily="34" charset="0"/>
            <a:cs typeface="Arial" pitchFamily="34" charset="0"/>
          </a:endParaRPr>
        </a:p>
      </dgm:t>
    </dgm:pt>
    <dgm:pt modelId="{83CA45C5-8ABD-4C98-9F84-1B76D554E1D8}" type="sibTrans" cxnId="{AF4056AE-5045-41C5-A6AA-9D51214F0D4A}">
      <dgm:prSet phldrT="5" phldr="0"/>
      <dgm:spPr/>
      <dgm:t>
        <a:bodyPr/>
        <a:lstStyle/>
        <a:p>
          <a:endParaRPr lang="en-US">
            <a:latin typeface="Arial" pitchFamily="34" charset="0"/>
            <a:cs typeface="Arial" pitchFamily="34" charset="0"/>
          </a:endParaRPr>
        </a:p>
      </dgm:t>
    </dgm:pt>
    <dgm:pt modelId="{852D0C3D-1CA9-4C8E-B2A6-36B381928883}">
      <dgm:prSet custT="1"/>
      <dgm:spPr/>
      <dgm:t>
        <a:bodyPr/>
        <a:lstStyle/>
        <a:p>
          <a:pPr algn="ctr"/>
          <a:r>
            <a:rPr lang="en-US" sz="2400" b="1" dirty="0" err="1" smtClean="0">
              <a:latin typeface="Arial" pitchFamily="34" charset="0"/>
              <a:cs typeface="Arial" pitchFamily="34" charset="0"/>
            </a:rPr>
            <a:t>Thông</a:t>
          </a:r>
          <a:r>
            <a:rPr lang="en-US" sz="2400" b="1" dirty="0" smtClean="0">
              <a:latin typeface="Arial" pitchFamily="34" charset="0"/>
              <a:cs typeface="Arial" pitchFamily="34" charset="0"/>
            </a:rPr>
            <a:t> tin </a:t>
          </a:r>
          <a:r>
            <a:rPr lang="en-US" sz="2400" b="1" dirty="0" err="1" smtClean="0">
              <a:latin typeface="Arial" pitchFamily="34" charset="0"/>
              <a:cs typeface="Arial" pitchFamily="34" charset="0"/>
            </a:rPr>
            <a:t>nền</a:t>
          </a:r>
          <a:r>
            <a:rPr lang="en-US" sz="2400" b="1" dirty="0" smtClean="0">
              <a:latin typeface="Arial" pitchFamily="34" charset="0"/>
              <a:cs typeface="Arial" pitchFamily="34" charset="0"/>
            </a:rPr>
            <a:t> </a:t>
          </a:r>
          <a:endParaRPr lang="en-US" sz="2400" dirty="0">
            <a:latin typeface="Arial" pitchFamily="34" charset="0"/>
            <a:cs typeface="Arial" pitchFamily="34" charset="0"/>
          </a:endParaRPr>
        </a:p>
      </dgm:t>
    </dgm:pt>
    <dgm:pt modelId="{267D0774-17DA-4F20-8CE4-DD43FF3EC700}" type="parTrans" cxnId="{2B4D6B4F-0A9D-4EE0-BB49-7BB0C664AAD8}">
      <dgm:prSet/>
      <dgm:spPr/>
      <dgm:t>
        <a:bodyPr/>
        <a:lstStyle/>
        <a:p>
          <a:endParaRPr lang="en-US" sz="1600">
            <a:latin typeface="Arial" pitchFamily="34" charset="0"/>
            <a:cs typeface="Arial" pitchFamily="34" charset="0"/>
          </a:endParaRPr>
        </a:p>
      </dgm:t>
    </dgm:pt>
    <dgm:pt modelId="{046CE8C5-E056-4D2C-AAEE-B82550957350}" type="sibTrans" cxnId="{2B4D6B4F-0A9D-4EE0-BB49-7BB0C664AAD8}">
      <dgm:prSet phldrT="6" phldr="0"/>
      <dgm:spPr/>
      <dgm:t>
        <a:bodyPr/>
        <a:lstStyle/>
        <a:p>
          <a:endParaRPr lang="en-US">
            <a:latin typeface="Arial" pitchFamily="34" charset="0"/>
            <a:cs typeface="Arial" pitchFamily="34" charset="0"/>
          </a:endParaRPr>
        </a:p>
      </dgm:t>
    </dgm:pt>
    <dgm:pt modelId="{7128D6B5-FB52-46A0-BE95-1591D3DCD268}">
      <dgm:prSet custT="1"/>
      <dgm:spPr/>
      <dgm:t>
        <a:bodyPr/>
        <a:lstStyle/>
        <a:p>
          <a:pPr algn="ctr"/>
          <a:r>
            <a:rPr lang="en-US" sz="2400" b="1" dirty="0" err="1" smtClean="0">
              <a:latin typeface="Arial" pitchFamily="34" charset="0"/>
              <a:cs typeface="Arial" pitchFamily="34" charset="0"/>
            </a:rPr>
            <a:t>Nguồn</a:t>
          </a:r>
          <a:r>
            <a:rPr lang="en-US" sz="2400" b="1" dirty="0" smtClean="0">
              <a:latin typeface="Arial" pitchFamily="34" charset="0"/>
              <a:cs typeface="Arial" pitchFamily="34" charset="0"/>
            </a:rPr>
            <a:t> </a:t>
          </a:r>
          <a:r>
            <a:rPr lang="en-US" sz="2400" b="1" dirty="0" err="1" smtClean="0">
              <a:latin typeface="Arial" pitchFamily="34" charset="0"/>
              <a:cs typeface="Arial" pitchFamily="34" charset="0"/>
            </a:rPr>
            <a:t>dư</a:t>
          </a:r>
          <a:r>
            <a:rPr lang="en-US" sz="2400" b="1" dirty="0" smtClean="0">
              <a:latin typeface="Arial" pitchFamily="34" charset="0"/>
              <a:cs typeface="Arial" pitchFamily="34" charset="0"/>
            </a:rPr>
            <a:t>̃ </a:t>
          </a:r>
          <a:r>
            <a:rPr lang="en-US" sz="2400" b="1" dirty="0" err="1" smtClean="0">
              <a:latin typeface="Arial" pitchFamily="34" charset="0"/>
              <a:cs typeface="Arial" pitchFamily="34" charset="0"/>
            </a:rPr>
            <a:t>liệu</a:t>
          </a:r>
          <a:endParaRPr lang="en-US" sz="2400" b="1" dirty="0">
            <a:latin typeface="Arial" pitchFamily="34" charset="0"/>
            <a:cs typeface="Arial" pitchFamily="34" charset="0"/>
          </a:endParaRPr>
        </a:p>
      </dgm:t>
    </dgm:pt>
    <dgm:pt modelId="{3E64C288-FED7-4DD3-94F6-9C44D7A38730}" type="parTrans" cxnId="{49988573-1398-4B71-8A45-330BF76E902C}">
      <dgm:prSet/>
      <dgm:spPr/>
      <dgm:t>
        <a:bodyPr/>
        <a:lstStyle/>
        <a:p>
          <a:endParaRPr lang="en-US" sz="1600">
            <a:latin typeface="Arial" pitchFamily="34" charset="0"/>
            <a:cs typeface="Arial" pitchFamily="34" charset="0"/>
          </a:endParaRPr>
        </a:p>
      </dgm:t>
    </dgm:pt>
    <dgm:pt modelId="{A6CFA58A-66AA-442E-B80B-C15B50B26A15}" type="sibTrans" cxnId="{49988573-1398-4B71-8A45-330BF76E902C}">
      <dgm:prSet phldrT="4" phldr="0"/>
      <dgm:spPr/>
      <dgm:t>
        <a:bodyPr/>
        <a:lstStyle/>
        <a:p>
          <a:endParaRPr lang="en-US">
            <a:latin typeface="Arial" pitchFamily="34" charset="0"/>
            <a:cs typeface="Arial" pitchFamily="34" charset="0"/>
          </a:endParaRPr>
        </a:p>
      </dgm:t>
    </dgm:pt>
    <dgm:pt modelId="{2CA4353A-A741-4534-B1FC-D2CAAA18F358}" type="pres">
      <dgm:prSet presAssocID="{C4A3D263-C41C-4203-98DC-27411DD37796}" presName="Name0" presStyleCnt="0">
        <dgm:presLayoutVars>
          <dgm:chPref val="1"/>
          <dgm:dir/>
          <dgm:animOne val="branch"/>
          <dgm:animLvl val="lvl"/>
          <dgm:resizeHandles/>
        </dgm:presLayoutVars>
      </dgm:prSet>
      <dgm:spPr/>
      <dgm:t>
        <a:bodyPr/>
        <a:lstStyle/>
        <a:p>
          <a:endParaRPr lang="en-US"/>
        </a:p>
      </dgm:t>
    </dgm:pt>
    <dgm:pt modelId="{0F76C3D9-923F-488B-9C68-7F371B613A9D}" type="pres">
      <dgm:prSet presAssocID="{7897B3BC-02B3-4D8E-BAB1-C93D69240645}" presName="vertOne" presStyleCnt="0"/>
      <dgm:spPr/>
    </dgm:pt>
    <dgm:pt modelId="{B3C530AE-1481-4903-8061-24B802C27863}" type="pres">
      <dgm:prSet presAssocID="{7897B3BC-02B3-4D8E-BAB1-C93D69240645}" presName="txOne" presStyleLbl="node0" presStyleIdx="0" presStyleCnt="6">
        <dgm:presLayoutVars>
          <dgm:chPref val="3"/>
        </dgm:presLayoutVars>
      </dgm:prSet>
      <dgm:spPr/>
      <dgm:t>
        <a:bodyPr/>
        <a:lstStyle/>
        <a:p>
          <a:endParaRPr lang="en-US"/>
        </a:p>
      </dgm:t>
    </dgm:pt>
    <dgm:pt modelId="{69A29ECB-B4FD-428B-B331-9A737B3E24FE}" type="pres">
      <dgm:prSet presAssocID="{7897B3BC-02B3-4D8E-BAB1-C93D69240645}" presName="horzOne" presStyleCnt="0"/>
      <dgm:spPr/>
    </dgm:pt>
    <dgm:pt modelId="{933CEF84-2DD8-4793-9A37-0F3C6AE31A25}" type="pres">
      <dgm:prSet presAssocID="{F4CCEE32-736F-40E2-A445-7AB8012D2A94}" presName="sibSpaceOne" presStyleCnt="0"/>
      <dgm:spPr/>
    </dgm:pt>
    <dgm:pt modelId="{C2636815-B519-435C-901B-140580C043BA}" type="pres">
      <dgm:prSet presAssocID="{7ADA70ED-D809-4F5E-9E4F-3144E407F5DD}" presName="vertOne" presStyleCnt="0"/>
      <dgm:spPr/>
    </dgm:pt>
    <dgm:pt modelId="{F3439C3C-AA92-4971-898E-864AF920FE65}" type="pres">
      <dgm:prSet presAssocID="{7ADA70ED-D809-4F5E-9E4F-3144E407F5DD}" presName="txOne" presStyleLbl="node0" presStyleIdx="1" presStyleCnt="6">
        <dgm:presLayoutVars>
          <dgm:chPref val="3"/>
        </dgm:presLayoutVars>
      </dgm:prSet>
      <dgm:spPr/>
      <dgm:t>
        <a:bodyPr/>
        <a:lstStyle/>
        <a:p>
          <a:endParaRPr lang="en-US"/>
        </a:p>
      </dgm:t>
    </dgm:pt>
    <dgm:pt modelId="{430820D0-0864-48AF-811F-28394DC9EE82}" type="pres">
      <dgm:prSet presAssocID="{7ADA70ED-D809-4F5E-9E4F-3144E407F5DD}" presName="horzOne" presStyleCnt="0"/>
      <dgm:spPr/>
    </dgm:pt>
    <dgm:pt modelId="{2DA31CAB-0CFF-46A5-B16C-E8435FAA7145}" type="pres">
      <dgm:prSet presAssocID="{BCF5B329-B1B7-4750-90DC-B316BDFCBA49}" presName="sibSpaceOne" presStyleCnt="0"/>
      <dgm:spPr/>
    </dgm:pt>
    <dgm:pt modelId="{AA9A8E61-5055-4EE9-87A6-5F37FEDDA777}" type="pres">
      <dgm:prSet presAssocID="{BACA0D8A-C63C-4AE6-87DD-CC6E96446EFF}" presName="vertOne" presStyleCnt="0"/>
      <dgm:spPr/>
    </dgm:pt>
    <dgm:pt modelId="{7AD94529-6E84-4202-BBC6-6BE7911A846A}" type="pres">
      <dgm:prSet presAssocID="{BACA0D8A-C63C-4AE6-87DD-CC6E96446EFF}" presName="txOne" presStyleLbl="node0" presStyleIdx="2" presStyleCnt="6">
        <dgm:presLayoutVars>
          <dgm:chPref val="3"/>
        </dgm:presLayoutVars>
      </dgm:prSet>
      <dgm:spPr/>
      <dgm:t>
        <a:bodyPr/>
        <a:lstStyle/>
        <a:p>
          <a:endParaRPr lang="en-US"/>
        </a:p>
      </dgm:t>
    </dgm:pt>
    <dgm:pt modelId="{A880C797-9504-4908-AACF-517170312FD7}" type="pres">
      <dgm:prSet presAssocID="{BACA0D8A-C63C-4AE6-87DD-CC6E96446EFF}" presName="horzOne" presStyleCnt="0"/>
      <dgm:spPr/>
    </dgm:pt>
    <dgm:pt modelId="{B9178EBE-4A0D-467B-966D-60D19DCA92DC}" type="pres">
      <dgm:prSet presAssocID="{C5BDF111-5ADA-4FF1-A0CC-521180EAD782}" presName="sibSpaceOne" presStyleCnt="0"/>
      <dgm:spPr/>
    </dgm:pt>
    <dgm:pt modelId="{F42FCAEF-CC66-4D45-B3E4-51095E2E4D76}" type="pres">
      <dgm:prSet presAssocID="{7128D6B5-FB52-46A0-BE95-1591D3DCD268}" presName="vertOne" presStyleCnt="0"/>
      <dgm:spPr/>
    </dgm:pt>
    <dgm:pt modelId="{C70BB54F-B5A9-432A-9DB8-ADA74911EAAF}" type="pres">
      <dgm:prSet presAssocID="{7128D6B5-FB52-46A0-BE95-1591D3DCD268}" presName="txOne" presStyleLbl="node0" presStyleIdx="3" presStyleCnt="6">
        <dgm:presLayoutVars>
          <dgm:chPref val="3"/>
        </dgm:presLayoutVars>
      </dgm:prSet>
      <dgm:spPr/>
      <dgm:t>
        <a:bodyPr/>
        <a:lstStyle/>
        <a:p>
          <a:endParaRPr lang="en-US"/>
        </a:p>
      </dgm:t>
    </dgm:pt>
    <dgm:pt modelId="{4BCE8042-0258-4CF8-86E5-A7AFC91D1030}" type="pres">
      <dgm:prSet presAssocID="{7128D6B5-FB52-46A0-BE95-1591D3DCD268}" presName="horzOne" presStyleCnt="0"/>
      <dgm:spPr/>
    </dgm:pt>
    <dgm:pt modelId="{45619D04-1418-48C7-B9D2-6945B0FE2048}" type="pres">
      <dgm:prSet presAssocID="{A6CFA58A-66AA-442E-B80B-C15B50B26A15}" presName="sibSpaceOne" presStyleCnt="0"/>
      <dgm:spPr/>
    </dgm:pt>
    <dgm:pt modelId="{9E6A375B-A58F-4BF8-B1AC-4A7E6320AD8F}" type="pres">
      <dgm:prSet presAssocID="{3D5F9A02-4E27-432D-A4F0-C69E43C61903}" presName="vertOne" presStyleCnt="0"/>
      <dgm:spPr/>
    </dgm:pt>
    <dgm:pt modelId="{86CDEAFE-29C9-4E09-91F0-13B4B15D003A}" type="pres">
      <dgm:prSet presAssocID="{3D5F9A02-4E27-432D-A4F0-C69E43C61903}" presName="txOne" presStyleLbl="node0" presStyleIdx="4" presStyleCnt="6">
        <dgm:presLayoutVars>
          <dgm:chPref val="3"/>
        </dgm:presLayoutVars>
      </dgm:prSet>
      <dgm:spPr/>
      <dgm:t>
        <a:bodyPr/>
        <a:lstStyle/>
        <a:p>
          <a:endParaRPr lang="en-US"/>
        </a:p>
      </dgm:t>
    </dgm:pt>
    <dgm:pt modelId="{935ABE7A-5E5F-44BB-AED0-CDC95F715263}" type="pres">
      <dgm:prSet presAssocID="{3D5F9A02-4E27-432D-A4F0-C69E43C61903}" presName="horzOne" presStyleCnt="0"/>
      <dgm:spPr/>
    </dgm:pt>
    <dgm:pt modelId="{07571BBF-7239-443A-BC85-CB33B97AD5EE}" type="pres">
      <dgm:prSet presAssocID="{83CA45C5-8ABD-4C98-9F84-1B76D554E1D8}" presName="sibSpaceOne" presStyleCnt="0"/>
      <dgm:spPr/>
    </dgm:pt>
    <dgm:pt modelId="{8500A463-EBD4-4111-AA16-70C5ABBB6B66}" type="pres">
      <dgm:prSet presAssocID="{852D0C3D-1CA9-4C8E-B2A6-36B381928883}" presName="vertOne" presStyleCnt="0"/>
      <dgm:spPr/>
    </dgm:pt>
    <dgm:pt modelId="{96221966-E6D9-4402-9D57-CCF2CBA77E3F}" type="pres">
      <dgm:prSet presAssocID="{852D0C3D-1CA9-4C8E-B2A6-36B381928883}" presName="txOne" presStyleLbl="node0" presStyleIdx="5" presStyleCnt="6">
        <dgm:presLayoutVars>
          <dgm:chPref val="3"/>
        </dgm:presLayoutVars>
      </dgm:prSet>
      <dgm:spPr/>
      <dgm:t>
        <a:bodyPr/>
        <a:lstStyle/>
        <a:p>
          <a:endParaRPr lang="en-US"/>
        </a:p>
      </dgm:t>
    </dgm:pt>
    <dgm:pt modelId="{15027049-CCD5-424D-A242-E309717BA6C3}" type="pres">
      <dgm:prSet presAssocID="{852D0C3D-1CA9-4C8E-B2A6-36B381928883}" presName="horzOne" presStyleCnt="0"/>
      <dgm:spPr/>
    </dgm:pt>
  </dgm:ptLst>
  <dgm:cxnLst>
    <dgm:cxn modelId="{94C5234F-5403-45D1-9C08-10472EA1C8BE}" type="presOf" srcId="{7128D6B5-FB52-46A0-BE95-1591D3DCD268}" destId="{C70BB54F-B5A9-432A-9DB8-ADA74911EAAF}" srcOrd="0" destOrd="0" presId="urn:microsoft.com/office/officeart/2005/8/layout/architecture"/>
    <dgm:cxn modelId="{2B4D6B4F-0A9D-4EE0-BB49-7BB0C664AAD8}" srcId="{C4A3D263-C41C-4203-98DC-27411DD37796}" destId="{852D0C3D-1CA9-4C8E-B2A6-36B381928883}" srcOrd="5" destOrd="0" parTransId="{267D0774-17DA-4F20-8CE4-DD43FF3EC700}" sibTransId="{046CE8C5-E056-4D2C-AAEE-B82550957350}"/>
    <dgm:cxn modelId="{49988573-1398-4B71-8A45-330BF76E902C}" srcId="{C4A3D263-C41C-4203-98DC-27411DD37796}" destId="{7128D6B5-FB52-46A0-BE95-1591D3DCD268}" srcOrd="3" destOrd="0" parTransId="{3E64C288-FED7-4DD3-94F6-9C44D7A38730}" sibTransId="{A6CFA58A-66AA-442E-B80B-C15B50B26A15}"/>
    <dgm:cxn modelId="{9A2D737D-98AD-4890-9906-EA12C7793099}" srcId="{C4A3D263-C41C-4203-98DC-27411DD37796}" destId="{7ADA70ED-D809-4F5E-9E4F-3144E407F5DD}" srcOrd="1" destOrd="0" parTransId="{043A6423-8E84-4852-8DA0-693F48C1278F}" sibTransId="{BCF5B329-B1B7-4750-90DC-B316BDFCBA49}"/>
    <dgm:cxn modelId="{2EE71A12-CBE7-4AEE-85B5-19AA8785DBED}" srcId="{C4A3D263-C41C-4203-98DC-27411DD37796}" destId="{BACA0D8A-C63C-4AE6-87DD-CC6E96446EFF}" srcOrd="2" destOrd="0" parTransId="{32E81FAC-C38D-42BF-808D-2F5F1275728A}" sibTransId="{C5BDF111-5ADA-4FF1-A0CC-521180EAD782}"/>
    <dgm:cxn modelId="{95B5C563-61B4-4376-BCDD-F1CD4EB83E98}" type="presOf" srcId="{C4A3D263-C41C-4203-98DC-27411DD37796}" destId="{2CA4353A-A741-4534-B1FC-D2CAAA18F358}" srcOrd="0" destOrd="0" presId="urn:microsoft.com/office/officeart/2005/8/layout/architecture"/>
    <dgm:cxn modelId="{134B2416-5259-4744-9F94-CB59AA175DDB}" type="presOf" srcId="{BACA0D8A-C63C-4AE6-87DD-CC6E96446EFF}" destId="{7AD94529-6E84-4202-BBC6-6BE7911A846A}" srcOrd="0" destOrd="0" presId="urn:microsoft.com/office/officeart/2005/8/layout/architecture"/>
    <dgm:cxn modelId="{3C6DA6AE-BD7F-419C-8012-4C43780AB14F}" type="presOf" srcId="{3D5F9A02-4E27-432D-A4F0-C69E43C61903}" destId="{86CDEAFE-29C9-4E09-91F0-13B4B15D003A}" srcOrd="0" destOrd="0" presId="urn:microsoft.com/office/officeart/2005/8/layout/architecture"/>
    <dgm:cxn modelId="{40917CEE-73F1-4B3C-B3BB-0E4349FC291A}" type="presOf" srcId="{852D0C3D-1CA9-4C8E-B2A6-36B381928883}" destId="{96221966-E6D9-4402-9D57-CCF2CBA77E3F}" srcOrd="0" destOrd="0" presId="urn:microsoft.com/office/officeart/2005/8/layout/architecture"/>
    <dgm:cxn modelId="{AF4056AE-5045-41C5-A6AA-9D51214F0D4A}" srcId="{C4A3D263-C41C-4203-98DC-27411DD37796}" destId="{3D5F9A02-4E27-432D-A4F0-C69E43C61903}" srcOrd="4" destOrd="0" parTransId="{ACA4AB48-2206-4233-BCB6-B20ED5F89A33}" sibTransId="{83CA45C5-8ABD-4C98-9F84-1B76D554E1D8}"/>
    <dgm:cxn modelId="{A63CA2B9-2C3F-4CFE-AAE8-DFA876D32691}" srcId="{C4A3D263-C41C-4203-98DC-27411DD37796}" destId="{7897B3BC-02B3-4D8E-BAB1-C93D69240645}" srcOrd="0" destOrd="0" parTransId="{57D1F5AC-E2FB-40D0-BFA8-ED978E6291E9}" sibTransId="{F4CCEE32-736F-40E2-A445-7AB8012D2A94}"/>
    <dgm:cxn modelId="{8FF1B07F-D849-4EDC-9ED6-16161F866A8A}" type="presOf" srcId="{7ADA70ED-D809-4F5E-9E4F-3144E407F5DD}" destId="{F3439C3C-AA92-4971-898E-864AF920FE65}" srcOrd="0" destOrd="0" presId="urn:microsoft.com/office/officeart/2005/8/layout/architecture"/>
    <dgm:cxn modelId="{2C0F5BD1-E22D-4278-90B6-997C28705689}" type="presOf" srcId="{7897B3BC-02B3-4D8E-BAB1-C93D69240645}" destId="{B3C530AE-1481-4903-8061-24B802C27863}" srcOrd="0" destOrd="0" presId="urn:microsoft.com/office/officeart/2005/8/layout/architecture"/>
    <dgm:cxn modelId="{6AACA051-C5BB-412F-8E47-DE4263EDE1E0}" type="presParOf" srcId="{2CA4353A-A741-4534-B1FC-D2CAAA18F358}" destId="{0F76C3D9-923F-488B-9C68-7F371B613A9D}" srcOrd="0" destOrd="0" presId="urn:microsoft.com/office/officeart/2005/8/layout/architecture"/>
    <dgm:cxn modelId="{42FD5C08-B8A0-4887-B2F6-53C12071D09C}" type="presParOf" srcId="{0F76C3D9-923F-488B-9C68-7F371B613A9D}" destId="{B3C530AE-1481-4903-8061-24B802C27863}" srcOrd="0" destOrd="0" presId="urn:microsoft.com/office/officeart/2005/8/layout/architecture"/>
    <dgm:cxn modelId="{685878B4-B96F-4AA2-BD0A-D1D0558021FE}" type="presParOf" srcId="{0F76C3D9-923F-488B-9C68-7F371B613A9D}" destId="{69A29ECB-B4FD-428B-B331-9A737B3E24FE}" srcOrd="1" destOrd="0" presId="urn:microsoft.com/office/officeart/2005/8/layout/architecture"/>
    <dgm:cxn modelId="{7DE318BD-468F-486F-B440-9D5F8133091A}" type="presParOf" srcId="{2CA4353A-A741-4534-B1FC-D2CAAA18F358}" destId="{933CEF84-2DD8-4793-9A37-0F3C6AE31A25}" srcOrd="1" destOrd="0" presId="urn:microsoft.com/office/officeart/2005/8/layout/architecture"/>
    <dgm:cxn modelId="{2274F321-60D3-47EA-986A-C3D778153446}" type="presParOf" srcId="{2CA4353A-A741-4534-B1FC-D2CAAA18F358}" destId="{C2636815-B519-435C-901B-140580C043BA}" srcOrd="2" destOrd="0" presId="urn:microsoft.com/office/officeart/2005/8/layout/architecture"/>
    <dgm:cxn modelId="{B9873AAC-00F5-439F-A48E-27210DE75158}" type="presParOf" srcId="{C2636815-B519-435C-901B-140580C043BA}" destId="{F3439C3C-AA92-4971-898E-864AF920FE65}" srcOrd="0" destOrd="0" presId="urn:microsoft.com/office/officeart/2005/8/layout/architecture"/>
    <dgm:cxn modelId="{F0C9CCD7-863F-4734-8EA1-6D72C3AFE365}" type="presParOf" srcId="{C2636815-B519-435C-901B-140580C043BA}" destId="{430820D0-0864-48AF-811F-28394DC9EE82}" srcOrd="1" destOrd="0" presId="urn:microsoft.com/office/officeart/2005/8/layout/architecture"/>
    <dgm:cxn modelId="{D2DB7E27-4267-4344-9A08-8157528078A9}" type="presParOf" srcId="{2CA4353A-A741-4534-B1FC-D2CAAA18F358}" destId="{2DA31CAB-0CFF-46A5-B16C-E8435FAA7145}" srcOrd="3" destOrd="0" presId="urn:microsoft.com/office/officeart/2005/8/layout/architecture"/>
    <dgm:cxn modelId="{E4063C22-0652-4782-8149-3FBD2A88F1F6}" type="presParOf" srcId="{2CA4353A-A741-4534-B1FC-D2CAAA18F358}" destId="{AA9A8E61-5055-4EE9-87A6-5F37FEDDA777}" srcOrd="4" destOrd="0" presId="urn:microsoft.com/office/officeart/2005/8/layout/architecture"/>
    <dgm:cxn modelId="{84A9C595-A63B-495D-90B9-35F3E3B892B3}" type="presParOf" srcId="{AA9A8E61-5055-4EE9-87A6-5F37FEDDA777}" destId="{7AD94529-6E84-4202-BBC6-6BE7911A846A}" srcOrd="0" destOrd="0" presId="urn:microsoft.com/office/officeart/2005/8/layout/architecture"/>
    <dgm:cxn modelId="{73C2A3D2-466A-42B5-B7F0-22570AC1CD59}" type="presParOf" srcId="{AA9A8E61-5055-4EE9-87A6-5F37FEDDA777}" destId="{A880C797-9504-4908-AACF-517170312FD7}" srcOrd="1" destOrd="0" presId="urn:microsoft.com/office/officeart/2005/8/layout/architecture"/>
    <dgm:cxn modelId="{3ED6028D-CCF4-4ABC-9844-50CCEDFAE6BC}" type="presParOf" srcId="{2CA4353A-A741-4534-B1FC-D2CAAA18F358}" destId="{B9178EBE-4A0D-467B-966D-60D19DCA92DC}" srcOrd="5" destOrd="0" presId="urn:microsoft.com/office/officeart/2005/8/layout/architecture"/>
    <dgm:cxn modelId="{4BB13CD4-9673-4921-B944-9118B100B528}" type="presParOf" srcId="{2CA4353A-A741-4534-B1FC-D2CAAA18F358}" destId="{F42FCAEF-CC66-4D45-B3E4-51095E2E4D76}" srcOrd="6" destOrd="0" presId="urn:microsoft.com/office/officeart/2005/8/layout/architecture"/>
    <dgm:cxn modelId="{1D19ECA9-2069-4FAF-B4C5-6D8362621770}" type="presParOf" srcId="{F42FCAEF-CC66-4D45-B3E4-51095E2E4D76}" destId="{C70BB54F-B5A9-432A-9DB8-ADA74911EAAF}" srcOrd="0" destOrd="0" presId="urn:microsoft.com/office/officeart/2005/8/layout/architecture"/>
    <dgm:cxn modelId="{62348EC4-4B6E-43F3-A57F-4CBE3E5D0C1C}" type="presParOf" srcId="{F42FCAEF-CC66-4D45-B3E4-51095E2E4D76}" destId="{4BCE8042-0258-4CF8-86E5-A7AFC91D1030}" srcOrd="1" destOrd="0" presId="urn:microsoft.com/office/officeart/2005/8/layout/architecture"/>
    <dgm:cxn modelId="{89E4B211-8320-495B-A0EE-653651A05850}" type="presParOf" srcId="{2CA4353A-A741-4534-B1FC-D2CAAA18F358}" destId="{45619D04-1418-48C7-B9D2-6945B0FE2048}" srcOrd="7" destOrd="0" presId="urn:microsoft.com/office/officeart/2005/8/layout/architecture"/>
    <dgm:cxn modelId="{247D6F97-493B-4BD1-A391-8CAA192D1449}" type="presParOf" srcId="{2CA4353A-A741-4534-B1FC-D2CAAA18F358}" destId="{9E6A375B-A58F-4BF8-B1AC-4A7E6320AD8F}" srcOrd="8" destOrd="0" presId="urn:microsoft.com/office/officeart/2005/8/layout/architecture"/>
    <dgm:cxn modelId="{46AF4A68-DEDB-4704-8C66-E9091A4E2401}" type="presParOf" srcId="{9E6A375B-A58F-4BF8-B1AC-4A7E6320AD8F}" destId="{86CDEAFE-29C9-4E09-91F0-13B4B15D003A}" srcOrd="0" destOrd="0" presId="urn:microsoft.com/office/officeart/2005/8/layout/architecture"/>
    <dgm:cxn modelId="{5EF3F49A-5D20-449A-B0BB-6E0DEDFEC1FE}" type="presParOf" srcId="{9E6A375B-A58F-4BF8-B1AC-4A7E6320AD8F}" destId="{935ABE7A-5E5F-44BB-AED0-CDC95F715263}" srcOrd="1" destOrd="0" presId="urn:microsoft.com/office/officeart/2005/8/layout/architecture"/>
    <dgm:cxn modelId="{5F5C39E6-7987-4F1E-98C1-893BA4C3F113}" type="presParOf" srcId="{2CA4353A-A741-4534-B1FC-D2CAAA18F358}" destId="{07571BBF-7239-443A-BC85-CB33B97AD5EE}" srcOrd="9" destOrd="0" presId="urn:microsoft.com/office/officeart/2005/8/layout/architecture"/>
    <dgm:cxn modelId="{88D1986F-2083-4A40-A293-46388E71F209}" type="presParOf" srcId="{2CA4353A-A741-4534-B1FC-D2CAAA18F358}" destId="{8500A463-EBD4-4111-AA16-70C5ABBB6B66}" srcOrd="10" destOrd="0" presId="urn:microsoft.com/office/officeart/2005/8/layout/architecture"/>
    <dgm:cxn modelId="{5154CC44-18B2-44F2-AFCA-08298F1F0600}" type="presParOf" srcId="{8500A463-EBD4-4111-AA16-70C5ABBB6B66}" destId="{96221966-E6D9-4402-9D57-CCF2CBA77E3F}" srcOrd="0" destOrd="0" presId="urn:microsoft.com/office/officeart/2005/8/layout/architecture"/>
    <dgm:cxn modelId="{84E5465A-6CC9-4968-A0F9-9B786EEA8B8F}" type="presParOf" srcId="{8500A463-EBD4-4111-AA16-70C5ABBB6B66}" destId="{15027049-CCD5-424D-A242-E309717BA6C3}" srcOrd="1" destOrd="0" presId="urn:microsoft.com/office/officeart/2005/8/layout/architecture"/>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973EEAF4-9B90-4516-A2CC-55A249623F4D}" type="doc">
      <dgm:prSet loTypeId="urn:microsoft.com/office/officeart/2005/8/layout/hierarchy4" loCatId="list" qsTypeId="urn:microsoft.com/office/officeart/2005/8/quickstyle/simple1" qsCatId="simple" csTypeId="urn:microsoft.com/office/officeart/2005/8/colors/accent0_1" csCatId="mainScheme" phldr="1"/>
      <dgm:spPr/>
      <dgm:t>
        <a:bodyPr/>
        <a:lstStyle/>
        <a:p>
          <a:endParaRPr lang="en-US"/>
        </a:p>
      </dgm:t>
    </dgm:pt>
    <dgm:pt modelId="{2A78D633-8FD7-4A3F-BDBC-2CE0CA17DF7C}">
      <dgm:prSet custT="1"/>
      <dgm:spPr/>
      <dgm:t>
        <a:bodyPr/>
        <a:lstStyle/>
        <a:p>
          <a:r>
            <a:rPr lang="en-US" sz="2000" dirty="0" err="1" smtClean="0">
              <a:latin typeface="Arial" pitchFamily="34" charset="0"/>
              <a:cs typeface="Arial" pitchFamily="34" charset="0"/>
            </a:rPr>
            <a:t>Chỉ</a:t>
          </a:r>
          <a:r>
            <a:rPr lang="en-US" sz="2000" dirty="0" smtClean="0">
              <a:latin typeface="Arial" pitchFamily="34" charset="0"/>
              <a:cs typeface="Arial" pitchFamily="34" charset="0"/>
            </a:rPr>
            <a:t> </a:t>
          </a:r>
          <a:r>
            <a:rPr lang="en-US" sz="2000" dirty="0" err="1" smtClean="0">
              <a:latin typeface="Arial" pitchFamily="34" charset="0"/>
              <a:cs typeface="Arial" pitchFamily="34" charset="0"/>
            </a:rPr>
            <a:t>số</a:t>
          </a:r>
          <a:r>
            <a:rPr lang="en-US" sz="2000" dirty="0" smtClean="0">
              <a:latin typeface="Arial" pitchFamily="34" charset="0"/>
              <a:cs typeface="Arial" pitchFamily="34" charset="0"/>
            </a:rPr>
            <a:t> </a:t>
          </a:r>
          <a:r>
            <a:rPr lang="en-US" sz="2000" dirty="0" err="1" smtClean="0">
              <a:latin typeface="Arial" pitchFamily="34" charset="0"/>
              <a:cs typeface="Arial" pitchFamily="34" charset="0"/>
            </a:rPr>
            <a:t>của</a:t>
          </a:r>
          <a:r>
            <a:rPr lang="en-US" sz="2000" dirty="0" smtClean="0">
              <a:latin typeface="Arial" pitchFamily="34" charset="0"/>
              <a:cs typeface="Arial" pitchFamily="34" charset="0"/>
            </a:rPr>
            <a:t> </a:t>
          </a:r>
          <a:r>
            <a:rPr lang="en-US" sz="2000" dirty="0" err="1" smtClean="0">
              <a:latin typeface="Arial" pitchFamily="34" charset="0"/>
              <a:cs typeface="Arial" pitchFamily="34" charset="0"/>
            </a:rPr>
            <a:t>các</a:t>
          </a:r>
          <a:r>
            <a:rPr lang="en-US" sz="2000" dirty="0" smtClean="0">
              <a:latin typeface="Arial" pitchFamily="34" charset="0"/>
              <a:cs typeface="Arial" pitchFamily="34" charset="0"/>
            </a:rPr>
            <a:t> </a:t>
          </a:r>
          <a:r>
            <a:rPr lang="en-US" sz="2000" dirty="0" err="1" smtClean="0">
              <a:latin typeface="Arial" pitchFamily="34" charset="0"/>
              <a:cs typeface="Arial" pitchFamily="34" charset="0"/>
            </a:rPr>
            <a:t>thay</a:t>
          </a:r>
          <a:r>
            <a:rPr lang="en-US" sz="2000" dirty="0" smtClean="0">
              <a:latin typeface="Arial" pitchFamily="34" charset="0"/>
              <a:cs typeface="Arial" pitchFamily="34" charset="0"/>
            </a:rPr>
            <a:t> </a:t>
          </a:r>
          <a:r>
            <a:rPr lang="en-US" sz="2000" dirty="0" err="1" smtClean="0">
              <a:latin typeface="Arial" pitchFamily="34" charset="0"/>
              <a:cs typeface="Arial" pitchFamily="34" charset="0"/>
            </a:rPr>
            <a:t>đổi</a:t>
          </a:r>
          <a:r>
            <a:rPr lang="en-US" sz="2000" dirty="0" smtClean="0">
              <a:latin typeface="Arial" pitchFamily="34" charset="0"/>
              <a:cs typeface="Arial" pitchFamily="34" charset="0"/>
            </a:rPr>
            <a:t> </a:t>
          </a:r>
          <a:r>
            <a:rPr lang="en-US" sz="2000" dirty="0" err="1" smtClean="0">
              <a:latin typeface="Arial" pitchFamily="34" charset="0"/>
              <a:cs typeface="Arial" pitchFamily="34" charset="0"/>
            </a:rPr>
            <a:t>vê</a:t>
          </a:r>
          <a:r>
            <a:rPr lang="en-US" sz="2000" dirty="0" smtClean="0">
              <a:latin typeface="Arial" pitchFamily="34" charset="0"/>
              <a:cs typeface="Arial" pitchFamily="34" charset="0"/>
            </a:rPr>
            <a:t>̀ </a:t>
          </a:r>
          <a:r>
            <a:rPr lang="en-US" sz="2000" dirty="0" err="1" smtClean="0">
              <a:latin typeface="Arial" pitchFamily="34" charset="0"/>
              <a:cs typeface="Arial" pitchFamily="34" charset="0"/>
            </a:rPr>
            <a:t>kiến</a:t>
          </a:r>
          <a:r>
            <a:rPr lang="en-US" sz="2000" dirty="0" smtClean="0">
              <a:latin typeface="Arial" pitchFamily="34" charset="0"/>
              <a:cs typeface="Arial" pitchFamily="34" charset="0"/>
            </a:rPr>
            <a:t> </a:t>
          </a:r>
          <a:r>
            <a:rPr lang="en-US" sz="2000" dirty="0" err="1" smtClean="0">
              <a:latin typeface="Arial" pitchFamily="34" charset="0"/>
              <a:cs typeface="Arial" pitchFamily="34" charset="0"/>
            </a:rPr>
            <a:t>thức</a:t>
          </a:r>
          <a:r>
            <a:rPr lang="en-US" sz="2000" dirty="0" smtClean="0">
              <a:latin typeface="Arial" pitchFamily="34" charset="0"/>
              <a:cs typeface="Arial" pitchFamily="34" charset="0"/>
            </a:rPr>
            <a:t>, </a:t>
          </a:r>
          <a:r>
            <a:rPr lang="en-US" sz="2000" dirty="0" err="1" smtClean="0">
              <a:latin typeface="Arial" pitchFamily="34" charset="0"/>
              <a:cs typeface="Arial" pitchFamily="34" charset="0"/>
            </a:rPr>
            <a:t>thái</a:t>
          </a:r>
          <a:r>
            <a:rPr lang="en-US" sz="2000" dirty="0" smtClean="0">
              <a:latin typeface="Arial" pitchFamily="34" charset="0"/>
              <a:cs typeface="Arial" pitchFamily="34" charset="0"/>
            </a:rPr>
            <a:t> </a:t>
          </a:r>
          <a:r>
            <a:rPr lang="en-US" sz="2000" dirty="0" err="1" smtClean="0">
              <a:latin typeface="Arial" pitchFamily="34" charset="0"/>
              <a:cs typeface="Arial" pitchFamily="34" charset="0"/>
            </a:rPr>
            <a:t>độ</a:t>
          </a:r>
          <a:r>
            <a:rPr lang="en-US" sz="2000" dirty="0" smtClean="0">
              <a:latin typeface="Arial" pitchFamily="34" charset="0"/>
              <a:cs typeface="Arial" pitchFamily="34" charset="0"/>
            </a:rPr>
            <a:t> </a:t>
          </a:r>
          <a:r>
            <a:rPr lang="en-US" sz="2000" dirty="0" err="1" smtClean="0">
              <a:latin typeface="Arial" pitchFamily="34" charset="0"/>
              <a:cs typeface="Arial" pitchFamily="34" charset="0"/>
            </a:rPr>
            <a:t>và</a:t>
          </a:r>
          <a:r>
            <a:rPr lang="en-US" sz="2000" dirty="0" smtClean="0">
              <a:latin typeface="Arial" pitchFamily="34" charset="0"/>
              <a:cs typeface="Arial" pitchFamily="34" charset="0"/>
            </a:rPr>
            <a:t> </a:t>
          </a:r>
          <a:r>
            <a:rPr lang="en-US" sz="2000" dirty="0" err="1" smtClean="0">
              <a:latin typeface="Arial" pitchFamily="34" charset="0"/>
              <a:cs typeface="Arial" pitchFamily="34" charset="0"/>
            </a:rPr>
            <a:t>thực</a:t>
          </a:r>
          <a:r>
            <a:rPr lang="en-US" sz="2000" dirty="0" smtClean="0">
              <a:latin typeface="Arial" pitchFamily="34" charset="0"/>
              <a:cs typeface="Arial" pitchFamily="34" charset="0"/>
            </a:rPr>
            <a:t> </a:t>
          </a:r>
          <a:r>
            <a:rPr lang="en-US" sz="2000" dirty="0" err="1" smtClean="0">
              <a:latin typeface="Arial" pitchFamily="34" charset="0"/>
              <a:cs typeface="Arial" pitchFamily="34" charset="0"/>
            </a:rPr>
            <a:t>hành</a:t>
          </a:r>
          <a:r>
            <a:rPr lang="en-US" sz="2000" dirty="0" smtClean="0">
              <a:latin typeface="Arial" pitchFamily="34" charset="0"/>
              <a:cs typeface="Arial" pitchFamily="34" charset="0"/>
            </a:rPr>
            <a:t> </a:t>
          </a:r>
          <a:r>
            <a:rPr lang="en-US" sz="2000" dirty="0" err="1" smtClean="0">
              <a:latin typeface="Arial" pitchFamily="34" charset="0"/>
              <a:cs typeface="Arial" pitchFamily="34" charset="0"/>
            </a:rPr>
            <a:t>giúp</a:t>
          </a:r>
          <a:r>
            <a:rPr lang="en-US" sz="2000" dirty="0" smtClean="0">
              <a:latin typeface="Arial" pitchFamily="34" charset="0"/>
              <a:cs typeface="Arial" pitchFamily="34" charset="0"/>
            </a:rPr>
            <a:t> </a:t>
          </a:r>
          <a:r>
            <a:rPr lang="en-US" sz="2000" dirty="0" err="1" smtClean="0">
              <a:latin typeface="Arial" pitchFamily="34" charset="0"/>
              <a:cs typeface="Arial" pitchFamily="34" charset="0"/>
            </a:rPr>
            <a:t>chứng</a:t>
          </a:r>
          <a:r>
            <a:rPr lang="en-US" sz="2000" dirty="0" smtClean="0">
              <a:latin typeface="Arial" pitchFamily="34" charset="0"/>
              <a:cs typeface="Arial" pitchFamily="34" charset="0"/>
            </a:rPr>
            <a:t> minh </a:t>
          </a:r>
          <a:r>
            <a:rPr lang="en-US" sz="2000" dirty="0" err="1" smtClean="0">
              <a:latin typeface="Arial" pitchFamily="34" charset="0"/>
              <a:cs typeface="Arial" pitchFamily="34" charset="0"/>
            </a:rPr>
            <a:t>cho</a:t>
          </a:r>
          <a:r>
            <a:rPr lang="en-US" sz="2000" dirty="0" smtClean="0">
              <a:latin typeface="Arial" pitchFamily="34" charset="0"/>
              <a:cs typeface="Arial" pitchFamily="34" charset="0"/>
            </a:rPr>
            <a:t> </a:t>
          </a:r>
          <a:r>
            <a:rPr lang="en-US" sz="2000" dirty="0" err="1" smtClean="0">
              <a:latin typeface="Arial" pitchFamily="34" charset="0"/>
              <a:cs typeface="Arial" pitchFamily="34" charset="0"/>
            </a:rPr>
            <a:t>việc</a:t>
          </a:r>
          <a:r>
            <a:rPr lang="en-US" sz="2000" dirty="0" smtClean="0">
              <a:latin typeface="Arial" pitchFamily="34" charset="0"/>
              <a:cs typeface="Arial" pitchFamily="34" charset="0"/>
            </a:rPr>
            <a:t> </a:t>
          </a:r>
          <a:r>
            <a:rPr lang="en-US" sz="2000" dirty="0" err="1" smtClean="0">
              <a:latin typeface="Arial" pitchFamily="34" charset="0"/>
              <a:cs typeface="Arial" pitchFamily="34" charset="0"/>
            </a:rPr>
            <a:t>chương</a:t>
          </a:r>
          <a:r>
            <a:rPr lang="en-US" sz="2000" dirty="0" smtClean="0">
              <a:latin typeface="Arial" pitchFamily="34" charset="0"/>
              <a:cs typeface="Arial" pitchFamily="34" charset="0"/>
            </a:rPr>
            <a:t> </a:t>
          </a:r>
          <a:r>
            <a:rPr lang="en-US" sz="2000" dirty="0" err="1" smtClean="0">
              <a:latin typeface="Arial" pitchFamily="34" charset="0"/>
              <a:cs typeface="Arial" pitchFamily="34" charset="0"/>
            </a:rPr>
            <a:t>trình</a:t>
          </a:r>
          <a:r>
            <a:rPr lang="en-US" sz="2000" dirty="0" smtClean="0">
              <a:latin typeface="Arial" pitchFamily="34" charset="0"/>
              <a:cs typeface="Arial" pitchFamily="34" charset="0"/>
            </a:rPr>
            <a:t> </a:t>
          </a:r>
          <a:r>
            <a:rPr lang="en-US" sz="2000" dirty="0" err="1" smtClean="0">
              <a:latin typeface="Arial" pitchFamily="34" charset="0"/>
              <a:cs typeface="Arial" pitchFamily="34" charset="0"/>
            </a:rPr>
            <a:t>đa</a:t>
          </a:r>
          <a:r>
            <a:rPr lang="en-US" sz="2000" dirty="0" smtClean="0">
              <a:latin typeface="Arial" pitchFamily="34" charset="0"/>
              <a:cs typeface="Arial" pitchFamily="34" charset="0"/>
            </a:rPr>
            <a:t>̃ </a:t>
          </a:r>
          <a:r>
            <a:rPr lang="en-US" sz="2000" dirty="0" err="1" smtClean="0">
              <a:latin typeface="Arial" pitchFamily="34" charset="0"/>
              <a:cs typeface="Arial" pitchFamily="34" charset="0"/>
            </a:rPr>
            <a:t>đạt</a:t>
          </a:r>
          <a:r>
            <a:rPr lang="en-US" sz="2000" dirty="0" smtClean="0">
              <a:latin typeface="Arial" pitchFamily="34" charset="0"/>
              <a:cs typeface="Arial" pitchFamily="34" charset="0"/>
            </a:rPr>
            <a:t> </a:t>
          </a:r>
          <a:r>
            <a:rPr lang="en-US" sz="2000" dirty="0" err="1" smtClean="0">
              <a:latin typeface="Arial" pitchFamily="34" charset="0"/>
              <a:cs typeface="Arial" pitchFamily="34" charset="0"/>
            </a:rPr>
            <a:t>được</a:t>
          </a:r>
          <a:r>
            <a:rPr lang="en-US" sz="2000" dirty="0" smtClean="0">
              <a:latin typeface="Arial" pitchFamily="34" charset="0"/>
              <a:cs typeface="Arial" pitchFamily="34" charset="0"/>
            </a:rPr>
            <a:t> </a:t>
          </a:r>
          <a:r>
            <a:rPr lang="en-US" sz="2000" dirty="0" err="1" smtClean="0">
              <a:latin typeface="Arial" pitchFamily="34" charset="0"/>
              <a:cs typeface="Arial" pitchFamily="34" charset="0"/>
            </a:rPr>
            <a:t>các</a:t>
          </a:r>
          <a:r>
            <a:rPr lang="en-US" sz="2000" dirty="0" smtClean="0">
              <a:latin typeface="Arial" pitchFamily="34" charset="0"/>
              <a:cs typeface="Arial" pitchFamily="34" charset="0"/>
            </a:rPr>
            <a:t> </a:t>
          </a:r>
          <a:r>
            <a:rPr lang="en-US" sz="2000" dirty="0" err="1" smtClean="0">
              <a:latin typeface="Arial" pitchFamily="34" charset="0"/>
              <a:cs typeface="Arial" pitchFamily="34" charset="0"/>
            </a:rPr>
            <a:t>mục</a:t>
          </a:r>
          <a:r>
            <a:rPr lang="en-US" sz="2000" dirty="0" smtClean="0">
              <a:latin typeface="Arial" pitchFamily="34" charset="0"/>
              <a:cs typeface="Arial" pitchFamily="34" charset="0"/>
            </a:rPr>
            <a:t> </a:t>
          </a:r>
          <a:r>
            <a:rPr lang="en-US" sz="2000" dirty="0" err="1" smtClean="0">
              <a:latin typeface="Arial" pitchFamily="34" charset="0"/>
              <a:cs typeface="Arial" pitchFamily="34" charset="0"/>
            </a:rPr>
            <a:t>tiêu</a:t>
          </a:r>
          <a:r>
            <a:rPr lang="en-US" sz="2000" dirty="0" smtClean="0">
              <a:latin typeface="Arial" pitchFamily="34" charset="0"/>
              <a:cs typeface="Arial" pitchFamily="34" charset="0"/>
            </a:rPr>
            <a:t> </a:t>
          </a:r>
          <a:r>
            <a:rPr lang="en-US" sz="2000" dirty="0" err="1" smtClean="0">
              <a:latin typeface="Arial" pitchFamily="34" charset="0"/>
              <a:cs typeface="Arial" pitchFamily="34" charset="0"/>
            </a:rPr>
            <a:t>đê</a:t>
          </a:r>
          <a:r>
            <a:rPr lang="en-US" sz="2000" dirty="0" smtClean="0">
              <a:latin typeface="Arial" pitchFamily="34" charset="0"/>
              <a:cs typeface="Arial" pitchFamily="34" charset="0"/>
            </a:rPr>
            <a:t>̀ </a:t>
          </a:r>
          <a:r>
            <a:rPr lang="en-US" sz="2000" dirty="0" err="1" smtClean="0">
              <a:latin typeface="Arial" pitchFamily="34" charset="0"/>
              <a:cs typeface="Arial" pitchFamily="34" charset="0"/>
            </a:rPr>
            <a:t>ra</a:t>
          </a:r>
          <a:endParaRPr lang="en-US" sz="2000" dirty="0" smtClean="0">
            <a:latin typeface="Arial" pitchFamily="34" charset="0"/>
            <a:cs typeface="Arial" pitchFamily="34" charset="0"/>
          </a:endParaRPr>
        </a:p>
      </dgm:t>
    </dgm:pt>
    <dgm:pt modelId="{37830705-4417-4C68-A5A3-2ED15F619FC2}" type="parTrans" cxnId="{7ECDA4EA-E042-446D-87E3-396CEB5D1580}">
      <dgm:prSet/>
      <dgm:spPr/>
      <dgm:t>
        <a:bodyPr/>
        <a:lstStyle/>
        <a:p>
          <a:endParaRPr lang="en-US" sz="3200">
            <a:latin typeface="Arial" pitchFamily="34" charset="0"/>
            <a:cs typeface="Arial" pitchFamily="34" charset="0"/>
          </a:endParaRPr>
        </a:p>
      </dgm:t>
    </dgm:pt>
    <dgm:pt modelId="{6854532A-724F-4173-B42D-82982E70DBAE}" type="sibTrans" cxnId="{7ECDA4EA-E042-446D-87E3-396CEB5D1580}">
      <dgm:prSet/>
      <dgm:spPr/>
      <dgm:t>
        <a:bodyPr/>
        <a:lstStyle/>
        <a:p>
          <a:endParaRPr lang="en-US" sz="3200">
            <a:latin typeface="Arial" pitchFamily="34" charset="0"/>
            <a:cs typeface="Arial" pitchFamily="34" charset="0"/>
          </a:endParaRPr>
        </a:p>
      </dgm:t>
    </dgm:pt>
    <dgm:pt modelId="{4F2B2610-4E50-487D-8450-9F199568E518}">
      <dgm:prSet custT="1"/>
      <dgm:spPr/>
      <dgm:t>
        <a:bodyPr/>
        <a:lstStyle/>
        <a:p>
          <a:r>
            <a:rPr lang="en-US" sz="2000" dirty="0" err="1" smtClean="0">
              <a:latin typeface="Arial" pitchFamily="34" charset="0"/>
              <a:cs typeface="Arial" pitchFamily="34" charset="0"/>
            </a:rPr>
            <a:t>Kết</a:t>
          </a:r>
          <a:r>
            <a:rPr lang="en-US" sz="2000" dirty="0" smtClean="0">
              <a:latin typeface="Arial" pitchFamily="34" charset="0"/>
              <a:cs typeface="Arial" pitchFamily="34" charset="0"/>
            </a:rPr>
            <a:t> quả quá </a:t>
          </a:r>
          <a:r>
            <a:rPr lang="en-US" sz="2000" dirty="0" err="1" smtClean="0">
              <a:latin typeface="Arial" pitchFamily="34" charset="0"/>
              <a:cs typeface="Arial" pitchFamily="34" charset="0"/>
            </a:rPr>
            <a:t>trình</a:t>
          </a:r>
          <a:r>
            <a:rPr lang="en-US" sz="2000" dirty="0" smtClean="0">
              <a:latin typeface="Arial" pitchFamily="34" charset="0"/>
              <a:cs typeface="Arial" pitchFamily="34" charset="0"/>
            </a:rPr>
            <a:t> </a:t>
          </a:r>
          <a:r>
            <a:rPr lang="en-US" sz="2000" dirty="0" err="1" smtClean="0">
              <a:latin typeface="Arial" pitchFamily="34" charset="0"/>
              <a:cs typeface="Arial" pitchFamily="34" charset="0"/>
            </a:rPr>
            <a:t>được</a:t>
          </a:r>
          <a:r>
            <a:rPr lang="en-US" sz="2000" dirty="0" smtClean="0">
              <a:latin typeface="Arial" pitchFamily="34" charset="0"/>
              <a:cs typeface="Arial" pitchFamily="34" charset="0"/>
            </a:rPr>
            <a:t> </a:t>
          </a:r>
          <a:r>
            <a:rPr lang="en-US" sz="2000" dirty="0" err="1" smtClean="0">
              <a:latin typeface="Arial" pitchFamily="34" charset="0"/>
              <a:cs typeface="Arial" pitchFamily="34" charset="0"/>
            </a:rPr>
            <a:t>đo</a:t>
          </a:r>
          <a:r>
            <a:rPr lang="en-US" sz="2000" dirty="0" smtClean="0">
              <a:latin typeface="Arial" pitchFamily="34" charset="0"/>
              <a:cs typeface="Arial" pitchFamily="34" charset="0"/>
            </a:rPr>
            <a:t> </a:t>
          </a:r>
          <a:r>
            <a:rPr lang="en-US" sz="2000" dirty="0" err="1" smtClean="0">
              <a:latin typeface="Arial" pitchFamily="34" charset="0"/>
              <a:cs typeface="Arial" pitchFamily="34" charset="0"/>
            </a:rPr>
            <a:t>lường</a:t>
          </a:r>
          <a:r>
            <a:rPr lang="en-US" sz="2000" dirty="0" smtClean="0">
              <a:latin typeface="Arial" pitchFamily="34" charset="0"/>
              <a:cs typeface="Arial" pitchFamily="34" charset="0"/>
            </a:rPr>
            <a:t> </a:t>
          </a:r>
          <a:r>
            <a:rPr lang="en-US" sz="2000" dirty="0" err="1" smtClean="0">
              <a:latin typeface="Arial" pitchFamily="34" charset="0"/>
              <a:cs typeface="Arial" pitchFamily="34" charset="0"/>
            </a:rPr>
            <a:t>xuyên</a:t>
          </a:r>
          <a:r>
            <a:rPr lang="en-US" sz="2000" dirty="0" smtClean="0">
              <a:latin typeface="Arial" pitchFamily="34" charset="0"/>
              <a:cs typeface="Arial" pitchFamily="34" charset="0"/>
            </a:rPr>
            <a:t> </a:t>
          </a:r>
          <a:r>
            <a:rPr lang="en-US" sz="2000" dirty="0" err="1" smtClean="0">
              <a:latin typeface="Arial" pitchFamily="34" charset="0"/>
              <a:cs typeface="Arial" pitchFamily="34" charset="0"/>
            </a:rPr>
            <a:t>suốt</a:t>
          </a:r>
          <a:r>
            <a:rPr lang="en-US" sz="2000" dirty="0" smtClean="0">
              <a:latin typeface="Arial" pitchFamily="34" charset="0"/>
              <a:cs typeface="Arial" pitchFamily="34" charset="0"/>
            </a:rPr>
            <a:t> quá </a:t>
          </a:r>
          <a:r>
            <a:rPr lang="en-US" sz="2000" dirty="0" err="1" smtClean="0">
              <a:latin typeface="Arial" pitchFamily="34" charset="0"/>
              <a:cs typeface="Arial" pitchFamily="34" charset="0"/>
            </a:rPr>
            <a:t>trình</a:t>
          </a:r>
          <a:r>
            <a:rPr lang="en-US" sz="2000" dirty="0" smtClean="0">
              <a:latin typeface="Arial" pitchFamily="34" charset="0"/>
              <a:cs typeface="Arial" pitchFamily="34" charset="0"/>
            </a:rPr>
            <a:t> </a:t>
          </a:r>
          <a:r>
            <a:rPr lang="en-US" sz="2000" dirty="0" err="1" smtClean="0">
              <a:latin typeface="Arial" pitchFamily="34" charset="0"/>
              <a:cs typeface="Arial" pitchFamily="34" charset="0"/>
            </a:rPr>
            <a:t>triển</a:t>
          </a:r>
          <a:r>
            <a:rPr lang="en-US" sz="2000" dirty="0" smtClean="0">
              <a:latin typeface="Arial" pitchFamily="34" charset="0"/>
              <a:cs typeface="Arial" pitchFamily="34" charset="0"/>
            </a:rPr>
            <a:t> </a:t>
          </a:r>
          <a:r>
            <a:rPr lang="en-US" sz="2000" dirty="0" err="1" smtClean="0">
              <a:latin typeface="Arial" pitchFamily="34" charset="0"/>
              <a:cs typeface="Arial" pitchFamily="34" charset="0"/>
            </a:rPr>
            <a:t>khai</a:t>
          </a:r>
          <a:r>
            <a:rPr lang="en-US" sz="2000" dirty="0" smtClean="0">
              <a:latin typeface="Arial" pitchFamily="34" charset="0"/>
              <a:cs typeface="Arial" pitchFamily="34" charset="0"/>
            </a:rPr>
            <a:t> </a:t>
          </a:r>
          <a:r>
            <a:rPr lang="en-US" sz="2000" dirty="0" err="1" smtClean="0">
              <a:latin typeface="Arial" pitchFamily="34" charset="0"/>
              <a:cs typeface="Arial" pitchFamily="34" charset="0"/>
            </a:rPr>
            <a:t>chương</a:t>
          </a:r>
          <a:r>
            <a:rPr lang="en-US" sz="2000" dirty="0" smtClean="0">
              <a:latin typeface="Arial" pitchFamily="34" charset="0"/>
              <a:cs typeface="Arial" pitchFamily="34" charset="0"/>
            </a:rPr>
            <a:t> </a:t>
          </a:r>
          <a:r>
            <a:rPr lang="en-US" sz="2000" dirty="0" err="1" smtClean="0">
              <a:latin typeface="Arial" pitchFamily="34" charset="0"/>
              <a:cs typeface="Arial" pitchFamily="34" charset="0"/>
            </a:rPr>
            <a:t>trình</a:t>
          </a:r>
          <a:r>
            <a:rPr lang="en-US" sz="2000" dirty="0" smtClean="0">
              <a:latin typeface="Arial" pitchFamily="34" charset="0"/>
              <a:cs typeface="Arial" pitchFamily="34" charset="0"/>
            </a:rPr>
            <a:t> </a:t>
          </a:r>
          <a:r>
            <a:rPr lang="en-US" sz="2000" dirty="0" err="1" smtClean="0">
              <a:latin typeface="Arial" pitchFamily="34" charset="0"/>
              <a:cs typeface="Arial" pitchFamily="34" charset="0"/>
            </a:rPr>
            <a:t>cho</a:t>
          </a:r>
          <a:r>
            <a:rPr lang="en-US" sz="2000" dirty="0" smtClean="0">
              <a:latin typeface="Arial" pitchFamily="34" charset="0"/>
              <a:cs typeface="Arial" pitchFamily="34" charset="0"/>
            </a:rPr>
            <a:t> </a:t>
          </a:r>
          <a:r>
            <a:rPr lang="en-US" sz="2000" dirty="0" err="1" smtClean="0">
              <a:latin typeface="Arial" pitchFamily="34" charset="0"/>
              <a:cs typeface="Arial" pitchFamily="34" charset="0"/>
            </a:rPr>
            <a:t>đến</a:t>
          </a:r>
          <a:r>
            <a:rPr lang="en-US" sz="2000" dirty="0" smtClean="0">
              <a:latin typeface="Arial" pitchFamily="34" charset="0"/>
              <a:cs typeface="Arial" pitchFamily="34" charset="0"/>
            </a:rPr>
            <a:t> </a:t>
          </a:r>
          <a:r>
            <a:rPr lang="en-US" sz="2000" dirty="0" err="1" smtClean="0">
              <a:latin typeface="Arial" pitchFamily="34" charset="0"/>
              <a:cs typeface="Arial" pitchFamily="34" charset="0"/>
            </a:rPr>
            <a:t>khi</a:t>
          </a:r>
          <a:r>
            <a:rPr lang="en-US" sz="2000" dirty="0" smtClean="0">
              <a:latin typeface="Arial" pitchFamily="34" charset="0"/>
              <a:cs typeface="Arial" pitchFamily="34" charset="0"/>
            </a:rPr>
            <a:t> </a:t>
          </a:r>
          <a:r>
            <a:rPr lang="en-US" sz="2000" dirty="0" err="1" smtClean="0">
              <a:latin typeface="Arial" pitchFamily="34" charset="0"/>
              <a:cs typeface="Arial" pitchFamily="34" charset="0"/>
            </a:rPr>
            <a:t>đạt</a:t>
          </a:r>
          <a:r>
            <a:rPr lang="en-US" sz="2000" dirty="0" smtClean="0">
              <a:latin typeface="Arial" pitchFamily="34" charset="0"/>
              <a:cs typeface="Arial" pitchFamily="34" charset="0"/>
            </a:rPr>
            <a:t> </a:t>
          </a:r>
          <a:r>
            <a:rPr lang="en-US" sz="2000" dirty="0" err="1" smtClean="0">
              <a:latin typeface="Arial" pitchFamily="34" charset="0"/>
              <a:cs typeface="Arial" pitchFamily="34" charset="0"/>
            </a:rPr>
            <a:t>được</a:t>
          </a:r>
          <a:r>
            <a:rPr lang="en-US" sz="2000" dirty="0" smtClean="0">
              <a:latin typeface="Arial" pitchFamily="34" charset="0"/>
              <a:cs typeface="Arial" pitchFamily="34" charset="0"/>
            </a:rPr>
            <a:t> </a:t>
          </a:r>
          <a:r>
            <a:rPr lang="en-US" sz="2000" dirty="0" err="1" smtClean="0">
              <a:latin typeface="Arial" pitchFamily="34" charset="0"/>
              <a:cs typeface="Arial" pitchFamily="34" charset="0"/>
            </a:rPr>
            <a:t>mục</a:t>
          </a:r>
          <a:r>
            <a:rPr lang="en-US" sz="2000" dirty="0" smtClean="0">
              <a:latin typeface="Arial" pitchFamily="34" charset="0"/>
              <a:cs typeface="Arial" pitchFamily="34" charset="0"/>
            </a:rPr>
            <a:t> </a:t>
          </a:r>
          <a:r>
            <a:rPr lang="en-US" sz="2000" dirty="0" err="1" smtClean="0">
              <a:latin typeface="Arial" pitchFamily="34" charset="0"/>
              <a:cs typeface="Arial" pitchFamily="34" charset="0"/>
            </a:rPr>
            <a:t>tiêu</a:t>
          </a:r>
          <a:endParaRPr lang="en-US" sz="2000" dirty="0">
            <a:latin typeface="Arial" pitchFamily="34" charset="0"/>
            <a:cs typeface="Arial" pitchFamily="34" charset="0"/>
          </a:endParaRPr>
        </a:p>
      </dgm:t>
    </dgm:pt>
    <dgm:pt modelId="{F1790FDF-5BA6-4107-B5EE-64AEA072AFC4}" type="parTrans" cxnId="{48426CFD-8903-488C-8CE9-4F1396A5149E}">
      <dgm:prSet/>
      <dgm:spPr/>
      <dgm:t>
        <a:bodyPr/>
        <a:lstStyle/>
        <a:p>
          <a:endParaRPr lang="en-US" sz="3200">
            <a:latin typeface="Arial" pitchFamily="34" charset="0"/>
            <a:cs typeface="Arial" pitchFamily="34" charset="0"/>
          </a:endParaRPr>
        </a:p>
      </dgm:t>
    </dgm:pt>
    <dgm:pt modelId="{28FF7EBA-C154-4516-8302-A4AB5BDC2B92}" type="sibTrans" cxnId="{48426CFD-8903-488C-8CE9-4F1396A5149E}">
      <dgm:prSet/>
      <dgm:spPr/>
      <dgm:t>
        <a:bodyPr/>
        <a:lstStyle/>
        <a:p>
          <a:endParaRPr lang="en-US" sz="3200">
            <a:latin typeface="Arial" pitchFamily="34" charset="0"/>
            <a:cs typeface="Arial" pitchFamily="34" charset="0"/>
          </a:endParaRPr>
        </a:p>
      </dgm:t>
    </dgm:pt>
    <dgm:pt modelId="{257B8BEA-0BD6-4E9D-983A-6362220B620C}">
      <dgm:prSet custT="1"/>
      <dgm:spPr/>
      <dgm:t>
        <a:bodyPr/>
        <a:lstStyle/>
        <a:p>
          <a:r>
            <a:rPr lang="en-US" sz="2000" dirty="0" err="1" smtClean="0">
              <a:solidFill>
                <a:schemeClr val="tx1"/>
              </a:solidFill>
              <a:latin typeface="Arial" pitchFamily="34" charset="0"/>
              <a:cs typeface="Arial" pitchFamily="34" charset="0"/>
            </a:rPr>
            <a:t>Kết</a:t>
          </a:r>
          <a:r>
            <a:rPr lang="en-US" sz="2000" dirty="0" smtClean="0">
              <a:solidFill>
                <a:schemeClr val="tx1"/>
              </a:solidFill>
              <a:latin typeface="Arial" pitchFamily="34" charset="0"/>
              <a:cs typeface="Arial" pitchFamily="34" charset="0"/>
            </a:rPr>
            <a:t> </a:t>
          </a:r>
          <a:r>
            <a:rPr lang="en-US" sz="2000" dirty="0" err="1" smtClean="0">
              <a:solidFill>
                <a:schemeClr val="tx1"/>
              </a:solidFill>
              <a:latin typeface="Arial" pitchFamily="34" charset="0"/>
              <a:cs typeface="Arial" pitchFamily="34" charset="0"/>
            </a:rPr>
            <a:t>quả</a:t>
          </a:r>
          <a:r>
            <a:rPr lang="en-US" sz="2000" dirty="0" smtClean="0">
              <a:solidFill>
                <a:schemeClr val="tx1"/>
              </a:solidFill>
              <a:latin typeface="Arial" pitchFamily="34" charset="0"/>
              <a:cs typeface="Arial" pitchFamily="34" charset="0"/>
            </a:rPr>
            <a:t> </a:t>
          </a:r>
          <a:r>
            <a:rPr lang="en-US" sz="2000" b="1" dirty="0" err="1" smtClean="0">
              <a:solidFill>
                <a:schemeClr val="tx1"/>
              </a:solidFill>
              <a:latin typeface="Arial" pitchFamily="34" charset="0"/>
              <a:cs typeface="Arial" pitchFamily="34" charset="0"/>
            </a:rPr>
            <a:t>lâu</a:t>
          </a:r>
          <a:r>
            <a:rPr lang="en-US" sz="2000" b="1" dirty="0" smtClean="0">
              <a:solidFill>
                <a:schemeClr val="tx1"/>
              </a:solidFill>
              <a:latin typeface="Arial" pitchFamily="34" charset="0"/>
              <a:cs typeface="Arial" pitchFamily="34" charset="0"/>
            </a:rPr>
            <a:t> </a:t>
          </a:r>
          <a:r>
            <a:rPr lang="en-US" sz="2000" b="1" dirty="0" err="1" smtClean="0">
              <a:solidFill>
                <a:schemeClr val="tx1"/>
              </a:solidFill>
              <a:latin typeface="Arial" pitchFamily="34" charset="0"/>
              <a:cs typeface="Arial" pitchFamily="34" charset="0"/>
            </a:rPr>
            <a:t>dài</a:t>
          </a:r>
          <a:r>
            <a:rPr lang="en-US" sz="2000" b="1" dirty="0" smtClean="0">
              <a:solidFill>
                <a:schemeClr val="tx1"/>
              </a:solidFill>
              <a:latin typeface="Arial" pitchFamily="34" charset="0"/>
              <a:cs typeface="Arial" pitchFamily="34" charset="0"/>
            </a:rPr>
            <a:t> </a:t>
          </a:r>
          <a:r>
            <a:rPr lang="en-US" sz="2000" b="0" dirty="0" err="1" smtClean="0">
              <a:solidFill>
                <a:schemeClr val="tx1"/>
              </a:solidFill>
              <a:latin typeface="Arial" pitchFamily="34" charset="0"/>
              <a:cs typeface="Arial" pitchFamily="34" charset="0"/>
            </a:rPr>
            <a:t>của</a:t>
          </a:r>
          <a:r>
            <a:rPr lang="en-US" sz="2000" b="0" dirty="0" smtClean="0">
              <a:solidFill>
                <a:schemeClr val="tx1"/>
              </a:solidFill>
              <a:latin typeface="Arial" pitchFamily="34" charset="0"/>
              <a:cs typeface="Arial" pitchFamily="34" charset="0"/>
            </a:rPr>
            <a:t> </a:t>
          </a:r>
          <a:r>
            <a:rPr lang="en-US" sz="2000" b="0" dirty="0" err="1" smtClean="0">
              <a:solidFill>
                <a:schemeClr val="tx1"/>
              </a:solidFill>
              <a:latin typeface="Arial" pitchFamily="34" charset="0"/>
              <a:cs typeface="Arial" pitchFamily="34" charset="0"/>
            </a:rPr>
            <a:t>một</a:t>
          </a:r>
          <a:r>
            <a:rPr lang="en-US" sz="2000" b="0" dirty="0" smtClean="0">
              <a:solidFill>
                <a:schemeClr val="tx1"/>
              </a:solidFill>
              <a:latin typeface="Arial" pitchFamily="34" charset="0"/>
              <a:cs typeface="Arial" pitchFamily="34" charset="0"/>
            </a:rPr>
            <a:t> hay </a:t>
          </a:r>
          <a:r>
            <a:rPr lang="en-US" sz="2000" b="0" dirty="0" err="1" smtClean="0">
              <a:solidFill>
                <a:schemeClr val="tx1"/>
              </a:solidFill>
              <a:latin typeface="Arial" pitchFamily="34" charset="0"/>
              <a:cs typeface="Arial" pitchFamily="34" charset="0"/>
            </a:rPr>
            <a:t>nhiều</a:t>
          </a:r>
          <a:r>
            <a:rPr lang="en-US" sz="2000" b="0" dirty="0" smtClean="0">
              <a:solidFill>
                <a:schemeClr val="tx1"/>
              </a:solidFill>
              <a:latin typeface="Arial" pitchFamily="34" charset="0"/>
              <a:cs typeface="Arial" pitchFamily="34" charset="0"/>
            </a:rPr>
            <a:t> </a:t>
          </a:r>
          <a:r>
            <a:rPr lang="en-US" sz="2000" b="0" dirty="0" err="1" smtClean="0">
              <a:solidFill>
                <a:schemeClr val="tx1"/>
              </a:solidFill>
              <a:latin typeface="Arial" pitchFamily="34" charset="0"/>
              <a:cs typeface="Arial" pitchFamily="34" charset="0"/>
            </a:rPr>
            <a:t>chương</a:t>
          </a:r>
          <a:r>
            <a:rPr lang="en-US" sz="2000" b="0" dirty="0" smtClean="0">
              <a:solidFill>
                <a:schemeClr val="tx1"/>
              </a:solidFill>
              <a:latin typeface="Arial" pitchFamily="34" charset="0"/>
              <a:cs typeface="Arial" pitchFamily="34" charset="0"/>
            </a:rPr>
            <a:t> </a:t>
          </a:r>
          <a:r>
            <a:rPr lang="en-US" sz="2000" b="0" dirty="0" err="1" smtClean="0">
              <a:solidFill>
                <a:schemeClr val="tx1"/>
              </a:solidFill>
              <a:latin typeface="Arial" pitchFamily="34" charset="0"/>
              <a:cs typeface="Arial" pitchFamily="34" charset="0"/>
            </a:rPr>
            <a:t>trình</a:t>
          </a:r>
          <a:r>
            <a:rPr lang="en-US" sz="2000" b="0" dirty="0" smtClean="0">
              <a:solidFill>
                <a:schemeClr val="tx1"/>
              </a:solidFill>
              <a:latin typeface="Arial" pitchFamily="34" charset="0"/>
              <a:cs typeface="Arial" pitchFamily="34" charset="0"/>
            </a:rPr>
            <a:t> </a:t>
          </a:r>
          <a:r>
            <a:rPr lang="en-US" sz="2000" b="0" dirty="0" err="1" smtClean="0">
              <a:solidFill>
                <a:schemeClr val="tx1"/>
              </a:solidFill>
              <a:latin typeface="Arial" pitchFamily="34" charset="0"/>
              <a:cs typeface="Arial" pitchFamily="34" charset="0"/>
            </a:rPr>
            <a:t>theo</a:t>
          </a:r>
          <a:r>
            <a:rPr lang="en-US" sz="2000" b="0" dirty="0" smtClean="0">
              <a:solidFill>
                <a:schemeClr val="tx1"/>
              </a:solidFill>
              <a:latin typeface="Arial" pitchFamily="34" charset="0"/>
              <a:cs typeface="Arial" pitchFamily="34" charset="0"/>
            </a:rPr>
            <a:t> </a:t>
          </a:r>
          <a:r>
            <a:rPr lang="en-US" sz="2000" b="0" dirty="0" err="1" smtClean="0">
              <a:solidFill>
                <a:schemeClr val="tx1"/>
              </a:solidFill>
              <a:latin typeface="Arial" pitchFamily="34" charset="0"/>
              <a:cs typeface="Arial" pitchFamily="34" charset="0"/>
            </a:rPr>
            <a:t>thời</a:t>
          </a:r>
          <a:r>
            <a:rPr lang="en-US" sz="2000" b="0" dirty="0" smtClean="0">
              <a:solidFill>
                <a:schemeClr val="tx1"/>
              </a:solidFill>
              <a:latin typeface="Arial" pitchFamily="34" charset="0"/>
              <a:cs typeface="Arial" pitchFamily="34" charset="0"/>
            </a:rPr>
            <a:t> </a:t>
          </a:r>
          <a:r>
            <a:rPr lang="en-US" sz="2000" b="0" dirty="0" err="1" smtClean="0">
              <a:solidFill>
                <a:schemeClr val="tx1"/>
              </a:solidFill>
              <a:latin typeface="Arial" pitchFamily="34" charset="0"/>
              <a:cs typeface="Arial" pitchFamily="34" charset="0"/>
            </a:rPr>
            <a:t>gian</a:t>
          </a:r>
          <a:r>
            <a:rPr lang="en-US" sz="2000" b="0" dirty="0" smtClean="0">
              <a:solidFill>
                <a:schemeClr val="tx1"/>
              </a:solidFill>
              <a:latin typeface="Arial" pitchFamily="34" charset="0"/>
              <a:cs typeface="Arial" pitchFamily="34" charset="0"/>
            </a:rPr>
            <a:t>; </a:t>
          </a:r>
          <a:r>
            <a:rPr lang="en-US" sz="2000" b="0" dirty="0" err="1" smtClean="0">
              <a:solidFill>
                <a:schemeClr val="tx1"/>
              </a:solidFill>
              <a:latin typeface="Arial" pitchFamily="34" charset="0"/>
              <a:cs typeface="Arial" pitchFamily="34" charset="0"/>
            </a:rPr>
            <a:t>thay</a:t>
          </a:r>
          <a:r>
            <a:rPr lang="en-US" sz="2000" b="0" dirty="0" smtClean="0">
              <a:solidFill>
                <a:schemeClr val="tx1"/>
              </a:solidFill>
              <a:latin typeface="Arial" pitchFamily="34" charset="0"/>
              <a:cs typeface="Arial" pitchFamily="34" charset="0"/>
            </a:rPr>
            <a:t> </a:t>
          </a:r>
          <a:r>
            <a:rPr lang="en-US" sz="2000" b="0" dirty="0" err="1" smtClean="0">
              <a:solidFill>
                <a:schemeClr val="tx1"/>
              </a:solidFill>
              <a:latin typeface="Arial" pitchFamily="34" charset="0"/>
              <a:cs typeface="Arial" pitchFamily="34" charset="0"/>
            </a:rPr>
            <a:t>đổi</a:t>
          </a:r>
          <a:r>
            <a:rPr lang="en-US" sz="2000" b="0" dirty="0" smtClean="0">
              <a:solidFill>
                <a:schemeClr val="tx1"/>
              </a:solidFill>
              <a:latin typeface="Arial" pitchFamily="34" charset="0"/>
              <a:cs typeface="Arial" pitchFamily="34" charset="0"/>
            </a:rPr>
            <a:t> </a:t>
          </a:r>
          <a:r>
            <a:rPr lang="en-US" sz="2000" b="0" dirty="0" err="1" smtClean="0">
              <a:solidFill>
                <a:schemeClr val="tx1"/>
              </a:solidFill>
              <a:latin typeface="Arial" pitchFamily="34" charset="0"/>
              <a:cs typeface="Arial" pitchFamily="34" charset="0"/>
            </a:rPr>
            <a:t>mức</a:t>
          </a:r>
          <a:r>
            <a:rPr lang="en-US" sz="2000" b="0" dirty="0" smtClean="0">
              <a:solidFill>
                <a:schemeClr val="tx1"/>
              </a:solidFill>
              <a:latin typeface="Arial" pitchFamily="34" charset="0"/>
              <a:cs typeface="Arial" pitchFamily="34" charset="0"/>
            </a:rPr>
            <a:t> </a:t>
          </a:r>
          <a:r>
            <a:rPr lang="en-US" sz="2000" b="0" dirty="0" err="1" smtClean="0">
              <a:solidFill>
                <a:schemeClr val="tx1"/>
              </a:solidFill>
              <a:latin typeface="Arial" pitchFamily="34" charset="0"/>
              <a:cs typeface="Arial" pitchFamily="34" charset="0"/>
            </a:rPr>
            <a:t>dân</a:t>
          </a:r>
          <a:r>
            <a:rPr lang="en-US" sz="2000" b="0" dirty="0" smtClean="0">
              <a:solidFill>
                <a:schemeClr val="tx1"/>
              </a:solidFill>
              <a:latin typeface="Arial" pitchFamily="34" charset="0"/>
              <a:cs typeface="Arial" pitchFamily="34" charset="0"/>
            </a:rPr>
            <a:t> </a:t>
          </a:r>
          <a:r>
            <a:rPr lang="en-US" sz="2000" b="0" dirty="0" err="1" smtClean="0">
              <a:solidFill>
                <a:schemeClr val="tx1"/>
              </a:solidFill>
              <a:latin typeface="Arial" pitchFamily="34" charset="0"/>
              <a:cs typeface="Arial" pitchFamily="34" charset="0"/>
            </a:rPr>
            <a:t>số</a:t>
          </a:r>
          <a:endParaRPr lang="en-US" sz="2000" b="0" dirty="0" smtClean="0">
            <a:solidFill>
              <a:schemeClr val="tx1"/>
            </a:solidFill>
            <a:latin typeface="Arial" pitchFamily="34" charset="0"/>
            <a:cs typeface="Arial" pitchFamily="34" charset="0"/>
          </a:endParaRPr>
        </a:p>
      </dgm:t>
    </dgm:pt>
    <dgm:pt modelId="{FCD05898-E6AA-45B4-BB7D-7BAA48E0F04D}" type="parTrans" cxnId="{6E73664E-C2C6-471E-A14C-79907B1FE3CB}">
      <dgm:prSet/>
      <dgm:spPr/>
      <dgm:t>
        <a:bodyPr/>
        <a:lstStyle/>
        <a:p>
          <a:endParaRPr lang="en-US" sz="3200">
            <a:latin typeface="Arial" pitchFamily="34" charset="0"/>
            <a:cs typeface="Arial" pitchFamily="34" charset="0"/>
          </a:endParaRPr>
        </a:p>
      </dgm:t>
    </dgm:pt>
    <dgm:pt modelId="{BCC7BF07-CAA6-4715-A4E0-2E4B351B838D}" type="sibTrans" cxnId="{6E73664E-C2C6-471E-A14C-79907B1FE3CB}">
      <dgm:prSet/>
      <dgm:spPr/>
      <dgm:t>
        <a:bodyPr/>
        <a:lstStyle/>
        <a:p>
          <a:endParaRPr lang="en-US" sz="3200">
            <a:latin typeface="Arial" pitchFamily="34" charset="0"/>
            <a:cs typeface="Arial" pitchFamily="34" charset="0"/>
          </a:endParaRPr>
        </a:p>
      </dgm:t>
    </dgm:pt>
    <dgm:pt modelId="{B2378D37-E245-423A-A8AD-F21995EC9470}">
      <dgm:prSet custT="1"/>
      <dgm:spPr/>
      <dgm:t>
        <a:bodyPr/>
        <a:lstStyle/>
        <a:p>
          <a:r>
            <a:rPr lang="en-US" sz="2000" b="1" dirty="0" err="1" smtClean="0">
              <a:latin typeface="Arial" pitchFamily="34" charset="0"/>
              <a:cs typeface="Arial" pitchFamily="34" charset="0"/>
            </a:rPr>
            <a:t>Nguồn</a:t>
          </a:r>
          <a:r>
            <a:rPr lang="en-US" sz="2000" b="1" dirty="0" smtClean="0">
              <a:latin typeface="Arial" pitchFamily="34" charset="0"/>
              <a:cs typeface="Arial" pitchFamily="34" charset="0"/>
            </a:rPr>
            <a:t> </a:t>
          </a:r>
          <a:r>
            <a:rPr lang="en-US" sz="2000" b="1" dirty="0" err="1" smtClean="0">
              <a:latin typeface="Arial" pitchFamily="34" charset="0"/>
              <a:cs typeface="Arial" pitchFamily="34" charset="0"/>
            </a:rPr>
            <a:t>sữ</a:t>
          </a:r>
          <a:r>
            <a:rPr lang="en-US" sz="2000" b="1" dirty="0" smtClean="0">
              <a:latin typeface="Arial" pitchFamily="34" charset="0"/>
              <a:cs typeface="Arial" pitchFamily="34" charset="0"/>
            </a:rPr>
            <a:t> </a:t>
          </a:r>
          <a:r>
            <a:rPr lang="en-US" sz="2000" b="1" dirty="0" err="1" smtClean="0">
              <a:latin typeface="Arial" pitchFamily="34" charset="0"/>
              <a:cs typeface="Arial" pitchFamily="34" charset="0"/>
            </a:rPr>
            <a:t>liệu</a:t>
          </a:r>
          <a:r>
            <a:rPr lang="en-US" sz="2000" b="1" dirty="0" smtClean="0">
              <a:latin typeface="Arial" pitchFamily="34" charset="0"/>
              <a:cs typeface="Arial" pitchFamily="34" charset="0"/>
            </a:rPr>
            <a:t>: </a:t>
          </a:r>
          <a:r>
            <a:rPr lang="en-US" sz="2000" dirty="0" err="1" smtClean="0">
              <a:latin typeface="Arial" pitchFamily="34" charset="0"/>
              <a:cs typeface="Arial" pitchFamily="34" charset="0"/>
            </a:rPr>
            <a:t>Sẽ</a:t>
          </a:r>
          <a:r>
            <a:rPr lang="en-US" sz="2000" dirty="0" smtClean="0">
              <a:latin typeface="Arial" pitchFamily="34" charset="0"/>
              <a:cs typeface="Arial" pitchFamily="34" charset="0"/>
            </a:rPr>
            <a:t> </a:t>
          </a:r>
          <a:r>
            <a:rPr lang="en-US" sz="2000" dirty="0" err="1" smtClean="0">
              <a:latin typeface="Arial" pitchFamily="34" charset="0"/>
              <a:cs typeface="Arial" pitchFamily="34" charset="0"/>
            </a:rPr>
            <a:t>lấy</a:t>
          </a:r>
          <a:r>
            <a:rPr lang="en-US" sz="2000" dirty="0" smtClean="0">
              <a:latin typeface="Arial" pitchFamily="34" charset="0"/>
              <a:cs typeface="Arial" pitchFamily="34" charset="0"/>
            </a:rPr>
            <a:t> </a:t>
          </a:r>
          <a:r>
            <a:rPr lang="en-US" sz="2000" dirty="0" err="1" smtClean="0">
              <a:latin typeface="Arial" pitchFamily="34" charset="0"/>
              <a:cs typeface="Arial" pitchFamily="34" charset="0"/>
            </a:rPr>
            <a:t>dữ</a:t>
          </a:r>
          <a:r>
            <a:rPr lang="en-US" sz="2000" dirty="0" smtClean="0">
              <a:latin typeface="Arial" pitchFamily="34" charset="0"/>
              <a:cs typeface="Arial" pitchFamily="34" charset="0"/>
            </a:rPr>
            <a:t> </a:t>
          </a:r>
          <a:r>
            <a:rPr lang="en-US" sz="2000" dirty="0" err="1" smtClean="0">
              <a:latin typeface="Arial" pitchFamily="34" charset="0"/>
              <a:cs typeface="Arial" pitchFamily="34" charset="0"/>
            </a:rPr>
            <a:t>liệu</a:t>
          </a:r>
          <a:r>
            <a:rPr lang="en-US" sz="2000" dirty="0" smtClean="0">
              <a:latin typeface="Arial" pitchFamily="34" charset="0"/>
              <a:cs typeface="Arial" pitchFamily="34" charset="0"/>
            </a:rPr>
            <a:t> </a:t>
          </a:r>
          <a:r>
            <a:rPr lang="en-US" sz="2000" dirty="0" err="1" smtClean="0">
              <a:latin typeface="Arial" pitchFamily="34" charset="0"/>
              <a:cs typeface="Arial" pitchFamily="34" charset="0"/>
            </a:rPr>
            <a:t>từ</a:t>
          </a:r>
          <a:r>
            <a:rPr lang="en-US" sz="2000" dirty="0" smtClean="0">
              <a:latin typeface="Arial" pitchFamily="34" charset="0"/>
              <a:cs typeface="Arial" pitchFamily="34" charset="0"/>
            </a:rPr>
            <a:t> </a:t>
          </a:r>
          <a:r>
            <a:rPr lang="en-US" sz="2000" dirty="0" err="1" smtClean="0">
              <a:latin typeface="Arial" pitchFamily="34" charset="0"/>
              <a:cs typeface="Arial" pitchFamily="34" charset="0"/>
            </a:rPr>
            <a:t>đâu</a:t>
          </a:r>
          <a:r>
            <a:rPr lang="en-US" sz="2000" dirty="0" smtClean="0">
              <a:latin typeface="Arial" pitchFamily="34" charset="0"/>
              <a:cs typeface="Arial" pitchFamily="34" charset="0"/>
            </a:rPr>
            <a:t>? </a:t>
          </a:r>
          <a:r>
            <a:rPr lang="en-US" sz="2000" dirty="0" err="1" smtClean="0">
              <a:latin typeface="Arial" pitchFamily="34" charset="0"/>
              <a:cs typeface="Arial" pitchFamily="34" charset="0"/>
            </a:rPr>
            <a:t>Bạn</a:t>
          </a:r>
          <a:r>
            <a:rPr lang="en-US" sz="2000" dirty="0" smtClean="0">
              <a:latin typeface="Arial" pitchFamily="34" charset="0"/>
              <a:cs typeface="Arial" pitchFamily="34" charset="0"/>
            </a:rPr>
            <a:t> </a:t>
          </a:r>
          <a:r>
            <a:rPr lang="en-US" sz="2000" dirty="0" err="1" smtClean="0">
              <a:latin typeface="Arial" pitchFamily="34" charset="0"/>
              <a:cs typeface="Arial" pitchFamily="34" charset="0"/>
            </a:rPr>
            <a:t>sẽ</a:t>
          </a:r>
          <a:r>
            <a:rPr lang="en-US" sz="2000" dirty="0" smtClean="0">
              <a:latin typeface="Arial" pitchFamily="34" charset="0"/>
              <a:cs typeface="Arial" pitchFamily="34" charset="0"/>
            </a:rPr>
            <a:t> </a:t>
          </a:r>
          <a:r>
            <a:rPr lang="en-US" sz="2000" dirty="0" err="1" smtClean="0">
              <a:latin typeface="Arial" pitchFamily="34" charset="0"/>
              <a:cs typeface="Arial" pitchFamily="34" charset="0"/>
            </a:rPr>
            <a:t>thu</a:t>
          </a:r>
          <a:r>
            <a:rPr lang="en-US" sz="2000" dirty="0" smtClean="0">
              <a:latin typeface="Arial" pitchFamily="34" charset="0"/>
              <a:cs typeface="Arial" pitchFamily="34" charset="0"/>
            </a:rPr>
            <a:t> </a:t>
          </a:r>
          <a:r>
            <a:rPr lang="en-US" sz="2000" dirty="0" err="1" smtClean="0">
              <a:latin typeface="Arial" pitchFamily="34" charset="0"/>
              <a:cs typeface="Arial" pitchFamily="34" charset="0"/>
            </a:rPr>
            <a:t>thập</a:t>
          </a:r>
          <a:r>
            <a:rPr lang="en-US" sz="2000" dirty="0" smtClean="0">
              <a:latin typeface="Arial" pitchFamily="34" charset="0"/>
              <a:cs typeface="Arial" pitchFamily="34" charset="0"/>
            </a:rPr>
            <a:t> </a:t>
          </a:r>
          <a:r>
            <a:rPr lang="en-US" sz="2000" dirty="0" err="1" smtClean="0">
              <a:latin typeface="Arial" pitchFamily="34" charset="0"/>
              <a:cs typeface="Arial" pitchFamily="34" charset="0"/>
            </a:rPr>
            <a:t>chúng</a:t>
          </a:r>
          <a:r>
            <a:rPr lang="en-US" sz="2000" dirty="0" smtClean="0">
              <a:latin typeface="Arial" pitchFamily="34" charset="0"/>
              <a:cs typeface="Arial" pitchFamily="34" charset="0"/>
            </a:rPr>
            <a:t>? Hay </a:t>
          </a:r>
          <a:r>
            <a:rPr lang="en-US" sz="2000" dirty="0" err="1" smtClean="0">
              <a:latin typeface="Arial" pitchFamily="34" charset="0"/>
              <a:cs typeface="Arial" pitchFamily="34" charset="0"/>
            </a:rPr>
            <a:t>đối</a:t>
          </a:r>
          <a:r>
            <a:rPr lang="en-US" sz="2000" dirty="0" smtClean="0">
              <a:latin typeface="Arial" pitchFamily="34" charset="0"/>
              <a:cs typeface="Arial" pitchFamily="34" charset="0"/>
            </a:rPr>
            <a:t> </a:t>
          </a:r>
          <a:r>
            <a:rPr lang="en-US" sz="2000" dirty="0" err="1" smtClean="0">
              <a:latin typeface="Arial" pitchFamily="34" charset="0"/>
              <a:cs typeface="Arial" pitchFamily="34" charset="0"/>
            </a:rPr>
            <a:t>tác</a:t>
          </a:r>
          <a:r>
            <a:rPr lang="en-US" sz="2000" dirty="0" smtClean="0">
              <a:latin typeface="Arial" pitchFamily="34" charset="0"/>
              <a:cs typeface="Arial" pitchFamily="34" charset="0"/>
            </a:rPr>
            <a:t> </a:t>
          </a:r>
          <a:r>
            <a:rPr lang="en-US" sz="2000" dirty="0" err="1" smtClean="0">
              <a:latin typeface="Arial" pitchFamily="34" charset="0"/>
              <a:cs typeface="Arial" pitchFamily="34" charset="0"/>
            </a:rPr>
            <a:t>thực</a:t>
          </a:r>
          <a:r>
            <a:rPr lang="en-US" sz="2000" dirty="0" smtClean="0">
              <a:latin typeface="Arial" pitchFamily="34" charset="0"/>
              <a:cs typeface="Arial" pitchFamily="34" charset="0"/>
            </a:rPr>
            <a:t> </a:t>
          </a:r>
          <a:r>
            <a:rPr lang="en-US" sz="2000" dirty="0" err="1" smtClean="0">
              <a:latin typeface="Arial" pitchFamily="34" charset="0"/>
              <a:cs typeface="Arial" pitchFamily="34" charset="0"/>
            </a:rPr>
            <a:t>hiện</a:t>
          </a:r>
          <a:r>
            <a:rPr lang="en-US" sz="2000" dirty="0" smtClean="0">
              <a:latin typeface="Arial" pitchFamily="34" charset="0"/>
              <a:cs typeface="Arial" pitchFamily="34" charset="0"/>
            </a:rPr>
            <a:t>?</a:t>
          </a:r>
        </a:p>
      </dgm:t>
    </dgm:pt>
    <dgm:pt modelId="{8BB88F06-989B-4E20-9D93-20EE80139190}" type="parTrans" cxnId="{3A9F0D37-AF97-4DD5-930E-DDF2E1497A00}">
      <dgm:prSet/>
      <dgm:spPr/>
      <dgm:t>
        <a:bodyPr/>
        <a:lstStyle/>
        <a:p>
          <a:endParaRPr lang="en-US" sz="3200">
            <a:latin typeface="Arial" pitchFamily="34" charset="0"/>
            <a:cs typeface="Arial" pitchFamily="34" charset="0"/>
          </a:endParaRPr>
        </a:p>
      </dgm:t>
    </dgm:pt>
    <dgm:pt modelId="{984168EC-6B1F-48E9-A740-AF108CCCF83D}" type="sibTrans" cxnId="{3A9F0D37-AF97-4DD5-930E-DDF2E1497A00}">
      <dgm:prSet/>
      <dgm:spPr/>
      <dgm:t>
        <a:bodyPr/>
        <a:lstStyle/>
        <a:p>
          <a:endParaRPr lang="en-US" sz="3200">
            <a:latin typeface="Arial" pitchFamily="34" charset="0"/>
            <a:cs typeface="Arial" pitchFamily="34" charset="0"/>
          </a:endParaRPr>
        </a:p>
      </dgm:t>
    </dgm:pt>
    <dgm:pt modelId="{4355B5CC-1BA7-4320-9041-7D13AB7CADDB}">
      <dgm:prSet custT="1"/>
      <dgm:spPr/>
      <dgm:t>
        <a:bodyPr/>
        <a:lstStyle/>
        <a:p>
          <a:r>
            <a:rPr lang="en-US" sz="2000" dirty="0" err="1" smtClean="0">
              <a:latin typeface="Arial" pitchFamily="34" charset="0"/>
              <a:cs typeface="Arial" pitchFamily="34" charset="0"/>
            </a:rPr>
            <a:t>Bao</a:t>
          </a:r>
          <a:r>
            <a:rPr lang="en-US" sz="2000" dirty="0" smtClean="0">
              <a:latin typeface="Arial" pitchFamily="34" charset="0"/>
              <a:cs typeface="Arial" pitchFamily="34" charset="0"/>
            </a:rPr>
            <a:t> </a:t>
          </a:r>
          <a:r>
            <a:rPr lang="en-US" sz="2000" dirty="0" err="1" smtClean="0">
              <a:latin typeface="Arial" pitchFamily="34" charset="0"/>
              <a:cs typeface="Arial" pitchFamily="34" charset="0"/>
            </a:rPr>
            <a:t>lâu</a:t>
          </a:r>
          <a:r>
            <a:rPr lang="en-US" sz="2000" dirty="0" smtClean="0">
              <a:latin typeface="Arial" pitchFamily="34" charset="0"/>
              <a:cs typeface="Arial" pitchFamily="34" charset="0"/>
            </a:rPr>
            <a:t> </a:t>
          </a:r>
          <a:r>
            <a:rPr lang="en-US" sz="2000" dirty="0" err="1" smtClean="0">
              <a:latin typeface="Arial" pitchFamily="34" charset="0"/>
              <a:cs typeface="Arial" pitchFamily="34" charset="0"/>
            </a:rPr>
            <a:t>bạn</a:t>
          </a:r>
          <a:r>
            <a:rPr lang="en-US" sz="2000" dirty="0" smtClean="0">
              <a:latin typeface="Arial" pitchFamily="34" charset="0"/>
              <a:cs typeface="Arial" pitchFamily="34" charset="0"/>
            </a:rPr>
            <a:t> </a:t>
          </a:r>
          <a:r>
            <a:rPr lang="en-US" sz="2000" dirty="0" err="1" smtClean="0">
              <a:latin typeface="Arial" pitchFamily="34" charset="0"/>
              <a:cs typeface="Arial" pitchFamily="34" charset="0"/>
            </a:rPr>
            <a:t>thu</a:t>
          </a:r>
          <a:r>
            <a:rPr lang="en-US" sz="2000" dirty="0" smtClean="0">
              <a:latin typeface="Arial" pitchFamily="34" charset="0"/>
              <a:cs typeface="Arial" pitchFamily="34" charset="0"/>
            </a:rPr>
            <a:t> </a:t>
          </a:r>
          <a:r>
            <a:rPr lang="en-US" sz="2000" dirty="0" err="1" smtClean="0">
              <a:latin typeface="Arial" pitchFamily="34" charset="0"/>
              <a:cs typeface="Arial" pitchFamily="34" charset="0"/>
            </a:rPr>
            <a:t>thập</a:t>
          </a:r>
          <a:r>
            <a:rPr lang="en-US" sz="2000" dirty="0" smtClean="0">
              <a:latin typeface="Arial" pitchFamily="34" charset="0"/>
              <a:cs typeface="Arial" pitchFamily="34" charset="0"/>
            </a:rPr>
            <a:t> </a:t>
          </a:r>
          <a:r>
            <a:rPr lang="en-US" sz="2000" dirty="0" err="1" smtClean="0">
              <a:latin typeface="Arial" pitchFamily="34" charset="0"/>
              <a:cs typeface="Arial" pitchFamily="34" charset="0"/>
            </a:rPr>
            <a:t>hoặc</a:t>
          </a:r>
          <a:r>
            <a:rPr lang="en-US" sz="2000" dirty="0" smtClean="0">
              <a:latin typeface="Arial" pitchFamily="34" charset="0"/>
              <a:cs typeface="Arial" pitchFamily="34" charset="0"/>
            </a:rPr>
            <a:t> </a:t>
          </a:r>
          <a:r>
            <a:rPr lang="en-US" sz="2000" dirty="0" err="1" smtClean="0">
              <a:latin typeface="Arial" pitchFamily="34" charset="0"/>
              <a:cs typeface="Arial" pitchFamily="34" charset="0"/>
            </a:rPr>
            <a:t>báo</a:t>
          </a:r>
          <a:r>
            <a:rPr lang="en-US" sz="2000" dirty="0" smtClean="0">
              <a:latin typeface="Arial" pitchFamily="34" charset="0"/>
              <a:cs typeface="Arial" pitchFamily="34" charset="0"/>
            </a:rPr>
            <a:t> </a:t>
          </a:r>
          <a:r>
            <a:rPr lang="en-US" sz="2000" dirty="0" err="1" smtClean="0">
              <a:latin typeface="Arial" pitchFamily="34" charset="0"/>
              <a:cs typeface="Arial" pitchFamily="34" charset="0"/>
            </a:rPr>
            <a:t>cáo</a:t>
          </a:r>
          <a:r>
            <a:rPr lang="en-US" sz="2000" dirty="0" smtClean="0">
              <a:latin typeface="Arial" pitchFamily="34" charset="0"/>
              <a:cs typeface="Arial" pitchFamily="34" charset="0"/>
            </a:rPr>
            <a:t> </a:t>
          </a:r>
          <a:r>
            <a:rPr lang="en-US" sz="2000" dirty="0" err="1" smtClean="0">
              <a:latin typeface="Arial" pitchFamily="34" charset="0"/>
              <a:cs typeface="Arial" pitchFamily="34" charset="0"/>
            </a:rPr>
            <a:t>thông</a:t>
          </a:r>
          <a:r>
            <a:rPr lang="en-US" sz="2000" dirty="0" smtClean="0">
              <a:latin typeface="Arial" pitchFamily="34" charset="0"/>
              <a:cs typeface="Arial" pitchFamily="34" charset="0"/>
            </a:rPr>
            <a:t> tin </a:t>
          </a:r>
          <a:r>
            <a:rPr lang="en-US" sz="2000" dirty="0" err="1" smtClean="0">
              <a:latin typeface="Arial" pitchFamily="34" charset="0"/>
              <a:cs typeface="Arial" pitchFamily="34" charset="0"/>
            </a:rPr>
            <a:t>này</a:t>
          </a:r>
          <a:r>
            <a:rPr lang="en-US" sz="2000" dirty="0" smtClean="0">
              <a:latin typeface="Arial" pitchFamily="34" charset="0"/>
              <a:cs typeface="Arial" pitchFamily="34" charset="0"/>
            </a:rPr>
            <a:t>?</a:t>
          </a:r>
        </a:p>
      </dgm:t>
    </dgm:pt>
    <dgm:pt modelId="{51F2A2BB-B4EF-499F-81C5-7258F430142D}" type="parTrans" cxnId="{36C5047A-2540-44FB-8165-A05954099A8B}">
      <dgm:prSet/>
      <dgm:spPr/>
      <dgm:t>
        <a:bodyPr/>
        <a:lstStyle/>
        <a:p>
          <a:endParaRPr lang="en-US" sz="3200">
            <a:latin typeface="Arial" pitchFamily="34" charset="0"/>
            <a:cs typeface="Arial" pitchFamily="34" charset="0"/>
          </a:endParaRPr>
        </a:p>
      </dgm:t>
    </dgm:pt>
    <dgm:pt modelId="{CED371F4-3131-4CA7-9668-B662D923BF3E}" type="sibTrans" cxnId="{36C5047A-2540-44FB-8165-A05954099A8B}">
      <dgm:prSet/>
      <dgm:spPr/>
      <dgm:t>
        <a:bodyPr/>
        <a:lstStyle/>
        <a:p>
          <a:endParaRPr lang="en-US" sz="3200">
            <a:latin typeface="Arial" pitchFamily="34" charset="0"/>
            <a:cs typeface="Arial" pitchFamily="34" charset="0"/>
          </a:endParaRPr>
        </a:p>
      </dgm:t>
    </dgm:pt>
    <dgm:pt modelId="{8FDD5BDD-5BA7-4868-A7ED-25EEE7A47428}">
      <dgm:prSet custT="1"/>
      <dgm:spPr/>
      <dgm:t>
        <a:bodyPr/>
        <a:lstStyle/>
        <a:p>
          <a:r>
            <a:rPr lang="en-US" sz="2000" dirty="0" err="1" smtClean="0">
              <a:latin typeface="Arial" pitchFamily="34" charset="0"/>
              <a:cs typeface="Arial" pitchFamily="34" charset="0"/>
            </a:rPr>
            <a:t>Kiến</a:t>
          </a:r>
          <a:r>
            <a:rPr lang="en-US" sz="2000" dirty="0" smtClean="0">
              <a:latin typeface="Arial" pitchFamily="34" charset="0"/>
              <a:cs typeface="Arial" pitchFamily="34" charset="0"/>
            </a:rPr>
            <a:t> </a:t>
          </a:r>
          <a:r>
            <a:rPr lang="en-US" sz="2000" dirty="0" err="1" smtClean="0">
              <a:latin typeface="Arial" pitchFamily="34" charset="0"/>
              <a:cs typeface="Arial" pitchFamily="34" charset="0"/>
            </a:rPr>
            <a:t>thức</a:t>
          </a:r>
          <a:r>
            <a:rPr lang="en-US" sz="2000" dirty="0" smtClean="0">
              <a:latin typeface="Arial" pitchFamily="34" charset="0"/>
              <a:cs typeface="Arial" pitchFamily="34" charset="0"/>
            </a:rPr>
            <a:t>, </a:t>
          </a:r>
          <a:r>
            <a:rPr lang="en-US" sz="2000" dirty="0" err="1" smtClean="0">
              <a:latin typeface="Arial" pitchFamily="34" charset="0"/>
              <a:cs typeface="Arial" pitchFamily="34" charset="0"/>
            </a:rPr>
            <a:t>thái</a:t>
          </a:r>
          <a:r>
            <a:rPr lang="en-US" sz="2000" dirty="0" smtClean="0">
              <a:latin typeface="Arial" pitchFamily="34" charset="0"/>
              <a:cs typeface="Arial" pitchFamily="34" charset="0"/>
            </a:rPr>
            <a:t> </a:t>
          </a:r>
          <a:r>
            <a:rPr lang="en-US" sz="2000" dirty="0" err="1" smtClean="0">
              <a:latin typeface="Arial" pitchFamily="34" charset="0"/>
              <a:cs typeface="Arial" pitchFamily="34" charset="0"/>
            </a:rPr>
            <a:t>độ</a:t>
          </a:r>
          <a:r>
            <a:rPr lang="en-US" sz="2000" dirty="0" smtClean="0">
              <a:latin typeface="Arial" pitchFamily="34" charset="0"/>
              <a:cs typeface="Arial" pitchFamily="34" charset="0"/>
            </a:rPr>
            <a:t>, </a:t>
          </a:r>
          <a:r>
            <a:rPr lang="en-US" sz="2000" dirty="0" err="1" smtClean="0">
              <a:latin typeface="Arial" pitchFamily="34" charset="0"/>
              <a:cs typeface="Arial" pitchFamily="34" charset="0"/>
            </a:rPr>
            <a:t>thực</a:t>
          </a:r>
          <a:r>
            <a:rPr lang="en-US" sz="2000" dirty="0" smtClean="0">
              <a:latin typeface="Arial" pitchFamily="34" charset="0"/>
              <a:cs typeface="Arial" pitchFamily="34" charset="0"/>
            </a:rPr>
            <a:t> </a:t>
          </a:r>
          <a:r>
            <a:rPr lang="en-US" sz="2000" dirty="0" err="1" smtClean="0">
              <a:latin typeface="Arial" pitchFamily="34" charset="0"/>
              <a:cs typeface="Arial" pitchFamily="34" charset="0"/>
            </a:rPr>
            <a:t>hành</a:t>
          </a:r>
          <a:r>
            <a:rPr lang="en-US" sz="2000" dirty="0" smtClean="0">
              <a:latin typeface="Arial" pitchFamily="34" charset="0"/>
              <a:cs typeface="Arial" pitchFamily="34" charset="0"/>
            </a:rPr>
            <a:t> </a:t>
          </a:r>
          <a:r>
            <a:rPr lang="en-US" sz="2000" dirty="0" err="1" smtClean="0">
              <a:latin typeface="Arial" pitchFamily="34" charset="0"/>
              <a:cs typeface="Arial" pitchFamily="34" charset="0"/>
            </a:rPr>
            <a:t>hiện</a:t>
          </a:r>
          <a:r>
            <a:rPr lang="en-US" sz="2000" dirty="0" smtClean="0">
              <a:latin typeface="Arial" pitchFamily="34" charset="0"/>
              <a:cs typeface="Arial" pitchFamily="34" charset="0"/>
            </a:rPr>
            <a:t> </a:t>
          </a:r>
          <a:r>
            <a:rPr lang="en-US" sz="2000" dirty="0" err="1" smtClean="0">
              <a:latin typeface="Arial" pitchFamily="34" charset="0"/>
              <a:cs typeface="Arial" pitchFamily="34" charset="0"/>
            </a:rPr>
            <a:t>tại</a:t>
          </a:r>
          <a:r>
            <a:rPr lang="en-US" sz="2000" dirty="0" smtClean="0">
              <a:latin typeface="Arial" pitchFamily="34" charset="0"/>
              <a:cs typeface="Arial" pitchFamily="34" charset="0"/>
            </a:rPr>
            <a:t> </a:t>
          </a:r>
          <a:r>
            <a:rPr lang="en-US" sz="2000" dirty="0" err="1" smtClean="0">
              <a:latin typeface="Arial" pitchFamily="34" charset="0"/>
              <a:cs typeface="Arial" pitchFamily="34" charset="0"/>
            </a:rPr>
            <a:t>của</a:t>
          </a:r>
          <a:r>
            <a:rPr lang="en-US" sz="2000" dirty="0" smtClean="0">
              <a:latin typeface="Arial" pitchFamily="34" charset="0"/>
              <a:cs typeface="Arial" pitchFamily="34" charset="0"/>
            </a:rPr>
            <a:t> </a:t>
          </a:r>
          <a:r>
            <a:rPr lang="en-US" sz="2000" dirty="0" err="1" smtClean="0">
              <a:latin typeface="Arial" pitchFamily="34" charset="0"/>
              <a:cs typeface="Arial" pitchFamily="34" charset="0"/>
            </a:rPr>
            <a:t>đối</a:t>
          </a:r>
          <a:r>
            <a:rPr lang="en-US" sz="2000" dirty="0" smtClean="0">
              <a:latin typeface="Arial" pitchFamily="34" charset="0"/>
              <a:cs typeface="Arial" pitchFamily="34" charset="0"/>
            </a:rPr>
            <a:t> </a:t>
          </a:r>
          <a:r>
            <a:rPr lang="en-US" sz="2000" dirty="0" err="1" smtClean="0">
              <a:latin typeface="Arial" pitchFamily="34" charset="0"/>
              <a:cs typeface="Arial" pitchFamily="34" charset="0"/>
            </a:rPr>
            <a:t>tượng</a:t>
          </a:r>
          <a:r>
            <a:rPr lang="en-US" sz="2000" dirty="0" smtClean="0">
              <a:latin typeface="Arial" pitchFamily="34" charset="0"/>
              <a:cs typeface="Arial" pitchFamily="34" charset="0"/>
            </a:rPr>
            <a:t>/</a:t>
          </a:r>
          <a:r>
            <a:rPr lang="en-US" sz="2000" dirty="0" err="1" smtClean="0">
              <a:latin typeface="Arial" pitchFamily="34" charset="0"/>
              <a:cs typeface="Arial" pitchFamily="34" charset="0"/>
            </a:rPr>
            <a:t>khu</a:t>
          </a:r>
          <a:r>
            <a:rPr lang="en-US" sz="2000" dirty="0" smtClean="0">
              <a:latin typeface="Arial" pitchFamily="34" charset="0"/>
              <a:cs typeface="Arial" pitchFamily="34" charset="0"/>
            </a:rPr>
            <a:t> </a:t>
          </a:r>
          <a:r>
            <a:rPr lang="en-US" sz="2000" dirty="0" err="1" smtClean="0">
              <a:latin typeface="Arial" pitchFamily="34" charset="0"/>
              <a:cs typeface="Arial" pitchFamily="34" charset="0"/>
            </a:rPr>
            <a:t>vực</a:t>
          </a:r>
          <a:r>
            <a:rPr lang="en-US" sz="2000" dirty="0" smtClean="0">
              <a:latin typeface="Arial" pitchFamily="34" charset="0"/>
              <a:cs typeface="Arial" pitchFamily="34" charset="0"/>
            </a:rPr>
            <a:t> </a:t>
          </a:r>
          <a:r>
            <a:rPr lang="en-US" sz="2000" dirty="0" err="1" smtClean="0">
              <a:latin typeface="Arial" pitchFamily="34" charset="0"/>
              <a:cs typeface="Arial" pitchFamily="34" charset="0"/>
            </a:rPr>
            <a:t>mục</a:t>
          </a:r>
          <a:r>
            <a:rPr lang="en-US" sz="2000" dirty="0" smtClean="0">
              <a:latin typeface="Arial" pitchFamily="34" charset="0"/>
              <a:cs typeface="Arial" pitchFamily="34" charset="0"/>
            </a:rPr>
            <a:t> </a:t>
          </a:r>
          <a:r>
            <a:rPr lang="en-US" sz="2000" dirty="0" err="1" smtClean="0">
              <a:latin typeface="Arial" pitchFamily="34" charset="0"/>
              <a:cs typeface="Arial" pitchFamily="34" charset="0"/>
            </a:rPr>
            <a:t>tiêu</a:t>
          </a:r>
          <a:r>
            <a:rPr lang="en-US" sz="2000" dirty="0" smtClean="0">
              <a:latin typeface="Arial" pitchFamily="34" charset="0"/>
              <a:cs typeface="Arial" pitchFamily="34" charset="0"/>
            </a:rPr>
            <a:t> </a:t>
          </a:r>
          <a:r>
            <a:rPr lang="en-US" sz="2000" dirty="0" smtClean="0">
              <a:latin typeface="Arial" pitchFamily="34" charset="0"/>
              <a:cs typeface="Arial" pitchFamily="34" charset="0"/>
            </a:rPr>
            <a:t>ở </a:t>
          </a:r>
          <a:r>
            <a:rPr lang="en-US" sz="2000" dirty="0" err="1" smtClean="0">
              <a:latin typeface="Arial" pitchFamily="34" charset="0"/>
              <a:cs typeface="Arial" pitchFamily="34" charset="0"/>
            </a:rPr>
            <a:t>mức</a:t>
          </a:r>
          <a:r>
            <a:rPr lang="en-US" sz="2000" dirty="0" smtClean="0">
              <a:latin typeface="Arial" pitchFamily="34" charset="0"/>
              <a:cs typeface="Arial" pitchFamily="34" charset="0"/>
            </a:rPr>
            <a:t> </a:t>
          </a:r>
          <a:r>
            <a:rPr lang="en-US" sz="2000" dirty="0" err="1" smtClean="0">
              <a:latin typeface="Arial" pitchFamily="34" charset="0"/>
              <a:cs typeface="Arial" pitchFamily="34" charset="0"/>
            </a:rPr>
            <a:t>nào</a:t>
          </a:r>
          <a:r>
            <a:rPr lang="en-US" sz="2000" dirty="0" smtClean="0">
              <a:latin typeface="Arial" pitchFamily="34" charset="0"/>
              <a:cs typeface="Arial" pitchFamily="34" charset="0"/>
            </a:rPr>
            <a:t>? </a:t>
          </a:r>
          <a:endParaRPr lang="en-US" sz="2000" dirty="0">
            <a:latin typeface="Arial" pitchFamily="34" charset="0"/>
            <a:cs typeface="Arial" pitchFamily="34" charset="0"/>
          </a:endParaRPr>
        </a:p>
      </dgm:t>
    </dgm:pt>
    <dgm:pt modelId="{0531DCB7-DDF7-4416-8B5C-C7DEF7AC7AF7}" type="parTrans" cxnId="{8AC07B73-52EA-47B9-83AE-9E0C766465EA}">
      <dgm:prSet/>
      <dgm:spPr/>
      <dgm:t>
        <a:bodyPr/>
        <a:lstStyle/>
        <a:p>
          <a:endParaRPr lang="en-US" sz="3200">
            <a:latin typeface="Arial" pitchFamily="34" charset="0"/>
            <a:cs typeface="Arial" pitchFamily="34" charset="0"/>
          </a:endParaRPr>
        </a:p>
      </dgm:t>
    </dgm:pt>
    <dgm:pt modelId="{7CA0C779-1F38-42DD-B4AE-D66A62CEB655}" type="sibTrans" cxnId="{8AC07B73-52EA-47B9-83AE-9E0C766465EA}">
      <dgm:prSet/>
      <dgm:spPr/>
      <dgm:t>
        <a:bodyPr/>
        <a:lstStyle/>
        <a:p>
          <a:endParaRPr lang="en-US" sz="3200">
            <a:latin typeface="Arial" pitchFamily="34" charset="0"/>
            <a:cs typeface="Arial" pitchFamily="34" charset="0"/>
          </a:endParaRPr>
        </a:p>
      </dgm:t>
    </dgm:pt>
    <dgm:pt modelId="{1FEF4B30-F733-4836-9C16-BE6ACC32542A}" type="pres">
      <dgm:prSet presAssocID="{973EEAF4-9B90-4516-A2CC-55A249623F4D}" presName="Name0" presStyleCnt="0">
        <dgm:presLayoutVars>
          <dgm:chPref val="1"/>
          <dgm:dir/>
          <dgm:animOne val="branch"/>
          <dgm:animLvl val="lvl"/>
          <dgm:resizeHandles/>
        </dgm:presLayoutVars>
      </dgm:prSet>
      <dgm:spPr/>
      <dgm:t>
        <a:bodyPr/>
        <a:lstStyle/>
        <a:p>
          <a:endParaRPr lang="en-US"/>
        </a:p>
      </dgm:t>
    </dgm:pt>
    <dgm:pt modelId="{C1414D5A-0D96-403B-AF86-B9BAEC86CCA3}" type="pres">
      <dgm:prSet presAssocID="{2A78D633-8FD7-4A3F-BDBC-2CE0CA17DF7C}" presName="vertOne" presStyleCnt="0"/>
      <dgm:spPr/>
    </dgm:pt>
    <dgm:pt modelId="{87E89458-CA38-47D4-9B5D-B77DDFDDCA42}" type="pres">
      <dgm:prSet presAssocID="{2A78D633-8FD7-4A3F-BDBC-2CE0CA17DF7C}" presName="txOne" presStyleLbl="node0" presStyleIdx="0" presStyleCnt="6">
        <dgm:presLayoutVars>
          <dgm:chPref val="3"/>
        </dgm:presLayoutVars>
      </dgm:prSet>
      <dgm:spPr/>
      <dgm:t>
        <a:bodyPr/>
        <a:lstStyle/>
        <a:p>
          <a:endParaRPr lang="en-US"/>
        </a:p>
      </dgm:t>
    </dgm:pt>
    <dgm:pt modelId="{C583F7CF-25F3-43DE-A17C-4A5B30ED0FAD}" type="pres">
      <dgm:prSet presAssocID="{2A78D633-8FD7-4A3F-BDBC-2CE0CA17DF7C}" presName="horzOne" presStyleCnt="0"/>
      <dgm:spPr/>
    </dgm:pt>
    <dgm:pt modelId="{7E758DC6-7E0C-49A1-AFEB-A179407F1E5C}" type="pres">
      <dgm:prSet presAssocID="{6854532A-724F-4173-B42D-82982E70DBAE}" presName="sibSpaceOne" presStyleCnt="0"/>
      <dgm:spPr/>
    </dgm:pt>
    <dgm:pt modelId="{89C5285F-63CA-4B4B-9617-CAB6E8E90667}" type="pres">
      <dgm:prSet presAssocID="{4F2B2610-4E50-487D-8450-9F199568E518}" presName="vertOne" presStyleCnt="0"/>
      <dgm:spPr/>
    </dgm:pt>
    <dgm:pt modelId="{F39B96E3-5448-469A-B80E-A8FC5F43CF3D}" type="pres">
      <dgm:prSet presAssocID="{4F2B2610-4E50-487D-8450-9F199568E518}" presName="txOne" presStyleLbl="node0" presStyleIdx="1" presStyleCnt="6">
        <dgm:presLayoutVars>
          <dgm:chPref val="3"/>
        </dgm:presLayoutVars>
      </dgm:prSet>
      <dgm:spPr/>
      <dgm:t>
        <a:bodyPr/>
        <a:lstStyle/>
        <a:p>
          <a:endParaRPr lang="en-US"/>
        </a:p>
      </dgm:t>
    </dgm:pt>
    <dgm:pt modelId="{FF53D604-0FA2-4FCF-BDBE-F216573D87A5}" type="pres">
      <dgm:prSet presAssocID="{4F2B2610-4E50-487D-8450-9F199568E518}" presName="horzOne" presStyleCnt="0"/>
      <dgm:spPr/>
    </dgm:pt>
    <dgm:pt modelId="{EE063F58-F4F6-4588-864C-FCB502506A7A}" type="pres">
      <dgm:prSet presAssocID="{28FF7EBA-C154-4516-8302-A4AB5BDC2B92}" presName="sibSpaceOne" presStyleCnt="0"/>
      <dgm:spPr/>
    </dgm:pt>
    <dgm:pt modelId="{B246477D-3E22-4E3C-B7F0-DFEB7D27531B}" type="pres">
      <dgm:prSet presAssocID="{257B8BEA-0BD6-4E9D-983A-6362220B620C}" presName="vertOne" presStyleCnt="0"/>
      <dgm:spPr/>
    </dgm:pt>
    <dgm:pt modelId="{5D848771-079E-453B-8B7A-A95B86D802DB}" type="pres">
      <dgm:prSet presAssocID="{257B8BEA-0BD6-4E9D-983A-6362220B620C}" presName="txOne" presStyleLbl="node0" presStyleIdx="2" presStyleCnt="6">
        <dgm:presLayoutVars>
          <dgm:chPref val="3"/>
        </dgm:presLayoutVars>
      </dgm:prSet>
      <dgm:spPr/>
      <dgm:t>
        <a:bodyPr/>
        <a:lstStyle/>
        <a:p>
          <a:endParaRPr lang="en-US"/>
        </a:p>
      </dgm:t>
    </dgm:pt>
    <dgm:pt modelId="{C873C754-F230-4B78-917B-A9BC44ECF166}" type="pres">
      <dgm:prSet presAssocID="{257B8BEA-0BD6-4E9D-983A-6362220B620C}" presName="horzOne" presStyleCnt="0"/>
      <dgm:spPr/>
    </dgm:pt>
    <dgm:pt modelId="{10F8D6AD-9011-47F1-9823-61C18168C9C4}" type="pres">
      <dgm:prSet presAssocID="{BCC7BF07-CAA6-4715-A4E0-2E4B351B838D}" presName="sibSpaceOne" presStyleCnt="0"/>
      <dgm:spPr/>
    </dgm:pt>
    <dgm:pt modelId="{1C98DC9C-705E-464E-9B40-62C63334DAC5}" type="pres">
      <dgm:prSet presAssocID="{B2378D37-E245-423A-A8AD-F21995EC9470}" presName="vertOne" presStyleCnt="0"/>
      <dgm:spPr/>
    </dgm:pt>
    <dgm:pt modelId="{B4AE51BB-B747-49B1-940E-1A623D051CAF}" type="pres">
      <dgm:prSet presAssocID="{B2378D37-E245-423A-A8AD-F21995EC9470}" presName="txOne" presStyleLbl="node0" presStyleIdx="3" presStyleCnt="6">
        <dgm:presLayoutVars>
          <dgm:chPref val="3"/>
        </dgm:presLayoutVars>
      </dgm:prSet>
      <dgm:spPr/>
      <dgm:t>
        <a:bodyPr/>
        <a:lstStyle/>
        <a:p>
          <a:endParaRPr lang="en-US"/>
        </a:p>
      </dgm:t>
    </dgm:pt>
    <dgm:pt modelId="{3C784A1A-A735-4510-AD8E-CDD1E5993944}" type="pres">
      <dgm:prSet presAssocID="{B2378D37-E245-423A-A8AD-F21995EC9470}" presName="horzOne" presStyleCnt="0"/>
      <dgm:spPr/>
    </dgm:pt>
    <dgm:pt modelId="{C8BB8E57-BBCB-4E66-8D1C-D2759A237114}" type="pres">
      <dgm:prSet presAssocID="{984168EC-6B1F-48E9-A740-AF108CCCF83D}" presName="sibSpaceOne" presStyleCnt="0"/>
      <dgm:spPr/>
    </dgm:pt>
    <dgm:pt modelId="{53662467-5118-405F-8DE8-766546FEC509}" type="pres">
      <dgm:prSet presAssocID="{4355B5CC-1BA7-4320-9041-7D13AB7CADDB}" presName="vertOne" presStyleCnt="0"/>
      <dgm:spPr/>
    </dgm:pt>
    <dgm:pt modelId="{1B10E266-A0F6-406B-950C-258804595378}" type="pres">
      <dgm:prSet presAssocID="{4355B5CC-1BA7-4320-9041-7D13AB7CADDB}" presName="txOne" presStyleLbl="node0" presStyleIdx="4" presStyleCnt="6">
        <dgm:presLayoutVars>
          <dgm:chPref val="3"/>
        </dgm:presLayoutVars>
      </dgm:prSet>
      <dgm:spPr/>
      <dgm:t>
        <a:bodyPr/>
        <a:lstStyle/>
        <a:p>
          <a:endParaRPr lang="en-US"/>
        </a:p>
      </dgm:t>
    </dgm:pt>
    <dgm:pt modelId="{CBBDF223-6854-4FFE-A71D-9E7AA9E368B1}" type="pres">
      <dgm:prSet presAssocID="{4355B5CC-1BA7-4320-9041-7D13AB7CADDB}" presName="horzOne" presStyleCnt="0"/>
      <dgm:spPr/>
    </dgm:pt>
    <dgm:pt modelId="{901F3D69-0280-4D53-B98A-BEEA45B1322B}" type="pres">
      <dgm:prSet presAssocID="{CED371F4-3131-4CA7-9668-B662D923BF3E}" presName="sibSpaceOne" presStyleCnt="0"/>
      <dgm:spPr/>
    </dgm:pt>
    <dgm:pt modelId="{B0811E78-8435-488D-BF29-3F0888426A86}" type="pres">
      <dgm:prSet presAssocID="{8FDD5BDD-5BA7-4868-A7ED-25EEE7A47428}" presName="vertOne" presStyleCnt="0"/>
      <dgm:spPr/>
    </dgm:pt>
    <dgm:pt modelId="{1E46AFCE-5258-4F0D-9D05-A0037BDE65AF}" type="pres">
      <dgm:prSet presAssocID="{8FDD5BDD-5BA7-4868-A7ED-25EEE7A47428}" presName="txOne" presStyleLbl="node0" presStyleIdx="5" presStyleCnt="6">
        <dgm:presLayoutVars>
          <dgm:chPref val="3"/>
        </dgm:presLayoutVars>
      </dgm:prSet>
      <dgm:spPr/>
      <dgm:t>
        <a:bodyPr/>
        <a:lstStyle/>
        <a:p>
          <a:endParaRPr lang="en-US"/>
        </a:p>
      </dgm:t>
    </dgm:pt>
    <dgm:pt modelId="{E44C40CE-9CD6-44ED-A27F-B614AAFFC5F4}" type="pres">
      <dgm:prSet presAssocID="{8FDD5BDD-5BA7-4868-A7ED-25EEE7A47428}" presName="horzOne" presStyleCnt="0"/>
      <dgm:spPr/>
    </dgm:pt>
  </dgm:ptLst>
  <dgm:cxnLst>
    <dgm:cxn modelId="{8AC07B73-52EA-47B9-83AE-9E0C766465EA}" srcId="{973EEAF4-9B90-4516-A2CC-55A249623F4D}" destId="{8FDD5BDD-5BA7-4868-A7ED-25EEE7A47428}" srcOrd="5" destOrd="0" parTransId="{0531DCB7-DDF7-4416-8B5C-C7DEF7AC7AF7}" sibTransId="{7CA0C779-1F38-42DD-B4AE-D66A62CEB655}"/>
    <dgm:cxn modelId="{9515ABA9-6E37-47B7-A11F-129B3078ADDE}" type="presOf" srcId="{4F2B2610-4E50-487D-8450-9F199568E518}" destId="{F39B96E3-5448-469A-B80E-A8FC5F43CF3D}" srcOrd="0" destOrd="0" presId="urn:microsoft.com/office/officeart/2005/8/layout/hierarchy4"/>
    <dgm:cxn modelId="{70B3BD0A-8297-4AEA-8016-71BB66761F73}" type="presOf" srcId="{B2378D37-E245-423A-A8AD-F21995EC9470}" destId="{B4AE51BB-B747-49B1-940E-1A623D051CAF}" srcOrd="0" destOrd="0" presId="urn:microsoft.com/office/officeart/2005/8/layout/hierarchy4"/>
    <dgm:cxn modelId="{6E73664E-C2C6-471E-A14C-79907B1FE3CB}" srcId="{973EEAF4-9B90-4516-A2CC-55A249623F4D}" destId="{257B8BEA-0BD6-4E9D-983A-6362220B620C}" srcOrd="2" destOrd="0" parTransId="{FCD05898-E6AA-45B4-BB7D-7BAA48E0F04D}" sibTransId="{BCC7BF07-CAA6-4715-A4E0-2E4B351B838D}"/>
    <dgm:cxn modelId="{7ECDA4EA-E042-446D-87E3-396CEB5D1580}" srcId="{973EEAF4-9B90-4516-A2CC-55A249623F4D}" destId="{2A78D633-8FD7-4A3F-BDBC-2CE0CA17DF7C}" srcOrd="0" destOrd="0" parTransId="{37830705-4417-4C68-A5A3-2ED15F619FC2}" sibTransId="{6854532A-724F-4173-B42D-82982E70DBAE}"/>
    <dgm:cxn modelId="{48426CFD-8903-488C-8CE9-4F1396A5149E}" srcId="{973EEAF4-9B90-4516-A2CC-55A249623F4D}" destId="{4F2B2610-4E50-487D-8450-9F199568E518}" srcOrd="1" destOrd="0" parTransId="{F1790FDF-5BA6-4107-B5EE-64AEA072AFC4}" sibTransId="{28FF7EBA-C154-4516-8302-A4AB5BDC2B92}"/>
    <dgm:cxn modelId="{47577661-D85A-4CD7-8BCF-62E2EEA127DE}" type="presOf" srcId="{8FDD5BDD-5BA7-4868-A7ED-25EEE7A47428}" destId="{1E46AFCE-5258-4F0D-9D05-A0037BDE65AF}" srcOrd="0" destOrd="0" presId="urn:microsoft.com/office/officeart/2005/8/layout/hierarchy4"/>
    <dgm:cxn modelId="{72588378-586E-484F-AB12-D9902C783144}" type="presOf" srcId="{973EEAF4-9B90-4516-A2CC-55A249623F4D}" destId="{1FEF4B30-F733-4836-9C16-BE6ACC32542A}" srcOrd="0" destOrd="0" presId="urn:microsoft.com/office/officeart/2005/8/layout/hierarchy4"/>
    <dgm:cxn modelId="{3A9F0D37-AF97-4DD5-930E-DDF2E1497A00}" srcId="{973EEAF4-9B90-4516-A2CC-55A249623F4D}" destId="{B2378D37-E245-423A-A8AD-F21995EC9470}" srcOrd="3" destOrd="0" parTransId="{8BB88F06-989B-4E20-9D93-20EE80139190}" sibTransId="{984168EC-6B1F-48E9-A740-AF108CCCF83D}"/>
    <dgm:cxn modelId="{8460535E-EDCB-47BB-BF0A-68CE8BBE9875}" type="presOf" srcId="{2A78D633-8FD7-4A3F-BDBC-2CE0CA17DF7C}" destId="{87E89458-CA38-47D4-9B5D-B77DDFDDCA42}" srcOrd="0" destOrd="0" presId="urn:microsoft.com/office/officeart/2005/8/layout/hierarchy4"/>
    <dgm:cxn modelId="{D1392F6B-E2A1-455B-AC0C-58917908104F}" type="presOf" srcId="{257B8BEA-0BD6-4E9D-983A-6362220B620C}" destId="{5D848771-079E-453B-8B7A-A95B86D802DB}" srcOrd="0" destOrd="0" presId="urn:microsoft.com/office/officeart/2005/8/layout/hierarchy4"/>
    <dgm:cxn modelId="{D82590B5-5E96-4196-BF67-5D3608A053A3}" type="presOf" srcId="{4355B5CC-1BA7-4320-9041-7D13AB7CADDB}" destId="{1B10E266-A0F6-406B-950C-258804595378}" srcOrd="0" destOrd="0" presId="urn:microsoft.com/office/officeart/2005/8/layout/hierarchy4"/>
    <dgm:cxn modelId="{36C5047A-2540-44FB-8165-A05954099A8B}" srcId="{973EEAF4-9B90-4516-A2CC-55A249623F4D}" destId="{4355B5CC-1BA7-4320-9041-7D13AB7CADDB}" srcOrd="4" destOrd="0" parTransId="{51F2A2BB-B4EF-499F-81C5-7258F430142D}" sibTransId="{CED371F4-3131-4CA7-9668-B662D923BF3E}"/>
    <dgm:cxn modelId="{7DA477AF-695E-49BA-9388-38DAA173FD4B}" type="presParOf" srcId="{1FEF4B30-F733-4836-9C16-BE6ACC32542A}" destId="{C1414D5A-0D96-403B-AF86-B9BAEC86CCA3}" srcOrd="0" destOrd="0" presId="urn:microsoft.com/office/officeart/2005/8/layout/hierarchy4"/>
    <dgm:cxn modelId="{1BDF139E-CDC5-4BD9-A241-9B495CF6EE77}" type="presParOf" srcId="{C1414D5A-0D96-403B-AF86-B9BAEC86CCA3}" destId="{87E89458-CA38-47D4-9B5D-B77DDFDDCA42}" srcOrd="0" destOrd="0" presId="urn:microsoft.com/office/officeart/2005/8/layout/hierarchy4"/>
    <dgm:cxn modelId="{33AB2DC3-8D72-444D-8172-4659B6F27E81}" type="presParOf" srcId="{C1414D5A-0D96-403B-AF86-B9BAEC86CCA3}" destId="{C583F7CF-25F3-43DE-A17C-4A5B30ED0FAD}" srcOrd="1" destOrd="0" presId="urn:microsoft.com/office/officeart/2005/8/layout/hierarchy4"/>
    <dgm:cxn modelId="{4B054715-78A9-47C2-9F5B-79C7E6F11A12}" type="presParOf" srcId="{1FEF4B30-F733-4836-9C16-BE6ACC32542A}" destId="{7E758DC6-7E0C-49A1-AFEB-A179407F1E5C}" srcOrd="1" destOrd="0" presId="urn:microsoft.com/office/officeart/2005/8/layout/hierarchy4"/>
    <dgm:cxn modelId="{B1F98A9B-0E57-44C5-9904-062115E9EC5D}" type="presParOf" srcId="{1FEF4B30-F733-4836-9C16-BE6ACC32542A}" destId="{89C5285F-63CA-4B4B-9617-CAB6E8E90667}" srcOrd="2" destOrd="0" presId="urn:microsoft.com/office/officeart/2005/8/layout/hierarchy4"/>
    <dgm:cxn modelId="{D601AD2D-E3B2-4AD8-ACC6-62E0DB271A0D}" type="presParOf" srcId="{89C5285F-63CA-4B4B-9617-CAB6E8E90667}" destId="{F39B96E3-5448-469A-B80E-A8FC5F43CF3D}" srcOrd="0" destOrd="0" presId="urn:microsoft.com/office/officeart/2005/8/layout/hierarchy4"/>
    <dgm:cxn modelId="{54DDBA22-6B7B-4FE7-B3D4-87E39C116B0F}" type="presParOf" srcId="{89C5285F-63CA-4B4B-9617-CAB6E8E90667}" destId="{FF53D604-0FA2-4FCF-BDBE-F216573D87A5}" srcOrd="1" destOrd="0" presId="urn:microsoft.com/office/officeart/2005/8/layout/hierarchy4"/>
    <dgm:cxn modelId="{FD4038E3-B208-4D37-A986-98968C31BE09}" type="presParOf" srcId="{1FEF4B30-F733-4836-9C16-BE6ACC32542A}" destId="{EE063F58-F4F6-4588-864C-FCB502506A7A}" srcOrd="3" destOrd="0" presId="urn:microsoft.com/office/officeart/2005/8/layout/hierarchy4"/>
    <dgm:cxn modelId="{D4EC7E0D-8911-45B8-9DD3-C2C08B443C12}" type="presParOf" srcId="{1FEF4B30-F733-4836-9C16-BE6ACC32542A}" destId="{B246477D-3E22-4E3C-B7F0-DFEB7D27531B}" srcOrd="4" destOrd="0" presId="urn:microsoft.com/office/officeart/2005/8/layout/hierarchy4"/>
    <dgm:cxn modelId="{9F67E446-0CC1-4C2A-B465-A1E823127282}" type="presParOf" srcId="{B246477D-3E22-4E3C-B7F0-DFEB7D27531B}" destId="{5D848771-079E-453B-8B7A-A95B86D802DB}" srcOrd="0" destOrd="0" presId="urn:microsoft.com/office/officeart/2005/8/layout/hierarchy4"/>
    <dgm:cxn modelId="{4E1FB11C-6D05-49CE-9ED2-323578C69E43}" type="presParOf" srcId="{B246477D-3E22-4E3C-B7F0-DFEB7D27531B}" destId="{C873C754-F230-4B78-917B-A9BC44ECF166}" srcOrd="1" destOrd="0" presId="urn:microsoft.com/office/officeart/2005/8/layout/hierarchy4"/>
    <dgm:cxn modelId="{B406492A-5E26-4E4D-945A-5FDE1F320E5B}" type="presParOf" srcId="{1FEF4B30-F733-4836-9C16-BE6ACC32542A}" destId="{10F8D6AD-9011-47F1-9823-61C18168C9C4}" srcOrd="5" destOrd="0" presId="urn:microsoft.com/office/officeart/2005/8/layout/hierarchy4"/>
    <dgm:cxn modelId="{759E7F2C-EF63-4482-BFF2-7A21D24E2A58}" type="presParOf" srcId="{1FEF4B30-F733-4836-9C16-BE6ACC32542A}" destId="{1C98DC9C-705E-464E-9B40-62C63334DAC5}" srcOrd="6" destOrd="0" presId="urn:microsoft.com/office/officeart/2005/8/layout/hierarchy4"/>
    <dgm:cxn modelId="{5A03ADC6-789C-461B-9C91-9519A7B6E83B}" type="presParOf" srcId="{1C98DC9C-705E-464E-9B40-62C63334DAC5}" destId="{B4AE51BB-B747-49B1-940E-1A623D051CAF}" srcOrd="0" destOrd="0" presId="urn:microsoft.com/office/officeart/2005/8/layout/hierarchy4"/>
    <dgm:cxn modelId="{76A80165-71ED-434D-923A-1D4D63754CD1}" type="presParOf" srcId="{1C98DC9C-705E-464E-9B40-62C63334DAC5}" destId="{3C784A1A-A735-4510-AD8E-CDD1E5993944}" srcOrd="1" destOrd="0" presId="urn:microsoft.com/office/officeart/2005/8/layout/hierarchy4"/>
    <dgm:cxn modelId="{BDCB8C9A-8863-44F3-AF99-8D4F73734F47}" type="presParOf" srcId="{1FEF4B30-F733-4836-9C16-BE6ACC32542A}" destId="{C8BB8E57-BBCB-4E66-8D1C-D2759A237114}" srcOrd="7" destOrd="0" presId="urn:microsoft.com/office/officeart/2005/8/layout/hierarchy4"/>
    <dgm:cxn modelId="{0E49EC8E-3655-47E3-8770-CBB63BA92E48}" type="presParOf" srcId="{1FEF4B30-F733-4836-9C16-BE6ACC32542A}" destId="{53662467-5118-405F-8DE8-766546FEC509}" srcOrd="8" destOrd="0" presId="urn:microsoft.com/office/officeart/2005/8/layout/hierarchy4"/>
    <dgm:cxn modelId="{337C1802-68C3-47D3-9893-A2E0BA29BDEA}" type="presParOf" srcId="{53662467-5118-405F-8DE8-766546FEC509}" destId="{1B10E266-A0F6-406B-950C-258804595378}" srcOrd="0" destOrd="0" presId="urn:microsoft.com/office/officeart/2005/8/layout/hierarchy4"/>
    <dgm:cxn modelId="{8E9744AE-62B2-4F4A-9F40-80BD47241242}" type="presParOf" srcId="{53662467-5118-405F-8DE8-766546FEC509}" destId="{CBBDF223-6854-4FFE-A71D-9E7AA9E368B1}" srcOrd="1" destOrd="0" presId="urn:microsoft.com/office/officeart/2005/8/layout/hierarchy4"/>
    <dgm:cxn modelId="{B7FD3A61-9D76-449F-9580-575C62A20BF7}" type="presParOf" srcId="{1FEF4B30-F733-4836-9C16-BE6ACC32542A}" destId="{901F3D69-0280-4D53-B98A-BEEA45B1322B}" srcOrd="9" destOrd="0" presId="urn:microsoft.com/office/officeart/2005/8/layout/hierarchy4"/>
    <dgm:cxn modelId="{69E80F72-C46F-4E01-B403-E570A8423F41}" type="presParOf" srcId="{1FEF4B30-F733-4836-9C16-BE6ACC32542A}" destId="{B0811E78-8435-488D-BF29-3F0888426A86}" srcOrd="10" destOrd="0" presId="urn:microsoft.com/office/officeart/2005/8/layout/hierarchy4"/>
    <dgm:cxn modelId="{D2D6D22F-FD95-4680-A90A-40FAF62C32E1}" type="presParOf" srcId="{B0811E78-8435-488D-BF29-3F0888426A86}" destId="{1E46AFCE-5258-4F0D-9D05-A0037BDE65AF}" srcOrd="0" destOrd="0" presId="urn:microsoft.com/office/officeart/2005/8/layout/hierarchy4"/>
    <dgm:cxn modelId="{AB20BDCB-9B4C-401B-9EE6-B4B7B3B61924}" type="presParOf" srcId="{B0811E78-8435-488D-BF29-3F0888426A86}" destId="{E44C40CE-9CD6-44ED-A27F-B614AAFFC5F4}" srcOrd="1" destOrd="0" presId="urn:microsoft.com/office/officeart/2005/8/layout/hierarchy4"/>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93E611BD-1E79-427A-A875-3A23731E6E43}" type="doc">
      <dgm:prSet loTypeId="urn:microsoft.com/office/officeart/2005/8/layout/default" loCatId="Inbox" qsTypeId="urn:microsoft.com/office/officeart/2005/8/quickstyle/simple1" qsCatId="simple" csTypeId="urn:microsoft.com/office/officeart/2005/8/colors/accent0_1" csCatId="mainScheme" phldr="1"/>
      <dgm:spPr/>
      <dgm:t>
        <a:bodyPr/>
        <a:lstStyle/>
        <a:p>
          <a:endParaRPr lang="en-US"/>
        </a:p>
      </dgm:t>
    </dgm:pt>
    <dgm:pt modelId="{69E01796-8787-4866-998D-92F93F40B37A}">
      <dgm:prSet/>
      <dgm:spPr/>
      <dgm:t>
        <a:bodyPr/>
        <a:lstStyle/>
        <a:p>
          <a:r>
            <a:rPr lang="en-US" dirty="0" err="1" smtClean="0">
              <a:latin typeface="Arial" pitchFamily="34" charset="0"/>
              <a:cs typeface="Arial" pitchFamily="34" charset="0"/>
            </a:rPr>
            <a:t>Sô</a:t>
          </a:r>
          <a:r>
            <a:rPr lang="en-US" dirty="0" smtClean="0">
              <a:latin typeface="Arial" pitchFamily="34" charset="0"/>
              <a:cs typeface="Arial" pitchFamily="34" charset="0"/>
            </a:rPr>
            <a:t>́ </a:t>
          </a:r>
          <a:r>
            <a:rPr lang="en-US" dirty="0" err="1" smtClean="0">
              <a:latin typeface="Arial" pitchFamily="34" charset="0"/>
              <a:cs typeface="Arial" pitchFamily="34" charset="0"/>
            </a:rPr>
            <a:t>đếm</a:t>
          </a:r>
          <a:endParaRPr lang="en-US" dirty="0">
            <a:latin typeface="Arial" pitchFamily="34" charset="0"/>
            <a:cs typeface="Arial" pitchFamily="34" charset="0"/>
          </a:endParaRPr>
        </a:p>
      </dgm:t>
    </dgm:pt>
    <dgm:pt modelId="{723D9F2C-5990-473C-806B-4D1DF2B88D1C}" type="parTrans" cxnId="{1C2893FF-8D85-4930-B412-29495D8EEDE1}">
      <dgm:prSet/>
      <dgm:spPr/>
      <dgm:t>
        <a:bodyPr/>
        <a:lstStyle/>
        <a:p>
          <a:endParaRPr lang="en-US">
            <a:latin typeface="Arial" pitchFamily="34" charset="0"/>
            <a:cs typeface="Arial" pitchFamily="34" charset="0"/>
          </a:endParaRPr>
        </a:p>
      </dgm:t>
    </dgm:pt>
    <dgm:pt modelId="{D5322147-62D1-41CF-AD94-4E9A180EB830}" type="sibTrans" cxnId="{1C2893FF-8D85-4930-B412-29495D8EEDE1}">
      <dgm:prSet/>
      <dgm:spPr/>
      <dgm:t>
        <a:bodyPr/>
        <a:lstStyle/>
        <a:p>
          <a:endParaRPr lang="en-US">
            <a:latin typeface="Arial" pitchFamily="34" charset="0"/>
            <a:cs typeface="Arial" pitchFamily="34" charset="0"/>
          </a:endParaRPr>
        </a:p>
      </dgm:t>
    </dgm:pt>
    <dgm:pt modelId="{4C8CB78E-CAEE-4CBE-980B-E6C7897096DE}">
      <dgm:prSet/>
      <dgm:spPr/>
      <dgm:t>
        <a:bodyPr/>
        <a:lstStyle/>
        <a:p>
          <a:r>
            <a:rPr lang="en-US" dirty="0" smtClean="0">
              <a:latin typeface="Arial" pitchFamily="34" charset="0"/>
              <a:cs typeface="Arial" pitchFamily="34" charset="0"/>
            </a:rPr>
            <a:t>Tỉ </a:t>
          </a:r>
          <a:r>
            <a:rPr lang="en-US" dirty="0" err="1" smtClean="0">
              <a:latin typeface="Arial" pitchFamily="34" charset="0"/>
              <a:cs typeface="Arial" pitchFamily="34" charset="0"/>
            </a:rPr>
            <a:t>sô</a:t>
          </a:r>
          <a:r>
            <a:rPr lang="en-US" dirty="0" smtClean="0">
              <a:latin typeface="Arial" pitchFamily="34" charset="0"/>
              <a:cs typeface="Arial" pitchFamily="34" charset="0"/>
            </a:rPr>
            <a:t>́ </a:t>
          </a:r>
          <a:endParaRPr lang="en-US" dirty="0">
            <a:latin typeface="Arial" pitchFamily="34" charset="0"/>
            <a:cs typeface="Arial" pitchFamily="34" charset="0"/>
          </a:endParaRPr>
        </a:p>
      </dgm:t>
    </dgm:pt>
    <dgm:pt modelId="{0550C3D9-7D82-4787-8397-21FD185D200B}" type="parTrans" cxnId="{E2D677FF-284D-4627-A407-484F834BBBEA}">
      <dgm:prSet/>
      <dgm:spPr/>
      <dgm:t>
        <a:bodyPr/>
        <a:lstStyle/>
        <a:p>
          <a:endParaRPr lang="en-US">
            <a:latin typeface="Arial" pitchFamily="34" charset="0"/>
            <a:cs typeface="Arial" pitchFamily="34" charset="0"/>
          </a:endParaRPr>
        </a:p>
      </dgm:t>
    </dgm:pt>
    <dgm:pt modelId="{262C65B1-C67E-4271-AE30-55862B12E662}" type="sibTrans" cxnId="{E2D677FF-284D-4627-A407-484F834BBBEA}">
      <dgm:prSet/>
      <dgm:spPr/>
      <dgm:t>
        <a:bodyPr/>
        <a:lstStyle/>
        <a:p>
          <a:endParaRPr lang="en-US">
            <a:latin typeface="Arial" pitchFamily="34" charset="0"/>
            <a:cs typeface="Arial" pitchFamily="34" charset="0"/>
          </a:endParaRPr>
        </a:p>
      </dgm:t>
    </dgm:pt>
    <dgm:pt modelId="{EB9A73CC-E5E7-43AD-BD2C-91C7C6BD8350}">
      <dgm:prSet/>
      <dgm:spPr/>
      <dgm:t>
        <a:bodyPr/>
        <a:lstStyle/>
        <a:p>
          <a:r>
            <a:rPr lang="en-US" dirty="0" err="1" smtClean="0">
              <a:latin typeface="Arial" pitchFamily="34" charset="0"/>
              <a:cs typeface="Arial" pitchFamily="34" charset="0"/>
            </a:rPr>
            <a:t>Phần</a:t>
          </a:r>
          <a:r>
            <a:rPr lang="en-US" dirty="0" smtClean="0">
              <a:latin typeface="Arial" pitchFamily="34" charset="0"/>
              <a:cs typeface="Arial" pitchFamily="34" charset="0"/>
            </a:rPr>
            <a:t> </a:t>
          </a:r>
          <a:r>
            <a:rPr lang="en-US" dirty="0" err="1" smtClean="0">
              <a:latin typeface="Arial" pitchFamily="34" charset="0"/>
              <a:cs typeface="Arial" pitchFamily="34" charset="0"/>
            </a:rPr>
            <a:t>trăm</a:t>
          </a:r>
          <a:r>
            <a:rPr lang="en-US" dirty="0" smtClean="0">
              <a:latin typeface="Arial" pitchFamily="34" charset="0"/>
              <a:cs typeface="Arial" pitchFamily="34" charset="0"/>
            </a:rPr>
            <a:t>  </a:t>
          </a:r>
          <a:endParaRPr lang="en-US" dirty="0">
            <a:latin typeface="Arial" pitchFamily="34" charset="0"/>
            <a:cs typeface="Arial" pitchFamily="34" charset="0"/>
          </a:endParaRPr>
        </a:p>
      </dgm:t>
    </dgm:pt>
    <dgm:pt modelId="{5C97945C-6F7D-4813-AD21-3CAE568CDA8C}" type="parTrans" cxnId="{0B544412-A1CF-4F61-8785-25B36F2393C3}">
      <dgm:prSet/>
      <dgm:spPr/>
      <dgm:t>
        <a:bodyPr/>
        <a:lstStyle/>
        <a:p>
          <a:endParaRPr lang="en-US">
            <a:latin typeface="Arial" pitchFamily="34" charset="0"/>
            <a:cs typeface="Arial" pitchFamily="34" charset="0"/>
          </a:endParaRPr>
        </a:p>
      </dgm:t>
    </dgm:pt>
    <dgm:pt modelId="{BF65FBE1-FE38-4CF9-ADC7-508AC3B0D1DC}" type="sibTrans" cxnId="{0B544412-A1CF-4F61-8785-25B36F2393C3}">
      <dgm:prSet/>
      <dgm:spPr/>
      <dgm:t>
        <a:bodyPr/>
        <a:lstStyle/>
        <a:p>
          <a:endParaRPr lang="en-US">
            <a:latin typeface="Arial" pitchFamily="34" charset="0"/>
            <a:cs typeface="Arial" pitchFamily="34" charset="0"/>
          </a:endParaRPr>
        </a:p>
      </dgm:t>
    </dgm:pt>
    <dgm:pt modelId="{05414699-2329-47B2-8137-E6FBF5AC84E0}">
      <dgm:prSet/>
      <dgm:spPr/>
      <dgm:t>
        <a:bodyPr/>
        <a:lstStyle/>
        <a:p>
          <a:r>
            <a:rPr lang="en-US" dirty="0" err="1" smtClean="0">
              <a:latin typeface="Arial" pitchFamily="34" charset="0"/>
              <a:cs typeface="Arial" pitchFamily="34" charset="0"/>
            </a:rPr>
            <a:t>Trung</a:t>
          </a:r>
          <a:r>
            <a:rPr lang="en-US" dirty="0" smtClean="0">
              <a:latin typeface="Arial" pitchFamily="34" charset="0"/>
              <a:cs typeface="Arial" pitchFamily="34" charset="0"/>
            </a:rPr>
            <a:t> </a:t>
          </a:r>
          <a:r>
            <a:rPr lang="en-US" dirty="0" err="1" smtClean="0">
              <a:latin typeface="Arial" pitchFamily="34" charset="0"/>
              <a:cs typeface="Arial" pitchFamily="34" charset="0"/>
            </a:rPr>
            <a:t>bình</a:t>
          </a:r>
          <a:endParaRPr lang="en-US" dirty="0">
            <a:latin typeface="Arial" pitchFamily="34" charset="0"/>
            <a:cs typeface="Arial" pitchFamily="34" charset="0"/>
          </a:endParaRPr>
        </a:p>
      </dgm:t>
    </dgm:pt>
    <dgm:pt modelId="{5173F289-2A6B-480A-A3E3-0259FAF0A1C9}" type="parTrans" cxnId="{A81E7BA9-6810-48D5-855F-7F88C3413799}">
      <dgm:prSet/>
      <dgm:spPr/>
      <dgm:t>
        <a:bodyPr/>
        <a:lstStyle/>
        <a:p>
          <a:endParaRPr lang="en-US">
            <a:latin typeface="Arial" pitchFamily="34" charset="0"/>
            <a:cs typeface="Arial" pitchFamily="34" charset="0"/>
          </a:endParaRPr>
        </a:p>
      </dgm:t>
    </dgm:pt>
    <dgm:pt modelId="{29B69183-9E21-4185-B35C-79509452C2FC}" type="sibTrans" cxnId="{A81E7BA9-6810-48D5-855F-7F88C3413799}">
      <dgm:prSet/>
      <dgm:spPr/>
      <dgm:t>
        <a:bodyPr/>
        <a:lstStyle/>
        <a:p>
          <a:endParaRPr lang="en-US">
            <a:latin typeface="Arial" pitchFamily="34" charset="0"/>
            <a:cs typeface="Arial" pitchFamily="34" charset="0"/>
          </a:endParaRPr>
        </a:p>
      </dgm:t>
    </dgm:pt>
    <dgm:pt modelId="{E2C13C1A-4CD8-4F04-8EE9-8F2AEAE1D43E}">
      <dgm:prSet/>
      <dgm:spPr/>
      <dgm:t>
        <a:bodyPr/>
        <a:lstStyle/>
        <a:p>
          <a:r>
            <a:rPr lang="en-US" dirty="0" smtClean="0">
              <a:latin typeface="Arial" pitchFamily="34" charset="0"/>
              <a:cs typeface="Arial" pitchFamily="34" charset="0"/>
            </a:rPr>
            <a:t>Tỉ </a:t>
          </a:r>
          <a:r>
            <a:rPr lang="en-US" dirty="0" err="1" smtClean="0">
              <a:latin typeface="Arial" pitchFamily="34" charset="0"/>
              <a:cs typeface="Arial" pitchFamily="34" charset="0"/>
            </a:rPr>
            <a:t>lê</a:t>
          </a:r>
          <a:r>
            <a:rPr lang="en-US" dirty="0" smtClean="0">
              <a:latin typeface="Arial" pitchFamily="34" charset="0"/>
              <a:cs typeface="Arial" pitchFamily="34" charset="0"/>
            </a:rPr>
            <a:t>̣ </a:t>
          </a:r>
          <a:endParaRPr lang="en-US" dirty="0">
            <a:latin typeface="Arial" pitchFamily="34" charset="0"/>
            <a:cs typeface="Arial" pitchFamily="34" charset="0"/>
          </a:endParaRPr>
        </a:p>
      </dgm:t>
    </dgm:pt>
    <dgm:pt modelId="{F4E9E764-1156-4C3C-9B09-9A338D1341D0}" type="parTrans" cxnId="{71338B4E-4676-4532-BB86-4DDE860AA67C}">
      <dgm:prSet/>
      <dgm:spPr/>
      <dgm:t>
        <a:bodyPr/>
        <a:lstStyle/>
        <a:p>
          <a:endParaRPr lang="en-US">
            <a:latin typeface="Arial" pitchFamily="34" charset="0"/>
            <a:cs typeface="Arial" pitchFamily="34" charset="0"/>
          </a:endParaRPr>
        </a:p>
      </dgm:t>
    </dgm:pt>
    <dgm:pt modelId="{FAF78BF0-1E0E-4282-9DF0-38C452136751}" type="sibTrans" cxnId="{71338B4E-4676-4532-BB86-4DDE860AA67C}">
      <dgm:prSet/>
      <dgm:spPr/>
      <dgm:t>
        <a:bodyPr/>
        <a:lstStyle/>
        <a:p>
          <a:endParaRPr lang="en-US">
            <a:latin typeface="Arial" pitchFamily="34" charset="0"/>
            <a:cs typeface="Arial" pitchFamily="34" charset="0"/>
          </a:endParaRPr>
        </a:p>
      </dgm:t>
    </dgm:pt>
    <dgm:pt modelId="{2A7A6B6C-55E1-4E83-912B-4BE771294ACF}">
      <dgm:prSet/>
      <dgm:spPr/>
      <dgm:t>
        <a:bodyPr/>
        <a:lstStyle/>
        <a:p>
          <a:r>
            <a:rPr lang="en-US" dirty="0" err="1" smtClean="0">
              <a:latin typeface="Arial" pitchFamily="34" charset="0"/>
              <a:cs typeface="Arial" pitchFamily="34" charset="0"/>
            </a:rPr>
            <a:t>Bảng</a:t>
          </a:r>
          <a:r>
            <a:rPr lang="en-US" dirty="0" smtClean="0">
              <a:latin typeface="Arial" pitchFamily="34" charset="0"/>
              <a:cs typeface="Arial" pitchFamily="34" charset="0"/>
            </a:rPr>
            <a:t> </a:t>
          </a:r>
          <a:r>
            <a:rPr lang="en-US" dirty="0" err="1" smtClean="0">
              <a:latin typeface="Arial" pitchFamily="34" charset="0"/>
              <a:cs typeface="Arial" pitchFamily="34" charset="0"/>
            </a:rPr>
            <a:t>kê</a:t>
          </a:r>
          <a:r>
            <a:rPr lang="en-US" dirty="0" smtClean="0">
              <a:latin typeface="Arial" pitchFamily="34" charset="0"/>
              <a:cs typeface="Arial" pitchFamily="34" charset="0"/>
            </a:rPr>
            <a:t> </a:t>
          </a:r>
          <a:br>
            <a:rPr lang="en-US" dirty="0" smtClean="0">
              <a:latin typeface="Arial" pitchFamily="34" charset="0"/>
              <a:cs typeface="Arial" pitchFamily="34" charset="0"/>
            </a:rPr>
          </a:br>
          <a:r>
            <a:rPr lang="en-US" dirty="0" smtClean="0">
              <a:latin typeface="Arial" pitchFamily="34" charset="0"/>
              <a:cs typeface="Arial" pitchFamily="34" charset="0"/>
            </a:rPr>
            <a:t>(</a:t>
          </a:r>
          <a:r>
            <a:rPr lang="en-US" dirty="0" err="1" smtClean="0">
              <a:latin typeface="Arial" pitchFamily="34" charset="0"/>
              <a:cs typeface="Arial" pitchFamily="34" charset="0"/>
            </a:rPr>
            <a:t>tập</a:t>
          </a:r>
          <a:r>
            <a:rPr lang="en-US" dirty="0" smtClean="0">
              <a:latin typeface="Arial" pitchFamily="34" charset="0"/>
              <a:cs typeface="Arial" pitchFamily="34" charset="0"/>
            </a:rPr>
            <a:t> </a:t>
          </a:r>
          <a:r>
            <a:rPr lang="en-US" dirty="0" err="1" smtClean="0">
              <a:latin typeface="Arial" pitchFamily="34" charset="0"/>
              <a:cs typeface="Arial" pitchFamily="34" charset="0"/>
            </a:rPr>
            <a:t>hợp</a:t>
          </a:r>
          <a:r>
            <a:rPr lang="en-US" dirty="0" smtClean="0">
              <a:latin typeface="Arial" pitchFamily="34" charset="0"/>
              <a:cs typeface="Arial" pitchFamily="34" charset="0"/>
            </a:rPr>
            <a:t> </a:t>
          </a:r>
          <a:r>
            <a:rPr lang="en-US" dirty="0" err="1" smtClean="0">
              <a:latin typeface="Arial" pitchFamily="34" charset="0"/>
              <a:cs typeface="Arial" pitchFamily="34" charset="0"/>
            </a:rPr>
            <a:t>các</a:t>
          </a:r>
          <a:r>
            <a:rPr lang="en-US" dirty="0" smtClean="0">
              <a:latin typeface="Arial" pitchFamily="34" charset="0"/>
              <a:cs typeface="Arial" pitchFamily="34" charset="0"/>
            </a:rPr>
            <a:t> chỉ </a:t>
          </a:r>
          <a:r>
            <a:rPr lang="en-US" dirty="0" err="1" smtClean="0">
              <a:latin typeface="Arial" pitchFamily="34" charset="0"/>
              <a:cs typeface="Arial" pitchFamily="34" charset="0"/>
            </a:rPr>
            <a:t>sô</a:t>
          </a:r>
          <a:r>
            <a:rPr lang="en-US" dirty="0" smtClean="0">
              <a:latin typeface="Arial" pitchFamily="34" charset="0"/>
              <a:cs typeface="Arial" pitchFamily="34" charset="0"/>
            </a:rPr>
            <a:t>́)</a:t>
          </a:r>
          <a:endParaRPr lang="en-US" dirty="0">
            <a:latin typeface="Arial" pitchFamily="34" charset="0"/>
            <a:cs typeface="Arial" pitchFamily="34" charset="0"/>
          </a:endParaRPr>
        </a:p>
      </dgm:t>
    </dgm:pt>
    <dgm:pt modelId="{DC216E9B-A910-41B7-96BB-DC08C321D746}" type="parTrans" cxnId="{E70550E1-45C8-4B85-A28B-D5BD9C9DC74F}">
      <dgm:prSet/>
      <dgm:spPr/>
      <dgm:t>
        <a:bodyPr/>
        <a:lstStyle/>
        <a:p>
          <a:endParaRPr lang="en-US">
            <a:latin typeface="Arial" pitchFamily="34" charset="0"/>
            <a:cs typeface="Arial" pitchFamily="34" charset="0"/>
          </a:endParaRPr>
        </a:p>
      </dgm:t>
    </dgm:pt>
    <dgm:pt modelId="{57575567-8BEC-4258-9BE5-DC5555BBC962}" type="sibTrans" cxnId="{E70550E1-45C8-4B85-A28B-D5BD9C9DC74F}">
      <dgm:prSet/>
      <dgm:spPr/>
      <dgm:t>
        <a:bodyPr/>
        <a:lstStyle/>
        <a:p>
          <a:endParaRPr lang="en-US">
            <a:latin typeface="Arial" pitchFamily="34" charset="0"/>
            <a:cs typeface="Arial" pitchFamily="34" charset="0"/>
          </a:endParaRPr>
        </a:p>
      </dgm:t>
    </dgm:pt>
    <dgm:pt modelId="{27A13FDE-EFF9-4F9D-8E52-678DE94B9728}" type="pres">
      <dgm:prSet presAssocID="{93E611BD-1E79-427A-A875-3A23731E6E43}" presName="diagram" presStyleCnt="0">
        <dgm:presLayoutVars>
          <dgm:dir/>
          <dgm:resizeHandles val="exact"/>
        </dgm:presLayoutVars>
      </dgm:prSet>
      <dgm:spPr/>
      <dgm:t>
        <a:bodyPr/>
        <a:lstStyle/>
        <a:p>
          <a:endParaRPr lang="en-US"/>
        </a:p>
      </dgm:t>
    </dgm:pt>
    <dgm:pt modelId="{53BDA572-4C05-4CF9-99C6-10450F32CF06}" type="pres">
      <dgm:prSet presAssocID="{69E01796-8787-4866-998D-92F93F40B37A}" presName="node" presStyleLbl="node1" presStyleIdx="0" presStyleCnt="6">
        <dgm:presLayoutVars>
          <dgm:bulletEnabled val="1"/>
        </dgm:presLayoutVars>
      </dgm:prSet>
      <dgm:spPr/>
      <dgm:t>
        <a:bodyPr/>
        <a:lstStyle/>
        <a:p>
          <a:endParaRPr lang="en-US"/>
        </a:p>
      </dgm:t>
    </dgm:pt>
    <dgm:pt modelId="{425D9B43-2B4A-4524-83C9-49E538BACA86}" type="pres">
      <dgm:prSet presAssocID="{D5322147-62D1-41CF-AD94-4E9A180EB830}" presName="sibTrans" presStyleCnt="0"/>
      <dgm:spPr/>
    </dgm:pt>
    <dgm:pt modelId="{3D9D327B-8E26-487D-9E27-7A04E00ACBCE}" type="pres">
      <dgm:prSet presAssocID="{4C8CB78E-CAEE-4CBE-980B-E6C7897096DE}" presName="node" presStyleLbl="node1" presStyleIdx="1" presStyleCnt="6">
        <dgm:presLayoutVars>
          <dgm:bulletEnabled val="1"/>
        </dgm:presLayoutVars>
      </dgm:prSet>
      <dgm:spPr/>
      <dgm:t>
        <a:bodyPr/>
        <a:lstStyle/>
        <a:p>
          <a:endParaRPr lang="en-US"/>
        </a:p>
      </dgm:t>
    </dgm:pt>
    <dgm:pt modelId="{22E917EE-BC92-490B-B586-1395FF41C860}" type="pres">
      <dgm:prSet presAssocID="{262C65B1-C67E-4271-AE30-55862B12E662}" presName="sibTrans" presStyleCnt="0"/>
      <dgm:spPr/>
    </dgm:pt>
    <dgm:pt modelId="{63FA3223-E8AE-4F9B-BA2D-6C68AE0B95CF}" type="pres">
      <dgm:prSet presAssocID="{EB9A73CC-E5E7-43AD-BD2C-91C7C6BD8350}" presName="node" presStyleLbl="node1" presStyleIdx="2" presStyleCnt="6">
        <dgm:presLayoutVars>
          <dgm:bulletEnabled val="1"/>
        </dgm:presLayoutVars>
      </dgm:prSet>
      <dgm:spPr/>
      <dgm:t>
        <a:bodyPr/>
        <a:lstStyle/>
        <a:p>
          <a:endParaRPr lang="en-US"/>
        </a:p>
      </dgm:t>
    </dgm:pt>
    <dgm:pt modelId="{6E327B3F-61DA-4BF2-8954-A2C5F40B404A}" type="pres">
      <dgm:prSet presAssocID="{BF65FBE1-FE38-4CF9-ADC7-508AC3B0D1DC}" presName="sibTrans" presStyleCnt="0"/>
      <dgm:spPr/>
    </dgm:pt>
    <dgm:pt modelId="{50C6E05D-6963-4748-9801-A32BDC3BF9EE}" type="pres">
      <dgm:prSet presAssocID="{05414699-2329-47B2-8137-E6FBF5AC84E0}" presName="node" presStyleLbl="node1" presStyleIdx="3" presStyleCnt="6">
        <dgm:presLayoutVars>
          <dgm:bulletEnabled val="1"/>
        </dgm:presLayoutVars>
      </dgm:prSet>
      <dgm:spPr/>
      <dgm:t>
        <a:bodyPr/>
        <a:lstStyle/>
        <a:p>
          <a:endParaRPr lang="en-US"/>
        </a:p>
      </dgm:t>
    </dgm:pt>
    <dgm:pt modelId="{7AB907B2-6883-4F1F-8060-3E6C9DAB8E6A}" type="pres">
      <dgm:prSet presAssocID="{29B69183-9E21-4185-B35C-79509452C2FC}" presName="sibTrans" presStyleCnt="0"/>
      <dgm:spPr/>
    </dgm:pt>
    <dgm:pt modelId="{50858C50-CF86-4AE0-BB2F-4D2D83018F8B}" type="pres">
      <dgm:prSet presAssocID="{E2C13C1A-4CD8-4F04-8EE9-8F2AEAE1D43E}" presName="node" presStyleLbl="node1" presStyleIdx="4" presStyleCnt="6">
        <dgm:presLayoutVars>
          <dgm:bulletEnabled val="1"/>
        </dgm:presLayoutVars>
      </dgm:prSet>
      <dgm:spPr/>
      <dgm:t>
        <a:bodyPr/>
        <a:lstStyle/>
        <a:p>
          <a:endParaRPr lang="en-US"/>
        </a:p>
      </dgm:t>
    </dgm:pt>
    <dgm:pt modelId="{95368F18-AE4B-45AA-9AEF-826AA50AD177}" type="pres">
      <dgm:prSet presAssocID="{FAF78BF0-1E0E-4282-9DF0-38C452136751}" presName="sibTrans" presStyleCnt="0"/>
      <dgm:spPr/>
    </dgm:pt>
    <dgm:pt modelId="{A70B2974-EC5B-4138-A6E4-27FA201C465B}" type="pres">
      <dgm:prSet presAssocID="{2A7A6B6C-55E1-4E83-912B-4BE771294ACF}" presName="node" presStyleLbl="node1" presStyleIdx="5" presStyleCnt="6">
        <dgm:presLayoutVars>
          <dgm:bulletEnabled val="1"/>
        </dgm:presLayoutVars>
      </dgm:prSet>
      <dgm:spPr/>
      <dgm:t>
        <a:bodyPr/>
        <a:lstStyle/>
        <a:p>
          <a:endParaRPr lang="en-US"/>
        </a:p>
      </dgm:t>
    </dgm:pt>
  </dgm:ptLst>
  <dgm:cxnLst>
    <dgm:cxn modelId="{E70550E1-45C8-4B85-A28B-D5BD9C9DC74F}" srcId="{93E611BD-1E79-427A-A875-3A23731E6E43}" destId="{2A7A6B6C-55E1-4E83-912B-4BE771294ACF}" srcOrd="5" destOrd="0" parTransId="{DC216E9B-A910-41B7-96BB-DC08C321D746}" sibTransId="{57575567-8BEC-4258-9BE5-DC5555BBC962}"/>
    <dgm:cxn modelId="{0B544412-A1CF-4F61-8785-25B36F2393C3}" srcId="{93E611BD-1E79-427A-A875-3A23731E6E43}" destId="{EB9A73CC-E5E7-43AD-BD2C-91C7C6BD8350}" srcOrd="2" destOrd="0" parTransId="{5C97945C-6F7D-4813-AD21-3CAE568CDA8C}" sibTransId="{BF65FBE1-FE38-4CF9-ADC7-508AC3B0D1DC}"/>
    <dgm:cxn modelId="{71338B4E-4676-4532-BB86-4DDE860AA67C}" srcId="{93E611BD-1E79-427A-A875-3A23731E6E43}" destId="{E2C13C1A-4CD8-4F04-8EE9-8F2AEAE1D43E}" srcOrd="4" destOrd="0" parTransId="{F4E9E764-1156-4C3C-9B09-9A338D1341D0}" sibTransId="{FAF78BF0-1E0E-4282-9DF0-38C452136751}"/>
    <dgm:cxn modelId="{023E6D78-2A7A-44FE-AD71-09154503E943}" type="presOf" srcId="{93E611BD-1E79-427A-A875-3A23731E6E43}" destId="{27A13FDE-EFF9-4F9D-8E52-678DE94B9728}" srcOrd="0" destOrd="0" presId="urn:microsoft.com/office/officeart/2005/8/layout/default"/>
    <dgm:cxn modelId="{E2D677FF-284D-4627-A407-484F834BBBEA}" srcId="{93E611BD-1E79-427A-A875-3A23731E6E43}" destId="{4C8CB78E-CAEE-4CBE-980B-E6C7897096DE}" srcOrd="1" destOrd="0" parTransId="{0550C3D9-7D82-4787-8397-21FD185D200B}" sibTransId="{262C65B1-C67E-4271-AE30-55862B12E662}"/>
    <dgm:cxn modelId="{25E0BE8C-D14B-4DC6-9728-4D57027916A6}" type="presOf" srcId="{4C8CB78E-CAEE-4CBE-980B-E6C7897096DE}" destId="{3D9D327B-8E26-487D-9E27-7A04E00ACBCE}" srcOrd="0" destOrd="0" presId="urn:microsoft.com/office/officeart/2005/8/layout/default"/>
    <dgm:cxn modelId="{3360B9F5-05C5-4422-8115-DC2D216A8B42}" type="presOf" srcId="{2A7A6B6C-55E1-4E83-912B-4BE771294ACF}" destId="{A70B2974-EC5B-4138-A6E4-27FA201C465B}" srcOrd="0" destOrd="0" presId="urn:microsoft.com/office/officeart/2005/8/layout/default"/>
    <dgm:cxn modelId="{1C2893FF-8D85-4930-B412-29495D8EEDE1}" srcId="{93E611BD-1E79-427A-A875-3A23731E6E43}" destId="{69E01796-8787-4866-998D-92F93F40B37A}" srcOrd="0" destOrd="0" parTransId="{723D9F2C-5990-473C-806B-4D1DF2B88D1C}" sibTransId="{D5322147-62D1-41CF-AD94-4E9A180EB830}"/>
    <dgm:cxn modelId="{3A926E55-ED4D-471D-8F3B-49C431C94D36}" type="presOf" srcId="{69E01796-8787-4866-998D-92F93F40B37A}" destId="{53BDA572-4C05-4CF9-99C6-10450F32CF06}" srcOrd="0" destOrd="0" presId="urn:microsoft.com/office/officeart/2005/8/layout/default"/>
    <dgm:cxn modelId="{A81E7BA9-6810-48D5-855F-7F88C3413799}" srcId="{93E611BD-1E79-427A-A875-3A23731E6E43}" destId="{05414699-2329-47B2-8137-E6FBF5AC84E0}" srcOrd="3" destOrd="0" parTransId="{5173F289-2A6B-480A-A3E3-0259FAF0A1C9}" sibTransId="{29B69183-9E21-4185-B35C-79509452C2FC}"/>
    <dgm:cxn modelId="{388BA9B0-19A1-4A93-A243-1F7415FF314F}" type="presOf" srcId="{EB9A73CC-E5E7-43AD-BD2C-91C7C6BD8350}" destId="{63FA3223-E8AE-4F9B-BA2D-6C68AE0B95CF}" srcOrd="0" destOrd="0" presId="urn:microsoft.com/office/officeart/2005/8/layout/default"/>
    <dgm:cxn modelId="{C3BB0905-D796-490E-AF35-165A93F1B632}" type="presOf" srcId="{05414699-2329-47B2-8137-E6FBF5AC84E0}" destId="{50C6E05D-6963-4748-9801-A32BDC3BF9EE}" srcOrd="0" destOrd="0" presId="urn:microsoft.com/office/officeart/2005/8/layout/default"/>
    <dgm:cxn modelId="{84D8FB82-7326-4336-BCDC-BB377CB46BB2}" type="presOf" srcId="{E2C13C1A-4CD8-4F04-8EE9-8F2AEAE1D43E}" destId="{50858C50-CF86-4AE0-BB2F-4D2D83018F8B}" srcOrd="0" destOrd="0" presId="urn:microsoft.com/office/officeart/2005/8/layout/default"/>
    <dgm:cxn modelId="{AC61D5DB-E32D-4ADF-900B-942465B94ACD}" type="presParOf" srcId="{27A13FDE-EFF9-4F9D-8E52-678DE94B9728}" destId="{53BDA572-4C05-4CF9-99C6-10450F32CF06}" srcOrd="0" destOrd="0" presId="urn:microsoft.com/office/officeart/2005/8/layout/default"/>
    <dgm:cxn modelId="{FBD54FF3-8CBE-44B1-BF60-D3F98899B0B9}" type="presParOf" srcId="{27A13FDE-EFF9-4F9D-8E52-678DE94B9728}" destId="{425D9B43-2B4A-4524-83C9-49E538BACA86}" srcOrd="1" destOrd="0" presId="urn:microsoft.com/office/officeart/2005/8/layout/default"/>
    <dgm:cxn modelId="{5BAEAB59-5886-484C-A5C6-9723A57C8DC9}" type="presParOf" srcId="{27A13FDE-EFF9-4F9D-8E52-678DE94B9728}" destId="{3D9D327B-8E26-487D-9E27-7A04E00ACBCE}" srcOrd="2" destOrd="0" presId="urn:microsoft.com/office/officeart/2005/8/layout/default"/>
    <dgm:cxn modelId="{ACB6819B-5618-43D5-B253-1AF5B93EA9FD}" type="presParOf" srcId="{27A13FDE-EFF9-4F9D-8E52-678DE94B9728}" destId="{22E917EE-BC92-490B-B586-1395FF41C860}" srcOrd="3" destOrd="0" presId="urn:microsoft.com/office/officeart/2005/8/layout/default"/>
    <dgm:cxn modelId="{9FEEC929-6FD7-44AE-9EB1-44479AEB63EC}" type="presParOf" srcId="{27A13FDE-EFF9-4F9D-8E52-678DE94B9728}" destId="{63FA3223-E8AE-4F9B-BA2D-6C68AE0B95CF}" srcOrd="4" destOrd="0" presId="urn:microsoft.com/office/officeart/2005/8/layout/default"/>
    <dgm:cxn modelId="{28DA71C9-334D-4DE1-AB88-83B14D6CDAB1}" type="presParOf" srcId="{27A13FDE-EFF9-4F9D-8E52-678DE94B9728}" destId="{6E327B3F-61DA-4BF2-8954-A2C5F40B404A}" srcOrd="5" destOrd="0" presId="urn:microsoft.com/office/officeart/2005/8/layout/default"/>
    <dgm:cxn modelId="{A2B3E104-48EB-4A40-AB7E-3A7AC2D605AC}" type="presParOf" srcId="{27A13FDE-EFF9-4F9D-8E52-678DE94B9728}" destId="{50C6E05D-6963-4748-9801-A32BDC3BF9EE}" srcOrd="6" destOrd="0" presId="urn:microsoft.com/office/officeart/2005/8/layout/default"/>
    <dgm:cxn modelId="{BE82F41C-C2AC-4264-BE56-A9271CDCDD8E}" type="presParOf" srcId="{27A13FDE-EFF9-4F9D-8E52-678DE94B9728}" destId="{7AB907B2-6883-4F1F-8060-3E6C9DAB8E6A}" srcOrd="7" destOrd="0" presId="urn:microsoft.com/office/officeart/2005/8/layout/default"/>
    <dgm:cxn modelId="{52E4658C-A12F-4BD7-83EE-79ED1AF69360}" type="presParOf" srcId="{27A13FDE-EFF9-4F9D-8E52-678DE94B9728}" destId="{50858C50-CF86-4AE0-BB2F-4D2D83018F8B}" srcOrd="8" destOrd="0" presId="urn:microsoft.com/office/officeart/2005/8/layout/default"/>
    <dgm:cxn modelId="{E57316BE-2791-4BEB-A654-C29C901346C1}" type="presParOf" srcId="{27A13FDE-EFF9-4F9D-8E52-678DE94B9728}" destId="{95368F18-AE4B-45AA-9AEF-826AA50AD177}" srcOrd="9" destOrd="0" presId="urn:microsoft.com/office/officeart/2005/8/layout/default"/>
    <dgm:cxn modelId="{B67E41FC-1504-48A4-81EB-ACF0CC0107DE}" type="presParOf" srcId="{27A13FDE-EFF9-4F9D-8E52-678DE94B9728}" destId="{A70B2974-EC5B-4138-A6E4-27FA201C465B}" srcOrd="10"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C95BCCAD-8F23-49A4-8B42-F583B1A57B68}" type="doc">
      <dgm:prSet loTypeId="urn:microsoft.com/office/officeart/2005/8/layout/default" loCatId="Inbox" qsTypeId="urn:microsoft.com/office/officeart/2005/8/quickstyle/simple1" qsCatId="simple" csTypeId="urn:microsoft.com/office/officeart/2005/8/colors/accent0_1" csCatId="mainScheme" phldr="1"/>
      <dgm:spPr/>
      <dgm:t>
        <a:bodyPr/>
        <a:lstStyle/>
        <a:p>
          <a:endParaRPr lang="en-US"/>
        </a:p>
      </dgm:t>
    </dgm:pt>
    <dgm:pt modelId="{F6D95E60-C2C5-410E-B4EC-63008C387DAA}">
      <dgm:prSet/>
      <dgm:spPr/>
      <dgm:t>
        <a:bodyPr/>
        <a:lstStyle/>
        <a:p>
          <a:r>
            <a:rPr lang="en-US" dirty="0" err="1" smtClean="0">
              <a:latin typeface="Arial" pitchFamily="34" charset="0"/>
              <a:cs typeface="Arial" pitchFamily="34" charset="0"/>
            </a:rPr>
            <a:t>Một</a:t>
          </a:r>
          <a:r>
            <a:rPr lang="en-US" dirty="0" smtClean="0">
              <a:latin typeface="Arial" pitchFamily="34" charset="0"/>
              <a:cs typeface="Arial" pitchFamily="34" charset="0"/>
            </a:rPr>
            <a:t> </a:t>
          </a:r>
          <a:r>
            <a:rPr lang="en-US" dirty="0" err="1" smtClean="0">
              <a:latin typeface="Arial" pitchFamily="34" charset="0"/>
              <a:cs typeface="Arial" pitchFamily="34" charset="0"/>
            </a:rPr>
            <a:t>chỉ</a:t>
          </a:r>
          <a:r>
            <a:rPr lang="en-US" dirty="0" smtClean="0">
              <a:latin typeface="Arial" pitchFamily="34" charset="0"/>
              <a:cs typeface="Arial" pitchFamily="34" charset="0"/>
            </a:rPr>
            <a:t> </a:t>
          </a:r>
          <a:r>
            <a:rPr lang="en-US" dirty="0" err="1" smtClean="0">
              <a:latin typeface="Arial" pitchFamily="34" charset="0"/>
              <a:cs typeface="Arial" pitchFamily="34" charset="0"/>
            </a:rPr>
            <a:t>số</a:t>
          </a:r>
          <a:r>
            <a:rPr lang="en-US" dirty="0" smtClean="0">
              <a:latin typeface="Arial" pitchFamily="34" charset="0"/>
              <a:cs typeface="Arial" pitchFamily="34" charset="0"/>
            </a:rPr>
            <a:t> </a:t>
          </a:r>
          <a:r>
            <a:rPr lang="en-US" dirty="0" err="1" smtClean="0">
              <a:latin typeface="Arial" pitchFamily="34" charset="0"/>
              <a:cs typeface="Arial" pitchFamily="34" charset="0"/>
            </a:rPr>
            <a:t>cũng</a:t>
          </a:r>
          <a:r>
            <a:rPr lang="en-US" dirty="0" smtClean="0">
              <a:latin typeface="Arial" pitchFamily="34" charset="0"/>
              <a:cs typeface="Arial" pitchFamily="34" charset="0"/>
            </a:rPr>
            <a:t> </a:t>
          </a:r>
          <a:r>
            <a:rPr lang="en-US" dirty="0" err="1" smtClean="0">
              <a:latin typeface="Arial" pitchFamily="34" charset="0"/>
              <a:cs typeface="Arial" pitchFamily="34" charset="0"/>
            </a:rPr>
            <a:t>có</a:t>
          </a:r>
          <a:r>
            <a:rPr lang="en-US" dirty="0" smtClean="0">
              <a:latin typeface="Arial" pitchFamily="34" charset="0"/>
              <a:cs typeface="Arial" pitchFamily="34" charset="0"/>
            </a:rPr>
            <a:t> </a:t>
          </a:r>
          <a:r>
            <a:rPr lang="en-US" dirty="0" err="1" smtClean="0">
              <a:latin typeface="Arial" pitchFamily="34" charset="0"/>
              <a:cs typeface="Arial" pitchFamily="34" charset="0"/>
            </a:rPr>
            <a:t>thể</a:t>
          </a:r>
          <a:r>
            <a:rPr lang="en-US" dirty="0" smtClean="0">
              <a:latin typeface="Arial" pitchFamily="34" charset="0"/>
              <a:cs typeface="Arial" pitchFamily="34" charset="0"/>
            </a:rPr>
            <a:t> </a:t>
          </a:r>
          <a:r>
            <a:rPr lang="en-US" dirty="0" err="1" smtClean="0">
              <a:latin typeface="Arial" pitchFamily="34" charset="0"/>
              <a:cs typeface="Arial" pitchFamily="34" charset="0"/>
            </a:rPr>
            <a:t>không</a:t>
          </a:r>
          <a:r>
            <a:rPr lang="en-US" dirty="0" smtClean="0">
              <a:latin typeface="Arial" pitchFamily="34" charset="0"/>
              <a:cs typeface="Arial" pitchFamily="34" charset="0"/>
            </a:rPr>
            <a:t> </a:t>
          </a:r>
          <a:r>
            <a:rPr lang="en-US" dirty="0" err="1" smtClean="0">
              <a:latin typeface="Arial" pitchFamily="34" charset="0"/>
              <a:cs typeface="Arial" pitchFamily="34" charset="0"/>
            </a:rPr>
            <a:t>phải</a:t>
          </a:r>
          <a:r>
            <a:rPr lang="en-US" dirty="0" smtClean="0">
              <a:latin typeface="Arial" pitchFamily="34" charset="0"/>
              <a:cs typeface="Arial" pitchFamily="34" charset="0"/>
            </a:rPr>
            <a:t> </a:t>
          </a:r>
          <a:r>
            <a:rPr lang="en-US" dirty="0" err="1" smtClean="0">
              <a:latin typeface="Arial" pitchFamily="34" charset="0"/>
              <a:cs typeface="Arial" pitchFamily="34" charset="0"/>
            </a:rPr>
            <a:t>dạng</a:t>
          </a:r>
          <a:r>
            <a:rPr lang="en-US" dirty="0" smtClean="0">
              <a:latin typeface="Arial" pitchFamily="34" charset="0"/>
              <a:cs typeface="Arial" pitchFamily="34" charset="0"/>
            </a:rPr>
            <a:t> </a:t>
          </a:r>
          <a:r>
            <a:rPr lang="en-US" dirty="0" err="1" smtClean="0">
              <a:latin typeface="Arial" pitchFamily="34" charset="0"/>
              <a:cs typeface="Arial" pitchFamily="34" charset="0"/>
            </a:rPr>
            <a:t>số</a:t>
          </a:r>
          <a:r>
            <a:rPr lang="en-US" dirty="0" smtClean="0">
              <a:latin typeface="Arial" pitchFamily="34" charset="0"/>
              <a:cs typeface="Arial" pitchFamily="34" charset="0"/>
            </a:rPr>
            <a:t> </a:t>
          </a:r>
          <a:r>
            <a:rPr lang="en-US" dirty="0" err="1" smtClean="0">
              <a:latin typeface="Arial" pitchFamily="34" charset="0"/>
              <a:cs typeface="Arial" pitchFamily="34" charset="0"/>
            </a:rPr>
            <a:t>mà</a:t>
          </a:r>
          <a:r>
            <a:rPr lang="en-US" dirty="0" smtClean="0">
              <a:latin typeface="Arial" pitchFamily="34" charset="0"/>
              <a:cs typeface="Arial" pitchFamily="34" charset="0"/>
            </a:rPr>
            <a:t> </a:t>
          </a:r>
          <a:r>
            <a:rPr lang="en-US" dirty="0" err="1" smtClean="0">
              <a:latin typeface="Arial" pitchFamily="34" charset="0"/>
              <a:cs typeface="Arial" pitchFamily="34" charset="0"/>
            </a:rPr>
            <a:t>có</a:t>
          </a:r>
          <a:r>
            <a:rPr lang="en-US" dirty="0" smtClean="0">
              <a:latin typeface="Arial" pitchFamily="34" charset="0"/>
              <a:cs typeface="Arial" pitchFamily="34" charset="0"/>
            </a:rPr>
            <a:t> </a:t>
          </a:r>
          <a:r>
            <a:rPr lang="en-US" dirty="0" err="1" smtClean="0">
              <a:latin typeface="Arial" pitchFamily="34" charset="0"/>
              <a:cs typeface="Arial" pitchFamily="34" charset="0"/>
            </a:rPr>
            <a:t>thể</a:t>
          </a:r>
          <a:r>
            <a:rPr lang="en-US" dirty="0" smtClean="0">
              <a:latin typeface="Arial" pitchFamily="34" charset="0"/>
              <a:cs typeface="Arial" pitchFamily="34" charset="0"/>
            </a:rPr>
            <a:t> </a:t>
          </a:r>
          <a:r>
            <a:rPr lang="en-US" dirty="0" err="1" smtClean="0">
              <a:latin typeface="Arial" pitchFamily="34" charset="0"/>
              <a:cs typeface="Arial" pitchFamily="34" charset="0"/>
            </a:rPr>
            <a:t>là</a:t>
          </a:r>
          <a:r>
            <a:rPr lang="en-US" dirty="0" smtClean="0">
              <a:latin typeface="Arial" pitchFamily="34" charset="0"/>
              <a:cs typeface="Arial" pitchFamily="34" charset="0"/>
            </a:rPr>
            <a:t> </a:t>
          </a:r>
          <a:r>
            <a:rPr lang="en-US" dirty="0" err="1" smtClean="0">
              <a:latin typeface="Arial" pitchFamily="34" charset="0"/>
              <a:cs typeface="Arial" pitchFamily="34" charset="0"/>
            </a:rPr>
            <a:t>từ</a:t>
          </a:r>
          <a:r>
            <a:rPr lang="en-US" dirty="0" smtClean="0">
              <a:latin typeface="Arial" pitchFamily="34" charset="0"/>
              <a:cs typeface="Arial" pitchFamily="34" charset="0"/>
            </a:rPr>
            <a:t> </a:t>
          </a:r>
          <a:r>
            <a:rPr lang="en-US" dirty="0" err="1" smtClean="0">
              <a:latin typeface="Arial" pitchFamily="34" charset="0"/>
              <a:cs typeface="Arial" pitchFamily="34" charset="0"/>
            </a:rPr>
            <a:t>ngữ</a:t>
          </a:r>
          <a:endParaRPr lang="en-US" dirty="0">
            <a:latin typeface="Arial" pitchFamily="34" charset="0"/>
            <a:cs typeface="Arial" pitchFamily="34" charset="0"/>
          </a:endParaRPr>
        </a:p>
      </dgm:t>
    </dgm:pt>
    <dgm:pt modelId="{DA3A2CE7-F901-4E7E-90AD-C90223B408F0}" type="parTrans" cxnId="{6624B15C-6733-494E-AB09-D2B03B3784B4}">
      <dgm:prSet/>
      <dgm:spPr/>
      <dgm:t>
        <a:bodyPr/>
        <a:lstStyle/>
        <a:p>
          <a:endParaRPr lang="en-US">
            <a:latin typeface="Arial" pitchFamily="34" charset="0"/>
            <a:cs typeface="Arial" pitchFamily="34" charset="0"/>
          </a:endParaRPr>
        </a:p>
      </dgm:t>
    </dgm:pt>
    <dgm:pt modelId="{D076880F-C5B2-4D23-8BE6-F5E8F39DF086}" type="sibTrans" cxnId="{6624B15C-6733-494E-AB09-D2B03B3784B4}">
      <dgm:prSet/>
      <dgm:spPr/>
      <dgm:t>
        <a:bodyPr/>
        <a:lstStyle/>
        <a:p>
          <a:endParaRPr lang="en-US">
            <a:latin typeface="Arial" pitchFamily="34" charset="0"/>
            <a:cs typeface="Arial" pitchFamily="34" charset="0"/>
          </a:endParaRPr>
        </a:p>
      </dgm:t>
    </dgm:pt>
    <dgm:pt modelId="{2AC19F18-ACFF-495E-910A-23E2B0099A3B}">
      <dgm:prSet/>
      <dgm:spPr/>
      <dgm:t>
        <a:bodyPr/>
        <a:lstStyle/>
        <a:p>
          <a:r>
            <a:rPr lang="en-US" dirty="0" err="1" smtClean="0">
              <a:latin typeface="Arial" pitchFamily="34" charset="0"/>
              <a:cs typeface="Arial" pitchFamily="34" charset="0"/>
            </a:rPr>
            <a:t>Chỉ</a:t>
          </a:r>
          <a:r>
            <a:rPr lang="en-US" dirty="0" smtClean="0">
              <a:latin typeface="Arial" pitchFamily="34" charset="0"/>
              <a:cs typeface="Arial" pitchFamily="34" charset="0"/>
            </a:rPr>
            <a:t> </a:t>
          </a:r>
          <a:r>
            <a:rPr lang="en-US" dirty="0" err="1" smtClean="0">
              <a:latin typeface="Arial" pitchFamily="34" charset="0"/>
              <a:cs typeface="Arial" pitchFamily="34" charset="0"/>
            </a:rPr>
            <a:t>số</a:t>
          </a:r>
          <a:r>
            <a:rPr lang="en-US" dirty="0" smtClean="0">
              <a:latin typeface="Arial" pitchFamily="34" charset="0"/>
              <a:cs typeface="Arial" pitchFamily="34" charset="0"/>
            </a:rPr>
            <a:t> </a:t>
          </a:r>
          <a:r>
            <a:rPr lang="en-US" dirty="0" err="1" smtClean="0">
              <a:latin typeface="Arial" pitchFamily="34" charset="0"/>
              <a:cs typeface="Arial" pitchFamily="34" charset="0"/>
            </a:rPr>
            <a:t>không</a:t>
          </a:r>
          <a:r>
            <a:rPr lang="en-US" dirty="0" smtClean="0">
              <a:latin typeface="Arial" pitchFamily="34" charset="0"/>
              <a:cs typeface="Arial" pitchFamily="34" charset="0"/>
            </a:rPr>
            <a:t> ở </a:t>
          </a:r>
          <a:r>
            <a:rPr lang="en-US" dirty="0" err="1" smtClean="0">
              <a:latin typeface="Arial" pitchFamily="34" charset="0"/>
              <a:cs typeface="Arial" pitchFamily="34" charset="0"/>
            </a:rPr>
            <a:t>dạng</a:t>
          </a:r>
          <a:r>
            <a:rPr lang="en-US" dirty="0" smtClean="0">
              <a:latin typeface="Arial" pitchFamily="34" charset="0"/>
              <a:cs typeface="Arial" pitchFamily="34" charset="0"/>
            </a:rPr>
            <a:t> </a:t>
          </a:r>
          <a:r>
            <a:rPr lang="en-US" dirty="0" err="1" smtClean="0">
              <a:latin typeface="Arial" pitchFamily="34" charset="0"/>
              <a:cs typeface="Arial" pitchFamily="34" charset="0"/>
            </a:rPr>
            <a:t>sô</a:t>
          </a:r>
          <a:r>
            <a:rPr lang="en-US" dirty="0" smtClean="0">
              <a:latin typeface="Arial" pitchFamily="34" charset="0"/>
              <a:cs typeface="Arial" pitchFamily="34" charset="0"/>
            </a:rPr>
            <a:t>́ </a:t>
          </a:r>
          <a:r>
            <a:rPr lang="en-US" dirty="0" err="1" smtClean="0">
              <a:latin typeface="Arial" pitchFamily="34" charset="0"/>
              <a:cs typeface="Arial" pitchFamily="34" charset="0"/>
            </a:rPr>
            <a:t>được</a:t>
          </a:r>
          <a:r>
            <a:rPr lang="en-US" dirty="0" smtClean="0">
              <a:latin typeface="Arial" pitchFamily="34" charset="0"/>
              <a:cs typeface="Arial" pitchFamily="34" charset="0"/>
            </a:rPr>
            <a:t> </a:t>
          </a:r>
          <a:r>
            <a:rPr lang="en-US" dirty="0" err="1" smtClean="0">
              <a:latin typeface="Arial" pitchFamily="34" charset="0"/>
              <a:cs typeface="Arial" pitchFamily="34" charset="0"/>
            </a:rPr>
            <a:t>gọi</a:t>
          </a:r>
          <a:r>
            <a:rPr lang="en-US" dirty="0" smtClean="0">
              <a:latin typeface="Arial" pitchFamily="34" charset="0"/>
              <a:cs typeface="Arial" pitchFamily="34" charset="0"/>
            </a:rPr>
            <a:t> </a:t>
          </a:r>
          <a:r>
            <a:rPr lang="en-US" dirty="0" err="1" smtClean="0">
              <a:latin typeface="Arial" pitchFamily="34" charset="0"/>
              <a:cs typeface="Arial" pitchFamily="34" charset="0"/>
            </a:rPr>
            <a:t>là</a:t>
          </a:r>
          <a:r>
            <a:rPr lang="en-US" dirty="0" smtClean="0">
              <a:latin typeface="Arial" pitchFamily="34" charset="0"/>
              <a:cs typeface="Arial" pitchFamily="34" charset="0"/>
            </a:rPr>
            <a:t> </a:t>
          </a:r>
          <a:r>
            <a:rPr lang="en-US" dirty="0" err="1" smtClean="0">
              <a:latin typeface="Arial" pitchFamily="34" charset="0"/>
              <a:cs typeface="Arial" pitchFamily="34" charset="0"/>
            </a:rPr>
            <a:t>chỉ</a:t>
          </a:r>
          <a:r>
            <a:rPr lang="en-US" dirty="0" smtClean="0">
              <a:latin typeface="Arial" pitchFamily="34" charset="0"/>
              <a:cs typeface="Arial" pitchFamily="34" charset="0"/>
            </a:rPr>
            <a:t> </a:t>
          </a:r>
          <a:r>
            <a:rPr lang="en-US" dirty="0" err="1" smtClean="0">
              <a:latin typeface="Arial" pitchFamily="34" charset="0"/>
              <a:cs typeface="Arial" pitchFamily="34" charset="0"/>
            </a:rPr>
            <a:t>số</a:t>
          </a:r>
          <a:r>
            <a:rPr lang="en-US" dirty="0" smtClean="0">
              <a:latin typeface="Arial" pitchFamily="34" charset="0"/>
              <a:cs typeface="Arial" pitchFamily="34" charset="0"/>
            </a:rPr>
            <a:t> </a:t>
          </a:r>
          <a:r>
            <a:rPr lang="en-US" b="1" dirty="0" err="1" smtClean="0">
              <a:solidFill>
                <a:schemeClr val="accent5">
                  <a:lumMod val="50000"/>
                </a:schemeClr>
              </a:solidFill>
              <a:latin typeface="Arial" pitchFamily="34" charset="0"/>
              <a:cs typeface="Arial" pitchFamily="34" charset="0"/>
            </a:rPr>
            <a:t>định</a:t>
          </a:r>
          <a:r>
            <a:rPr lang="en-US" b="1" dirty="0" smtClean="0">
              <a:solidFill>
                <a:schemeClr val="accent5">
                  <a:lumMod val="50000"/>
                </a:schemeClr>
              </a:solidFill>
              <a:latin typeface="Arial" pitchFamily="34" charset="0"/>
              <a:cs typeface="Arial" pitchFamily="34" charset="0"/>
            </a:rPr>
            <a:t> </a:t>
          </a:r>
          <a:r>
            <a:rPr lang="en-US" b="1" dirty="0" err="1" smtClean="0">
              <a:solidFill>
                <a:schemeClr val="accent5">
                  <a:lumMod val="50000"/>
                </a:schemeClr>
              </a:solidFill>
              <a:latin typeface="Arial" pitchFamily="34" charset="0"/>
              <a:cs typeface="Arial" pitchFamily="34" charset="0"/>
            </a:rPr>
            <a:t>tính</a:t>
          </a:r>
          <a:r>
            <a:rPr lang="en-US" b="1" dirty="0" smtClean="0">
              <a:solidFill>
                <a:schemeClr val="accent5">
                  <a:lumMod val="50000"/>
                </a:schemeClr>
              </a:solidFill>
              <a:latin typeface="Arial" pitchFamily="34" charset="0"/>
              <a:cs typeface="Arial" pitchFamily="34" charset="0"/>
            </a:rPr>
            <a:t> </a:t>
          </a:r>
          <a:r>
            <a:rPr lang="en-US" b="0" dirty="0" err="1" smtClean="0">
              <a:solidFill>
                <a:schemeClr val="tx1"/>
              </a:solidFill>
              <a:latin typeface="Arial" pitchFamily="34" charset="0"/>
              <a:cs typeface="Arial" pitchFamily="34" charset="0"/>
            </a:rPr>
            <a:t>hoặc</a:t>
          </a:r>
          <a:r>
            <a:rPr lang="en-US" b="1" dirty="0" smtClean="0">
              <a:solidFill>
                <a:schemeClr val="accent5">
                  <a:lumMod val="50000"/>
                </a:schemeClr>
              </a:solidFill>
              <a:latin typeface="Arial" pitchFamily="34" charset="0"/>
              <a:cs typeface="Arial" pitchFamily="34" charset="0"/>
            </a:rPr>
            <a:t> chỉ </a:t>
          </a:r>
          <a:r>
            <a:rPr lang="en-US" b="1" dirty="0" err="1" smtClean="0">
              <a:solidFill>
                <a:schemeClr val="accent5">
                  <a:lumMod val="50000"/>
                </a:schemeClr>
              </a:solidFill>
              <a:latin typeface="Arial" pitchFamily="34" charset="0"/>
              <a:cs typeface="Arial" pitchFamily="34" charset="0"/>
            </a:rPr>
            <a:t>sô</a:t>
          </a:r>
          <a:r>
            <a:rPr lang="en-US" b="1" dirty="0" smtClean="0">
              <a:solidFill>
                <a:schemeClr val="accent5">
                  <a:lumMod val="50000"/>
                </a:schemeClr>
              </a:solidFill>
              <a:latin typeface="Arial" pitchFamily="34" charset="0"/>
              <a:cs typeface="Arial" pitchFamily="34" charset="0"/>
            </a:rPr>
            <a:t>́ </a:t>
          </a:r>
          <a:r>
            <a:rPr lang="en-US" b="1" dirty="0" err="1" smtClean="0">
              <a:solidFill>
                <a:schemeClr val="accent5">
                  <a:lumMod val="50000"/>
                </a:schemeClr>
              </a:solidFill>
              <a:latin typeface="Arial" pitchFamily="34" charset="0"/>
              <a:cs typeface="Arial" pitchFamily="34" charset="0"/>
            </a:rPr>
            <a:t>phân</a:t>
          </a:r>
          <a:r>
            <a:rPr lang="en-US" b="1" dirty="0" smtClean="0">
              <a:solidFill>
                <a:schemeClr val="accent5">
                  <a:lumMod val="50000"/>
                </a:schemeClr>
              </a:solidFill>
              <a:latin typeface="Arial" pitchFamily="34" charset="0"/>
              <a:cs typeface="Arial" pitchFamily="34" charset="0"/>
            </a:rPr>
            <a:t> </a:t>
          </a:r>
          <a:r>
            <a:rPr lang="en-US" b="1" dirty="0" err="1" smtClean="0">
              <a:solidFill>
                <a:schemeClr val="accent5">
                  <a:lumMod val="50000"/>
                </a:schemeClr>
              </a:solidFill>
              <a:latin typeface="Arial" pitchFamily="34" charset="0"/>
              <a:cs typeface="Arial" pitchFamily="34" charset="0"/>
            </a:rPr>
            <a:t>loại</a:t>
          </a:r>
          <a:endParaRPr lang="en-US" dirty="0">
            <a:solidFill>
              <a:schemeClr val="accent1">
                <a:lumMod val="75000"/>
              </a:schemeClr>
            </a:solidFill>
            <a:latin typeface="Arial" pitchFamily="34" charset="0"/>
            <a:cs typeface="Arial" pitchFamily="34" charset="0"/>
          </a:endParaRPr>
        </a:p>
      </dgm:t>
    </dgm:pt>
    <dgm:pt modelId="{BA6705DB-47F6-4C5E-B182-D2A185ECF9C1}" type="parTrans" cxnId="{1BC775C8-81FE-4D52-B6E1-2582B1AC0AF6}">
      <dgm:prSet/>
      <dgm:spPr/>
      <dgm:t>
        <a:bodyPr/>
        <a:lstStyle/>
        <a:p>
          <a:endParaRPr lang="en-US">
            <a:latin typeface="Arial" pitchFamily="34" charset="0"/>
            <a:cs typeface="Arial" pitchFamily="34" charset="0"/>
          </a:endParaRPr>
        </a:p>
      </dgm:t>
    </dgm:pt>
    <dgm:pt modelId="{B44E5B5D-FA89-4477-A11C-3E3CAAA9539E}" type="sibTrans" cxnId="{1BC775C8-81FE-4D52-B6E1-2582B1AC0AF6}">
      <dgm:prSet/>
      <dgm:spPr/>
      <dgm:t>
        <a:bodyPr/>
        <a:lstStyle/>
        <a:p>
          <a:endParaRPr lang="en-US">
            <a:latin typeface="Arial" pitchFamily="34" charset="0"/>
            <a:cs typeface="Arial" pitchFamily="34" charset="0"/>
          </a:endParaRPr>
        </a:p>
      </dgm:t>
    </dgm:pt>
    <dgm:pt modelId="{3211B577-BD11-4E18-B84B-F6D8F0EF5A6E}" type="pres">
      <dgm:prSet presAssocID="{C95BCCAD-8F23-49A4-8B42-F583B1A57B68}" presName="diagram" presStyleCnt="0">
        <dgm:presLayoutVars>
          <dgm:dir/>
          <dgm:resizeHandles val="exact"/>
        </dgm:presLayoutVars>
      </dgm:prSet>
      <dgm:spPr/>
      <dgm:t>
        <a:bodyPr/>
        <a:lstStyle/>
        <a:p>
          <a:endParaRPr lang="en-US"/>
        </a:p>
      </dgm:t>
    </dgm:pt>
    <dgm:pt modelId="{5D13F9BB-F0DE-44C0-994B-75C0E2046751}" type="pres">
      <dgm:prSet presAssocID="{F6D95E60-C2C5-410E-B4EC-63008C387DAA}" presName="node" presStyleLbl="node1" presStyleIdx="0" presStyleCnt="2">
        <dgm:presLayoutVars>
          <dgm:bulletEnabled val="1"/>
        </dgm:presLayoutVars>
      </dgm:prSet>
      <dgm:spPr/>
      <dgm:t>
        <a:bodyPr/>
        <a:lstStyle/>
        <a:p>
          <a:endParaRPr lang="en-US"/>
        </a:p>
      </dgm:t>
    </dgm:pt>
    <dgm:pt modelId="{98184114-DE21-4D7B-BC09-9F4FF8EF4F93}" type="pres">
      <dgm:prSet presAssocID="{D076880F-C5B2-4D23-8BE6-F5E8F39DF086}" presName="sibTrans" presStyleCnt="0"/>
      <dgm:spPr/>
    </dgm:pt>
    <dgm:pt modelId="{FC012F26-A52D-41F3-A0DF-761D7445ED2E}" type="pres">
      <dgm:prSet presAssocID="{2AC19F18-ACFF-495E-910A-23E2B0099A3B}" presName="node" presStyleLbl="node1" presStyleIdx="1" presStyleCnt="2">
        <dgm:presLayoutVars>
          <dgm:bulletEnabled val="1"/>
        </dgm:presLayoutVars>
      </dgm:prSet>
      <dgm:spPr/>
      <dgm:t>
        <a:bodyPr/>
        <a:lstStyle/>
        <a:p>
          <a:endParaRPr lang="en-US"/>
        </a:p>
      </dgm:t>
    </dgm:pt>
  </dgm:ptLst>
  <dgm:cxnLst>
    <dgm:cxn modelId="{6624B15C-6733-494E-AB09-D2B03B3784B4}" srcId="{C95BCCAD-8F23-49A4-8B42-F583B1A57B68}" destId="{F6D95E60-C2C5-410E-B4EC-63008C387DAA}" srcOrd="0" destOrd="0" parTransId="{DA3A2CE7-F901-4E7E-90AD-C90223B408F0}" sibTransId="{D076880F-C5B2-4D23-8BE6-F5E8F39DF086}"/>
    <dgm:cxn modelId="{1BC775C8-81FE-4D52-B6E1-2582B1AC0AF6}" srcId="{C95BCCAD-8F23-49A4-8B42-F583B1A57B68}" destId="{2AC19F18-ACFF-495E-910A-23E2B0099A3B}" srcOrd="1" destOrd="0" parTransId="{BA6705DB-47F6-4C5E-B182-D2A185ECF9C1}" sibTransId="{B44E5B5D-FA89-4477-A11C-3E3CAAA9539E}"/>
    <dgm:cxn modelId="{FB0DAE3B-B863-4AB3-85AF-E4090518CC7A}" type="presOf" srcId="{2AC19F18-ACFF-495E-910A-23E2B0099A3B}" destId="{FC012F26-A52D-41F3-A0DF-761D7445ED2E}" srcOrd="0" destOrd="0" presId="urn:microsoft.com/office/officeart/2005/8/layout/default"/>
    <dgm:cxn modelId="{2DA05B4A-9D29-4BF7-84A6-CC5933F05BAD}" type="presOf" srcId="{F6D95E60-C2C5-410E-B4EC-63008C387DAA}" destId="{5D13F9BB-F0DE-44C0-994B-75C0E2046751}" srcOrd="0" destOrd="0" presId="urn:microsoft.com/office/officeart/2005/8/layout/default"/>
    <dgm:cxn modelId="{A7DEA9E6-0997-4303-933E-74D2553B10BC}" type="presOf" srcId="{C95BCCAD-8F23-49A4-8B42-F583B1A57B68}" destId="{3211B577-BD11-4E18-B84B-F6D8F0EF5A6E}" srcOrd="0" destOrd="0" presId="urn:microsoft.com/office/officeart/2005/8/layout/default"/>
    <dgm:cxn modelId="{179D8951-EA5B-4DF0-A5E2-308D144CFE42}" type="presParOf" srcId="{3211B577-BD11-4E18-B84B-F6D8F0EF5A6E}" destId="{5D13F9BB-F0DE-44C0-994B-75C0E2046751}" srcOrd="0" destOrd="0" presId="urn:microsoft.com/office/officeart/2005/8/layout/default"/>
    <dgm:cxn modelId="{6565C0A1-FE1E-4236-9D58-C8F5236A0A48}" type="presParOf" srcId="{3211B577-BD11-4E18-B84B-F6D8F0EF5A6E}" destId="{98184114-DE21-4D7B-BC09-9F4FF8EF4F93}" srcOrd="1" destOrd="0" presId="urn:microsoft.com/office/officeart/2005/8/layout/default"/>
    <dgm:cxn modelId="{F0A528D5-7B6B-4425-A93A-2FD14D852E86}" type="presParOf" srcId="{3211B577-BD11-4E18-B84B-F6D8F0EF5A6E}" destId="{FC012F26-A52D-41F3-A0DF-761D7445ED2E}" srcOrd="2"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BC639A9-4D79-4034-9D85-BC9711E966C2}">
      <dsp:nvSpPr>
        <dsp:cNvPr id="0" name=""/>
        <dsp:cNvSpPr/>
      </dsp:nvSpPr>
      <dsp:spPr>
        <a:xfrm>
          <a:off x="1568638" y="-127321"/>
          <a:ext cx="5039044" cy="5039044"/>
        </a:xfrm>
        <a:prstGeom prst="circularArrow">
          <a:avLst>
            <a:gd name="adj1" fmla="val 5544"/>
            <a:gd name="adj2" fmla="val 330680"/>
            <a:gd name="adj3" fmla="val 13772123"/>
            <a:gd name="adj4" fmla="val 17388279"/>
            <a:gd name="adj5" fmla="val 5757"/>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CF536F9-EBC8-40C7-9B8A-14B9EA525365}">
      <dsp:nvSpPr>
        <dsp:cNvPr id="0" name=""/>
        <dsp:cNvSpPr/>
      </dsp:nvSpPr>
      <dsp:spPr>
        <a:xfrm>
          <a:off x="2906426" y="682"/>
          <a:ext cx="2363468" cy="1181734"/>
        </a:xfrm>
        <a:prstGeom prst="round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lvl="0" algn="ctr" defTabSz="1289050">
            <a:lnSpc>
              <a:spcPct val="90000"/>
            </a:lnSpc>
            <a:spcBef>
              <a:spcPct val="0"/>
            </a:spcBef>
            <a:spcAft>
              <a:spcPct val="35000"/>
            </a:spcAft>
          </a:pPr>
          <a:r>
            <a:rPr lang="en-US" sz="2900" kern="1200" dirty="0" err="1" smtClean="0"/>
            <a:t>Khởi</a:t>
          </a:r>
          <a:r>
            <a:rPr lang="en-US" sz="2900" kern="1200" dirty="0" smtClean="0"/>
            <a:t> </a:t>
          </a:r>
          <a:r>
            <a:rPr lang="en-US" sz="2900" kern="1200" dirty="0" err="1" smtClean="0"/>
            <a:t>xướng</a:t>
          </a:r>
          <a:r>
            <a:rPr lang="en-US" sz="2900" kern="1200" dirty="0" smtClean="0"/>
            <a:t> 1 </a:t>
          </a:r>
          <a:r>
            <a:rPr lang="en-US" sz="2900" kern="1200" dirty="0" err="1" smtClean="0"/>
            <a:t>chương</a:t>
          </a:r>
          <a:r>
            <a:rPr lang="en-US" sz="2900" kern="1200" dirty="0" smtClean="0"/>
            <a:t> </a:t>
          </a:r>
          <a:r>
            <a:rPr lang="en-US" sz="2900" kern="1200" dirty="0" err="1" smtClean="0"/>
            <a:t>trình</a:t>
          </a:r>
          <a:endParaRPr lang="en-US" sz="2900" kern="1200" dirty="0"/>
        </a:p>
      </dsp:txBody>
      <dsp:txXfrm>
        <a:off x="2964113" y="58369"/>
        <a:ext cx="2248094" cy="1066360"/>
      </dsp:txXfrm>
    </dsp:sp>
    <dsp:sp modelId="{55A2C339-9DF6-458A-BACF-ACA1347E2BC7}">
      <dsp:nvSpPr>
        <dsp:cNvPr id="0" name=""/>
        <dsp:cNvSpPr/>
      </dsp:nvSpPr>
      <dsp:spPr>
        <a:xfrm>
          <a:off x="4950101" y="1485498"/>
          <a:ext cx="2363468" cy="1181734"/>
        </a:xfrm>
        <a:prstGeom prst="roundRect">
          <a:avLst/>
        </a:prstGeom>
        <a:solidFill>
          <a:schemeClr val="accent2">
            <a:hueOff val="-363841"/>
            <a:satOff val="-20982"/>
            <a:lumOff val="2157"/>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lvl="0" algn="ctr" defTabSz="1289050">
            <a:lnSpc>
              <a:spcPct val="90000"/>
            </a:lnSpc>
            <a:spcBef>
              <a:spcPct val="0"/>
            </a:spcBef>
            <a:spcAft>
              <a:spcPct val="35000"/>
            </a:spcAft>
          </a:pPr>
          <a:r>
            <a:rPr lang="en-US" sz="2900" kern="1200" dirty="0" smtClean="0"/>
            <a:t>An </a:t>
          </a:r>
          <a:r>
            <a:rPr lang="en-US" sz="2900" kern="1200" dirty="0" err="1" smtClean="0"/>
            <a:t>toàn</a:t>
          </a:r>
          <a:r>
            <a:rPr lang="en-US" sz="2900" kern="1200" dirty="0" smtClean="0"/>
            <a:t> (Secure $$)</a:t>
          </a:r>
          <a:endParaRPr lang="en-US" sz="2900" kern="1200" dirty="0"/>
        </a:p>
      </dsp:txBody>
      <dsp:txXfrm>
        <a:off x="5007788" y="1543185"/>
        <a:ext cx="2248094" cy="1066360"/>
      </dsp:txXfrm>
    </dsp:sp>
    <dsp:sp modelId="{2531153B-0CEC-4B17-B05E-6BBCB07899CA}">
      <dsp:nvSpPr>
        <dsp:cNvPr id="0" name=""/>
        <dsp:cNvSpPr/>
      </dsp:nvSpPr>
      <dsp:spPr>
        <a:xfrm>
          <a:off x="4169487" y="3887981"/>
          <a:ext cx="2363468" cy="1181734"/>
        </a:xfrm>
        <a:prstGeom prst="roundRect">
          <a:avLst/>
        </a:prstGeom>
        <a:solidFill>
          <a:schemeClr val="accent2">
            <a:hueOff val="-727682"/>
            <a:satOff val="-41964"/>
            <a:lumOff val="4314"/>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lvl="0" algn="ctr" defTabSz="1289050">
            <a:lnSpc>
              <a:spcPct val="90000"/>
            </a:lnSpc>
            <a:spcBef>
              <a:spcPct val="0"/>
            </a:spcBef>
            <a:spcAft>
              <a:spcPct val="35000"/>
            </a:spcAft>
          </a:pPr>
          <a:r>
            <a:rPr lang="en-US" sz="2900" kern="1200" dirty="0" err="1" smtClean="0"/>
            <a:t>Triển</a:t>
          </a:r>
          <a:r>
            <a:rPr lang="en-US" sz="2900" kern="1200" dirty="0" smtClean="0"/>
            <a:t> </a:t>
          </a:r>
          <a:r>
            <a:rPr lang="en-US" sz="2900" kern="1200" dirty="0" err="1" smtClean="0"/>
            <a:t>khai</a:t>
          </a:r>
          <a:r>
            <a:rPr lang="en-US" sz="2900" kern="1200" dirty="0" smtClean="0"/>
            <a:t> </a:t>
          </a:r>
          <a:r>
            <a:rPr lang="en-US" sz="2900" kern="1200" dirty="0" err="1" smtClean="0"/>
            <a:t>chương</a:t>
          </a:r>
          <a:r>
            <a:rPr lang="en-US" sz="2900" kern="1200" dirty="0" smtClean="0"/>
            <a:t> </a:t>
          </a:r>
          <a:r>
            <a:rPr lang="en-US" sz="2900" kern="1200" dirty="0" err="1" smtClean="0"/>
            <a:t>trình</a:t>
          </a:r>
          <a:endParaRPr lang="en-US" sz="2900" kern="1200" dirty="0"/>
        </a:p>
      </dsp:txBody>
      <dsp:txXfrm>
        <a:off x="4227174" y="3945668"/>
        <a:ext cx="2248094" cy="1066360"/>
      </dsp:txXfrm>
    </dsp:sp>
    <dsp:sp modelId="{FD6D90FE-25C6-4637-9E0A-FC4A1D2F7479}">
      <dsp:nvSpPr>
        <dsp:cNvPr id="0" name=""/>
        <dsp:cNvSpPr/>
      </dsp:nvSpPr>
      <dsp:spPr>
        <a:xfrm>
          <a:off x="1643366" y="3887981"/>
          <a:ext cx="2363468" cy="1181734"/>
        </a:xfrm>
        <a:prstGeom prst="roundRect">
          <a:avLst/>
        </a:prstGeom>
        <a:solidFill>
          <a:schemeClr val="accent2">
            <a:hueOff val="-1091522"/>
            <a:satOff val="-62946"/>
            <a:lumOff val="6471"/>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lvl="0" algn="ctr" defTabSz="1289050">
            <a:lnSpc>
              <a:spcPct val="90000"/>
            </a:lnSpc>
            <a:spcBef>
              <a:spcPct val="0"/>
            </a:spcBef>
            <a:spcAft>
              <a:spcPct val="35000"/>
            </a:spcAft>
          </a:pPr>
          <a:r>
            <a:rPr lang="en-US" sz="2900" kern="1200" dirty="0" err="1" smtClean="0"/>
            <a:t>Kết</a:t>
          </a:r>
          <a:r>
            <a:rPr lang="en-US" sz="2900" kern="1200" dirty="0" smtClean="0"/>
            <a:t> </a:t>
          </a:r>
          <a:r>
            <a:rPr lang="en-US" sz="2900" kern="1200" dirty="0" err="1" smtClean="0"/>
            <a:t>thúc</a:t>
          </a:r>
          <a:r>
            <a:rPr lang="en-US" sz="2900" kern="1200" dirty="0" smtClean="0"/>
            <a:t> </a:t>
          </a:r>
          <a:r>
            <a:rPr lang="en-US" sz="2900" kern="1200" dirty="0" err="1" smtClean="0"/>
            <a:t>chu</a:t>
          </a:r>
          <a:r>
            <a:rPr lang="en-US" sz="2900" kern="1200" dirty="0" smtClean="0"/>
            <a:t> </a:t>
          </a:r>
          <a:r>
            <a:rPr lang="en-US" sz="2900" kern="1200" dirty="0" err="1" smtClean="0"/>
            <a:t>trình</a:t>
          </a:r>
          <a:r>
            <a:rPr lang="en-US" sz="2900" kern="1200" dirty="0" smtClean="0"/>
            <a:t> </a:t>
          </a:r>
          <a:r>
            <a:rPr lang="en-US" sz="2900" kern="1200" dirty="0" err="1" smtClean="0"/>
            <a:t>dư</a:t>
          </a:r>
          <a:r>
            <a:rPr lang="en-US" sz="2900" kern="1200" dirty="0" smtClean="0"/>
            <a:t>̣ </a:t>
          </a:r>
          <a:r>
            <a:rPr lang="en-US" sz="2900" kern="1200" dirty="0" err="1" smtClean="0"/>
            <a:t>án</a:t>
          </a:r>
          <a:endParaRPr lang="en-US" sz="2900" kern="1200" dirty="0"/>
        </a:p>
      </dsp:txBody>
      <dsp:txXfrm>
        <a:off x="1701053" y="3945668"/>
        <a:ext cx="2248094" cy="1066360"/>
      </dsp:txXfrm>
    </dsp:sp>
    <dsp:sp modelId="{C89125ED-38D6-48BB-8D9B-67D060F7FE14}">
      <dsp:nvSpPr>
        <dsp:cNvPr id="0" name=""/>
        <dsp:cNvSpPr/>
      </dsp:nvSpPr>
      <dsp:spPr>
        <a:xfrm>
          <a:off x="862752" y="1485498"/>
          <a:ext cx="2363468" cy="1181734"/>
        </a:xfrm>
        <a:prstGeom prst="roundRect">
          <a:avLst/>
        </a:prstGeom>
        <a:solidFill>
          <a:schemeClr val="accent2">
            <a:hueOff val="-1455363"/>
            <a:satOff val="-83928"/>
            <a:lumOff val="8628"/>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lvl="0" algn="ctr" defTabSz="1289050">
            <a:lnSpc>
              <a:spcPct val="90000"/>
            </a:lnSpc>
            <a:spcBef>
              <a:spcPct val="0"/>
            </a:spcBef>
            <a:spcAft>
              <a:spcPct val="35000"/>
            </a:spcAft>
          </a:pPr>
          <a:r>
            <a:rPr lang="en-US" sz="2900" kern="1200" dirty="0" err="1" smtClean="0"/>
            <a:t>Tiếp</a:t>
          </a:r>
          <a:r>
            <a:rPr lang="en-US" sz="2900" kern="1200" dirty="0" smtClean="0"/>
            <a:t> </a:t>
          </a:r>
          <a:r>
            <a:rPr lang="en-US" sz="2900" kern="1200" dirty="0" err="1" smtClean="0"/>
            <a:t>tục</a:t>
          </a:r>
          <a:r>
            <a:rPr lang="en-US" sz="2900" kern="1200" dirty="0" smtClean="0"/>
            <a:t> </a:t>
          </a:r>
          <a:br>
            <a:rPr lang="en-US" sz="2900" kern="1200" dirty="0" smtClean="0"/>
          </a:br>
          <a:r>
            <a:rPr lang="en-US" sz="2900" kern="1200" dirty="0" err="1" smtClean="0"/>
            <a:t>dư</a:t>
          </a:r>
          <a:r>
            <a:rPr lang="en-US" sz="2900" kern="1200" dirty="0" smtClean="0"/>
            <a:t>̣ </a:t>
          </a:r>
          <a:r>
            <a:rPr lang="en-US" sz="2900" kern="1200" dirty="0" err="1" smtClean="0"/>
            <a:t>án</a:t>
          </a:r>
          <a:r>
            <a:rPr lang="en-US" sz="2900" kern="1200" dirty="0" smtClean="0"/>
            <a:t>?</a:t>
          </a:r>
          <a:endParaRPr lang="en-US" sz="2900" kern="1200" dirty="0"/>
        </a:p>
      </dsp:txBody>
      <dsp:txXfrm>
        <a:off x="920439" y="1543185"/>
        <a:ext cx="2248094" cy="106636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DB3D86C-59E6-4602-AC5A-4EBF4445F028}">
      <dsp:nvSpPr>
        <dsp:cNvPr id="0" name=""/>
        <dsp:cNvSpPr/>
      </dsp:nvSpPr>
      <dsp:spPr>
        <a:xfrm>
          <a:off x="1747304" y="1292"/>
          <a:ext cx="3652712" cy="2191627"/>
        </a:xfrm>
        <a:prstGeom prst="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en-US" sz="2800" kern="1200" dirty="0" err="1" smtClean="0">
              <a:latin typeface="Arial" pitchFamily="34" charset="0"/>
              <a:cs typeface="Arial" pitchFamily="34" charset="0"/>
            </a:rPr>
            <a:t>Lượng</a:t>
          </a:r>
          <a:r>
            <a:rPr lang="en-US" sz="2800" kern="1200" dirty="0" smtClean="0">
              <a:latin typeface="Arial" pitchFamily="34" charset="0"/>
              <a:cs typeface="Arial" pitchFamily="34" charset="0"/>
            </a:rPr>
            <a:t> </a:t>
          </a:r>
          <a:r>
            <a:rPr lang="en-US" sz="2800" kern="1200" dirty="0" err="1" smtClean="0">
              <a:latin typeface="Arial" pitchFamily="34" charset="0"/>
              <a:cs typeface="Arial" pitchFamily="34" charset="0"/>
            </a:rPr>
            <a:t>giá</a:t>
          </a:r>
          <a:r>
            <a:rPr lang="en-US" sz="2800" kern="1200" dirty="0" smtClean="0">
              <a:latin typeface="Arial" pitchFamily="34" charset="0"/>
              <a:cs typeface="Arial" pitchFamily="34" charset="0"/>
            </a:rPr>
            <a:t> </a:t>
          </a:r>
          <a:r>
            <a:rPr lang="en-US" sz="2800" kern="1200" dirty="0" err="1" smtClean="0">
              <a:latin typeface="Arial" pitchFamily="34" charset="0"/>
              <a:cs typeface="Arial" pitchFamily="34" charset="0"/>
            </a:rPr>
            <a:t>chương</a:t>
          </a:r>
          <a:r>
            <a:rPr lang="en-US" sz="2800" kern="1200" dirty="0" smtClean="0">
              <a:latin typeface="Arial" pitchFamily="34" charset="0"/>
              <a:cs typeface="Arial" pitchFamily="34" charset="0"/>
            </a:rPr>
            <a:t> </a:t>
          </a:r>
          <a:r>
            <a:rPr lang="en-US" sz="2800" kern="1200" dirty="0" err="1" smtClean="0">
              <a:latin typeface="Arial" pitchFamily="34" charset="0"/>
              <a:cs typeface="Arial" pitchFamily="34" charset="0"/>
            </a:rPr>
            <a:t>trình</a:t>
          </a:r>
          <a:r>
            <a:rPr lang="en-US" sz="2800" kern="1200" dirty="0" smtClean="0">
              <a:latin typeface="Arial" pitchFamily="34" charset="0"/>
              <a:cs typeface="Arial" pitchFamily="34" charset="0"/>
            </a:rPr>
            <a:t> và </a:t>
          </a:r>
          <a:r>
            <a:rPr lang="en-US" sz="2800" kern="1200" dirty="0" err="1" smtClean="0">
              <a:latin typeface="Arial" pitchFamily="34" charset="0"/>
              <a:cs typeface="Arial" pitchFamily="34" charset="0"/>
            </a:rPr>
            <a:t>xác</a:t>
          </a:r>
          <a:r>
            <a:rPr lang="en-US" sz="2800" kern="1200" dirty="0" smtClean="0">
              <a:latin typeface="Arial" pitchFamily="34" charset="0"/>
              <a:cs typeface="Arial" pitchFamily="34" charset="0"/>
            </a:rPr>
            <a:t> </a:t>
          </a:r>
          <a:r>
            <a:rPr lang="en-US" sz="2800" kern="1200" dirty="0" err="1" smtClean="0">
              <a:latin typeface="Arial" pitchFamily="34" charset="0"/>
              <a:cs typeface="Arial" pitchFamily="34" charset="0"/>
            </a:rPr>
            <a:t>định</a:t>
          </a:r>
          <a:r>
            <a:rPr lang="en-US" sz="2800" kern="1200" dirty="0" smtClean="0">
              <a:latin typeface="Arial" pitchFamily="34" charset="0"/>
              <a:cs typeface="Arial" pitchFamily="34" charset="0"/>
            </a:rPr>
            <a:t> </a:t>
          </a:r>
          <a:r>
            <a:rPr lang="en-US" sz="2800" kern="1200" dirty="0" err="1" smtClean="0">
              <a:latin typeface="Arial" pitchFamily="34" charset="0"/>
              <a:cs typeface="Arial" pitchFamily="34" charset="0"/>
            </a:rPr>
            <a:t>các</a:t>
          </a:r>
          <a:r>
            <a:rPr lang="en-US" sz="2800" kern="1200" dirty="0" smtClean="0">
              <a:latin typeface="Arial" pitchFamily="34" charset="0"/>
              <a:cs typeface="Arial" pitchFamily="34" charset="0"/>
            </a:rPr>
            <a:t> </a:t>
          </a:r>
          <a:r>
            <a:rPr lang="en-US" sz="2800" kern="1200" dirty="0" err="1" smtClean="0">
              <a:latin typeface="Arial" pitchFamily="34" charset="0"/>
              <a:cs typeface="Arial" pitchFamily="34" charset="0"/>
            </a:rPr>
            <a:t>lô</a:t>
          </a:r>
          <a:r>
            <a:rPr lang="en-US" sz="2800" kern="1200" dirty="0" smtClean="0">
              <a:latin typeface="Arial" pitchFamily="34" charset="0"/>
              <a:cs typeface="Arial" pitchFamily="34" charset="0"/>
            </a:rPr>
            <a:t>̃ </a:t>
          </a:r>
          <a:r>
            <a:rPr lang="en-US" sz="2800" kern="1200" dirty="0" err="1" smtClean="0">
              <a:latin typeface="Arial" pitchFamily="34" charset="0"/>
              <a:cs typeface="Arial" pitchFamily="34" charset="0"/>
            </a:rPr>
            <a:t>hổng</a:t>
          </a:r>
          <a:r>
            <a:rPr lang="en-US" sz="2800" kern="1200" dirty="0" smtClean="0">
              <a:latin typeface="Arial" pitchFamily="34" charset="0"/>
              <a:cs typeface="Arial" pitchFamily="34" charset="0"/>
            </a:rPr>
            <a:t>/</a:t>
          </a:r>
          <a:r>
            <a:rPr lang="en-US" sz="2800" kern="1200" dirty="0" err="1" smtClean="0">
              <a:latin typeface="Arial" pitchFamily="34" charset="0"/>
              <a:cs typeface="Arial" pitchFamily="34" charset="0"/>
            </a:rPr>
            <a:t>thiếu</a:t>
          </a:r>
          <a:r>
            <a:rPr lang="en-US" sz="2800" kern="1200" dirty="0" smtClean="0">
              <a:latin typeface="Arial" pitchFamily="34" charset="0"/>
              <a:cs typeface="Arial" pitchFamily="34" charset="0"/>
            </a:rPr>
            <a:t> </a:t>
          </a:r>
          <a:r>
            <a:rPr lang="en-US" sz="2800" kern="1200" dirty="0" err="1" smtClean="0">
              <a:latin typeface="Arial" pitchFamily="34" charset="0"/>
              <a:cs typeface="Arial" pitchFamily="34" charset="0"/>
            </a:rPr>
            <a:t>hụt</a:t>
          </a:r>
          <a:endParaRPr lang="en-US" sz="2800" kern="1200" dirty="0">
            <a:latin typeface="Arial" pitchFamily="34" charset="0"/>
            <a:cs typeface="Arial" pitchFamily="34" charset="0"/>
          </a:endParaRPr>
        </a:p>
      </dsp:txBody>
      <dsp:txXfrm>
        <a:off x="1747304" y="1292"/>
        <a:ext cx="3652712" cy="2191627"/>
      </dsp:txXfrm>
    </dsp:sp>
    <dsp:sp modelId="{E1FC325D-F94C-43E5-9693-67DE1319B2A8}">
      <dsp:nvSpPr>
        <dsp:cNvPr id="0" name=""/>
        <dsp:cNvSpPr/>
      </dsp:nvSpPr>
      <dsp:spPr>
        <a:xfrm>
          <a:off x="5765288" y="1292"/>
          <a:ext cx="3652712" cy="2191627"/>
        </a:xfrm>
        <a:prstGeom prst="rect">
          <a:avLst/>
        </a:prstGeom>
        <a:solidFill>
          <a:schemeClr val="accent2">
            <a:hueOff val="-485121"/>
            <a:satOff val="-27976"/>
            <a:lumOff val="2876"/>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en-US" sz="2800" kern="1200" dirty="0" err="1" smtClean="0">
              <a:latin typeface="Arial" pitchFamily="34" charset="0"/>
              <a:cs typeface="Arial" pitchFamily="34" charset="0"/>
            </a:rPr>
            <a:t>Phát</a:t>
          </a:r>
          <a:r>
            <a:rPr lang="en-US" sz="2800" kern="1200" dirty="0" smtClean="0">
              <a:latin typeface="Arial" pitchFamily="34" charset="0"/>
              <a:cs typeface="Arial" pitchFamily="34" charset="0"/>
            </a:rPr>
            <a:t> </a:t>
          </a:r>
          <a:r>
            <a:rPr lang="en-US" sz="2800" kern="1200" dirty="0" err="1" smtClean="0">
              <a:latin typeface="Arial" pitchFamily="34" charset="0"/>
              <a:cs typeface="Arial" pitchFamily="34" charset="0"/>
            </a:rPr>
            <a:t>triển</a:t>
          </a:r>
          <a:r>
            <a:rPr lang="en-US" sz="2800" kern="1200" dirty="0" smtClean="0">
              <a:latin typeface="Arial" pitchFamily="34" charset="0"/>
              <a:cs typeface="Arial" pitchFamily="34" charset="0"/>
            </a:rPr>
            <a:t> </a:t>
          </a:r>
          <a:r>
            <a:rPr lang="en-US" sz="2800" kern="1200" dirty="0" err="1" smtClean="0">
              <a:latin typeface="Arial" pitchFamily="34" charset="0"/>
              <a:cs typeface="Arial" pitchFamily="34" charset="0"/>
            </a:rPr>
            <a:t>các</a:t>
          </a:r>
          <a:r>
            <a:rPr lang="en-US" sz="2800" kern="1200" dirty="0" smtClean="0">
              <a:latin typeface="Arial" pitchFamily="34" charset="0"/>
              <a:cs typeface="Arial" pitchFamily="34" charset="0"/>
            </a:rPr>
            <a:t> </a:t>
          </a:r>
          <a:r>
            <a:rPr lang="en-US" sz="2800" kern="1200" dirty="0" err="1" smtClean="0">
              <a:latin typeface="Arial" pitchFamily="34" charset="0"/>
              <a:cs typeface="Arial" pitchFamily="34" charset="0"/>
            </a:rPr>
            <a:t>chiến</a:t>
          </a:r>
          <a:r>
            <a:rPr lang="en-US" sz="2800" kern="1200" dirty="0" smtClean="0">
              <a:latin typeface="Arial" pitchFamily="34" charset="0"/>
              <a:cs typeface="Arial" pitchFamily="34" charset="0"/>
            </a:rPr>
            <a:t> </a:t>
          </a:r>
          <a:r>
            <a:rPr lang="en-US" sz="2800" kern="1200" dirty="0" err="1" smtClean="0">
              <a:latin typeface="Arial" pitchFamily="34" charset="0"/>
              <a:cs typeface="Arial" pitchFamily="34" charset="0"/>
            </a:rPr>
            <a:t>lược</a:t>
          </a:r>
          <a:r>
            <a:rPr lang="en-US" sz="2800" kern="1200" dirty="0" smtClean="0">
              <a:latin typeface="Arial" pitchFamily="34" charset="0"/>
              <a:cs typeface="Arial" pitchFamily="34" charset="0"/>
            </a:rPr>
            <a:t> </a:t>
          </a:r>
          <a:r>
            <a:rPr lang="en-US" sz="2800" kern="1200" dirty="0" err="1" smtClean="0">
              <a:latin typeface="Arial" pitchFamily="34" charset="0"/>
              <a:cs typeface="Arial" pitchFamily="34" charset="0"/>
            </a:rPr>
            <a:t>đê</a:t>
          </a:r>
          <a:r>
            <a:rPr lang="en-US" sz="2800" kern="1200" dirty="0" smtClean="0">
              <a:latin typeface="Arial" pitchFamily="34" charset="0"/>
              <a:cs typeface="Arial" pitchFamily="34" charset="0"/>
            </a:rPr>
            <a:t>̉ </a:t>
          </a:r>
          <a:r>
            <a:rPr lang="en-US" sz="2800" kern="1200" dirty="0" err="1" smtClean="0">
              <a:latin typeface="Arial" pitchFamily="34" charset="0"/>
              <a:cs typeface="Arial" pitchFamily="34" charset="0"/>
            </a:rPr>
            <a:t>nhận</a:t>
          </a:r>
          <a:r>
            <a:rPr lang="en-US" sz="2800" kern="1200" dirty="0" smtClean="0">
              <a:latin typeface="Arial" pitchFamily="34" charset="0"/>
              <a:cs typeface="Arial" pitchFamily="34" charset="0"/>
            </a:rPr>
            <a:t> </a:t>
          </a:r>
          <a:r>
            <a:rPr lang="en-US" sz="2800" kern="1200" dirty="0" err="1" smtClean="0">
              <a:latin typeface="Arial" pitchFamily="34" charset="0"/>
              <a:cs typeface="Arial" pitchFamily="34" charset="0"/>
            </a:rPr>
            <a:t>diện</a:t>
          </a:r>
          <a:r>
            <a:rPr lang="en-US" sz="2800" kern="1200" dirty="0" smtClean="0">
              <a:latin typeface="Arial" pitchFamily="34" charset="0"/>
              <a:cs typeface="Arial" pitchFamily="34" charset="0"/>
            </a:rPr>
            <a:t> </a:t>
          </a:r>
          <a:r>
            <a:rPr lang="en-US" sz="2800" kern="1200" dirty="0" err="1" smtClean="0">
              <a:latin typeface="Arial" pitchFamily="34" charset="0"/>
              <a:cs typeface="Arial" pitchFamily="34" charset="0"/>
            </a:rPr>
            <a:t>các</a:t>
          </a:r>
          <a:r>
            <a:rPr lang="en-US" sz="2800" kern="1200" dirty="0" smtClean="0">
              <a:latin typeface="Arial" pitchFamily="34" charset="0"/>
              <a:cs typeface="Arial" pitchFamily="34" charset="0"/>
            </a:rPr>
            <a:t> </a:t>
          </a:r>
          <a:r>
            <a:rPr lang="en-US" sz="2800" kern="1200" dirty="0" err="1" smtClean="0">
              <a:latin typeface="Arial" pitchFamily="34" charset="0"/>
              <a:cs typeface="Arial" pitchFamily="34" charset="0"/>
            </a:rPr>
            <a:t>lô</a:t>
          </a:r>
          <a:r>
            <a:rPr lang="en-US" sz="2800" kern="1200" dirty="0" smtClean="0">
              <a:latin typeface="Arial" pitchFamily="34" charset="0"/>
              <a:cs typeface="Arial" pitchFamily="34" charset="0"/>
            </a:rPr>
            <a:t>̃ </a:t>
          </a:r>
          <a:r>
            <a:rPr lang="en-US" sz="2800" kern="1200" dirty="0" err="1" smtClean="0">
              <a:latin typeface="Arial" pitchFamily="34" charset="0"/>
              <a:cs typeface="Arial" pitchFamily="34" charset="0"/>
            </a:rPr>
            <a:t>hổng</a:t>
          </a:r>
          <a:r>
            <a:rPr lang="en-US" sz="2800" kern="1200" dirty="0" smtClean="0">
              <a:latin typeface="Arial" pitchFamily="34" charset="0"/>
              <a:cs typeface="Arial" pitchFamily="34" charset="0"/>
            </a:rPr>
            <a:t>/</a:t>
          </a:r>
          <a:r>
            <a:rPr lang="en-US" sz="2800" kern="1200" dirty="0" err="1" smtClean="0">
              <a:latin typeface="Arial" pitchFamily="34" charset="0"/>
              <a:cs typeface="Arial" pitchFamily="34" charset="0"/>
            </a:rPr>
            <a:t>thiếu</a:t>
          </a:r>
          <a:r>
            <a:rPr lang="en-US" sz="2800" kern="1200" dirty="0" smtClean="0">
              <a:latin typeface="Arial" pitchFamily="34" charset="0"/>
              <a:cs typeface="Arial" pitchFamily="34" charset="0"/>
            </a:rPr>
            <a:t> </a:t>
          </a:r>
          <a:r>
            <a:rPr lang="en-US" sz="2800" kern="1200" dirty="0" err="1" smtClean="0">
              <a:latin typeface="Arial" pitchFamily="34" charset="0"/>
              <a:cs typeface="Arial" pitchFamily="34" charset="0"/>
            </a:rPr>
            <a:t>hụt</a:t>
          </a:r>
          <a:r>
            <a:rPr lang="en-US" sz="2800" kern="1200" dirty="0" smtClean="0">
              <a:latin typeface="Arial" pitchFamily="34" charset="0"/>
              <a:cs typeface="Arial" pitchFamily="34" charset="0"/>
            </a:rPr>
            <a:t> </a:t>
          </a:r>
          <a:r>
            <a:rPr lang="en-US" sz="2800" kern="1200" dirty="0" err="1" smtClean="0">
              <a:latin typeface="Arial" pitchFamily="34" charset="0"/>
              <a:cs typeface="Arial" pitchFamily="34" charset="0"/>
            </a:rPr>
            <a:t>này</a:t>
          </a:r>
          <a:r>
            <a:rPr lang="en-US" sz="2800" kern="1200" dirty="0" smtClean="0">
              <a:latin typeface="Arial" pitchFamily="34" charset="0"/>
              <a:cs typeface="Arial" pitchFamily="34" charset="0"/>
            </a:rPr>
            <a:t> và </a:t>
          </a:r>
          <a:r>
            <a:rPr lang="en-US" sz="2800" kern="1200" dirty="0" err="1" smtClean="0">
              <a:latin typeface="Arial" pitchFamily="34" charset="0"/>
              <a:cs typeface="Arial" pitchFamily="34" charset="0"/>
            </a:rPr>
            <a:t>cải</a:t>
          </a:r>
          <a:r>
            <a:rPr lang="en-US" sz="2800" kern="1200" dirty="0" smtClean="0">
              <a:latin typeface="Arial" pitchFamily="34" charset="0"/>
              <a:cs typeface="Arial" pitchFamily="34" charset="0"/>
            </a:rPr>
            <a:t> </a:t>
          </a:r>
          <a:r>
            <a:rPr lang="en-US" sz="2800" kern="1200" dirty="0" err="1" smtClean="0">
              <a:latin typeface="Arial" pitchFamily="34" charset="0"/>
              <a:cs typeface="Arial" pitchFamily="34" charset="0"/>
            </a:rPr>
            <a:t>thiện</a:t>
          </a:r>
          <a:r>
            <a:rPr lang="en-US" sz="2800" kern="1200" dirty="0" smtClean="0">
              <a:latin typeface="Arial" pitchFamily="34" charset="0"/>
              <a:cs typeface="Arial" pitchFamily="34" charset="0"/>
            </a:rPr>
            <a:t> </a:t>
          </a:r>
          <a:r>
            <a:rPr lang="en-US" sz="2800" kern="1200" dirty="0" err="1" smtClean="0">
              <a:latin typeface="Arial" pitchFamily="34" charset="0"/>
              <a:cs typeface="Arial" pitchFamily="34" charset="0"/>
            </a:rPr>
            <a:t>chương</a:t>
          </a:r>
          <a:r>
            <a:rPr lang="en-US" sz="2800" kern="1200" dirty="0" smtClean="0">
              <a:latin typeface="Arial" pitchFamily="34" charset="0"/>
              <a:cs typeface="Arial" pitchFamily="34" charset="0"/>
            </a:rPr>
            <a:t> </a:t>
          </a:r>
          <a:r>
            <a:rPr lang="en-US" sz="2800" kern="1200" dirty="0" err="1" smtClean="0">
              <a:latin typeface="Arial" pitchFamily="34" charset="0"/>
              <a:cs typeface="Arial" pitchFamily="34" charset="0"/>
            </a:rPr>
            <a:t>trình</a:t>
          </a:r>
          <a:endParaRPr lang="en-US" sz="2800" kern="1200" dirty="0">
            <a:latin typeface="Arial" pitchFamily="34" charset="0"/>
            <a:cs typeface="Arial" pitchFamily="34" charset="0"/>
          </a:endParaRPr>
        </a:p>
      </dsp:txBody>
      <dsp:txXfrm>
        <a:off x="5765288" y="1292"/>
        <a:ext cx="3652712" cy="2191627"/>
      </dsp:txXfrm>
    </dsp:sp>
    <dsp:sp modelId="{53CC7271-E42B-4841-AC80-A7F679ED6A64}">
      <dsp:nvSpPr>
        <dsp:cNvPr id="0" name=""/>
        <dsp:cNvSpPr/>
      </dsp:nvSpPr>
      <dsp:spPr>
        <a:xfrm>
          <a:off x="1747304" y="2558190"/>
          <a:ext cx="3652712" cy="2191627"/>
        </a:xfrm>
        <a:prstGeom prst="rect">
          <a:avLst/>
        </a:prstGeom>
        <a:solidFill>
          <a:schemeClr val="accent2">
            <a:hueOff val="-970242"/>
            <a:satOff val="-55952"/>
            <a:lumOff val="5752"/>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en-US" sz="2800" kern="1200" dirty="0" err="1" smtClean="0">
              <a:latin typeface="Arial" pitchFamily="34" charset="0"/>
              <a:cs typeface="Arial" pitchFamily="34" charset="0"/>
            </a:rPr>
            <a:t>Báo</a:t>
          </a:r>
          <a:r>
            <a:rPr lang="en-US" sz="2800" kern="1200" dirty="0" smtClean="0">
              <a:latin typeface="Arial" pitchFamily="34" charset="0"/>
              <a:cs typeface="Arial" pitchFamily="34" charset="0"/>
            </a:rPr>
            <a:t> </a:t>
          </a:r>
          <a:r>
            <a:rPr lang="en-US" sz="2800" kern="1200" dirty="0" err="1" smtClean="0">
              <a:latin typeface="Arial" pitchFamily="34" charset="0"/>
              <a:cs typeface="Arial" pitchFamily="34" charset="0"/>
            </a:rPr>
            <a:t>cáo</a:t>
          </a:r>
          <a:r>
            <a:rPr lang="en-US" sz="2800" kern="1200" dirty="0" smtClean="0">
              <a:latin typeface="Arial" pitchFamily="34" charset="0"/>
              <a:cs typeface="Arial" pitchFamily="34" charset="0"/>
            </a:rPr>
            <a:t> </a:t>
          </a:r>
          <a:r>
            <a:rPr lang="en-US" sz="2800" kern="1200" dirty="0" err="1" smtClean="0">
              <a:latin typeface="Arial" pitchFamily="34" charset="0"/>
              <a:cs typeface="Arial" pitchFamily="34" charset="0"/>
            </a:rPr>
            <a:t>dựa</a:t>
          </a:r>
          <a:r>
            <a:rPr lang="en-US" sz="2800" kern="1200" dirty="0" smtClean="0">
              <a:latin typeface="Arial" pitchFamily="34" charset="0"/>
              <a:cs typeface="Arial" pitchFamily="34" charset="0"/>
            </a:rPr>
            <a:t> </a:t>
          </a:r>
          <a:r>
            <a:rPr lang="en-US" sz="2800" kern="1200" dirty="0" err="1" smtClean="0">
              <a:latin typeface="Arial" pitchFamily="34" charset="0"/>
              <a:cs typeface="Arial" pitchFamily="34" charset="0"/>
            </a:rPr>
            <a:t>trên</a:t>
          </a:r>
          <a:r>
            <a:rPr lang="en-US" sz="2800" kern="1200" dirty="0" smtClean="0">
              <a:latin typeface="Arial" pitchFamily="34" charset="0"/>
              <a:cs typeface="Arial" pitchFamily="34" charset="0"/>
            </a:rPr>
            <a:t> </a:t>
          </a:r>
          <a:r>
            <a:rPr lang="en-US" sz="2800" kern="1200" dirty="0" err="1" smtClean="0">
              <a:latin typeface="Arial" pitchFamily="34" charset="0"/>
              <a:cs typeface="Arial" pitchFamily="34" charset="0"/>
            </a:rPr>
            <a:t>tiến</a:t>
          </a:r>
          <a:r>
            <a:rPr lang="en-US" sz="2800" kern="1200" dirty="0" smtClean="0">
              <a:latin typeface="Arial" pitchFamily="34" charset="0"/>
              <a:cs typeface="Arial" pitchFamily="34" charset="0"/>
            </a:rPr>
            <a:t> </a:t>
          </a:r>
          <a:r>
            <a:rPr lang="en-US" sz="2800" kern="1200" dirty="0" err="1" smtClean="0">
              <a:latin typeface="Arial" pitchFamily="34" charset="0"/>
              <a:cs typeface="Arial" pitchFamily="34" charset="0"/>
            </a:rPr>
            <a:t>đô</a:t>
          </a:r>
          <a:r>
            <a:rPr lang="en-US" sz="2800" kern="1200" dirty="0" smtClean="0">
              <a:latin typeface="Arial" pitchFamily="34" charset="0"/>
              <a:cs typeface="Arial" pitchFamily="34" charset="0"/>
            </a:rPr>
            <a:t>̣ </a:t>
          </a:r>
          <a:r>
            <a:rPr lang="en-US" sz="2800" kern="1200" dirty="0" err="1" smtClean="0">
              <a:latin typeface="Arial" pitchFamily="34" charset="0"/>
              <a:cs typeface="Arial" pitchFamily="34" charset="0"/>
            </a:rPr>
            <a:t>của</a:t>
          </a:r>
          <a:r>
            <a:rPr lang="en-US" sz="2800" kern="1200" dirty="0" smtClean="0">
              <a:latin typeface="Arial" pitchFamily="34" charset="0"/>
              <a:cs typeface="Arial" pitchFamily="34" charset="0"/>
            </a:rPr>
            <a:t> </a:t>
          </a:r>
          <a:r>
            <a:rPr lang="en-US" sz="2800" kern="1200" dirty="0" err="1" smtClean="0">
              <a:latin typeface="Arial" pitchFamily="34" charset="0"/>
              <a:cs typeface="Arial" pitchFamily="34" charset="0"/>
            </a:rPr>
            <a:t>chương</a:t>
          </a:r>
          <a:r>
            <a:rPr lang="en-US" sz="2800" kern="1200" dirty="0" smtClean="0">
              <a:latin typeface="Arial" pitchFamily="34" charset="0"/>
              <a:cs typeface="Arial" pitchFamily="34" charset="0"/>
            </a:rPr>
            <a:t> </a:t>
          </a:r>
          <a:r>
            <a:rPr lang="en-US" sz="2800" kern="1200" dirty="0" err="1" smtClean="0">
              <a:latin typeface="Arial" pitchFamily="34" charset="0"/>
              <a:cs typeface="Arial" pitchFamily="34" charset="0"/>
            </a:rPr>
            <a:t>trình</a:t>
          </a:r>
          <a:endParaRPr lang="en-US" sz="2800" kern="1200" dirty="0">
            <a:latin typeface="Arial" pitchFamily="34" charset="0"/>
            <a:cs typeface="Arial" pitchFamily="34" charset="0"/>
          </a:endParaRPr>
        </a:p>
      </dsp:txBody>
      <dsp:txXfrm>
        <a:off x="1747304" y="2558190"/>
        <a:ext cx="3652712" cy="2191627"/>
      </dsp:txXfrm>
    </dsp:sp>
    <dsp:sp modelId="{ADC57F31-CD50-4C3F-9FF9-3DD72F0D5278}">
      <dsp:nvSpPr>
        <dsp:cNvPr id="0" name=""/>
        <dsp:cNvSpPr/>
      </dsp:nvSpPr>
      <dsp:spPr>
        <a:xfrm>
          <a:off x="5765288" y="2558190"/>
          <a:ext cx="3652712" cy="2191627"/>
        </a:xfrm>
        <a:prstGeom prst="rect">
          <a:avLst/>
        </a:prstGeom>
        <a:solidFill>
          <a:schemeClr val="accent2">
            <a:hueOff val="-1455363"/>
            <a:satOff val="-83928"/>
            <a:lumOff val="8628"/>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en-US" sz="2800" kern="1200" dirty="0" smtClean="0">
              <a:latin typeface="Arial" pitchFamily="34" charset="0"/>
              <a:cs typeface="Arial" pitchFamily="34" charset="0"/>
            </a:rPr>
            <a:t>Chia sẻ </a:t>
          </a:r>
          <a:r>
            <a:rPr lang="en-US" sz="2800" kern="1200" dirty="0" err="1" smtClean="0">
              <a:latin typeface="Arial" pitchFamily="34" charset="0"/>
              <a:cs typeface="Arial" pitchFamily="34" charset="0"/>
            </a:rPr>
            <a:t>vê</a:t>
          </a:r>
          <a:r>
            <a:rPr lang="en-US" sz="2800" kern="1200" dirty="0" smtClean="0">
              <a:latin typeface="Arial" pitchFamily="34" charset="0"/>
              <a:cs typeface="Arial" pitchFamily="34" charset="0"/>
            </a:rPr>
            <a:t>̀ </a:t>
          </a:r>
          <a:r>
            <a:rPr lang="en-US" sz="2800" kern="1200" dirty="0" err="1" smtClean="0">
              <a:latin typeface="Arial" pitchFamily="34" charset="0"/>
              <a:cs typeface="Arial" pitchFamily="34" charset="0"/>
            </a:rPr>
            <a:t>những</a:t>
          </a:r>
          <a:r>
            <a:rPr lang="en-US" sz="2800" kern="1200" dirty="0" smtClean="0">
              <a:latin typeface="Arial" pitchFamily="34" charset="0"/>
              <a:cs typeface="Arial" pitchFamily="34" charset="0"/>
            </a:rPr>
            <a:t> </a:t>
          </a:r>
          <a:r>
            <a:rPr lang="en-US" sz="2800" kern="1200" dirty="0" err="1" smtClean="0">
              <a:latin typeface="Arial" pitchFamily="34" charset="0"/>
              <a:cs typeface="Arial" pitchFamily="34" charset="0"/>
            </a:rPr>
            <a:t>thành</a:t>
          </a:r>
          <a:r>
            <a:rPr lang="en-US" sz="2800" kern="1200" dirty="0" smtClean="0">
              <a:latin typeface="Arial" pitchFamily="34" charset="0"/>
              <a:cs typeface="Arial" pitchFamily="34" charset="0"/>
            </a:rPr>
            <a:t> </a:t>
          </a:r>
          <a:r>
            <a:rPr lang="en-US" sz="2800" kern="1200" dirty="0" err="1" smtClean="0">
              <a:latin typeface="Arial" pitchFamily="34" charset="0"/>
              <a:cs typeface="Arial" pitchFamily="34" charset="0"/>
            </a:rPr>
            <a:t>công</a:t>
          </a:r>
          <a:r>
            <a:rPr lang="en-US" sz="2800" kern="1200" dirty="0" smtClean="0">
              <a:latin typeface="Arial" pitchFamily="34" charset="0"/>
              <a:cs typeface="Arial" pitchFamily="34" charset="0"/>
            </a:rPr>
            <a:t> và </a:t>
          </a:r>
          <a:r>
            <a:rPr lang="en-US" sz="2800" kern="1200" dirty="0" err="1" smtClean="0">
              <a:latin typeface="Arial" pitchFamily="34" charset="0"/>
              <a:cs typeface="Arial" pitchFamily="34" charset="0"/>
            </a:rPr>
            <a:t>thách</a:t>
          </a:r>
          <a:r>
            <a:rPr lang="en-US" sz="2800" kern="1200" dirty="0" smtClean="0">
              <a:latin typeface="Arial" pitchFamily="34" charset="0"/>
              <a:cs typeface="Arial" pitchFamily="34" charset="0"/>
            </a:rPr>
            <a:t> </a:t>
          </a:r>
          <a:r>
            <a:rPr lang="en-US" sz="2800" kern="1200" dirty="0" err="1" smtClean="0">
              <a:latin typeface="Arial" pitchFamily="34" charset="0"/>
              <a:cs typeface="Arial" pitchFamily="34" charset="0"/>
            </a:rPr>
            <a:t>thức</a:t>
          </a:r>
          <a:endParaRPr lang="en-US" sz="2800" kern="1200" dirty="0">
            <a:latin typeface="Arial" pitchFamily="34" charset="0"/>
            <a:cs typeface="Arial" pitchFamily="34" charset="0"/>
          </a:endParaRPr>
        </a:p>
      </dsp:txBody>
      <dsp:txXfrm>
        <a:off x="5765288" y="2558190"/>
        <a:ext cx="3652712" cy="2191627"/>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5852D4-CB76-4042-BD39-79D9DFBC4AA9}">
      <dsp:nvSpPr>
        <dsp:cNvPr id="0" name=""/>
        <dsp:cNvSpPr/>
      </dsp:nvSpPr>
      <dsp:spPr>
        <a:xfrm>
          <a:off x="841" y="0"/>
          <a:ext cx="1631806" cy="1283368"/>
        </a:xfrm>
        <a:prstGeom prst="roundRect">
          <a:avLst>
            <a:gd name="adj" fmla="val 10000"/>
          </a:avLst>
        </a:prstGeom>
        <a:solidFill>
          <a:schemeClr val="lt1">
            <a:hueOff val="0"/>
            <a:satOff val="0"/>
            <a:lumOff val="0"/>
            <a:alphaOff val="0"/>
          </a:schemeClr>
        </a:solidFill>
        <a:ln w="12700" cap="flat" cmpd="sng" algn="ctr">
          <a:solidFill>
            <a:schemeClr val="accent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en-US" sz="2200" b="1" kern="1200" dirty="0" err="1" smtClean="0">
              <a:latin typeface="Arial" pitchFamily="34" charset="0"/>
              <a:cs typeface="Arial" pitchFamily="34" charset="0"/>
            </a:rPr>
            <a:t>Mục</a:t>
          </a:r>
          <a:r>
            <a:rPr lang="en-US" sz="2200" b="1" kern="1200" dirty="0" smtClean="0">
              <a:latin typeface="Arial" pitchFamily="34" charset="0"/>
              <a:cs typeface="Arial" pitchFamily="34" charset="0"/>
            </a:rPr>
            <a:t> </a:t>
          </a:r>
          <a:r>
            <a:rPr lang="en-US" sz="2200" b="1" kern="1200" dirty="0" err="1" smtClean="0">
              <a:latin typeface="Arial" pitchFamily="34" charset="0"/>
              <a:cs typeface="Arial" pitchFamily="34" charset="0"/>
            </a:rPr>
            <a:t>đích</a:t>
          </a:r>
          <a:endParaRPr lang="en-US" sz="2200" b="1" kern="1200" dirty="0">
            <a:latin typeface="Arial" pitchFamily="34" charset="0"/>
            <a:cs typeface="Arial" pitchFamily="34" charset="0"/>
          </a:endParaRPr>
        </a:p>
      </dsp:txBody>
      <dsp:txXfrm>
        <a:off x="38430" y="37589"/>
        <a:ext cx="1556628" cy="1208190"/>
      </dsp:txXfrm>
    </dsp:sp>
    <dsp:sp modelId="{9E7ADB6D-4EB6-41A9-8634-126F45A3EF22}">
      <dsp:nvSpPr>
        <dsp:cNvPr id="0" name=""/>
        <dsp:cNvSpPr/>
      </dsp:nvSpPr>
      <dsp:spPr>
        <a:xfrm>
          <a:off x="1906791" y="0"/>
          <a:ext cx="1631806" cy="1283368"/>
        </a:xfrm>
        <a:prstGeom prst="roundRect">
          <a:avLst>
            <a:gd name="adj" fmla="val 10000"/>
          </a:avLst>
        </a:prstGeom>
        <a:solidFill>
          <a:schemeClr val="lt1">
            <a:hueOff val="0"/>
            <a:satOff val="0"/>
            <a:lumOff val="0"/>
            <a:alphaOff val="0"/>
          </a:schemeClr>
        </a:solidFill>
        <a:ln w="12700" cap="flat" cmpd="sng" algn="ctr">
          <a:solidFill>
            <a:schemeClr val="accent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en-US" sz="2200" b="1" kern="1200" dirty="0" err="1" smtClean="0">
              <a:latin typeface="Arial" pitchFamily="34" charset="0"/>
              <a:cs typeface="Arial" pitchFamily="34" charset="0"/>
            </a:rPr>
            <a:t>Mục</a:t>
          </a:r>
          <a:r>
            <a:rPr lang="en-US" sz="2200" b="1" kern="1200" dirty="0" smtClean="0">
              <a:latin typeface="Arial" pitchFamily="34" charset="0"/>
              <a:cs typeface="Arial" pitchFamily="34" charset="0"/>
            </a:rPr>
            <a:t> </a:t>
          </a:r>
          <a:r>
            <a:rPr lang="en-US" sz="2200" b="1" kern="1200" dirty="0" err="1" smtClean="0">
              <a:latin typeface="Arial" pitchFamily="34" charset="0"/>
              <a:cs typeface="Arial" pitchFamily="34" charset="0"/>
            </a:rPr>
            <a:t>tiêu</a:t>
          </a:r>
          <a:endParaRPr lang="en-US" sz="2200" b="1" kern="1200" dirty="0">
            <a:latin typeface="Arial" pitchFamily="34" charset="0"/>
            <a:cs typeface="Arial" pitchFamily="34" charset="0"/>
          </a:endParaRPr>
        </a:p>
      </dsp:txBody>
      <dsp:txXfrm>
        <a:off x="1944380" y="37589"/>
        <a:ext cx="1556628" cy="1208190"/>
      </dsp:txXfrm>
    </dsp:sp>
    <dsp:sp modelId="{C69C1F04-B8D0-460D-B242-625B6FFA974B}">
      <dsp:nvSpPr>
        <dsp:cNvPr id="0" name=""/>
        <dsp:cNvSpPr/>
      </dsp:nvSpPr>
      <dsp:spPr>
        <a:xfrm>
          <a:off x="3812741" y="0"/>
          <a:ext cx="1874504" cy="1283368"/>
        </a:xfrm>
        <a:prstGeom prst="roundRect">
          <a:avLst>
            <a:gd name="adj" fmla="val 10000"/>
          </a:avLst>
        </a:prstGeom>
        <a:solidFill>
          <a:schemeClr val="lt1">
            <a:hueOff val="0"/>
            <a:satOff val="0"/>
            <a:lumOff val="0"/>
            <a:alphaOff val="0"/>
          </a:schemeClr>
        </a:solidFill>
        <a:ln w="12700" cap="flat" cmpd="sng" algn="ctr">
          <a:solidFill>
            <a:schemeClr val="accent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en-US" sz="2200" b="1" kern="1200" dirty="0" smtClean="0">
              <a:latin typeface="Arial" pitchFamily="34" charset="0"/>
              <a:cs typeface="Arial" pitchFamily="34" charset="0"/>
            </a:rPr>
            <a:t>Can </a:t>
          </a:r>
          <a:r>
            <a:rPr lang="en-US" sz="2200" b="1" kern="1200" dirty="0" err="1" smtClean="0">
              <a:latin typeface="Arial" pitchFamily="34" charset="0"/>
              <a:cs typeface="Arial" pitchFamily="34" charset="0"/>
            </a:rPr>
            <a:t>Thiệp</a:t>
          </a:r>
          <a:r>
            <a:rPr lang="en-US" sz="2200" b="1" kern="1200" dirty="0" smtClean="0">
              <a:latin typeface="Arial" pitchFamily="34" charset="0"/>
              <a:cs typeface="Arial" pitchFamily="34" charset="0"/>
            </a:rPr>
            <a:t>/</a:t>
          </a:r>
          <a:r>
            <a:rPr lang="en-US" sz="2200" b="1" kern="1200" dirty="0" err="1" smtClean="0">
              <a:latin typeface="Arial" pitchFamily="34" charset="0"/>
              <a:cs typeface="Arial" pitchFamily="34" charset="0"/>
            </a:rPr>
            <a:t>Hoạt</a:t>
          </a:r>
          <a:r>
            <a:rPr lang="en-US" sz="2200" b="1" kern="1200" dirty="0" smtClean="0">
              <a:latin typeface="Arial" pitchFamily="34" charset="0"/>
              <a:cs typeface="Arial" pitchFamily="34" charset="0"/>
            </a:rPr>
            <a:t> </a:t>
          </a:r>
          <a:r>
            <a:rPr lang="en-US" sz="2200" b="1" kern="1200" dirty="0" err="1" smtClean="0">
              <a:latin typeface="Arial" pitchFamily="34" charset="0"/>
              <a:cs typeface="Arial" pitchFamily="34" charset="0"/>
            </a:rPr>
            <a:t>động</a:t>
          </a:r>
          <a:r>
            <a:rPr lang="en-US" sz="2200" b="1" kern="1200" dirty="0" smtClean="0">
              <a:latin typeface="Arial" pitchFamily="34" charset="0"/>
              <a:cs typeface="Arial" pitchFamily="34" charset="0"/>
            </a:rPr>
            <a:t>/Quá </a:t>
          </a:r>
          <a:r>
            <a:rPr lang="en-US" sz="2200" b="1" kern="1200" dirty="0" err="1" smtClean="0">
              <a:latin typeface="Arial" pitchFamily="34" charset="0"/>
              <a:cs typeface="Arial" pitchFamily="34" charset="0"/>
            </a:rPr>
            <a:t>trình</a:t>
          </a:r>
          <a:endParaRPr lang="en-US" sz="2200" b="1" kern="1200" dirty="0">
            <a:latin typeface="Arial" pitchFamily="34" charset="0"/>
            <a:cs typeface="Arial" pitchFamily="34" charset="0"/>
          </a:endParaRPr>
        </a:p>
      </dsp:txBody>
      <dsp:txXfrm>
        <a:off x="3850330" y="37589"/>
        <a:ext cx="1799326" cy="1208190"/>
      </dsp:txXfrm>
    </dsp:sp>
    <dsp:sp modelId="{6F01C7A6-7E42-444F-A323-CDFF4DA3087C}">
      <dsp:nvSpPr>
        <dsp:cNvPr id="0" name=""/>
        <dsp:cNvSpPr/>
      </dsp:nvSpPr>
      <dsp:spPr>
        <a:xfrm>
          <a:off x="5961389" y="0"/>
          <a:ext cx="1631806" cy="1283368"/>
        </a:xfrm>
        <a:prstGeom prst="roundRect">
          <a:avLst>
            <a:gd name="adj" fmla="val 10000"/>
          </a:avLst>
        </a:prstGeom>
        <a:solidFill>
          <a:schemeClr val="lt1">
            <a:hueOff val="0"/>
            <a:satOff val="0"/>
            <a:lumOff val="0"/>
            <a:alphaOff val="0"/>
          </a:schemeClr>
        </a:solidFill>
        <a:ln w="12700" cap="flat" cmpd="sng" algn="ctr">
          <a:solidFill>
            <a:schemeClr val="accent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en-US" sz="2200" b="1" kern="1200" dirty="0" err="1" smtClean="0">
              <a:latin typeface="Arial" pitchFamily="34" charset="0"/>
              <a:cs typeface="Arial" pitchFamily="34" charset="0"/>
            </a:rPr>
            <a:t>Mô</a:t>
          </a:r>
          <a:r>
            <a:rPr lang="en-US" sz="2200" b="1" kern="1200" dirty="0" smtClean="0">
              <a:latin typeface="Arial" pitchFamily="34" charset="0"/>
              <a:cs typeface="Arial" pitchFamily="34" charset="0"/>
            </a:rPr>
            <a:t> </a:t>
          </a:r>
          <a:r>
            <a:rPr lang="en-US" sz="2200" b="1" kern="1200" dirty="0" err="1" smtClean="0">
              <a:latin typeface="Arial" pitchFamily="34" charset="0"/>
              <a:cs typeface="Arial" pitchFamily="34" charset="0"/>
            </a:rPr>
            <a:t>hình</a:t>
          </a:r>
          <a:r>
            <a:rPr lang="en-US" sz="2200" b="1" kern="1200" dirty="0" smtClean="0">
              <a:latin typeface="Arial" pitchFamily="34" charset="0"/>
              <a:cs typeface="Arial" pitchFamily="34" charset="0"/>
            </a:rPr>
            <a:t> logic</a:t>
          </a:r>
          <a:endParaRPr lang="en-US" sz="2200" b="1" kern="1200" dirty="0">
            <a:latin typeface="Arial" pitchFamily="34" charset="0"/>
            <a:cs typeface="Arial" pitchFamily="34" charset="0"/>
          </a:endParaRPr>
        </a:p>
      </dsp:txBody>
      <dsp:txXfrm>
        <a:off x="5998978" y="37589"/>
        <a:ext cx="1556628" cy="1208190"/>
      </dsp:txXfrm>
    </dsp:sp>
    <dsp:sp modelId="{64F591DE-B2C9-4BA1-B01A-EEC41BA96337}">
      <dsp:nvSpPr>
        <dsp:cNvPr id="0" name=""/>
        <dsp:cNvSpPr/>
      </dsp:nvSpPr>
      <dsp:spPr>
        <a:xfrm>
          <a:off x="7867339" y="0"/>
          <a:ext cx="1631806" cy="1283368"/>
        </a:xfrm>
        <a:prstGeom prst="roundRect">
          <a:avLst>
            <a:gd name="adj" fmla="val 10000"/>
          </a:avLst>
        </a:prstGeom>
        <a:solidFill>
          <a:schemeClr val="lt1">
            <a:hueOff val="0"/>
            <a:satOff val="0"/>
            <a:lumOff val="0"/>
            <a:alphaOff val="0"/>
          </a:schemeClr>
        </a:solidFill>
        <a:ln w="12700" cap="flat" cmpd="sng" algn="ctr">
          <a:solidFill>
            <a:schemeClr val="accent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en-US" sz="2200" b="1" kern="1200" dirty="0" smtClean="0">
              <a:latin typeface="Arial" pitchFamily="34" charset="0"/>
              <a:cs typeface="Arial" pitchFamily="34" charset="0"/>
            </a:rPr>
            <a:t>Chỉ </a:t>
          </a:r>
          <a:r>
            <a:rPr lang="en-US" sz="2200" b="1" kern="1200" dirty="0" err="1" smtClean="0">
              <a:latin typeface="Arial" pitchFamily="34" charset="0"/>
              <a:cs typeface="Arial" pitchFamily="34" charset="0"/>
            </a:rPr>
            <a:t>sô</a:t>
          </a:r>
          <a:r>
            <a:rPr lang="en-US" sz="2200" b="1" kern="1200" dirty="0" smtClean="0">
              <a:latin typeface="Arial" pitchFamily="34" charset="0"/>
              <a:cs typeface="Arial" pitchFamily="34" charset="0"/>
            </a:rPr>
            <a:t>́</a:t>
          </a:r>
          <a:endParaRPr lang="en-US" sz="2200" b="1" kern="1200" dirty="0">
            <a:latin typeface="Arial" pitchFamily="34" charset="0"/>
            <a:cs typeface="Arial" pitchFamily="34" charset="0"/>
          </a:endParaRPr>
        </a:p>
      </dsp:txBody>
      <dsp:txXfrm>
        <a:off x="7904928" y="37589"/>
        <a:ext cx="1556628" cy="1208190"/>
      </dsp:txXfrm>
    </dsp:sp>
    <dsp:sp modelId="{5B70A3F8-4C78-4AEA-96BF-67F9AAA516A0}">
      <dsp:nvSpPr>
        <dsp:cNvPr id="0" name=""/>
        <dsp:cNvSpPr/>
      </dsp:nvSpPr>
      <dsp:spPr>
        <a:xfrm>
          <a:off x="9773289" y="0"/>
          <a:ext cx="1631806" cy="1283368"/>
        </a:xfrm>
        <a:prstGeom prst="roundRect">
          <a:avLst>
            <a:gd name="adj" fmla="val 10000"/>
          </a:avLst>
        </a:prstGeom>
        <a:solidFill>
          <a:schemeClr val="lt1">
            <a:hueOff val="0"/>
            <a:satOff val="0"/>
            <a:lumOff val="0"/>
            <a:alphaOff val="0"/>
          </a:schemeClr>
        </a:solidFill>
        <a:ln w="12700" cap="flat" cmpd="sng" algn="ctr">
          <a:solidFill>
            <a:schemeClr val="accent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ctr" defTabSz="977900">
            <a:lnSpc>
              <a:spcPct val="90000"/>
            </a:lnSpc>
            <a:spcBef>
              <a:spcPct val="0"/>
            </a:spcBef>
            <a:spcAft>
              <a:spcPct val="35000"/>
            </a:spcAft>
          </a:pPr>
          <a:r>
            <a:rPr lang="en-US" sz="2200" b="1" kern="1200" dirty="0" err="1" smtClean="0">
              <a:latin typeface="Arial" pitchFamily="34" charset="0"/>
              <a:cs typeface="Arial" pitchFamily="34" charset="0"/>
            </a:rPr>
            <a:t>Đầu</a:t>
          </a:r>
          <a:r>
            <a:rPr lang="en-US" sz="2200" b="1" kern="1200" dirty="0" smtClean="0">
              <a:latin typeface="Arial" pitchFamily="34" charset="0"/>
              <a:cs typeface="Arial" pitchFamily="34" charset="0"/>
            </a:rPr>
            <a:t> </a:t>
          </a:r>
          <a:r>
            <a:rPr lang="en-US" sz="2200" b="1" kern="1200" dirty="0" err="1" smtClean="0">
              <a:latin typeface="Arial" pitchFamily="34" charset="0"/>
              <a:cs typeface="Arial" pitchFamily="34" charset="0"/>
            </a:rPr>
            <a:t>ra</a:t>
          </a:r>
          <a:endParaRPr lang="en-US" sz="2200" b="1" kern="1200" dirty="0">
            <a:latin typeface="Arial" pitchFamily="34" charset="0"/>
            <a:cs typeface="Arial" pitchFamily="34" charset="0"/>
          </a:endParaRPr>
        </a:p>
      </dsp:txBody>
      <dsp:txXfrm>
        <a:off x="9810878" y="37589"/>
        <a:ext cx="1556628" cy="120819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7E89458-CA38-47D4-9B5D-B77DDFDDCA42}">
      <dsp:nvSpPr>
        <dsp:cNvPr id="0" name=""/>
        <dsp:cNvSpPr/>
      </dsp:nvSpPr>
      <dsp:spPr>
        <a:xfrm>
          <a:off x="7908" y="0"/>
          <a:ext cx="1665222" cy="3641222"/>
        </a:xfrm>
        <a:prstGeom prst="roundRect">
          <a:avLst>
            <a:gd name="adj" fmla="val 10000"/>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US" sz="1900" kern="1200" dirty="0" err="1" smtClean="0">
              <a:latin typeface="Arial" pitchFamily="34" charset="0"/>
              <a:cs typeface="Arial" pitchFamily="34" charset="0"/>
            </a:rPr>
            <a:t>Nêu</a:t>
          </a:r>
          <a:r>
            <a:rPr lang="en-US" sz="1900" kern="1200" dirty="0" smtClean="0">
              <a:latin typeface="Arial" pitchFamily="34" charset="0"/>
              <a:cs typeface="Arial" pitchFamily="34" charset="0"/>
            </a:rPr>
            <a:t> </a:t>
          </a:r>
          <a:r>
            <a:rPr lang="en-US" sz="1900" kern="1200" dirty="0" err="1" smtClean="0">
              <a:latin typeface="Arial" pitchFamily="34" charset="0"/>
              <a:cs typeface="Arial" pitchFamily="34" charset="0"/>
            </a:rPr>
            <a:t>kết</a:t>
          </a:r>
          <a:r>
            <a:rPr lang="en-US" sz="1900" kern="1200" dirty="0" smtClean="0">
              <a:latin typeface="Arial" pitchFamily="34" charset="0"/>
              <a:cs typeface="Arial" pitchFamily="34" charset="0"/>
            </a:rPr>
            <a:t> quả </a:t>
          </a:r>
          <a:r>
            <a:rPr lang="en-US" sz="1900" kern="1200" dirty="0" err="1" smtClean="0">
              <a:latin typeface="Arial" pitchFamily="34" charset="0"/>
              <a:cs typeface="Arial" pitchFamily="34" charset="0"/>
            </a:rPr>
            <a:t>dài</a:t>
          </a:r>
          <a:r>
            <a:rPr lang="en-US" sz="1900" kern="1200" dirty="0" smtClean="0">
              <a:latin typeface="Arial" pitchFamily="34" charset="0"/>
              <a:cs typeface="Arial" pitchFamily="34" charset="0"/>
            </a:rPr>
            <a:t> </a:t>
          </a:r>
          <a:r>
            <a:rPr lang="en-US" sz="1900" kern="1200" dirty="0" err="1" smtClean="0">
              <a:latin typeface="Arial" pitchFamily="34" charset="0"/>
              <a:cs typeface="Arial" pitchFamily="34" charset="0"/>
            </a:rPr>
            <a:t>hạn</a:t>
          </a:r>
          <a:r>
            <a:rPr lang="en-US" sz="1900" kern="1200" dirty="0" smtClean="0">
              <a:latin typeface="Arial" pitchFamily="34" charset="0"/>
              <a:cs typeface="Arial" pitchFamily="34" charset="0"/>
            </a:rPr>
            <a:t> </a:t>
          </a:r>
          <a:r>
            <a:rPr lang="en-US" sz="1900" kern="1200" dirty="0" err="1" smtClean="0">
              <a:latin typeface="Arial" pitchFamily="34" charset="0"/>
              <a:cs typeface="Arial" pitchFamily="34" charset="0"/>
            </a:rPr>
            <a:t>mong</a:t>
          </a:r>
          <a:r>
            <a:rPr lang="en-US" sz="1900" kern="1200" dirty="0" smtClean="0">
              <a:latin typeface="Arial" pitchFamily="34" charset="0"/>
              <a:cs typeface="Arial" pitchFamily="34" charset="0"/>
            </a:rPr>
            <a:t> </a:t>
          </a:r>
          <a:r>
            <a:rPr lang="en-US" sz="1900" kern="1200" dirty="0" err="1" smtClean="0">
              <a:latin typeface="Arial" pitchFamily="34" charset="0"/>
              <a:cs typeface="Arial" pitchFamily="34" charset="0"/>
            </a:rPr>
            <a:t>đợi</a:t>
          </a:r>
          <a:r>
            <a:rPr lang="en-US" sz="1900" kern="1200" dirty="0" smtClean="0">
              <a:latin typeface="Arial" pitchFamily="34" charset="0"/>
              <a:cs typeface="Arial" pitchFamily="34" charset="0"/>
            </a:rPr>
            <a:t> </a:t>
          </a:r>
          <a:r>
            <a:rPr lang="en-US" sz="1900" kern="1200" dirty="0" err="1" smtClean="0">
              <a:latin typeface="Arial" pitchFamily="34" charset="0"/>
              <a:cs typeface="Arial" pitchFamily="34" charset="0"/>
            </a:rPr>
            <a:t>của</a:t>
          </a:r>
          <a:r>
            <a:rPr lang="en-US" sz="1900" kern="1200" dirty="0" smtClean="0">
              <a:latin typeface="Arial" pitchFamily="34" charset="0"/>
              <a:cs typeface="Arial" pitchFamily="34" charset="0"/>
            </a:rPr>
            <a:t> 1 </a:t>
          </a:r>
          <a:r>
            <a:rPr lang="en-US" sz="1900" kern="1200" dirty="0" err="1" smtClean="0">
              <a:latin typeface="Arial" pitchFamily="34" charset="0"/>
              <a:cs typeface="Arial" pitchFamily="34" charset="0"/>
            </a:rPr>
            <a:t>chương</a:t>
          </a:r>
          <a:r>
            <a:rPr lang="en-US" sz="1900" kern="1200" dirty="0" smtClean="0">
              <a:latin typeface="Arial" pitchFamily="34" charset="0"/>
              <a:cs typeface="Arial" pitchFamily="34" charset="0"/>
            </a:rPr>
            <a:t> </a:t>
          </a:r>
          <a:r>
            <a:rPr lang="en-US" sz="1900" kern="1200" dirty="0" err="1" smtClean="0">
              <a:latin typeface="Arial" pitchFamily="34" charset="0"/>
              <a:cs typeface="Arial" pitchFamily="34" charset="0"/>
            </a:rPr>
            <a:t>trình</a:t>
          </a:r>
          <a:endParaRPr lang="en-US" sz="1900" kern="1200" dirty="0">
            <a:latin typeface="Arial" pitchFamily="34" charset="0"/>
            <a:cs typeface="Arial" pitchFamily="34" charset="0"/>
          </a:endParaRPr>
        </a:p>
      </dsp:txBody>
      <dsp:txXfrm>
        <a:off x="56681" y="48773"/>
        <a:ext cx="1567676" cy="3543676"/>
      </dsp:txXfrm>
    </dsp:sp>
    <dsp:sp modelId="{F39B96E3-5448-469A-B80E-A8FC5F43CF3D}">
      <dsp:nvSpPr>
        <dsp:cNvPr id="0" name=""/>
        <dsp:cNvSpPr/>
      </dsp:nvSpPr>
      <dsp:spPr>
        <a:xfrm>
          <a:off x="1952887" y="0"/>
          <a:ext cx="1665222" cy="3641222"/>
        </a:xfrm>
        <a:prstGeom prst="roundRect">
          <a:avLst>
            <a:gd name="adj" fmla="val 10000"/>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US" sz="1900" kern="1200" dirty="0" err="1" smtClean="0">
              <a:latin typeface="Arial" pitchFamily="34" charset="0"/>
              <a:cs typeface="Arial" pitchFamily="34" charset="0"/>
            </a:rPr>
            <a:t>Nêu</a:t>
          </a:r>
          <a:r>
            <a:rPr lang="en-US" sz="1900" kern="1200" dirty="0" smtClean="0">
              <a:latin typeface="Arial" pitchFamily="34" charset="0"/>
              <a:cs typeface="Arial" pitchFamily="34" charset="0"/>
            </a:rPr>
            <a:t> </a:t>
          </a:r>
          <a:r>
            <a:rPr lang="en-US" sz="1900" kern="1200" dirty="0" err="1" smtClean="0">
              <a:latin typeface="Arial" pitchFamily="34" charset="0"/>
              <a:cs typeface="Arial" pitchFamily="34" charset="0"/>
            </a:rPr>
            <a:t>kết</a:t>
          </a:r>
          <a:r>
            <a:rPr lang="en-US" sz="1900" kern="1200" dirty="0" smtClean="0">
              <a:latin typeface="Arial" pitchFamily="34" charset="0"/>
              <a:cs typeface="Arial" pitchFamily="34" charset="0"/>
            </a:rPr>
            <a:t> quả cụ </a:t>
          </a:r>
          <a:r>
            <a:rPr lang="en-US" sz="1900" kern="1200" dirty="0" err="1" smtClean="0">
              <a:latin typeface="Arial" pitchFamily="34" charset="0"/>
              <a:cs typeface="Arial" pitchFamily="34" charset="0"/>
            </a:rPr>
            <a:t>thê</a:t>
          </a:r>
          <a:r>
            <a:rPr lang="en-US" sz="1900" kern="1200" dirty="0" smtClean="0">
              <a:latin typeface="Arial" pitchFamily="34" charset="0"/>
              <a:cs typeface="Arial" pitchFamily="34" charset="0"/>
            </a:rPr>
            <a:t> </a:t>
          </a:r>
          <a:r>
            <a:rPr lang="en-US" sz="1900" kern="1200" dirty="0" err="1" smtClean="0">
              <a:latin typeface="Arial" pitchFamily="34" charset="0"/>
              <a:cs typeface="Arial" pitchFamily="34" charset="0"/>
            </a:rPr>
            <a:t>của</a:t>
          </a:r>
          <a:r>
            <a:rPr lang="en-US" sz="1900" kern="1200" dirty="0" smtClean="0">
              <a:latin typeface="Arial" pitchFamily="34" charset="0"/>
              <a:cs typeface="Arial" pitchFamily="34" charset="0"/>
            </a:rPr>
            <a:t> </a:t>
          </a:r>
          <a:r>
            <a:rPr lang="en-US" sz="1900" kern="1200" dirty="0" err="1" smtClean="0">
              <a:latin typeface="Arial" pitchFamily="34" charset="0"/>
              <a:cs typeface="Arial" pitchFamily="34" charset="0"/>
            </a:rPr>
            <a:t>chương</a:t>
          </a:r>
          <a:r>
            <a:rPr lang="en-US" sz="1900" kern="1200" dirty="0" smtClean="0">
              <a:latin typeface="Arial" pitchFamily="34" charset="0"/>
              <a:cs typeface="Arial" pitchFamily="34" charset="0"/>
            </a:rPr>
            <a:t> </a:t>
          </a:r>
          <a:r>
            <a:rPr lang="en-US" sz="1900" kern="1200" dirty="0" err="1" smtClean="0">
              <a:latin typeface="Arial" pitchFamily="34" charset="0"/>
              <a:cs typeface="Arial" pitchFamily="34" charset="0"/>
            </a:rPr>
            <a:t>trình</a:t>
          </a:r>
          <a:r>
            <a:rPr lang="en-US" sz="1900" kern="1200" dirty="0" smtClean="0">
              <a:latin typeface="Arial" pitchFamily="34" charset="0"/>
              <a:cs typeface="Arial" pitchFamily="34" charset="0"/>
            </a:rPr>
            <a:t>, </a:t>
          </a:r>
          <a:r>
            <a:rPr lang="en-US" sz="1900" kern="1200" dirty="0" err="1" smtClean="0">
              <a:latin typeface="Arial" pitchFamily="34" charset="0"/>
              <a:cs typeface="Arial" pitchFamily="34" charset="0"/>
            </a:rPr>
            <a:t>đo</a:t>
          </a:r>
          <a:r>
            <a:rPr lang="en-US" sz="1900" kern="1200" dirty="0" smtClean="0">
              <a:latin typeface="Arial" pitchFamily="34" charset="0"/>
              <a:cs typeface="Arial" pitchFamily="34" charset="0"/>
            </a:rPr>
            <a:t> </a:t>
          </a:r>
          <a:r>
            <a:rPr lang="en-US" sz="1900" kern="1200" dirty="0" err="1" smtClean="0">
              <a:latin typeface="Arial" pitchFamily="34" charset="0"/>
              <a:cs typeface="Arial" pitchFamily="34" charset="0"/>
            </a:rPr>
            <a:t>lường</a:t>
          </a:r>
          <a:r>
            <a:rPr lang="en-US" sz="1900" kern="1200" dirty="0" smtClean="0">
              <a:latin typeface="Arial" pitchFamily="34" charset="0"/>
              <a:cs typeface="Arial" pitchFamily="34" charset="0"/>
            </a:rPr>
            <a:t> </a:t>
          </a:r>
          <a:r>
            <a:rPr lang="en-US" sz="1900" kern="1200" dirty="0" err="1" smtClean="0">
              <a:latin typeface="Arial" pitchFamily="34" charset="0"/>
              <a:cs typeface="Arial" pitchFamily="34" charset="0"/>
            </a:rPr>
            <a:t>được</a:t>
          </a:r>
          <a:r>
            <a:rPr lang="en-US" sz="1900" kern="1200" dirty="0" smtClean="0">
              <a:latin typeface="Arial" pitchFamily="34" charset="0"/>
              <a:cs typeface="Arial" pitchFamily="34" charset="0"/>
            </a:rPr>
            <a:t>, </a:t>
          </a:r>
          <a:r>
            <a:rPr lang="en-US" sz="1900" kern="1200" dirty="0" err="1" smtClean="0">
              <a:latin typeface="Arial" pitchFamily="34" charset="0"/>
              <a:cs typeface="Arial" pitchFamily="34" charset="0"/>
            </a:rPr>
            <a:t>phu</a:t>
          </a:r>
          <a:r>
            <a:rPr lang="en-US" sz="1900" kern="1200" dirty="0" smtClean="0">
              <a:latin typeface="Arial" pitchFamily="34" charset="0"/>
              <a:cs typeface="Arial" pitchFamily="34" charset="0"/>
            </a:rPr>
            <a:t>̀ </a:t>
          </a:r>
          <a:r>
            <a:rPr lang="en-US" sz="1900" kern="1200" dirty="0" err="1" smtClean="0">
              <a:latin typeface="Arial" pitchFamily="34" charset="0"/>
              <a:cs typeface="Arial" pitchFamily="34" charset="0"/>
            </a:rPr>
            <a:t>hợp</a:t>
          </a:r>
          <a:r>
            <a:rPr lang="en-US" sz="1900" kern="1200" dirty="0" smtClean="0">
              <a:latin typeface="Arial" pitchFamily="34" charset="0"/>
              <a:cs typeface="Arial" pitchFamily="34" charset="0"/>
            </a:rPr>
            <a:t>, </a:t>
          </a:r>
          <a:r>
            <a:rPr lang="en-US" sz="1900" kern="1200" dirty="0" err="1" smtClean="0">
              <a:latin typeface="Arial" pitchFamily="34" charset="0"/>
              <a:cs typeface="Arial" pitchFamily="34" charset="0"/>
            </a:rPr>
            <a:t>kha</a:t>
          </a:r>
          <a:r>
            <a:rPr lang="en-US" sz="1900" kern="1200" dirty="0" smtClean="0">
              <a:latin typeface="Arial" pitchFamily="34" charset="0"/>
              <a:cs typeface="Arial" pitchFamily="34" charset="0"/>
            </a:rPr>
            <a:t>̉ </a:t>
          </a:r>
          <a:r>
            <a:rPr lang="en-US" sz="1900" kern="1200" dirty="0" err="1" smtClean="0">
              <a:latin typeface="Arial" pitchFamily="34" charset="0"/>
              <a:cs typeface="Arial" pitchFamily="34" charset="0"/>
            </a:rPr>
            <a:t>thi</a:t>
          </a:r>
          <a:r>
            <a:rPr lang="en-US" sz="1900" kern="1200" dirty="0" smtClean="0">
              <a:latin typeface="Arial" pitchFamily="34" charset="0"/>
              <a:cs typeface="Arial" pitchFamily="34" charset="0"/>
            </a:rPr>
            <a:t> và có </a:t>
          </a:r>
          <a:r>
            <a:rPr lang="en-US" sz="1900" kern="1200" dirty="0" err="1" smtClean="0">
              <a:latin typeface="Arial" pitchFamily="34" charset="0"/>
              <a:cs typeface="Arial" pitchFamily="34" charset="0"/>
            </a:rPr>
            <a:t>khung</a:t>
          </a:r>
          <a:r>
            <a:rPr lang="en-US" sz="1900" kern="1200" dirty="0" smtClean="0">
              <a:latin typeface="Arial" pitchFamily="34" charset="0"/>
              <a:cs typeface="Arial" pitchFamily="34" charset="0"/>
            </a:rPr>
            <a:t> </a:t>
          </a:r>
          <a:r>
            <a:rPr lang="en-US" sz="1900" kern="1200" dirty="0" err="1" smtClean="0">
              <a:latin typeface="Arial" pitchFamily="34" charset="0"/>
              <a:cs typeface="Arial" pitchFamily="34" charset="0"/>
            </a:rPr>
            <a:t>thời</a:t>
          </a:r>
          <a:r>
            <a:rPr lang="en-US" sz="1900" kern="1200" dirty="0" smtClean="0">
              <a:latin typeface="Arial" pitchFamily="34" charset="0"/>
              <a:cs typeface="Arial" pitchFamily="34" charset="0"/>
            </a:rPr>
            <a:t> </a:t>
          </a:r>
          <a:r>
            <a:rPr lang="en-US" sz="1900" kern="1200" dirty="0" err="1" smtClean="0">
              <a:latin typeface="Arial" pitchFamily="34" charset="0"/>
              <a:cs typeface="Arial" pitchFamily="34" charset="0"/>
            </a:rPr>
            <a:t>gian</a:t>
          </a:r>
          <a:r>
            <a:rPr lang="en-US" sz="1900" kern="1200" dirty="0" smtClean="0">
              <a:latin typeface="Arial" pitchFamily="34" charset="0"/>
              <a:cs typeface="Arial" pitchFamily="34" charset="0"/>
            </a:rPr>
            <a:t> </a:t>
          </a:r>
          <a:r>
            <a:rPr lang="en-US" sz="1900" kern="1200" dirty="0" err="1" smtClean="0">
              <a:latin typeface="Arial" pitchFamily="34" charset="0"/>
              <a:cs typeface="Arial" pitchFamily="34" charset="0"/>
            </a:rPr>
            <a:t>rõ</a:t>
          </a:r>
          <a:r>
            <a:rPr lang="en-US" sz="1900" kern="1200" dirty="0" smtClean="0">
              <a:latin typeface="Arial" pitchFamily="34" charset="0"/>
              <a:cs typeface="Arial" pitchFamily="34" charset="0"/>
            </a:rPr>
            <a:t> </a:t>
          </a:r>
          <a:r>
            <a:rPr lang="en-US" sz="1900" kern="1200" dirty="0" err="1" smtClean="0">
              <a:latin typeface="Arial" pitchFamily="34" charset="0"/>
              <a:cs typeface="Arial" pitchFamily="34" charset="0"/>
            </a:rPr>
            <a:t>ràng</a:t>
          </a:r>
          <a:endParaRPr lang="en-US" sz="1900" kern="1200" dirty="0">
            <a:latin typeface="Arial" pitchFamily="34" charset="0"/>
            <a:cs typeface="Arial" pitchFamily="34" charset="0"/>
          </a:endParaRPr>
        </a:p>
      </dsp:txBody>
      <dsp:txXfrm>
        <a:off x="2001660" y="48773"/>
        <a:ext cx="1567676" cy="3543676"/>
      </dsp:txXfrm>
    </dsp:sp>
    <dsp:sp modelId="{5D848771-079E-453B-8B7A-A95B86D802DB}">
      <dsp:nvSpPr>
        <dsp:cNvPr id="0" name=""/>
        <dsp:cNvSpPr/>
      </dsp:nvSpPr>
      <dsp:spPr>
        <a:xfrm>
          <a:off x="3897867" y="0"/>
          <a:ext cx="1665222" cy="3641222"/>
        </a:xfrm>
        <a:prstGeom prst="roundRect">
          <a:avLst>
            <a:gd name="adj" fmla="val 10000"/>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US" sz="1900" kern="1200" dirty="0" err="1" smtClean="0">
              <a:latin typeface="Arial" pitchFamily="34" charset="0"/>
              <a:cs typeface="Arial" pitchFamily="34" charset="0"/>
            </a:rPr>
            <a:t>Các</a:t>
          </a:r>
          <a:r>
            <a:rPr lang="en-US" sz="1900" kern="1200" dirty="0" smtClean="0">
              <a:latin typeface="Arial" pitchFamily="34" charset="0"/>
              <a:cs typeface="Arial" pitchFamily="34" charset="0"/>
            </a:rPr>
            <a:t> </a:t>
          </a:r>
          <a:r>
            <a:rPr lang="en-US" sz="1900" kern="1200" dirty="0" err="1" smtClean="0">
              <a:latin typeface="Arial" pitchFamily="34" charset="0"/>
              <a:cs typeface="Arial" pitchFamily="34" charset="0"/>
            </a:rPr>
            <a:t>dịch</a:t>
          </a:r>
          <a:r>
            <a:rPr lang="en-US" sz="1900" kern="1200" dirty="0" smtClean="0">
              <a:latin typeface="Arial" pitchFamily="34" charset="0"/>
              <a:cs typeface="Arial" pitchFamily="34" charset="0"/>
            </a:rPr>
            <a:t> vụ mà </a:t>
          </a:r>
          <a:r>
            <a:rPr lang="en-US" sz="1900" kern="1200" dirty="0" err="1" smtClean="0">
              <a:latin typeface="Arial" pitchFamily="34" charset="0"/>
              <a:cs typeface="Arial" pitchFamily="34" charset="0"/>
            </a:rPr>
            <a:t>chương</a:t>
          </a:r>
          <a:r>
            <a:rPr lang="en-US" sz="1900" kern="1200" dirty="0" smtClean="0">
              <a:latin typeface="Arial" pitchFamily="34" charset="0"/>
              <a:cs typeface="Arial" pitchFamily="34" charset="0"/>
            </a:rPr>
            <a:t> </a:t>
          </a:r>
          <a:r>
            <a:rPr lang="en-US" sz="1900" kern="1200" dirty="0" err="1" smtClean="0">
              <a:latin typeface="Arial" pitchFamily="34" charset="0"/>
              <a:cs typeface="Arial" pitchFamily="34" charset="0"/>
            </a:rPr>
            <a:t>trình</a:t>
          </a:r>
          <a:r>
            <a:rPr lang="en-US" sz="1900" kern="1200" dirty="0" smtClean="0">
              <a:latin typeface="Arial" pitchFamily="34" charset="0"/>
              <a:cs typeface="Arial" pitchFamily="34" charset="0"/>
            </a:rPr>
            <a:t>/</a:t>
          </a:r>
          <a:r>
            <a:rPr lang="en-US" sz="1900" kern="1200" dirty="0" err="1" smtClean="0">
              <a:latin typeface="Arial" pitchFamily="34" charset="0"/>
              <a:cs typeface="Arial" pitchFamily="34" charset="0"/>
            </a:rPr>
            <a:t>dư</a:t>
          </a:r>
          <a:r>
            <a:rPr lang="en-US" sz="1900" kern="1200" dirty="0" smtClean="0">
              <a:latin typeface="Arial" pitchFamily="34" charset="0"/>
              <a:cs typeface="Arial" pitchFamily="34" charset="0"/>
            </a:rPr>
            <a:t>̣ </a:t>
          </a:r>
          <a:r>
            <a:rPr lang="en-US" sz="1900" kern="1200" dirty="0" err="1" smtClean="0">
              <a:latin typeface="Arial" pitchFamily="34" charset="0"/>
              <a:cs typeface="Arial" pitchFamily="34" charset="0"/>
            </a:rPr>
            <a:t>án</a:t>
          </a:r>
          <a:r>
            <a:rPr lang="en-US" sz="1900" kern="1200" dirty="0" smtClean="0">
              <a:latin typeface="Arial" pitchFamily="34" charset="0"/>
              <a:cs typeface="Arial" pitchFamily="34" charset="0"/>
            </a:rPr>
            <a:t> </a:t>
          </a:r>
          <a:r>
            <a:rPr lang="en-US" sz="1900" kern="1200" dirty="0" err="1" smtClean="0">
              <a:latin typeface="Arial" pitchFamily="34" charset="0"/>
              <a:cs typeface="Arial" pitchFamily="34" charset="0"/>
            </a:rPr>
            <a:t>cung</a:t>
          </a:r>
          <a:r>
            <a:rPr lang="en-US" sz="1900" kern="1200" dirty="0" smtClean="0">
              <a:latin typeface="Arial" pitchFamily="34" charset="0"/>
              <a:cs typeface="Arial" pitchFamily="34" charset="0"/>
            </a:rPr>
            <a:t> </a:t>
          </a:r>
          <a:r>
            <a:rPr lang="en-US" sz="1900" kern="1200" dirty="0" err="1" smtClean="0">
              <a:latin typeface="Arial" pitchFamily="34" charset="0"/>
              <a:cs typeface="Arial" pitchFamily="34" charset="0"/>
            </a:rPr>
            <a:t>cấp</a:t>
          </a:r>
          <a:r>
            <a:rPr lang="en-US" sz="1900" kern="1200" dirty="0" smtClean="0">
              <a:latin typeface="Arial" pitchFamily="34" charset="0"/>
              <a:cs typeface="Arial" pitchFamily="34" charset="0"/>
            </a:rPr>
            <a:t> </a:t>
          </a:r>
          <a:r>
            <a:rPr lang="en-US" sz="1900" kern="1200" dirty="0" err="1" smtClean="0">
              <a:latin typeface="Arial" pitchFamily="34" charset="0"/>
              <a:cs typeface="Arial" pitchFamily="34" charset="0"/>
            </a:rPr>
            <a:t>đê</a:t>
          </a:r>
          <a:r>
            <a:rPr lang="en-US" sz="1900" kern="1200" dirty="0" smtClean="0">
              <a:latin typeface="Arial" pitchFamily="34" charset="0"/>
              <a:cs typeface="Arial" pitchFamily="34" charset="0"/>
            </a:rPr>
            <a:t>̉ </a:t>
          </a:r>
          <a:r>
            <a:rPr lang="en-US" sz="1900" kern="1200" dirty="0" err="1" smtClean="0">
              <a:latin typeface="Arial" pitchFamily="34" charset="0"/>
              <a:cs typeface="Arial" pitchFamily="34" charset="0"/>
            </a:rPr>
            <a:t>đạt</a:t>
          </a:r>
          <a:r>
            <a:rPr lang="en-US" sz="1900" kern="1200" dirty="0" smtClean="0">
              <a:latin typeface="Arial" pitchFamily="34" charset="0"/>
              <a:cs typeface="Arial" pitchFamily="34" charset="0"/>
            </a:rPr>
            <a:t> </a:t>
          </a:r>
          <a:r>
            <a:rPr lang="en-US" sz="1900" kern="1200" dirty="0" err="1" smtClean="0">
              <a:latin typeface="Arial" pitchFamily="34" charset="0"/>
              <a:cs typeface="Arial" pitchFamily="34" charset="0"/>
            </a:rPr>
            <a:t>được</a:t>
          </a:r>
          <a:r>
            <a:rPr lang="en-US" sz="1900" kern="1200" dirty="0" smtClean="0">
              <a:latin typeface="Arial" pitchFamily="34" charset="0"/>
              <a:cs typeface="Arial" pitchFamily="34" charset="0"/>
            </a:rPr>
            <a:t> </a:t>
          </a:r>
          <a:r>
            <a:rPr lang="en-US" sz="1900" kern="1200" dirty="0" err="1" smtClean="0">
              <a:latin typeface="Arial" pitchFamily="34" charset="0"/>
              <a:cs typeface="Arial" pitchFamily="34" charset="0"/>
            </a:rPr>
            <a:t>các</a:t>
          </a:r>
          <a:r>
            <a:rPr lang="en-US" sz="1900" kern="1200" dirty="0" smtClean="0">
              <a:latin typeface="Arial" pitchFamily="34" charset="0"/>
              <a:cs typeface="Arial" pitchFamily="34" charset="0"/>
            </a:rPr>
            <a:t> </a:t>
          </a:r>
          <a:r>
            <a:rPr lang="en-US" sz="1900" kern="1200" dirty="0" err="1" smtClean="0">
              <a:latin typeface="Arial" pitchFamily="34" charset="0"/>
              <a:cs typeface="Arial" pitchFamily="34" charset="0"/>
            </a:rPr>
            <a:t>mục</a:t>
          </a:r>
          <a:r>
            <a:rPr lang="en-US" sz="1900" kern="1200" dirty="0" smtClean="0">
              <a:latin typeface="Arial" pitchFamily="34" charset="0"/>
              <a:cs typeface="Arial" pitchFamily="34" charset="0"/>
            </a:rPr>
            <a:t> </a:t>
          </a:r>
          <a:r>
            <a:rPr lang="en-US" sz="1900" kern="1200" dirty="0" err="1" smtClean="0">
              <a:latin typeface="Arial" pitchFamily="34" charset="0"/>
              <a:cs typeface="Arial" pitchFamily="34" charset="0"/>
            </a:rPr>
            <a:t>tiêu</a:t>
          </a:r>
          <a:endParaRPr lang="en-US" sz="1900" kern="1200" dirty="0">
            <a:latin typeface="Arial" pitchFamily="34" charset="0"/>
            <a:cs typeface="Arial" pitchFamily="34" charset="0"/>
          </a:endParaRPr>
        </a:p>
      </dsp:txBody>
      <dsp:txXfrm>
        <a:off x="3946640" y="48773"/>
        <a:ext cx="1567676" cy="3543676"/>
      </dsp:txXfrm>
    </dsp:sp>
    <dsp:sp modelId="{B4AE51BB-B747-49B1-940E-1A623D051CAF}">
      <dsp:nvSpPr>
        <dsp:cNvPr id="0" name=""/>
        <dsp:cNvSpPr/>
      </dsp:nvSpPr>
      <dsp:spPr>
        <a:xfrm>
          <a:off x="5842847" y="0"/>
          <a:ext cx="1665222" cy="3641222"/>
        </a:xfrm>
        <a:prstGeom prst="roundRect">
          <a:avLst>
            <a:gd name="adj" fmla="val 10000"/>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US" sz="1900" kern="1200" dirty="0" err="1" smtClean="0">
              <a:latin typeface="Arial" pitchFamily="34" charset="0"/>
              <a:cs typeface="Arial" pitchFamily="34" charset="0"/>
            </a:rPr>
            <a:t>Thiết</a:t>
          </a:r>
          <a:r>
            <a:rPr lang="en-US" sz="1900" kern="1200" dirty="0" smtClean="0">
              <a:latin typeface="Arial" pitchFamily="34" charset="0"/>
              <a:cs typeface="Arial" pitchFamily="34" charset="0"/>
            </a:rPr>
            <a:t> </a:t>
          </a:r>
          <a:r>
            <a:rPr lang="en-US" sz="1900" kern="1200" dirty="0" err="1" smtClean="0">
              <a:latin typeface="Arial" pitchFamily="34" charset="0"/>
              <a:cs typeface="Arial" pitchFamily="34" charset="0"/>
            </a:rPr>
            <a:t>kê</a:t>
          </a:r>
          <a:r>
            <a:rPr lang="en-US" sz="1900" kern="1200" dirty="0" smtClean="0">
              <a:latin typeface="Arial" pitchFamily="34" charset="0"/>
              <a:cs typeface="Arial" pitchFamily="34" charset="0"/>
            </a:rPr>
            <a:t>́ </a:t>
          </a:r>
          <a:r>
            <a:rPr lang="en-US" sz="1900" kern="1200" dirty="0" err="1" smtClean="0">
              <a:latin typeface="Arial" pitchFamily="34" charset="0"/>
              <a:cs typeface="Arial" pitchFamily="34" charset="0"/>
            </a:rPr>
            <a:t>chương</a:t>
          </a:r>
          <a:r>
            <a:rPr lang="en-US" sz="1900" kern="1200" dirty="0" smtClean="0">
              <a:latin typeface="Arial" pitchFamily="34" charset="0"/>
              <a:cs typeface="Arial" pitchFamily="34" charset="0"/>
            </a:rPr>
            <a:t> </a:t>
          </a:r>
          <a:r>
            <a:rPr lang="en-US" sz="1900" kern="1200" dirty="0" err="1" smtClean="0">
              <a:latin typeface="Arial" pitchFamily="34" charset="0"/>
              <a:cs typeface="Arial" pitchFamily="34" charset="0"/>
            </a:rPr>
            <a:t>trình</a:t>
          </a:r>
          <a:r>
            <a:rPr lang="en-US" sz="1900" kern="1200" dirty="0" smtClean="0">
              <a:latin typeface="Arial" pitchFamily="34" charset="0"/>
              <a:cs typeface="Arial" pitchFamily="34" charset="0"/>
            </a:rPr>
            <a:t>, </a:t>
          </a:r>
          <a:r>
            <a:rPr lang="en-US" sz="1900" kern="1200" dirty="0" err="1" smtClean="0">
              <a:latin typeface="Arial" pitchFamily="34" charset="0"/>
              <a:cs typeface="Arial" pitchFamily="34" charset="0"/>
            </a:rPr>
            <a:t>công</a:t>
          </a:r>
          <a:r>
            <a:rPr lang="en-US" sz="1900" kern="1200" dirty="0" smtClean="0">
              <a:latin typeface="Arial" pitchFamily="34" charset="0"/>
              <a:cs typeface="Arial" pitchFamily="34" charset="0"/>
            </a:rPr>
            <a:t> cụ </a:t>
          </a:r>
          <a:r>
            <a:rPr lang="en-US" sz="1900" kern="1200" dirty="0" err="1" smtClean="0">
              <a:latin typeface="Arial" pitchFamily="34" charset="0"/>
              <a:cs typeface="Arial" pitchFamily="34" charset="0"/>
            </a:rPr>
            <a:t>quản</a:t>
          </a:r>
          <a:r>
            <a:rPr lang="en-US" sz="1900" kern="1200" dirty="0" smtClean="0">
              <a:latin typeface="Arial" pitchFamily="34" charset="0"/>
              <a:cs typeface="Arial" pitchFamily="34" charset="0"/>
            </a:rPr>
            <a:t> </a:t>
          </a:r>
          <a:r>
            <a:rPr lang="en-US" sz="1900" kern="1200" dirty="0" err="1" smtClean="0">
              <a:latin typeface="Arial" pitchFamily="34" charset="0"/>
              <a:cs typeface="Arial" pitchFamily="34" charset="0"/>
            </a:rPr>
            <a:t>ly</a:t>
          </a:r>
          <a:r>
            <a:rPr lang="en-US" sz="1900" kern="1200" dirty="0" smtClean="0">
              <a:latin typeface="Arial" pitchFamily="34" charset="0"/>
              <a:cs typeface="Arial" pitchFamily="34" charset="0"/>
            </a:rPr>
            <a:t>́ và </a:t>
          </a:r>
          <a:r>
            <a:rPr lang="en-US" sz="1900" kern="1200" dirty="0" err="1" smtClean="0">
              <a:latin typeface="Arial" pitchFamily="34" charset="0"/>
              <a:cs typeface="Arial" pitchFamily="34" charset="0"/>
            </a:rPr>
            <a:t>đánh</a:t>
          </a:r>
          <a:r>
            <a:rPr lang="en-US" sz="1900" kern="1200" dirty="0" smtClean="0">
              <a:latin typeface="Arial" pitchFamily="34" charset="0"/>
              <a:cs typeface="Arial" pitchFamily="34" charset="0"/>
            </a:rPr>
            <a:t> </a:t>
          </a:r>
          <a:r>
            <a:rPr lang="en-US" sz="1900" kern="1200" dirty="0" err="1" smtClean="0">
              <a:latin typeface="Arial" pitchFamily="34" charset="0"/>
              <a:cs typeface="Arial" pitchFamily="34" charset="0"/>
            </a:rPr>
            <a:t>gia</a:t>
          </a:r>
          <a:r>
            <a:rPr lang="en-US" sz="1900" kern="1200" dirty="0" smtClean="0">
              <a:latin typeface="Arial" pitchFamily="34" charset="0"/>
              <a:cs typeface="Arial" pitchFamily="34" charset="0"/>
            </a:rPr>
            <a:t>́ – </a:t>
          </a:r>
          <a:r>
            <a:rPr lang="en-US" sz="1900" kern="1200" dirty="0" err="1" smtClean="0">
              <a:latin typeface="Arial" pitchFamily="34" charset="0"/>
              <a:cs typeface="Arial" pitchFamily="34" charset="0"/>
            </a:rPr>
            <a:t>các</a:t>
          </a:r>
          <a:r>
            <a:rPr lang="en-US" sz="1900" kern="1200" dirty="0" smtClean="0">
              <a:latin typeface="Arial" pitchFamily="34" charset="0"/>
              <a:cs typeface="Arial" pitchFamily="34" charset="0"/>
            </a:rPr>
            <a:t> </a:t>
          </a:r>
          <a:r>
            <a:rPr lang="en-US" sz="1900" kern="1200" dirty="0" err="1" smtClean="0">
              <a:latin typeface="Arial" pitchFamily="34" charset="0"/>
              <a:cs typeface="Arial" pitchFamily="34" charset="0"/>
            </a:rPr>
            <a:t>yếu</a:t>
          </a:r>
          <a:r>
            <a:rPr lang="en-US" sz="1900" kern="1200" dirty="0" smtClean="0">
              <a:latin typeface="Arial" pitchFamily="34" charset="0"/>
              <a:cs typeface="Arial" pitchFamily="34" charset="0"/>
            </a:rPr>
            <a:t> </a:t>
          </a:r>
          <a:r>
            <a:rPr lang="en-US" sz="1900" kern="1200" dirty="0" err="1" smtClean="0">
              <a:latin typeface="Arial" pitchFamily="34" charset="0"/>
              <a:cs typeface="Arial" pitchFamily="34" charset="0"/>
            </a:rPr>
            <a:t>tô</a:t>
          </a:r>
          <a:r>
            <a:rPr lang="en-US" sz="1900" kern="1200" dirty="0" smtClean="0">
              <a:latin typeface="Arial" pitchFamily="34" charset="0"/>
              <a:cs typeface="Arial" pitchFamily="34" charset="0"/>
            </a:rPr>
            <a:t>́ </a:t>
          </a:r>
          <a:r>
            <a:rPr lang="en-US" sz="1900" kern="1200" dirty="0" err="1" smtClean="0">
              <a:latin typeface="Arial" pitchFamily="34" charset="0"/>
              <a:cs typeface="Arial" pitchFamily="34" charset="0"/>
            </a:rPr>
            <a:t>chính</a:t>
          </a:r>
          <a:r>
            <a:rPr lang="en-US" sz="1900" kern="1200" dirty="0" smtClean="0">
              <a:latin typeface="Arial" pitchFamily="34" charset="0"/>
              <a:cs typeface="Arial" pitchFamily="34" charset="0"/>
            </a:rPr>
            <a:t> </a:t>
          </a:r>
          <a:r>
            <a:rPr lang="en-US" sz="1900" kern="1200" dirty="0" err="1" smtClean="0">
              <a:latin typeface="Arial" pitchFamily="34" charset="0"/>
              <a:cs typeface="Arial" pitchFamily="34" charset="0"/>
            </a:rPr>
            <a:t>của</a:t>
          </a:r>
          <a:r>
            <a:rPr lang="en-US" sz="1900" kern="1200" dirty="0" smtClean="0">
              <a:latin typeface="Arial" pitchFamily="34" charset="0"/>
              <a:cs typeface="Arial" pitchFamily="34" charset="0"/>
            </a:rPr>
            <a:t> </a:t>
          </a:r>
          <a:r>
            <a:rPr lang="en-US" sz="1900" kern="1200" dirty="0" err="1" smtClean="0">
              <a:latin typeface="Arial" pitchFamily="34" charset="0"/>
              <a:cs typeface="Arial" pitchFamily="34" charset="0"/>
            </a:rPr>
            <a:t>một</a:t>
          </a:r>
          <a:r>
            <a:rPr lang="en-US" sz="1900" kern="1200" dirty="0" smtClean="0">
              <a:latin typeface="Arial" pitchFamily="34" charset="0"/>
              <a:cs typeface="Arial" pitchFamily="34" charset="0"/>
            </a:rPr>
            <a:t> </a:t>
          </a:r>
          <a:r>
            <a:rPr lang="en-US" sz="1900" kern="1200" dirty="0" err="1" smtClean="0">
              <a:latin typeface="Arial" pitchFamily="34" charset="0"/>
              <a:cs typeface="Arial" pitchFamily="34" charset="0"/>
            </a:rPr>
            <a:t>chương</a:t>
          </a:r>
          <a:r>
            <a:rPr lang="en-US" sz="1900" kern="1200" dirty="0" smtClean="0">
              <a:latin typeface="Arial" pitchFamily="34" charset="0"/>
              <a:cs typeface="Arial" pitchFamily="34" charset="0"/>
            </a:rPr>
            <a:t> </a:t>
          </a:r>
          <a:r>
            <a:rPr lang="en-US" sz="1900" kern="1200" dirty="0" err="1" smtClean="0">
              <a:latin typeface="Arial" pitchFamily="34" charset="0"/>
              <a:cs typeface="Arial" pitchFamily="34" charset="0"/>
            </a:rPr>
            <a:t>trình</a:t>
          </a:r>
          <a:r>
            <a:rPr lang="en-US" sz="1900" kern="1200" dirty="0" smtClean="0">
              <a:latin typeface="Arial" pitchFamily="34" charset="0"/>
              <a:cs typeface="Arial" pitchFamily="34" charset="0"/>
            </a:rPr>
            <a:t>  và </a:t>
          </a:r>
          <a:r>
            <a:rPr lang="en-US" sz="1900" kern="1200" dirty="0" err="1" smtClean="0">
              <a:latin typeface="Arial" pitchFamily="34" charset="0"/>
              <a:cs typeface="Arial" pitchFamily="34" charset="0"/>
            </a:rPr>
            <a:t>cách</a:t>
          </a:r>
          <a:r>
            <a:rPr lang="en-US" sz="1900" kern="1200" dirty="0" smtClean="0">
              <a:latin typeface="Arial" pitchFamily="34" charset="0"/>
              <a:cs typeface="Arial" pitchFamily="34" charset="0"/>
            </a:rPr>
            <a:t> </a:t>
          </a:r>
          <a:r>
            <a:rPr lang="en-US" sz="1900" kern="1200" dirty="0" err="1" smtClean="0">
              <a:latin typeface="Arial" pitchFamily="34" charset="0"/>
              <a:cs typeface="Arial" pitchFamily="34" charset="0"/>
            </a:rPr>
            <a:t>sư</a:t>
          </a:r>
          <a:r>
            <a:rPr lang="en-US" sz="1900" kern="1200" dirty="0" smtClean="0">
              <a:latin typeface="Arial" pitchFamily="34" charset="0"/>
              <a:cs typeface="Arial" pitchFamily="34" charset="0"/>
            </a:rPr>
            <a:t>̉ </a:t>
          </a:r>
          <a:r>
            <a:rPr lang="en-US" sz="1900" kern="1200" dirty="0" err="1" smtClean="0">
              <a:latin typeface="Arial" pitchFamily="34" charset="0"/>
              <a:cs typeface="Arial" pitchFamily="34" charset="0"/>
            </a:rPr>
            <a:t>dụng</a:t>
          </a:r>
          <a:r>
            <a:rPr lang="en-US" sz="1900" kern="1200" dirty="0" smtClean="0">
              <a:latin typeface="Arial" pitchFamily="34" charset="0"/>
              <a:cs typeface="Arial" pitchFamily="34" charset="0"/>
            </a:rPr>
            <a:t> /</a:t>
          </a:r>
          <a:r>
            <a:rPr lang="en-US" sz="1900" kern="1200" dirty="0" err="1" smtClean="0">
              <a:latin typeface="Arial" pitchFamily="34" charset="0"/>
              <a:cs typeface="Arial" pitchFamily="34" charset="0"/>
            </a:rPr>
            <a:t>phương</a:t>
          </a:r>
          <a:r>
            <a:rPr lang="en-US" sz="1900" kern="1200" dirty="0" smtClean="0">
              <a:latin typeface="Arial" pitchFamily="34" charset="0"/>
              <a:cs typeface="Arial" pitchFamily="34" charset="0"/>
            </a:rPr>
            <a:t> </a:t>
          </a:r>
          <a:r>
            <a:rPr lang="en-US" sz="1900" kern="1200" dirty="0" err="1" smtClean="0">
              <a:latin typeface="Arial" pitchFamily="34" charset="0"/>
              <a:cs typeface="Arial" pitchFamily="34" charset="0"/>
            </a:rPr>
            <a:t>thức</a:t>
          </a:r>
          <a:r>
            <a:rPr lang="en-US" sz="1900" kern="1200" dirty="0" smtClean="0">
              <a:latin typeface="Arial" pitchFamily="34" charset="0"/>
              <a:cs typeface="Arial" pitchFamily="34" charset="0"/>
            </a:rPr>
            <a:t> </a:t>
          </a:r>
          <a:r>
            <a:rPr lang="en-US" sz="1900" kern="1200" dirty="0" err="1" smtClean="0">
              <a:latin typeface="Arial" pitchFamily="34" charset="0"/>
              <a:cs typeface="Arial" pitchFamily="34" charset="0"/>
            </a:rPr>
            <a:t>hoạt</a:t>
          </a:r>
          <a:r>
            <a:rPr lang="en-US" sz="1900" kern="1200" dirty="0" smtClean="0">
              <a:latin typeface="Arial" pitchFamily="34" charset="0"/>
              <a:cs typeface="Arial" pitchFamily="34" charset="0"/>
            </a:rPr>
            <a:t> </a:t>
          </a:r>
          <a:r>
            <a:rPr lang="en-US" sz="1900" kern="1200" dirty="0" err="1" smtClean="0">
              <a:latin typeface="Arial" pitchFamily="34" charset="0"/>
              <a:cs typeface="Arial" pitchFamily="34" charset="0"/>
            </a:rPr>
            <a:t>động</a:t>
          </a:r>
          <a:endParaRPr lang="en-US" sz="1900" kern="1200" dirty="0">
            <a:latin typeface="Arial" pitchFamily="34" charset="0"/>
            <a:cs typeface="Arial" pitchFamily="34" charset="0"/>
          </a:endParaRPr>
        </a:p>
      </dsp:txBody>
      <dsp:txXfrm>
        <a:off x="5891620" y="48773"/>
        <a:ext cx="1567676" cy="3543676"/>
      </dsp:txXfrm>
    </dsp:sp>
    <dsp:sp modelId="{1B10E266-A0F6-406B-950C-258804595378}">
      <dsp:nvSpPr>
        <dsp:cNvPr id="0" name=""/>
        <dsp:cNvSpPr/>
      </dsp:nvSpPr>
      <dsp:spPr>
        <a:xfrm>
          <a:off x="7787826" y="0"/>
          <a:ext cx="1665222" cy="3641222"/>
        </a:xfrm>
        <a:prstGeom prst="roundRect">
          <a:avLst>
            <a:gd name="adj" fmla="val 10000"/>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US" sz="1900" kern="1200" dirty="0" err="1" smtClean="0">
              <a:latin typeface="Arial" pitchFamily="34" charset="0"/>
              <a:cs typeface="Arial" pitchFamily="34" charset="0"/>
            </a:rPr>
            <a:t>Biến</a:t>
          </a:r>
          <a:r>
            <a:rPr lang="en-US" sz="1900" kern="1200" dirty="0" smtClean="0">
              <a:latin typeface="Arial" pitchFamily="34" charset="0"/>
              <a:cs typeface="Arial" pitchFamily="34" charset="0"/>
            </a:rPr>
            <a:t> </a:t>
          </a:r>
          <a:r>
            <a:rPr lang="en-US" sz="1900" kern="1200" dirty="0" err="1" smtClean="0">
              <a:latin typeface="Arial" pitchFamily="34" charset="0"/>
              <a:cs typeface="Arial" pitchFamily="34" charset="0"/>
            </a:rPr>
            <a:t>sô</a:t>
          </a:r>
          <a:r>
            <a:rPr lang="en-US" sz="1900" kern="1200" dirty="0" smtClean="0">
              <a:latin typeface="Arial" pitchFamily="34" charset="0"/>
              <a:cs typeface="Arial" pitchFamily="34" charset="0"/>
            </a:rPr>
            <a:t>́ </a:t>
          </a:r>
          <a:r>
            <a:rPr lang="en-US" sz="1900" kern="1200" dirty="0" err="1" smtClean="0">
              <a:latin typeface="Arial" pitchFamily="34" charset="0"/>
              <a:cs typeface="Arial" pitchFamily="34" charset="0"/>
            </a:rPr>
            <a:t>đo</a:t>
          </a:r>
          <a:r>
            <a:rPr lang="en-US" sz="1900" kern="1200" dirty="0" smtClean="0">
              <a:latin typeface="Arial" pitchFamily="34" charset="0"/>
              <a:cs typeface="Arial" pitchFamily="34" charset="0"/>
            </a:rPr>
            <a:t> </a:t>
          </a:r>
          <a:r>
            <a:rPr lang="en-US" sz="1900" kern="1200" dirty="0" err="1" smtClean="0">
              <a:latin typeface="Arial" pitchFamily="34" charset="0"/>
              <a:cs typeface="Arial" pitchFamily="34" charset="0"/>
            </a:rPr>
            <a:t>lường</a:t>
          </a:r>
          <a:r>
            <a:rPr lang="en-US" sz="1900" kern="1200" dirty="0" smtClean="0">
              <a:latin typeface="Arial" pitchFamily="34" charset="0"/>
              <a:cs typeface="Arial" pitchFamily="34" charset="0"/>
            </a:rPr>
            <a:t> 1 </a:t>
          </a:r>
          <a:r>
            <a:rPr lang="en-US" sz="1900" kern="1200" dirty="0" err="1" smtClean="0">
              <a:latin typeface="Arial" pitchFamily="34" charset="0"/>
              <a:cs typeface="Arial" pitchFamily="34" charset="0"/>
            </a:rPr>
            <a:t>khía</a:t>
          </a:r>
          <a:r>
            <a:rPr lang="en-US" sz="1900" kern="1200" dirty="0" smtClean="0">
              <a:latin typeface="Arial" pitchFamily="34" charset="0"/>
              <a:cs typeface="Arial" pitchFamily="34" charset="0"/>
            </a:rPr>
            <a:t> </a:t>
          </a:r>
          <a:r>
            <a:rPr lang="en-US" sz="1900" kern="1200" dirty="0" err="1" smtClean="0">
              <a:latin typeface="Arial" pitchFamily="34" charset="0"/>
              <a:cs typeface="Arial" pitchFamily="34" charset="0"/>
            </a:rPr>
            <a:t>cạnh</a:t>
          </a:r>
          <a:r>
            <a:rPr lang="en-US" sz="1900" kern="1200" dirty="0" smtClean="0">
              <a:latin typeface="Arial" pitchFamily="34" charset="0"/>
              <a:cs typeface="Arial" pitchFamily="34" charset="0"/>
            </a:rPr>
            <a:t> </a:t>
          </a:r>
          <a:r>
            <a:rPr lang="en-US" sz="1900" kern="1200" dirty="0" err="1" smtClean="0">
              <a:latin typeface="Arial" pitchFamily="34" charset="0"/>
              <a:cs typeface="Arial" pitchFamily="34" charset="0"/>
            </a:rPr>
            <a:t>của</a:t>
          </a:r>
          <a:r>
            <a:rPr lang="en-US" sz="1900" kern="1200" dirty="0" smtClean="0">
              <a:latin typeface="Arial" pitchFamily="34" charset="0"/>
              <a:cs typeface="Arial" pitchFamily="34" charset="0"/>
            </a:rPr>
            <a:t> 1 </a:t>
          </a:r>
          <a:r>
            <a:rPr lang="en-US" sz="1900" kern="1200" dirty="0" err="1" smtClean="0">
              <a:latin typeface="Arial" pitchFamily="34" charset="0"/>
              <a:cs typeface="Arial" pitchFamily="34" charset="0"/>
            </a:rPr>
            <a:t>chương</a:t>
          </a:r>
          <a:r>
            <a:rPr lang="en-US" sz="1900" kern="1200" dirty="0" smtClean="0">
              <a:latin typeface="Arial" pitchFamily="34" charset="0"/>
              <a:cs typeface="Arial" pitchFamily="34" charset="0"/>
            </a:rPr>
            <a:t> </a:t>
          </a:r>
          <a:r>
            <a:rPr lang="en-US" sz="1900" kern="1200" dirty="0" err="1" smtClean="0">
              <a:latin typeface="Arial" pitchFamily="34" charset="0"/>
              <a:cs typeface="Arial" pitchFamily="34" charset="0"/>
            </a:rPr>
            <a:t>trình</a:t>
          </a:r>
          <a:r>
            <a:rPr lang="en-US" sz="1900" kern="1200" dirty="0" smtClean="0">
              <a:latin typeface="Arial" pitchFamily="34" charset="0"/>
              <a:cs typeface="Arial" pitchFamily="34" charset="0"/>
            </a:rPr>
            <a:t>/</a:t>
          </a:r>
          <a:r>
            <a:rPr lang="en-US" sz="1900" kern="1200" dirty="0" err="1" smtClean="0">
              <a:latin typeface="Arial" pitchFamily="34" charset="0"/>
              <a:cs typeface="Arial" pitchFamily="34" charset="0"/>
            </a:rPr>
            <a:t>dư</a:t>
          </a:r>
          <a:r>
            <a:rPr lang="en-US" sz="1900" kern="1200" dirty="0" smtClean="0">
              <a:latin typeface="Arial" pitchFamily="34" charset="0"/>
              <a:cs typeface="Arial" pitchFamily="34" charset="0"/>
            </a:rPr>
            <a:t>̣ </a:t>
          </a:r>
          <a:r>
            <a:rPr lang="en-US" sz="1900" kern="1200" dirty="0" err="1" smtClean="0">
              <a:latin typeface="Arial" pitchFamily="34" charset="0"/>
              <a:cs typeface="Arial" pitchFamily="34" charset="0"/>
            </a:rPr>
            <a:t>án</a:t>
          </a:r>
          <a:r>
            <a:rPr lang="en-US" sz="1900" kern="1200" dirty="0" smtClean="0">
              <a:latin typeface="Arial" pitchFamily="34" charset="0"/>
              <a:cs typeface="Arial" pitchFamily="34" charset="0"/>
            </a:rPr>
            <a:t> </a:t>
          </a:r>
          <a:r>
            <a:rPr lang="en-US" sz="1900" kern="1200" dirty="0" err="1" smtClean="0">
              <a:latin typeface="Arial" pitchFamily="34" charset="0"/>
              <a:cs typeface="Arial" pitchFamily="34" charset="0"/>
            </a:rPr>
            <a:t>hoặc</a:t>
          </a:r>
          <a:r>
            <a:rPr lang="en-US" sz="1900" kern="1200" dirty="0" smtClean="0">
              <a:latin typeface="Arial" pitchFamily="34" charset="0"/>
              <a:cs typeface="Arial" pitchFamily="34" charset="0"/>
            </a:rPr>
            <a:t> </a:t>
          </a:r>
          <a:r>
            <a:rPr lang="en-US" sz="1900" kern="1200" dirty="0" err="1" smtClean="0">
              <a:latin typeface="Arial" pitchFamily="34" charset="0"/>
              <a:cs typeface="Arial" pitchFamily="34" charset="0"/>
            </a:rPr>
            <a:t>kết</a:t>
          </a:r>
          <a:r>
            <a:rPr lang="en-US" sz="1900" kern="1200" dirty="0" smtClean="0">
              <a:latin typeface="Arial" pitchFamily="34" charset="0"/>
              <a:cs typeface="Arial" pitchFamily="34" charset="0"/>
            </a:rPr>
            <a:t> </a:t>
          </a:r>
          <a:r>
            <a:rPr lang="en-US" sz="1900" kern="1200" dirty="0" err="1" smtClean="0">
              <a:latin typeface="Arial" pitchFamily="34" charset="0"/>
              <a:cs typeface="Arial" pitchFamily="34" charset="0"/>
            </a:rPr>
            <a:t>cục</a:t>
          </a:r>
          <a:r>
            <a:rPr lang="en-US" sz="1900" kern="1200" dirty="0" smtClean="0">
              <a:latin typeface="Arial" pitchFamily="34" charset="0"/>
              <a:cs typeface="Arial" pitchFamily="34" charset="0"/>
            </a:rPr>
            <a:t>/</a:t>
          </a:r>
          <a:r>
            <a:rPr lang="en-US" sz="1900" kern="1200" dirty="0" err="1" smtClean="0">
              <a:latin typeface="Arial" pitchFamily="34" charset="0"/>
              <a:cs typeface="Arial" pitchFamily="34" charset="0"/>
            </a:rPr>
            <a:t>kết</a:t>
          </a:r>
          <a:r>
            <a:rPr lang="en-US" sz="1900" kern="1200" dirty="0" smtClean="0">
              <a:latin typeface="Arial" pitchFamily="34" charset="0"/>
              <a:cs typeface="Arial" pitchFamily="34" charset="0"/>
            </a:rPr>
            <a:t> quả</a:t>
          </a:r>
          <a:endParaRPr lang="en-US" sz="1900" kern="1200" dirty="0">
            <a:latin typeface="Arial" pitchFamily="34" charset="0"/>
            <a:cs typeface="Arial" pitchFamily="34" charset="0"/>
          </a:endParaRPr>
        </a:p>
      </dsp:txBody>
      <dsp:txXfrm>
        <a:off x="7836599" y="48773"/>
        <a:ext cx="1567676" cy="3543676"/>
      </dsp:txXfrm>
    </dsp:sp>
    <dsp:sp modelId="{1E46AFCE-5258-4F0D-9D05-A0037BDE65AF}">
      <dsp:nvSpPr>
        <dsp:cNvPr id="0" name=""/>
        <dsp:cNvSpPr/>
      </dsp:nvSpPr>
      <dsp:spPr>
        <a:xfrm>
          <a:off x="9732806" y="0"/>
          <a:ext cx="1665222" cy="3641222"/>
        </a:xfrm>
        <a:prstGeom prst="roundRect">
          <a:avLst>
            <a:gd name="adj" fmla="val 10000"/>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ctr" defTabSz="844550">
            <a:lnSpc>
              <a:spcPct val="90000"/>
            </a:lnSpc>
            <a:spcBef>
              <a:spcPct val="0"/>
            </a:spcBef>
            <a:spcAft>
              <a:spcPct val="35000"/>
            </a:spcAft>
          </a:pPr>
          <a:r>
            <a:rPr lang="en-US" sz="1900" kern="1200" dirty="0" smtClean="0">
              <a:latin typeface="Arial" pitchFamily="34" charset="0"/>
              <a:cs typeface="Arial" pitchFamily="34" charset="0"/>
            </a:rPr>
            <a:t>Chỉ </a:t>
          </a:r>
          <a:r>
            <a:rPr lang="en-US" sz="1900" kern="1200" dirty="0" err="1" smtClean="0">
              <a:latin typeface="Arial" pitchFamily="34" charset="0"/>
              <a:cs typeface="Arial" pitchFamily="34" charset="0"/>
            </a:rPr>
            <a:t>sô</a:t>
          </a:r>
          <a:r>
            <a:rPr lang="en-US" sz="1900" kern="1200" dirty="0" smtClean="0">
              <a:latin typeface="Arial" pitchFamily="34" charset="0"/>
              <a:cs typeface="Arial" pitchFamily="34" charset="0"/>
            </a:rPr>
            <a:t>́ </a:t>
          </a:r>
          <a:r>
            <a:rPr lang="en-US" sz="1900" kern="1200" dirty="0" err="1" smtClean="0">
              <a:latin typeface="Arial" pitchFamily="34" charset="0"/>
              <a:cs typeface="Arial" pitchFamily="34" charset="0"/>
            </a:rPr>
            <a:t>hoạt</a:t>
          </a:r>
          <a:r>
            <a:rPr lang="en-US" sz="1900" kern="1200" dirty="0" smtClean="0">
              <a:latin typeface="Arial" pitchFamily="34" charset="0"/>
              <a:cs typeface="Arial" pitchFamily="34" charset="0"/>
            </a:rPr>
            <a:t> </a:t>
          </a:r>
          <a:r>
            <a:rPr lang="en-US" sz="1900" kern="1200" dirty="0" err="1" smtClean="0">
              <a:latin typeface="Arial" pitchFamily="34" charset="0"/>
              <a:cs typeface="Arial" pitchFamily="34" charset="0"/>
            </a:rPr>
            <a:t>động</a:t>
          </a:r>
          <a:r>
            <a:rPr lang="en-US" sz="1900" kern="1200" dirty="0" smtClean="0">
              <a:latin typeface="Arial" pitchFamily="34" charset="0"/>
              <a:cs typeface="Arial" pitchFamily="34" charset="0"/>
            </a:rPr>
            <a:t> </a:t>
          </a:r>
          <a:r>
            <a:rPr lang="en-US" sz="1900" kern="1200" dirty="0" err="1" smtClean="0">
              <a:latin typeface="Arial" pitchFamily="34" charset="0"/>
              <a:cs typeface="Arial" pitchFamily="34" charset="0"/>
            </a:rPr>
            <a:t>hoặc</a:t>
          </a:r>
          <a:r>
            <a:rPr lang="en-US" sz="1900" kern="1200" dirty="0" smtClean="0">
              <a:latin typeface="Arial" pitchFamily="34" charset="0"/>
              <a:cs typeface="Arial" pitchFamily="34" charset="0"/>
            </a:rPr>
            <a:t> </a:t>
          </a:r>
          <a:r>
            <a:rPr lang="en-US" sz="1900" kern="1200" dirty="0" err="1" smtClean="0">
              <a:latin typeface="Arial" pitchFamily="34" charset="0"/>
              <a:cs typeface="Arial" pitchFamily="34" charset="0"/>
            </a:rPr>
            <a:t>kết</a:t>
          </a:r>
          <a:r>
            <a:rPr lang="en-US" sz="1900" kern="1200" dirty="0" smtClean="0">
              <a:latin typeface="Arial" pitchFamily="34" charset="0"/>
              <a:cs typeface="Arial" pitchFamily="34" charset="0"/>
            </a:rPr>
            <a:t> quả </a:t>
          </a:r>
          <a:r>
            <a:rPr lang="en-US" sz="1900" kern="1200" dirty="0" err="1" smtClean="0">
              <a:latin typeface="Arial" pitchFamily="34" charset="0"/>
              <a:cs typeface="Arial" pitchFamily="34" charset="0"/>
            </a:rPr>
            <a:t>trong</a:t>
          </a:r>
          <a:r>
            <a:rPr lang="en-US" sz="1900" kern="1200" dirty="0" smtClean="0">
              <a:latin typeface="Arial" pitchFamily="34" charset="0"/>
              <a:cs typeface="Arial" pitchFamily="34" charset="0"/>
            </a:rPr>
            <a:t> </a:t>
          </a:r>
          <a:r>
            <a:rPr lang="en-US" sz="1900" kern="1200" dirty="0" err="1" smtClean="0">
              <a:latin typeface="Arial" pitchFamily="34" charset="0"/>
              <a:cs typeface="Arial" pitchFamily="34" charset="0"/>
            </a:rPr>
            <a:t>tiến</a:t>
          </a:r>
          <a:r>
            <a:rPr lang="en-US" sz="1900" kern="1200" dirty="0" smtClean="0">
              <a:latin typeface="Arial" pitchFamily="34" charset="0"/>
              <a:cs typeface="Arial" pitchFamily="34" charset="0"/>
            </a:rPr>
            <a:t> </a:t>
          </a:r>
          <a:r>
            <a:rPr lang="en-US" sz="1900" kern="1200" dirty="0" err="1" smtClean="0">
              <a:latin typeface="Arial" pitchFamily="34" charset="0"/>
              <a:cs typeface="Arial" pitchFamily="34" charset="0"/>
            </a:rPr>
            <a:t>trình</a:t>
          </a:r>
          <a:r>
            <a:rPr lang="en-US" sz="1900" kern="1200" dirty="0" smtClean="0">
              <a:latin typeface="Arial" pitchFamily="34" charset="0"/>
              <a:cs typeface="Arial" pitchFamily="34" charset="0"/>
            </a:rPr>
            <a:t> </a:t>
          </a:r>
          <a:r>
            <a:rPr lang="en-US" sz="1900" kern="1200" dirty="0" err="1" smtClean="0">
              <a:latin typeface="Arial" pitchFamily="34" charset="0"/>
              <a:cs typeface="Arial" pitchFamily="34" charset="0"/>
            </a:rPr>
            <a:t>thực</a:t>
          </a:r>
          <a:r>
            <a:rPr lang="en-US" sz="1900" kern="1200" dirty="0" smtClean="0">
              <a:latin typeface="Arial" pitchFamily="34" charset="0"/>
              <a:cs typeface="Arial" pitchFamily="34" charset="0"/>
            </a:rPr>
            <a:t> </a:t>
          </a:r>
          <a:r>
            <a:rPr lang="en-US" sz="1900" kern="1200" dirty="0" err="1" smtClean="0">
              <a:latin typeface="Arial" pitchFamily="34" charset="0"/>
              <a:cs typeface="Arial" pitchFamily="34" charset="0"/>
            </a:rPr>
            <a:t>hiện</a:t>
          </a:r>
          <a:endParaRPr lang="en-US" sz="1900" kern="1200" dirty="0">
            <a:latin typeface="Arial" pitchFamily="34" charset="0"/>
            <a:cs typeface="Arial" pitchFamily="34" charset="0"/>
          </a:endParaRPr>
        </a:p>
      </dsp:txBody>
      <dsp:txXfrm>
        <a:off x="9781579" y="48773"/>
        <a:ext cx="1567676" cy="3543676"/>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3C530AE-1481-4903-8061-24B802C27863}">
      <dsp:nvSpPr>
        <dsp:cNvPr id="0" name=""/>
        <dsp:cNvSpPr/>
      </dsp:nvSpPr>
      <dsp:spPr>
        <a:xfrm>
          <a:off x="7908" y="0"/>
          <a:ext cx="1665222" cy="1540039"/>
        </a:xfrm>
        <a:prstGeom prst="roundRect">
          <a:avLst>
            <a:gd name="adj" fmla="val 10000"/>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b="1" kern="1200" dirty="0" err="1" smtClean="0">
              <a:latin typeface="Arial" pitchFamily="34" charset="0"/>
              <a:cs typeface="Arial" pitchFamily="34" charset="0"/>
            </a:rPr>
            <a:t>Kết</a:t>
          </a:r>
          <a:r>
            <a:rPr lang="en-US" sz="2400" b="1" kern="1200" dirty="0" smtClean="0">
              <a:latin typeface="Arial" pitchFamily="34" charset="0"/>
              <a:cs typeface="Arial" pitchFamily="34" charset="0"/>
            </a:rPr>
            <a:t> </a:t>
          </a:r>
          <a:r>
            <a:rPr lang="en-US" sz="2400" b="1" kern="1200" dirty="0" err="1" smtClean="0">
              <a:latin typeface="Arial" pitchFamily="34" charset="0"/>
              <a:cs typeface="Arial" pitchFamily="34" charset="0"/>
            </a:rPr>
            <a:t>cục</a:t>
          </a:r>
          <a:endParaRPr lang="en-US" sz="2400" kern="1200" dirty="0">
            <a:latin typeface="Arial" pitchFamily="34" charset="0"/>
            <a:cs typeface="Arial" pitchFamily="34" charset="0"/>
          </a:endParaRPr>
        </a:p>
      </dsp:txBody>
      <dsp:txXfrm>
        <a:off x="53014" y="45106"/>
        <a:ext cx="1575010" cy="1449827"/>
      </dsp:txXfrm>
    </dsp:sp>
    <dsp:sp modelId="{F3439C3C-AA92-4971-898E-864AF920FE65}">
      <dsp:nvSpPr>
        <dsp:cNvPr id="0" name=""/>
        <dsp:cNvSpPr/>
      </dsp:nvSpPr>
      <dsp:spPr>
        <a:xfrm>
          <a:off x="1952887" y="0"/>
          <a:ext cx="1665222" cy="1540039"/>
        </a:xfrm>
        <a:prstGeom prst="roundRect">
          <a:avLst>
            <a:gd name="adj" fmla="val 10000"/>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b="1" kern="1200" dirty="0" err="1" smtClean="0">
              <a:latin typeface="Arial" pitchFamily="34" charset="0"/>
              <a:cs typeface="Arial" pitchFamily="34" charset="0"/>
            </a:rPr>
            <a:t>Kết</a:t>
          </a:r>
          <a:r>
            <a:rPr lang="en-US" sz="2400" b="1" kern="1200" dirty="0" smtClean="0">
              <a:latin typeface="Arial" pitchFamily="34" charset="0"/>
              <a:cs typeface="Arial" pitchFamily="34" charset="0"/>
            </a:rPr>
            <a:t> quả</a:t>
          </a:r>
          <a:endParaRPr lang="en-US" sz="2400" kern="1200" dirty="0">
            <a:latin typeface="Arial" pitchFamily="34" charset="0"/>
            <a:cs typeface="Arial" pitchFamily="34" charset="0"/>
          </a:endParaRPr>
        </a:p>
      </dsp:txBody>
      <dsp:txXfrm>
        <a:off x="1997993" y="45106"/>
        <a:ext cx="1575010" cy="1449827"/>
      </dsp:txXfrm>
    </dsp:sp>
    <dsp:sp modelId="{7AD94529-6E84-4202-BBC6-6BE7911A846A}">
      <dsp:nvSpPr>
        <dsp:cNvPr id="0" name=""/>
        <dsp:cNvSpPr/>
      </dsp:nvSpPr>
      <dsp:spPr>
        <a:xfrm>
          <a:off x="3897867" y="0"/>
          <a:ext cx="1665222" cy="1540039"/>
        </a:xfrm>
        <a:prstGeom prst="roundRect">
          <a:avLst>
            <a:gd name="adj" fmla="val 10000"/>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b="1" kern="1200" dirty="0" err="1" smtClean="0">
              <a:latin typeface="Arial" pitchFamily="34" charset="0"/>
              <a:cs typeface="Arial" pitchFamily="34" charset="0"/>
            </a:rPr>
            <a:t>Tác</a:t>
          </a:r>
          <a:r>
            <a:rPr lang="en-US" sz="2400" b="1" kern="1200" dirty="0" smtClean="0">
              <a:latin typeface="Arial" pitchFamily="34" charset="0"/>
              <a:cs typeface="Arial" pitchFamily="34" charset="0"/>
            </a:rPr>
            <a:t> </a:t>
          </a:r>
          <a:r>
            <a:rPr lang="en-US" sz="2400" b="1" kern="1200" dirty="0" err="1" smtClean="0">
              <a:latin typeface="Arial" pitchFamily="34" charset="0"/>
              <a:cs typeface="Arial" pitchFamily="34" charset="0"/>
            </a:rPr>
            <a:t>động</a:t>
          </a:r>
          <a:r>
            <a:rPr lang="en-US" sz="2400" b="1" kern="1200" dirty="0" smtClean="0">
              <a:latin typeface="Arial" pitchFamily="34" charset="0"/>
              <a:cs typeface="Arial" pitchFamily="34" charset="0"/>
            </a:rPr>
            <a:t> </a:t>
          </a:r>
          <a:endParaRPr lang="en-US" sz="2400" kern="1200" dirty="0">
            <a:latin typeface="Arial" pitchFamily="34" charset="0"/>
            <a:cs typeface="Arial" pitchFamily="34" charset="0"/>
          </a:endParaRPr>
        </a:p>
      </dsp:txBody>
      <dsp:txXfrm>
        <a:off x="3942973" y="45106"/>
        <a:ext cx="1575010" cy="1449827"/>
      </dsp:txXfrm>
    </dsp:sp>
    <dsp:sp modelId="{C70BB54F-B5A9-432A-9DB8-ADA74911EAAF}">
      <dsp:nvSpPr>
        <dsp:cNvPr id="0" name=""/>
        <dsp:cNvSpPr/>
      </dsp:nvSpPr>
      <dsp:spPr>
        <a:xfrm>
          <a:off x="5842847" y="0"/>
          <a:ext cx="1665222" cy="1540039"/>
        </a:xfrm>
        <a:prstGeom prst="roundRect">
          <a:avLst>
            <a:gd name="adj" fmla="val 10000"/>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b="1" kern="1200" dirty="0" err="1" smtClean="0">
              <a:latin typeface="Arial" pitchFamily="34" charset="0"/>
              <a:cs typeface="Arial" pitchFamily="34" charset="0"/>
            </a:rPr>
            <a:t>Nguồn</a:t>
          </a:r>
          <a:r>
            <a:rPr lang="en-US" sz="2400" b="1" kern="1200" dirty="0" smtClean="0">
              <a:latin typeface="Arial" pitchFamily="34" charset="0"/>
              <a:cs typeface="Arial" pitchFamily="34" charset="0"/>
            </a:rPr>
            <a:t> </a:t>
          </a:r>
          <a:r>
            <a:rPr lang="en-US" sz="2400" b="1" kern="1200" dirty="0" err="1" smtClean="0">
              <a:latin typeface="Arial" pitchFamily="34" charset="0"/>
              <a:cs typeface="Arial" pitchFamily="34" charset="0"/>
            </a:rPr>
            <a:t>dư</a:t>
          </a:r>
          <a:r>
            <a:rPr lang="en-US" sz="2400" b="1" kern="1200" dirty="0" smtClean="0">
              <a:latin typeface="Arial" pitchFamily="34" charset="0"/>
              <a:cs typeface="Arial" pitchFamily="34" charset="0"/>
            </a:rPr>
            <a:t>̃ </a:t>
          </a:r>
          <a:r>
            <a:rPr lang="en-US" sz="2400" b="1" kern="1200" dirty="0" err="1" smtClean="0">
              <a:latin typeface="Arial" pitchFamily="34" charset="0"/>
              <a:cs typeface="Arial" pitchFamily="34" charset="0"/>
            </a:rPr>
            <a:t>liệu</a:t>
          </a:r>
          <a:endParaRPr lang="en-US" sz="2400" b="1" kern="1200" dirty="0">
            <a:latin typeface="Arial" pitchFamily="34" charset="0"/>
            <a:cs typeface="Arial" pitchFamily="34" charset="0"/>
          </a:endParaRPr>
        </a:p>
      </dsp:txBody>
      <dsp:txXfrm>
        <a:off x="5887953" y="45106"/>
        <a:ext cx="1575010" cy="1449827"/>
      </dsp:txXfrm>
    </dsp:sp>
    <dsp:sp modelId="{86CDEAFE-29C9-4E09-91F0-13B4B15D003A}">
      <dsp:nvSpPr>
        <dsp:cNvPr id="0" name=""/>
        <dsp:cNvSpPr/>
      </dsp:nvSpPr>
      <dsp:spPr>
        <a:xfrm>
          <a:off x="7787826" y="0"/>
          <a:ext cx="1665222" cy="1540039"/>
        </a:xfrm>
        <a:prstGeom prst="roundRect">
          <a:avLst>
            <a:gd name="adj" fmla="val 10000"/>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b="1" kern="1200" dirty="0" err="1" smtClean="0">
              <a:latin typeface="Arial" pitchFamily="34" charset="0"/>
              <a:cs typeface="Arial" pitchFamily="34" charset="0"/>
            </a:rPr>
            <a:t>Tần</a:t>
          </a:r>
          <a:r>
            <a:rPr lang="en-US" sz="2400" b="1" kern="1200" dirty="0" smtClean="0">
              <a:latin typeface="Arial" pitchFamily="34" charset="0"/>
              <a:cs typeface="Arial" pitchFamily="34" charset="0"/>
            </a:rPr>
            <a:t> </a:t>
          </a:r>
          <a:r>
            <a:rPr lang="en-US" sz="2400" b="1" kern="1200" dirty="0" err="1" smtClean="0">
              <a:latin typeface="Arial" pitchFamily="34" charset="0"/>
              <a:cs typeface="Arial" pitchFamily="34" charset="0"/>
            </a:rPr>
            <a:t>sô</a:t>
          </a:r>
          <a:r>
            <a:rPr lang="en-US" sz="2400" b="1" kern="1200" dirty="0" smtClean="0">
              <a:latin typeface="Arial" pitchFamily="34" charset="0"/>
              <a:cs typeface="Arial" pitchFamily="34" charset="0"/>
            </a:rPr>
            <a:t>́</a:t>
          </a:r>
          <a:endParaRPr lang="en-US" sz="2400" kern="1200" dirty="0">
            <a:latin typeface="Arial" pitchFamily="34" charset="0"/>
            <a:cs typeface="Arial" pitchFamily="34" charset="0"/>
          </a:endParaRPr>
        </a:p>
      </dsp:txBody>
      <dsp:txXfrm>
        <a:off x="7832932" y="45106"/>
        <a:ext cx="1575010" cy="1449827"/>
      </dsp:txXfrm>
    </dsp:sp>
    <dsp:sp modelId="{96221966-E6D9-4402-9D57-CCF2CBA77E3F}">
      <dsp:nvSpPr>
        <dsp:cNvPr id="0" name=""/>
        <dsp:cNvSpPr/>
      </dsp:nvSpPr>
      <dsp:spPr>
        <a:xfrm>
          <a:off x="9732806" y="0"/>
          <a:ext cx="1665222" cy="1540039"/>
        </a:xfrm>
        <a:prstGeom prst="roundRect">
          <a:avLst>
            <a:gd name="adj" fmla="val 10000"/>
          </a:avLst>
        </a:prstGeom>
        <a:solidFill>
          <a:schemeClr val="lt1">
            <a:hueOff val="0"/>
            <a:satOff val="0"/>
            <a:lumOff val="0"/>
            <a:alphaOff val="0"/>
          </a:schemeClr>
        </a:solid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US" sz="2400" b="1" kern="1200" dirty="0" err="1" smtClean="0">
              <a:latin typeface="Arial" pitchFamily="34" charset="0"/>
              <a:cs typeface="Arial" pitchFamily="34" charset="0"/>
            </a:rPr>
            <a:t>Thông</a:t>
          </a:r>
          <a:r>
            <a:rPr lang="en-US" sz="2400" b="1" kern="1200" dirty="0" smtClean="0">
              <a:latin typeface="Arial" pitchFamily="34" charset="0"/>
              <a:cs typeface="Arial" pitchFamily="34" charset="0"/>
            </a:rPr>
            <a:t> tin </a:t>
          </a:r>
          <a:r>
            <a:rPr lang="en-US" sz="2400" b="1" kern="1200" dirty="0" err="1" smtClean="0">
              <a:latin typeface="Arial" pitchFamily="34" charset="0"/>
              <a:cs typeface="Arial" pitchFamily="34" charset="0"/>
            </a:rPr>
            <a:t>nền</a:t>
          </a:r>
          <a:r>
            <a:rPr lang="en-US" sz="2400" b="1" kern="1200" dirty="0" smtClean="0">
              <a:latin typeface="Arial" pitchFamily="34" charset="0"/>
              <a:cs typeface="Arial" pitchFamily="34" charset="0"/>
            </a:rPr>
            <a:t> </a:t>
          </a:r>
          <a:endParaRPr lang="en-US" sz="2400" kern="1200" dirty="0">
            <a:latin typeface="Arial" pitchFamily="34" charset="0"/>
            <a:cs typeface="Arial" pitchFamily="34" charset="0"/>
          </a:endParaRPr>
        </a:p>
      </dsp:txBody>
      <dsp:txXfrm>
        <a:off x="9777912" y="45106"/>
        <a:ext cx="1575010" cy="1449827"/>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7E89458-CA38-47D4-9B5D-B77DDFDDCA42}">
      <dsp:nvSpPr>
        <dsp:cNvPr id="0" name=""/>
        <dsp:cNvSpPr/>
      </dsp:nvSpPr>
      <dsp:spPr>
        <a:xfrm>
          <a:off x="7891" y="0"/>
          <a:ext cx="1661709" cy="3449052"/>
        </a:xfrm>
        <a:prstGeom prst="roundRect">
          <a:avLst>
            <a:gd name="adj" fmla="val 10000"/>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kern="1200" dirty="0" err="1" smtClean="0">
              <a:latin typeface="Arial" pitchFamily="34" charset="0"/>
              <a:cs typeface="Arial" pitchFamily="34" charset="0"/>
            </a:rPr>
            <a:t>Chỉ</a:t>
          </a:r>
          <a:r>
            <a:rPr lang="en-US" sz="2000" kern="1200" dirty="0" smtClean="0">
              <a:latin typeface="Arial" pitchFamily="34" charset="0"/>
              <a:cs typeface="Arial" pitchFamily="34" charset="0"/>
            </a:rPr>
            <a:t> </a:t>
          </a:r>
          <a:r>
            <a:rPr lang="en-US" sz="2000" kern="1200" dirty="0" err="1" smtClean="0">
              <a:latin typeface="Arial" pitchFamily="34" charset="0"/>
              <a:cs typeface="Arial" pitchFamily="34" charset="0"/>
            </a:rPr>
            <a:t>số</a:t>
          </a:r>
          <a:r>
            <a:rPr lang="en-US" sz="2000" kern="1200" dirty="0" smtClean="0">
              <a:latin typeface="Arial" pitchFamily="34" charset="0"/>
              <a:cs typeface="Arial" pitchFamily="34" charset="0"/>
            </a:rPr>
            <a:t> </a:t>
          </a:r>
          <a:r>
            <a:rPr lang="en-US" sz="2000" kern="1200" dirty="0" err="1" smtClean="0">
              <a:latin typeface="Arial" pitchFamily="34" charset="0"/>
              <a:cs typeface="Arial" pitchFamily="34" charset="0"/>
            </a:rPr>
            <a:t>của</a:t>
          </a:r>
          <a:r>
            <a:rPr lang="en-US" sz="2000" kern="1200" dirty="0" smtClean="0">
              <a:latin typeface="Arial" pitchFamily="34" charset="0"/>
              <a:cs typeface="Arial" pitchFamily="34" charset="0"/>
            </a:rPr>
            <a:t> </a:t>
          </a:r>
          <a:r>
            <a:rPr lang="en-US" sz="2000" kern="1200" dirty="0" err="1" smtClean="0">
              <a:latin typeface="Arial" pitchFamily="34" charset="0"/>
              <a:cs typeface="Arial" pitchFamily="34" charset="0"/>
            </a:rPr>
            <a:t>các</a:t>
          </a:r>
          <a:r>
            <a:rPr lang="en-US" sz="2000" kern="1200" dirty="0" smtClean="0">
              <a:latin typeface="Arial" pitchFamily="34" charset="0"/>
              <a:cs typeface="Arial" pitchFamily="34" charset="0"/>
            </a:rPr>
            <a:t> </a:t>
          </a:r>
          <a:r>
            <a:rPr lang="en-US" sz="2000" kern="1200" dirty="0" err="1" smtClean="0">
              <a:latin typeface="Arial" pitchFamily="34" charset="0"/>
              <a:cs typeface="Arial" pitchFamily="34" charset="0"/>
            </a:rPr>
            <a:t>thay</a:t>
          </a:r>
          <a:r>
            <a:rPr lang="en-US" sz="2000" kern="1200" dirty="0" smtClean="0">
              <a:latin typeface="Arial" pitchFamily="34" charset="0"/>
              <a:cs typeface="Arial" pitchFamily="34" charset="0"/>
            </a:rPr>
            <a:t> </a:t>
          </a:r>
          <a:r>
            <a:rPr lang="en-US" sz="2000" kern="1200" dirty="0" err="1" smtClean="0">
              <a:latin typeface="Arial" pitchFamily="34" charset="0"/>
              <a:cs typeface="Arial" pitchFamily="34" charset="0"/>
            </a:rPr>
            <a:t>đổi</a:t>
          </a:r>
          <a:r>
            <a:rPr lang="en-US" sz="2000" kern="1200" dirty="0" smtClean="0">
              <a:latin typeface="Arial" pitchFamily="34" charset="0"/>
              <a:cs typeface="Arial" pitchFamily="34" charset="0"/>
            </a:rPr>
            <a:t> </a:t>
          </a:r>
          <a:r>
            <a:rPr lang="en-US" sz="2000" kern="1200" dirty="0" err="1" smtClean="0">
              <a:latin typeface="Arial" pitchFamily="34" charset="0"/>
              <a:cs typeface="Arial" pitchFamily="34" charset="0"/>
            </a:rPr>
            <a:t>vê</a:t>
          </a:r>
          <a:r>
            <a:rPr lang="en-US" sz="2000" kern="1200" dirty="0" smtClean="0">
              <a:latin typeface="Arial" pitchFamily="34" charset="0"/>
              <a:cs typeface="Arial" pitchFamily="34" charset="0"/>
            </a:rPr>
            <a:t>̀ </a:t>
          </a:r>
          <a:r>
            <a:rPr lang="en-US" sz="2000" kern="1200" dirty="0" err="1" smtClean="0">
              <a:latin typeface="Arial" pitchFamily="34" charset="0"/>
              <a:cs typeface="Arial" pitchFamily="34" charset="0"/>
            </a:rPr>
            <a:t>kiến</a:t>
          </a:r>
          <a:r>
            <a:rPr lang="en-US" sz="2000" kern="1200" dirty="0" smtClean="0">
              <a:latin typeface="Arial" pitchFamily="34" charset="0"/>
              <a:cs typeface="Arial" pitchFamily="34" charset="0"/>
            </a:rPr>
            <a:t> </a:t>
          </a:r>
          <a:r>
            <a:rPr lang="en-US" sz="2000" kern="1200" dirty="0" err="1" smtClean="0">
              <a:latin typeface="Arial" pitchFamily="34" charset="0"/>
              <a:cs typeface="Arial" pitchFamily="34" charset="0"/>
            </a:rPr>
            <a:t>thức</a:t>
          </a:r>
          <a:r>
            <a:rPr lang="en-US" sz="2000" kern="1200" dirty="0" smtClean="0">
              <a:latin typeface="Arial" pitchFamily="34" charset="0"/>
              <a:cs typeface="Arial" pitchFamily="34" charset="0"/>
            </a:rPr>
            <a:t>, </a:t>
          </a:r>
          <a:r>
            <a:rPr lang="en-US" sz="2000" kern="1200" dirty="0" err="1" smtClean="0">
              <a:latin typeface="Arial" pitchFamily="34" charset="0"/>
              <a:cs typeface="Arial" pitchFamily="34" charset="0"/>
            </a:rPr>
            <a:t>thái</a:t>
          </a:r>
          <a:r>
            <a:rPr lang="en-US" sz="2000" kern="1200" dirty="0" smtClean="0">
              <a:latin typeface="Arial" pitchFamily="34" charset="0"/>
              <a:cs typeface="Arial" pitchFamily="34" charset="0"/>
            </a:rPr>
            <a:t> </a:t>
          </a:r>
          <a:r>
            <a:rPr lang="en-US" sz="2000" kern="1200" dirty="0" err="1" smtClean="0">
              <a:latin typeface="Arial" pitchFamily="34" charset="0"/>
              <a:cs typeface="Arial" pitchFamily="34" charset="0"/>
            </a:rPr>
            <a:t>độ</a:t>
          </a:r>
          <a:r>
            <a:rPr lang="en-US" sz="2000" kern="1200" dirty="0" smtClean="0">
              <a:latin typeface="Arial" pitchFamily="34" charset="0"/>
              <a:cs typeface="Arial" pitchFamily="34" charset="0"/>
            </a:rPr>
            <a:t> </a:t>
          </a:r>
          <a:r>
            <a:rPr lang="en-US" sz="2000" kern="1200" dirty="0" err="1" smtClean="0">
              <a:latin typeface="Arial" pitchFamily="34" charset="0"/>
              <a:cs typeface="Arial" pitchFamily="34" charset="0"/>
            </a:rPr>
            <a:t>và</a:t>
          </a:r>
          <a:r>
            <a:rPr lang="en-US" sz="2000" kern="1200" dirty="0" smtClean="0">
              <a:latin typeface="Arial" pitchFamily="34" charset="0"/>
              <a:cs typeface="Arial" pitchFamily="34" charset="0"/>
            </a:rPr>
            <a:t> </a:t>
          </a:r>
          <a:r>
            <a:rPr lang="en-US" sz="2000" kern="1200" dirty="0" err="1" smtClean="0">
              <a:latin typeface="Arial" pitchFamily="34" charset="0"/>
              <a:cs typeface="Arial" pitchFamily="34" charset="0"/>
            </a:rPr>
            <a:t>thực</a:t>
          </a:r>
          <a:r>
            <a:rPr lang="en-US" sz="2000" kern="1200" dirty="0" smtClean="0">
              <a:latin typeface="Arial" pitchFamily="34" charset="0"/>
              <a:cs typeface="Arial" pitchFamily="34" charset="0"/>
            </a:rPr>
            <a:t> </a:t>
          </a:r>
          <a:r>
            <a:rPr lang="en-US" sz="2000" kern="1200" dirty="0" err="1" smtClean="0">
              <a:latin typeface="Arial" pitchFamily="34" charset="0"/>
              <a:cs typeface="Arial" pitchFamily="34" charset="0"/>
            </a:rPr>
            <a:t>hành</a:t>
          </a:r>
          <a:r>
            <a:rPr lang="en-US" sz="2000" kern="1200" dirty="0" smtClean="0">
              <a:latin typeface="Arial" pitchFamily="34" charset="0"/>
              <a:cs typeface="Arial" pitchFamily="34" charset="0"/>
            </a:rPr>
            <a:t> </a:t>
          </a:r>
          <a:r>
            <a:rPr lang="en-US" sz="2000" kern="1200" dirty="0" err="1" smtClean="0">
              <a:latin typeface="Arial" pitchFamily="34" charset="0"/>
              <a:cs typeface="Arial" pitchFamily="34" charset="0"/>
            </a:rPr>
            <a:t>giúp</a:t>
          </a:r>
          <a:r>
            <a:rPr lang="en-US" sz="2000" kern="1200" dirty="0" smtClean="0">
              <a:latin typeface="Arial" pitchFamily="34" charset="0"/>
              <a:cs typeface="Arial" pitchFamily="34" charset="0"/>
            </a:rPr>
            <a:t> </a:t>
          </a:r>
          <a:r>
            <a:rPr lang="en-US" sz="2000" kern="1200" dirty="0" err="1" smtClean="0">
              <a:latin typeface="Arial" pitchFamily="34" charset="0"/>
              <a:cs typeface="Arial" pitchFamily="34" charset="0"/>
            </a:rPr>
            <a:t>chứng</a:t>
          </a:r>
          <a:r>
            <a:rPr lang="en-US" sz="2000" kern="1200" dirty="0" smtClean="0">
              <a:latin typeface="Arial" pitchFamily="34" charset="0"/>
              <a:cs typeface="Arial" pitchFamily="34" charset="0"/>
            </a:rPr>
            <a:t> minh </a:t>
          </a:r>
          <a:r>
            <a:rPr lang="en-US" sz="2000" kern="1200" dirty="0" err="1" smtClean="0">
              <a:latin typeface="Arial" pitchFamily="34" charset="0"/>
              <a:cs typeface="Arial" pitchFamily="34" charset="0"/>
            </a:rPr>
            <a:t>cho</a:t>
          </a:r>
          <a:r>
            <a:rPr lang="en-US" sz="2000" kern="1200" dirty="0" smtClean="0">
              <a:latin typeface="Arial" pitchFamily="34" charset="0"/>
              <a:cs typeface="Arial" pitchFamily="34" charset="0"/>
            </a:rPr>
            <a:t> </a:t>
          </a:r>
          <a:r>
            <a:rPr lang="en-US" sz="2000" kern="1200" dirty="0" err="1" smtClean="0">
              <a:latin typeface="Arial" pitchFamily="34" charset="0"/>
              <a:cs typeface="Arial" pitchFamily="34" charset="0"/>
            </a:rPr>
            <a:t>việc</a:t>
          </a:r>
          <a:r>
            <a:rPr lang="en-US" sz="2000" kern="1200" dirty="0" smtClean="0">
              <a:latin typeface="Arial" pitchFamily="34" charset="0"/>
              <a:cs typeface="Arial" pitchFamily="34" charset="0"/>
            </a:rPr>
            <a:t> </a:t>
          </a:r>
          <a:r>
            <a:rPr lang="en-US" sz="2000" kern="1200" dirty="0" err="1" smtClean="0">
              <a:latin typeface="Arial" pitchFamily="34" charset="0"/>
              <a:cs typeface="Arial" pitchFamily="34" charset="0"/>
            </a:rPr>
            <a:t>chương</a:t>
          </a:r>
          <a:r>
            <a:rPr lang="en-US" sz="2000" kern="1200" dirty="0" smtClean="0">
              <a:latin typeface="Arial" pitchFamily="34" charset="0"/>
              <a:cs typeface="Arial" pitchFamily="34" charset="0"/>
            </a:rPr>
            <a:t> </a:t>
          </a:r>
          <a:r>
            <a:rPr lang="en-US" sz="2000" kern="1200" dirty="0" err="1" smtClean="0">
              <a:latin typeface="Arial" pitchFamily="34" charset="0"/>
              <a:cs typeface="Arial" pitchFamily="34" charset="0"/>
            </a:rPr>
            <a:t>trình</a:t>
          </a:r>
          <a:r>
            <a:rPr lang="en-US" sz="2000" kern="1200" dirty="0" smtClean="0">
              <a:latin typeface="Arial" pitchFamily="34" charset="0"/>
              <a:cs typeface="Arial" pitchFamily="34" charset="0"/>
            </a:rPr>
            <a:t> </a:t>
          </a:r>
          <a:r>
            <a:rPr lang="en-US" sz="2000" kern="1200" dirty="0" err="1" smtClean="0">
              <a:latin typeface="Arial" pitchFamily="34" charset="0"/>
              <a:cs typeface="Arial" pitchFamily="34" charset="0"/>
            </a:rPr>
            <a:t>đa</a:t>
          </a:r>
          <a:r>
            <a:rPr lang="en-US" sz="2000" kern="1200" dirty="0" smtClean="0">
              <a:latin typeface="Arial" pitchFamily="34" charset="0"/>
              <a:cs typeface="Arial" pitchFamily="34" charset="0"/>
            </a:rPr>
            <a:t>̃ </a:t>
          </a:r>
          <a:r>
            <a:rPr lang="en-US" sz="2000" kern="1200" dirty="0" err="1" smtClean="0">
              <a:latin typeface="Arial" pitchFamily="34" charset="0"/>
              <a:cs typeface="Arial" pitchFamily="34" charset="0"/>
            </a:rPr>
            <a:t>đạt</a:t>
          </a:r>
          <a:r>
            <a:rPr lang="en-US" sz="2000" kern="1200" dirty="0" smtClean="0">
              <a:latin typeface="Arial" pitchFamily="34" charset="0"/>
              <a:cs typeface="Arial" pitchFamily="34" charset="0"/>
            </a:rPr>
            <a:t> </a:t>
          </a:r>
          <a:r>
            <a:rPr lang="en-US" sz="2000" kern="1200" dirty="0" err="1" smtClean="0">
              <a:latin typeface="Arial" pitchFamily="34" charset="0"/>
              <a:cs typeface="Arial" pitchFamily="34" charset="0"/>
            </a:rPr>
            <a:t>được</a:t>
          </a:r>
          <a:r>
            <a:rPr lang="en-US" sz="2000" kern="1200" dirty="0" smtClean="0">
              <a:latin typeface="Arial" pitchFamily="34" charset="0"/>
              <a:cs typeface="Arial" pitchFamily="34" charset="0"/>
            </a:rPr>
            <a:t> </a:t>
          </a:r>
          <a:r>
            <a:rPr lang="en-US" sz="2000" kern="1200" dirty="0" err="1" smtClean="0">
              <a:latin typeface="Arial" pitchFamily="34" charset="0"/>
              <a:cs typeface="Arial" pitchFamily="34" charset="0"/>
            </a:rPr>
            <a:t>các</a:t>
          </a:r>
          <a:r>
            <a:rPr lang="en-US" sz="2000" kern="1200" dirty="0" smtClean="0">
              <a:latin typeface="Arial" pitchFamily="34" charset="0"/>
              <a:cs typeface="Arial" pitchFamily="34" charset="0"/>
            </a:rPr>
            <a:t> </a:t>
          </a:r>
          <a:r>
            <a:rPr lang="en-US" sz="2000" kern="1200" dirty="0" err="1" smtClean="0">
              <a:latin typeface="Arial" pitchFamily="34" charset="0"/>
              <a:cs typeface="Arial" pitchFamily="34" charset="0"/>
            </a:rPr>
            <a:t>mục</a:t>
          </a:r>
          <a:r>
            <a:rPr lang="en-US" sz="2000" kern="1200" dirty="0" smtClean="0">
              <a:latin typeface="Arial" pitchFamily="34" charset="0"/>
              <a:cs typeface="Arial" pitchFamily="34" charset="0"/>
            </a:rPr>
            <a:t> </a:t>
          </a:r>
          <a:r>
            <a:rPr lang="en-US" sz="2000" kern="1200" dirty="0" err="1" smtClean="0">
              <a:latin typeface="Arial" pitchFamily="34" charset="0"/>
              <a:cs typeface="Arial" pitchFamily="34" charset="0"/>
            </a:rPr>
            <a:t>tiêu</a:t>
          </a:r>
          <a:r>
            <a:rPr lang="en-US" sz="2000" kern="1200" dirty="0" smtClean="0">
              <a:latin typeface="Arial" pitchFamily="34" charset="0"/>
              <a:cs typeface="Arial" pitchFamily="34" charset="0"/>
            </a:rPr>
            <a:t> </a:t>
          </a:r>
          <a:r>
            <a:rPr lang="en-US" sz="2000" kern="1200" dirty="0" err="1" smtClean="0">
              <a:latin typeface="Arial" pitchFamily="34" charset="0"/>
              <a:cs typeface="Arial" pitchFamily="34" charset="0"/>
            </a:rPr>
            <a:t>đê</a:t>
          </a:r>
          <a:r>
            <a:rPr lang="en-US" sz="2000" kern="1200" dirty="0" smtClean="0">
              <a:latin typeface="Arial" pitchFamily="34" charset="0"/>
              <a:cs typeface="Arial" pitchFamily="34" charset="0"/>
            </a:rPr>
            <a:t>̀ </a:t>
          </a:r>
          <a:r>
            <a:rPr lang="en-US" sz="2000" kern="1200" dirty="0" err="1" smtClean="0">
              <a:latin typeface="Arial" pitchFamily="34" charset="0"/>
              <a:cs typeface="Arial" pitchFamily="34" charset="0"/>
            </a:rPr>
            <a:t>ra</a:t>
          </a:r>
          <a:endParaRPr lang="en-US" sz="2000" kern="1200" dirty="0" smtClean="0">
            <a:latin typeface="Arial" pitchFamily="34" charset="0"/>
            <a:cs typeface="Arial" pitchFamily="34" charset="0"/>
          </a:endParaRPr>
        </a:p>
      </dsp:txBody>
      <dsp:txXfrm>
        <a:off x="56561" y="48670"/>
        <a:ext cx="1564369" cy="3351712"/>
      </dsp:txXfrm>
    </dsp:sp>
    <dsp:sp modelId="{F39B96E3-5448-469A-B80E-A8FC5F43CF3D}">
      <dsp:nvSpPr>
        <dsp:cNvPr id="0" name=""/>
        <dsp:cNvSpPr/>
      </dsp:nvSpPr>
      <dsp:spPr>
        <a:xfrm>
          <a:off x="1948768" y="0"/>
          <a:ext cx="1661709" cy="3449052"/>
        </a:xfrm>
        <a:prstGeom prst="roundRect">
          <a:avLst>
            <a:gd name="adj" fmla="val 10000"/>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kern="1200" dirty="0" err="1" smtClean="0">
              <a:latin typeface="Arial" pitchFamily="34" charset="0"/>
              <a:cs typeface="Arial" pitchFamily="34" charset="0"/>
            </a:rPr>
            <a:t>Kết</a:t>
          </a:r>
          <a:r>
            <a:rPr lang="en-US" sz="2000" kern="1200" dirty="0" smtClean="0">
              <a:latin typeface="Arial" pitchFamily="34" charset="0"/>
              <a:cs typeface="Arial" pitchFamily="34" charset="0"/>
            </a:rPr>
            <a:t> quả quá </a:t>
          </a:r>
          <a:r>
            <a:rPr lang="en-US" sz="2000" kern="1200" dirty="0" err="1" smtClean="0">
              <a:latin typeface="Arial" pitchFamily="34" charset="0"/>
              <a:cs typeface="Arial" pitchFamily="34" charset="0"/>
            </a:rPr>
            <a:t>trình</a:t>
          </a:r>
          <a:r>
            <a:rPr lang="en-US" sz="2000" kern="1200" dirty="0" smtClean="0">
              <a:latin typeface="Arial" pitchFamily="34" charset="0"/>
              <a:cs typeface="Arial" pitchFamily="34" charset="0"/>
            </a:rPr>
            <a:t> </a:t>
          </a:r>
          <a:r>
            <a:rPr lang="en-US" sz="2000" kern="1200" dirty="0" err="1" smtClean="0">
              <a:latin typeface="Arial" pitchFamily="34" charset="0"/>
              <a:cs typeface="Arial" pitchFamily="34" charset="0"/>
            </a:rPr>
            <a:t>được</a:t>
          </a:r>
          <a:r>
            <a:rPr lang="en-US" sz="2000" kern="1200" dirty="0" smtClean="0">
              <a:latin typeface="Arial" pitchFamily="34" charset="0"/>
              <a:cs typeface="Arial" pitchFamily="34" charset="0"/>
            </a:rPr>
            <a:t> </a:t>
          </a:r>
          <a:r>
            <a:rPr lang="en-US" sz="2000" kern="1200" dirty="0" err="1" smtClean="0">
              <a:latin typeface="Arial" pitchFamily="34" charset="0"/>
              <a:cs typeface="Arial" pitchFamily="34" charset="0"/>
            </a:rPr>
            <a:t>đo</a:t>
          </a:r>
          <a:r>
            <a:rPr lang="en-US" sz="2000" kern="1200" dirty="0" smtClean="0">
              <a:latin typeface="Arial" pitchFamily="34" charset="0"/>
              <a:cs typeface="Arial" pitchFamily="34" charset="0"/>
            </a:rPr>
            <a:t> </a:t>
          </a:r>
          <a:r>
            <a:rPr lang="en-US" sz="2000" kern="1200" dirty="0" err="1" smtClean="0">
              <a:latin typeface="Arial" pitchFamily="34" charset="0"/>
              <a:cs typeface="Arial" pitchFamily="34" charset="0"/>
            </a:rPr>
            <a:t>lường</a:t>
          </a:r>
          <a:r>
            <a:rPr lang="en-US" sz="2000" kern="1200" dirty="0" smtClean="0">
              <a:latin typeface="Arial" pitchFamily="34" charset="0"/>
              <a:cs typeface="Arial" pitchFamily="34" charset="0"/>
            </a:rPr>
            <a:t> </a:t>
          </a:r>
          <a:r>
            <a:rPr lang="en-US" sz="2000" kern="1200" dirty="0" err="1" smtClean="0">
              <a:latin typeface="Arial" pitchFamily="34" charset="0"/>
              <a:cs typeface="Arial" pitchFamily="34" charset="0"/>
            </a:rPr>
            <a:t>xuyên</a:t>
          </a:r>
          <a:r>
            <a:rPr lang="en-US" sz="2000" kern="1200" dirty="0" smtClean="0">
              <a:latin typeface="Arial" pitchFamily="34" charset="0"/>
              <a:cs typeface="Arial" pitchFamily="34" charset="0"/>
            </a:rPr>
            <a:t> </a:t>
          </a:r>
          <a:r>
            <a:rPr lang="en-US" sz="2000" kern="1200" dirty="0" err="1" smtClean="0">
              <a:latin typeface="Arial" pitchFamily="34" charset="0"/>
              <a:cs typeface="Arial" pitchFamily="34" charset="0"/>
            </a:rPr>
            <a:t>suốt</a:t>
          </a:r>
          <a:r>
            <a:rPr lang="en-US" sz="2000" kern="1200" dirty="0" smtClean="0">
              <a:latin typeface="Arial" pitchFamily="34" charset="0"/>
              <a:cs typeface="Arial" pitchFamily="34" charset="0"/>
            </a:rPr>
            <a:t> quá </a:t>
          </a:r>
          <a:r>
            <a:rPr lang="en-US" sz="2000" kern="1200" dirty="0" err="1" smtClean="0">
              <a:latin typeface="Arial" pitchFamily="34" charset="0"/>
              <a:cs typeface="Arial" pitchFamily="34" charset="0"/>
            </a:rPr>
            <a:t>trình</a:t>
          </a:r>
          <a:r>
            <a:rPr lang="en-US" sz="2000" kern="1200" dirty="0" smtClean="0">
              <a:latin typeface="Arial" pitchFamily="34" charset="0"/>
              <a:cs typeface="Arial" pitchFamily="34" charset="0"/>
            </a:rPr>
            <a:t> </a:t>
          </a:r>
          <a:r>
            <a:rPr lang="en-US" sz="2000" kern="1200" dirty="0" err="1" smtClean="0">
              <a:latin typeface="Arial" pitchFamily="34" charset="0"/>
              <a:cs typeface="Arial" pitchFamily="34" charset="0"/>
            </a:rPr>
            <a:t>triển</a:t>
          </a:r>
          <a:r>
            <a:rPr lang="en-US" sz="2000" kern="1200" dirty="0" smtClean="0">
              <a:latin typeface="Arial" pitchFamily="34" charset="0"/>
              <a:cs typeface="Arial" pitchFamily="34" charset="0"/>
            </a:rPr>
            <a:t> </a:t>
          </a:r>
          <a:r>
            <a:rPr lang="en-US" sz="2000" kern="1200" dirty="0" err="1" smtClean="0">
              <a:latin typeface="Arial" pitchFamily="34" charset="0"/>
              <a:cs typeface="Arial" pitchFamily="34" charset="0"/>
            </a:rPr>
            <a:t>khai</a:t>
          </a:r>
          <a:r>
            <a:rPr lang="en-US" sz="2000" kern="1200" dirty="0" smtClean="0">
              <a:latin typeface="Arial" pitchFamily="34" charset="0"/>
              <a:cs typeface="Arial" pitchFamily="34" charset="0"/>
            </a:rPr>
            <a:t> </a:t>
          </a:r>
          <a:r>
            <a:rPr lang="en-US" sz="2000" kern="1200" dirty="0" err="1" smtClean="0">
              <a:latin typeface="Arial" pitchFamily="34" charset="0"/>
              <a:cs typeface="Arial" pitchFamily="34" charset="0"/>
            </a:rPr>
            <a:t>chương</a:t>
          </a:r>
          <a:r>
            <a:rPr lang="en-US" sz="2000" kern="1200" dirty="0" smtClean="0">
              <a:latin typeface="Arial" pitchFamily="34" charset="0"/>
              <a:cs typeface="Arial" pitchFamily="34" charset="0"/>
            </a:rPr>
            <a:t> </a:t>
          </a:r>
          <a:r>
            <a:rPr lang="en-US" sz="2000" kern="1200" dirty="0" err="1" smtClean="0">
              <a:latin typeface="Arial" pitchFamily="34" charset="0"/>
              <a:cs typeface="Arial" pitchFamily="34" charset="0"/>
            </a:rPr>
            <a:t>trình</a:t>
          </a:r>
          <a:r>
            <a:rPr lang="en-US" sz="2000" kern="1200" dirty="0" smtClean="0">
              <a:latin typeface="Arial" pitchFamily="34" charset="0"/>
              <a:cs typeface="Arial" pitchFamily="34" charset="0"/>
            </a:rPr>
            <a:t> </a:t>
          </a:r>
          <a:r>
            <a:rPr lang="en-US" sz="2000" kern="1200" dirty="0" err="1" smtClean="0">
              <a:latin typeface="Arial" pitchFamily="34" charset="0"/>
              <a:cs typeface="Arial" pitchFamily="34" charset="0"/>
            </a:rPr>
            <a:t>cho</a:t>
          </a:r>
          <a:r>
            <a:rPr lang="en-US" sz="2000" kern="1200" dirty="0" smtClean="0">
              <a:latin typeface="Arial" pitchFamily="34" charset="0"/>
              <a:cs typeface="Arial" pitchFamily="34" charset="0"/>
            </a:rPr>
            <a:t> </a:t>
          </a:r>
          <a:r>
            <a:rPr lang="en-US" sz="2000" kern="1200" dirty="0" err="1" smtClean="0">
              <a:latin typeface="Arial" pitchFamily="34" charset="0"/>
              <a:cs typeface="Arial" pitchFamily="34" charset="0"/>
            </a:rPr>
            <a:t>đến</a:t>
          </a:r>
          <a:r>
            <a:rPr lang="en-US" sz="2000" kern="1200" dirty="0" smtClean="0">
              <a:latin typeface="Arial" pitchFamily="34" charset="0"/>
              <a:cs typeface="Arial" pitchFamily="34" charset="0"/>
            </a:rPr>
            <a:t> </a:t>
          </a:r>
          <a:r>
            <a:rPr lang="en-US" sz="2000" kern="1200" dirty="0" err="1" smtClean="0">
              <a:latin typeface="Arial" pitchFamily="34" charset="0"/>
              <a:cs typeface="Arial" pitchFamily="34" charset="0"/>
            </a:rPr>
            <a:t>khi</a:t>
          </a:r>
          <a:r>
            <a:rPr lang="en-US" sz="2000" kern="1200" dirty="0" smtClean="0">
              <a:latin typeface="Arial" pitchFamily="34" charset="0"/>
              <a:cs typeface="Arial" pitchFamily="34" charset="0"/>
            </a:rPr>
            <a:t> </a:t>
          </a:r>
          <a:r>
            <a:rPr lang="en-US" sz="2000" kern="1200" dirty="0" err="1" smtClean="0">
              <a:latin typeface="Arial" pitchFamily="34" charset="0"/>
              <a:cs typeface="Arial" pitchFamily="34" charset="0"/>
            </a:rPr>
            <a:t>đạt</a:t>
          </a:r>
          <a:r>
            <a:rPr lang="en-US" sz="2000" kern="1200" dirty="0" smtClean="0">
              <a:latin typeface="Arial" pitchFamily="34" charset="0"/>
              <a:cs typeface="Arial" pitchFamily="34" charset="0"/>
            </a:rPr>
            <a:t> </a:t>
          </a:r>
          <a:r>
            <a:rPr lang="en-US" sz="2000" kern="1200" dirty="0" err="1" smtClean="0">
              <a:latin typeface="Arial" pitchFamily="34" charset="0"/>
              <a:cs typeface="Arial" pitchFamily="34" charset="0"/>
            </a:rPr>
            <a:t>được</a:t>
          </a:r>
          <a:r>
            <a:rPr lang="en-US" sz="2000" kern="1200" dirty="0" smtClean="0">
              <a:latin typeface="Arial" pitchFamily="34" charset="0"/>
              <a:cs typeface="Arial" pitchFamily="34" charset="0"/>
            </a:rPr>
            <a:t> </a:t>
          </a:r>
          <a:r>
            <a:rPr lang="en-US" sz="2000" kern="1200" dirty="0" err="1" smtClean="0">
              <a:latin typeface="Arial" pitchFamily="34" charset="0"/>
              <a:cs typeface="Arial" pitchFamily="34" charset="0"/>
            </a:rPr>
            <a:t>mục</a:t>
          </a:r>
          <a:r>
            <a:rPr lang="en-US" sz="2000" kern="1200" dirty="0" smtClean="0">
              <a:latin typeface="Arial" pitchFamily="34" charset="0"/>
              <a:cs typeface="Arial" pitchFamily="34" charset="0"/>
            </a:rPr>
            <a:t> </a:t>
          </a:r>
          <a:r>
            <a:rPr lang="en-US" sz="2000" kern="1200" dirty="0" err="1" smtClean="0">
              <a:latin typeface="Arial" pitchFamily="34" charset="0"/>
              <a:cs typeface="Arial" pitchFamily="34" charset="0"/>
            </a:rPr>
            <a:t>tiêu</a:t>
          </a:r>
          <a:endParaRPr lang="en-US" sz="2000" kern="1200" dirty="0">
            <a:latin typeface="Arial" pitchFamily="34" charset="0"/>
            <a:cs typeface="Arial" pitchFamily="34" charset="0"/>
          </a:endParaRPr>
        </a:p>
      </dsp:txBody>
      <dsp:txXfrm>
        <a:off x="1997438" y="48670"/>
        <a:ext cx="1564369" cy="3351712"/>
      </dsp:txXfrm>
    </dsp:sp>
    <dsp:sp modelId="{5D848771-079E-453B-8B7A-A95B86D802DB}">
      <dsp:nvSpPr>
        <dsp:cNvPr id="0" name=""/>
        <dsp:cNvSpPr/>
      </dsp:nvSpPr>
      <dsp:spPr>
        <a:xfrm>
          <a:off x="3889644" y="0"/>
          <a:ext cx="1661709" cy="3449052"/>
        </a:xfrm>
        <a:prstGeom prst="roundRect">
          <a:avLst>
            <a:gd name="adj" fmla="val 10000"/>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kern="1200" dirty="0" err="1" smtClean="0">
              <a:solidFill>
                <a:schemeClr val="tx1"/>
              </a:solidFill>
              <a:latin typeface="Arial" pitchFamily="34" charset="0"/>
              <a:cs typeface="Arial" pitchFamily="34" charset="0"/>
            </a:rPr>
            <a:t>Kết</a:t>
          </a:r>
          <a:r>
            <a:rPr lang="en-US" sz="2000" kern="1200" dirty="0" smtClean="0">
              <a:solidFill>
                <a:schemeClr val="tx1"/>
              </a:solidFill>
              <a:latin typeface="Arial" pitchFamily="34" charset="0"/>
              <a:cs typeface="Arial" pitchFamily="34" charset="0"/>
            </a:rPr>
            <a:t> </a:t>
          </a:r>
          <a:r>
            <a:rPr lang="en-US" sz="2000" kern="1200" dirty="0" err="1" smtClean="0">
              <a:solidFill>
                <a:schemeClr val="tx1"/>
              </a:solidFill>
              <a:latin typeface="Arial" pitchFamily="34" charset="0"/>
              <a:cs typeface="Arial" pitchFamily="34" charset="0"/>
            </a:rPr>
            <a:t>quả</a:t>
          </a:r>
          <a:r>
            <a:rPr lang="en-US" sz="2000" kern="1200" dirty="0" smtClean="0">
              <a:solidFill>
                <a:schemeClr val="tx1"/>
              </a:solidFill>
              <a:latin typeface="Arial" pitchFamily="34" charset="0"/>
              <a:cs typeface="Arial" pitchFamily="34" charset="0"/>
            </a:rPr>
            <a:t> </a:t>
          </a:r>
          <a:r>
            <a:rPr lang="en-US" sz="2000" b="1" kern="1200" dirty="0" err="1" smtClean="0">
              <a:solidFill>
                <a:schemeClr val="tx1"/>
              </a:solidFill>
              <a:latin typeface="Arial" pitchFamily="34" charset="0"/>
              <a:cs typeface="Arial" pitchFamily="34" charset="0"/>
            </a:rPr>
            <a:t>lâu</a:t>
          </a:r>
          <a:r>
            <a:rPr lang="en-US" sz="2000" b="1" kern="1200" dirty="0" smtClean="0">
              <a:solidFill>
                <a:schemeClr val="tx1"/>
              </a:solidFill>
              <a:latin typeface="Arial" pitchFamily="34" charset="0"/>
              <a:cs typeface="Arial" pitchFamily="34" charset="0"/>
            </a:rPr>
            <a:t> </a:t>
          </a:r>
          <a:r>
            <a:rPr lang="en-US" sz="2000" b="1" kern="1200" dirty="0" err="1" smtClean="0">
              <a:solidFill>
                <a:schemeClr val="tx1"/>
              </a:solidFill>
              <a:latin typeface="Arial" pitchFamily="34" charset="0"/>
              <a:cs typeface="Arial" pitchFamily="34" charset="0"/>
            </a:rPr>
            <a:t>dài</a:t>
          </a:r>
          <a:r>
            <a:rPr lang="en-US" sz="2000" b="1" kern="1200" dirty="0" smtClean="0">
              <a:solidFill>
                <a:schemeClr val="tx1"/>
              </a:solidFill>
              <a:latin typeface="Arial" pitchFamily="34" charset="0"/>
              <a:cs typeface="Arial" pitchFamily="34" charset="0"/>
            </a:rPr>
            <a:t> </a:t>
          </a:r>
          <a:r>
            <a:rPr lang="en-US" sz="2000" b="0" kern="1200" dirty="0" err="1" smtClean="0">
              <a:solidFill>
                <a:schemeClr val="tx1"/>
              </a:solidFill>
              <a:latin typeface="Arial" pitchFamily="34" charset="0"/>
              <a:cs typeface="Arial" pitchFamily="34" charset="0"/>
            </a:rPr>
            <a:t>của</a:t>
          </a:r>
          <a:r>
            <a:rPr lang="en-US" sz="2000" b="0" kern="1200" dirty="0" smtClean="0">
              <a:solidFill>
                <a:schemeClr val="tx1"/>
              </a:solidFill>
              <a:latin typeface="Arial" pitchFamily="34" charset="0"/>
              <a:cs typeface="Arial" pitchFamily="34" charset="0"/>
            </a:rPr>
            <a:t> </a:t>
          </a:r>
          <a:r>
            <a:rPr lang="en-US" sz="2000" b="0" kern="1200" dirty="0" err="1" smtClean="0">
              <a:solidFill>
                <a:schemeClr val="tx1"/>
              </a:solidFill>
              <a:latin typeface="Arial" pitchFamily="34" charset="0"/>
              <a:cs typeface="Arial" pitchFamily="34" charset="0"/>
            </a:rPr>
            <a:t>một</a:t>
          </a:r>
          <a:r>
            <a:rPr lang="en-US" sz="2000" b="0" kern="1200" dirty="0" smtClean="0">
              <a:solidFill>
                <a:schemeClr val="tx1"/>
              </a:solidFill>
              <a:latin typeface="Arial" pitchFamily="34" charset="0"/>
              <a:cs typeface="Arial" pitchFamily="34" charset="0"/>
            </a:rPr>
            <a:t> hay </a:t>
          </a:r>
          <a:r>
            <a:rPr lang="en-US" sz="2000" b="0" kern="1200" dirty="0" err="1" smtClean="0">
              <a:solidFill>
                <a:schemeClr val="tx1"/>
              </a:solidFill>
              <a:latin typeface="Arial" pitchFamily="34" charset="0"/>
              <a:cs typeface="Arial" pitchFamily="34" charset="0"/>
            </a:rPr>
            <a:t>nhiều</a:t>
          </a:r>
          <a:r>
            <a:rPr lang="en-US" sz="2000" b="0" kern="1200" dirty="0" smtClean="0">
              <a:solidFill>
                <a:schemeClr val="tx1"/>
              </a:solidFill>
              <a:latin typeface="Arial" pitchFamily="34" charset="0"/>
              <a:cs typeface="Arial" pitchFamily="34" charset="0"/>
            </a:rPr>
            <a:t> </a:t>
          </a:r>
          <a:r>
            <a:rPr lang="en-US" sz="2000" b="0" kern="1200" dirty="0" err="1" smtClean="0">
              <a:solidFill>
                <a:schemeClr val="tx1"/>
              </a:solidFill>
              <a:latin typeface="Arial" pitchFamily="34" charset="0"/>
              <a:cs typeface="Arial" pitchFamily="34" charset="0"/>
            </a:rPr>
            <a:t>chương</a:t>
          </a:r>
          <a:r>
            <a:rPr lang="en-US" sz="2000" b="0" kern="1200" dirty="0" smtClean="0">
              <a:solidFill>
                <a:schemeClr val="tx1"/>
              </a:solidFill>
              <a:latin typeface="Arial" pitchFamily="34" charset="0"/>
              <a:cs typeface="Arial" pitchFamily="34" charset="0"/>
            </a:rPr>
            <a:t> </a:t>
          </a:r>
          <a:r>
            <a:rPr lang="en-US" sz="2000" b="0" kern="1200" dirty="0" err="1" smtClean="0">
              <a:solidFill>
                <a:schemeClr val="tx1"/>
              </a:solidFill>
              <a:latin typeface="Arial" pitchFamily="34" charset="0"/>
              <a:cs typeface="Arial" pitchFamily="34" charset="0"/>
            </a:rPr>
            <a:t>trình</a:t>
          </a:r>
          <a:r>
            <a:rPr lang="en-US" sz="2000" b="0" kern="1200" dirty="0" smtClean="0">
              <a:solidFill>
                <a:schemeClr val="tx1"/>
              </a:solidFill>
              <a:latin typeface="Arial" pitchFamily="34" charset="0"/>
              <a:cs typeface="Arial" pitchFamily="34" charset="0"/>
            </a:rPr>
            <a:t> </a:t>
          </a:r>
          <a:r>
            <a:rPr lang="en-US" sz="2000" b="0" kern="1200" dirty="0" err="1" smtClean="0">
              <a:solidFill>
                <a:schemeClr val="tx1"/>
              </a:solidFill>
              <a:latin typeface="Arial" pitchFamily="34" charset="0"/>
              <a:cs typeface="Arial" pitchFamily="34" charset="0"/>
            </a:rPr>
            <a:t>theo</a:t>
          </a:r>
          <a:r>
            <a:rPr lang="en-US" sz="2000" b="0" kern="1200" dirty="0" smtClean="0">
              <a:solidFill>
                <a:schemeClr val="tx1"/>
              </a:solidFill>
              <a:latin typeface="Arial" pitchFamily="34" charset="0"/>
              <a:cs typeface="Arial" pitchFamily="34" charset="0"/>
            </a:rPr>
            <a:t> </a:t>
          </a:r>
          <a:r>
            <a:rPr lang="en-US" sz="2000" b="0" kern="1200" dirty="0" err="1" smtClean="0">
              <a:solidFill>
                <a:schemeClr val="tx1"/>
              </a:solidFill>
              <a:latin typeface="Arial" pitchFamily="34" charset="0"/>
              <a:cs typeface="Arial" pitchFamily="34" charset="0"/>
            </a:rPr>
            <a:t>thời</a:t>
          </a:r>
          <a:r>
            <a:rPr lang="en-US" sz="2000" b="0" kern="1200" dirty="0" smtClean="0">
              <a:solidFill>
                <a:schemeClr val="tx1"/>
              </a:solidFill>
              <a:latin typeface="Arial" pitchFamily="34" charset="0"/>
              <a:cs typeface="Arial" pitchFamily="34" charset="0"/>
            </a:rPr>
            <a:t> </a:t>
          </a:r>
          <a:r>
            <a:rPr lang="en-US" sz="2000" b="0" kern="1200" dirty="0" err="1" smtClean="0">
              <a:solidFill>
                <a:schemeClr val="tx1"/>
              </a:solidFill>
              <a:latin typeface="Arial" pitchFamily="34" charset="0"/>
              <a:cs typeface="Arial" pitchFamily="34" charset="0"/>
            </a:rPr>
            <a:t>gian</a:t>
          </a:r>
          <a:r>
            <a:rPr lang="en-US" sz="2000" b="0" kern="1200" dirty="0" smtClean="0">
              <a:solidFill>
                <a:schemeClr val="tx1"/>
              </a:solidFill>
              <a:latin typeface="Arial" pitchFamily="34" charset="0"/>
              <a:cs typeface="Arial" pitchFamily="34" charset="0"/>
            </a:rPr>
            <a:t>; </a:t>
          </a:r>
          <a:r>
            <a:rPr lang="en-US" sz="2000" b="0" kern="1200" dirty="0" err="1" smtClean="0">
              <a:solidFill>
                <a:schemeClr val="tx1"/>
              </a:solidFill>
              <a:latin typeface="Arial" pitchFamily="34" charset="0"/>
              <a:cs typeface="Arial" pitchFamily="34" charset="0"/>
            </a:rPr>
            <a:t>thay</a:t>
          </a:r>
          <a:r>
            <a:rPr lang="en-US" sz="2000" b="0" kern="1200" dirty="0" smtClean="0">
              <a:solidFill>
                <a:schemeClr val="tx1"/>
              </a:solidFill>
              <a:latin typeface="Arial" pitchFamily="34" charset="0"/>
              <a:cs typeface="Arial" pitchFamily="34" charset="0"/>
            </a:rPr>
            <a:t> </a:t>
          </a:r>
          <a:r>
            <a:rPr lang="en-US" sz="2000" b="0" kern="1200" dirty="0" err="1" smtClean="0">
              <a:solidFill>
                <a:schemeClr val="tx1"/>
              </a:solidFill>
              <a:latin typeface="Arial" pitchFamily="34" charset="0"/>
              <a:cs typeface="Arial" pitchFamily="34" charset="0"/>
            </a:rPr>
            <a:t>đổi</a:t>
          </a:r>
          <a:r>
            <a:rPr lang="en-US" sz="2000" b="0" kern="1200" dirty="0" smtClean="0">
              <a:solidFill>
                <a:schemeClr val="tx1"/>
              </a:solidFill>
              <a:latin typeface="Arial" pitchFamily="34" charset="0"/>
              <a:cs typeface="Arial" pitchFamily="34" charset="0"/>
            </a:rPr>
            <a:t> </a:t>
          </a:r>
          <a:r>
            <a:rPr lang="en-US" sz="2000" b="0" kern="1200" dirty="0" err="1" smtClean="0">
              <a:solidFill>
                <a:schemeClr val="tx1"/>
              </a:solidFill>
              <a:latin typeface="Arial" pitchFamily="34" charset="0"/>
              <a:cs typeface="Arial" pitchFamily="34" charset="0"/>
            </a:rPr>
            <a:t>mức</a:t>
          </a:r>
          <a:r>
            <a:rPr lang="en-US" sz="2000" b="0" kern="1200" dirty="0" smtClean="0">
              <a:solidFill>
                <a:schemeClr val="tx1"/>
              </a:solidFill>
              <a:latin typeface="Arial" pitchFamily="34" charset="0"/>
              <a:cs typeface="Arial" pitchFamily="34" charset="0"/>
            </a:rPr>
            <a:t> </a:t>
          </a:r>
          <a:r>
            <a:rPr lang="en-US" sz="2000" b="0" kern="1200" dirty="0" err="1" smtClean="0">
              <a:solidFill>
                <a:schemeClr val="tx1"/>
              </a:solidFill>
              <a:latin typeface="Arial" pitchFamily="34" charset="0"/>
              <a:cs typeface="Arial" pitchFamily="34" charset="0"/>
            </a:rPr>
            <a:t>dân</a:t>
          </a:r>
          <a:r>
            <a:rPr lang="en-US" sz="2000" b="0" kern="1200" dirty="0" smtClean="0">
              <a:solidFill>
                <a:schemeClr val="tx1"/>
              </a:solidFill>
              <a:latin typeface="Arial" pitchFamily="34" charset="0"/>
              <a:cs typeface="Arial" pitchFamily="34" charset="0"/>
            </a:rPr>
            <a:t> </a:t>
          </a:r>
          <a:r>
            <a:rPr lang="en-US" sz="2000" b="0" kern="1200" dirty="0" err="1" smtClean="0">
              <a:solidFill>
                <a:schemeClr val="tx1"/>
              </a:solidFill>
              <a:latin typeface="Arial" pitchFamily="34" charset="0"/>
              <a:cs typeface="Arial" pitchFamily="34" charset="0"/>
            </a:rPr>
            <a:t>số</a:t>
          </a:r>
          <a:endParaRPr lang="en-US" sz="2000" b="0" kern="1200" dirty="0" smtClean="0">
            <a:solidFill>
              <a:schemeClr val="tx1"/>
            </a:solidFill>
            <a:latin typeface="Arial" pitchFamily="34" charset="0"/>
            <a:cs typeface="Arial" pitchFamily="34" charset="0"/>
          </a:endParaRPr>
        </a:p>
      </dsp:txBody>
      <dsp:txXfrm>
        <a:off x="3938314" y="48670"/>
        <a:ext cx="1564369" cy="3351712"/>
      </dsp:txXfrm>
    </dsp:sp>
    <dsp:sp modelId="{B4AE51BB-B747-49B1-940E-1A623D051CAF}">
      <dsp:nvSpPr>
        <dsp:cNvPr id="0" name=""/>
        <dsp:cNvSpPr/>
      </dsp:nvSpPr>
      <dsp:spPr>
        <a:xfrm>
          <a:off x="5830520" y="0"/>
          <a:ext cx="1661709" cy="3449052"/>
        </a:xfrm>
        <a:prstGeom prst="roundRect">
          <a:avLst>
            <a:gd name="adj" fmla="val 10000"/>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b="1" kern="1200" dirty="0" err="1" smtClean="0">
              <a:latin typeface="Arial" pitchFamily="34" charset="0"/>
              <a:cs typeface="Arial" pitchFamily="34" charset="0"/>
            </a:rPr>
            <a:t>Nguồn</a:t>
          </a:r>
          <a:r>
            <a:rPr lang="en-US" sz="2000" b="1" kern="1200" dirty="0" smtClean="0">
              <a:latin typeface="Arial" pitchFamily="34" charset="0"/>
              <a:cs typeface="Arial" pitchFamily="34" charset="0"/>
            </a:rPr>
            <a:t> </a:t>
          </a:r>
          <a:r>
            <a:rPr lang="en-US" sz="2000" b="1" kern="1200" dirty="0" err="1" smtClean="0">
              <a:latin typeface="Arial" pitchFamily="34" charset="0"/>
              <a:cs typeface="Arial" pitchFamily="34" charset="0"/>
            </a:rPr>
            <a:t>sữ</a:t>
          </a:r>
          <a:r>
            <a:rPr lang="en-US" sz="2000" b="1" kern="1200" dirty="0" smtClean="0">
              <a:latin typeface="Arial" pitchFamily="34" charset="0"/>
              <a:cs typeface="Arial" pitchFamily="34" charset="0"/>
            </a:rPr>
            <a:t> </a:t>
          </a:r>
          <a:r>
            <a:rPr lang="en-US" sz="2000" b="1" kern="1200" dirty="0" err="1" smtClean="0">
              <a:latin typeface="Arial" pitchFamily="34" charset="0"/>
              <a:cs typeface="Arial" pitchFamily="34" charset="0"/>
            </a:rPr>
            <a:t>liệu</a:t>
          </a:r>
          <a:r>
            <a:rPr lang="en-US" sz="2000" b="1" kern="1200" dirty="0" smtClean="0">
              <a:latin typeface="Arial" pitchFamily="34" charset="0"/>
              <a:cs typeface="Arial" pitchFamily="34" charset="0"/>
            </a:rPr>
            <a:t>: </a:t>
          </a:r>
          <a:r>
            <a:rPr lang="en-US" sz="2000" kern="1200" dirty="0" err="1" smtClean="0">
              <a:latin typeface="Arial" pitchFamily="34" charset="0"/>
              <a:cs typeface="Arial" pitchFamily="34" charset="0"/>
            </a:rPr>
            <a:t>Sẽ</a:t>
          </a:r>
          <a:r>
            <a:rPr lang="en-US" sz="2000" kern="1200" dirty="0" smtClean="0">
              <a:latin typeface="Arial" pitchFamily="34" charset="0"/>
              <a:cs typeface="Arial" pitchFamily="34" charset="0"/>
            </a:rPr>
            <a:t> </a:t>
          </a:r>
          <a:r>
            <a:rPr lang="en-US" sz="2000" kern="1200" dirty="0" err="1" smtClean="0">
              <a:latin typeface="Arial" pitchFamily="34" charset="0"/>
              <a:cs typeface="Arial" pitchFamily="34" charset="0"/>
            </a:rPr>
            <a:t>lấy</a:t>
          </a:r>
          <a:r>
            <a:rPr lang="en-US" sz="2000" kern="1200" dirty="0" smtClean="0">
              <a:latin typeface="Arial" pitchFamily="34" charset="0"/>
              <a:cs typeface="Arial" pitchFamily="34" charset="0"/>
            </a:rPr>
            <a:t> </a:t>
          </a:r>
          <a:r>
            <a:rPr lang="en-US" sz="2000" kern="1200" dirty="0" err="1" smtClean="0">
              <a:latin typeface="Arial" pitchFamily="34" charset="0"/>
              <a:cs typeface="Arial" pitchFamily="34" charset="0"/>
            </a:rPr>
            <a:t>dữ</a:t>
          </a:r>
          <a:r>
            <a:rPr lang="en-US" sz="2000" kern="1200" dirty="0" smtClean="0">
              <a:latin typeface="Arial" pitchFamily="34" charset="0"/>
              <a:cs typeface="Arial" pitchFamily="34" charset="0"/>
            </a:rPr>
            <a:t> </a:t>
          </a:r>
          <a:r>
            <a:rPr lang="en-US" sz="2000" kern="1200" dirty="0" err="1" smtClean="0">
              <a:latin typeface="Arial" pitchFamily="34" charset="0"/>
              <a:cs typeface="Arial" pitchFamily="34" charset="0"/>
            </a:rPr>
            <a:t>liệu</a:t>
          </a:r>
          <a:r>
            <a:rPr lang="en-US" sz="2000" kern="1200" dirty="0" smtClean="0">
              <a:latin typeface="Arial" pitchFamily="34" charset="0"/>
              <a:cs typeface="Arial" pitchFamily="34" charset="0"/>
            </a:rPr>
            <a:t> </a:t>
          </a:r>
          <a:r>
            <a:rPr lang="en-US" sz="2000" kern="1200" dirty="0" err="1" smtClean="0">
              <a:latin typeface="Arial" pitchFamily="34" charset="0"/>
              <a:cs typeface="Arial" pitchFamily="34" charset="0"/>
            </a:rPr>
            <a:t>từ</a:t>
          </a:r>
          <a:r>
            <a:rPr lang="en-US" sz="2000" kern="1200" dirty="0" smtClean="0">
              <a:latin typeface="Arial" pitchFamily="34" charset="0"/>
              <a:cs typeface="Arial" pitchFamily="34" charset="0"/>
            </a:rPr>
            <a:t> </a:t>
          </a:r>
          <a:r>
            <a:rPr lang="en-US" sz="2000" kern="1200" dirty="0" err="1" smtClean="0">
              <a:latin typeface="Arial" pitchFamily="34" charset="0"/>
              <a:cs typeface="Arial" pitchFamily="34" charset="0"/>
            </a:rPr>
            <a:t>đâu</a:t>
          </a:r>
          <a:r>
            <a:rPr lang="en-US" sz="2000" kern="1200" dirty="0" smtClean="0">
              <a:latin typeface="Arial" pitchFamily="34" charset="0"/>
              <a:cs typeface="Arial" pitchFamily="34" charset="0"/>
            </a:rPr>
            <a:t>? </a:t>
          </a:r>
          <a:r>
            <a:rPr lang="en-US" sz="2000" kern="1200" dirty="0" err="1" smtClean="0">
              <a:latin typeface="Arial" pitchFamily="34" charset="0"/>
              <a:cs typeface="Arial" pitchFamily="34" charset="0"/>
            </a:rPr>
            <a:t>Bạn</a:t>
          </a:r>
          <a:r>
            <a:rPr lang="en-US" sz="2000" kern="1200" dirty="0" smtClean="0">
              <a:latin typeface="Arial" pitchFamily="34" charset="0"/>
              <a:cs typeface="Arial" pitchFamily="34" charset="0"/>
            </a:rPr>
            <a:t> </a:t>
          </a:r>
          <a:r>
            <a:rPr lang="en-US" sz="2000" kern="1200" dirty="0" err="1" smtClean="0">
              <a:latin typeface="Arial" pitchFamily="34" charset="0"/>
              <a:cs typeface="Arial" pitchFamily="34" charset="0"/>
            </a:rPr>
            <a:t>sẽ</a:t>
          </a:r>
          <a:r>
            <a:rPr lang="en-US" sz="2000" kern="1200" dirty="0" smtClean="0">
              <a:latin typeface="Arial" pitchFamily="34" charset="0"/>
              <a:cs typeface="Arial" pitchFamily="34" charset="0"/>
            </a:rPr>
            <a:t> </a:t>
          </a:r>
          <a:r>
            <a:rPr lang="en-US" sz="2000" kern="1200" dirty="0" err="1" smtClean="0">
              <a:latin typeface="Arial" pitchFamily="34" charset="0"/>
              <a:cs typeface="Arial" pitchFamily="34" charset="0"/>
            </a:rPr>
            <a:t>thu</a:t>
          </a:r>
          <a:r>
            <a:rPr lang="en-US" sz="2000" kern="1200" dirty="0" smtClean="0">
              <a:latin typeface="Arial" pitchFamily="34" charset="0"/>
              <a:cs typeface="Arial" pitchFamily="34" charset="0"/>
            </a:rPr>
            <a:t> </a:t>
          </a:r>
          <a:r>
            <a:rPr lang="en-US" sz="2000" kern="1200" dirty="0" err="1" smtClean="0">
              <a:latin typeface="Arial" pitchFamily="34" charset="0"/>
              <a:cs typeface="Arial" pitchFamily="34" charset="0"/>
            </a:rPr>
            <a:t>thập</a:t>
          </a:r>
          <a:r>
            <a:rPr lang="en-US" sz="2000" kern="1200" dirty="0" smtClean="0">
              <a:latin typeface="Arial" pitchFamily="34" charset="0"/>
              <a:cs typeface="Arial" pitchFamily="34" charset="0"/>
            </a:rPr>
            <a:t> </a:t>
          </a:r>
          <a:r>
            <a:rPr lang="en-US" sz="2000" kern="1200" dirty="0" err="1" smtClean="0">
              <a:latin typeface="Arial" pitchFamily="34" charset="0"/>
              <a:cs typeface="Arial" pitchFamily="34" charset="0"/>
            </a:rPr>
            <a:t>chúng</a:t>
          </a:r>
          <a:r>
            <a:rPr lang="en-US" sz="2000" kern="1200" dirty="0" smtClean="0">
              <a:latin typeface="Arial" pitchFamily="34" charset="0"/>
              <a:cs typeface="Arial" pitchFamily="34" charset="0"/>
            </a:rPr>
            <a:t>? Hay </a:t>
          </a:r>
          <a:r>
            <a:rPr lang="en-US" sz="2000" kern="1200" dirty="0" err="1" smtClean="0">
              <a:latin typeface="Arial" pitchFamily="34" charset="0"/>
              <a:cs typeface="Arial" pitchFamily="34" charset="0"/>
            </a:rPr>
            <a:t>đối</a:t>
          </a:r>
          <a:r>
            <a:rPr lang="en-US" sz="2000" kern="1200" dirty="0" smtClean="0">
              <a:latin typeface="Arial" pitchFamily="34" charset="0"/>
              <a:cs typeface="Arial" pitchFamily="34" charset="0"/>
            </a:rPr>
            <a:t> </a:t>
          </a:r>
          <a:r>
            <a:rPr lang="en-US" sz="2000" kern="1200" dirty="0" err="1" smtClean="0">
              <a:latin typeface="Arial" pitchFamily="34" charset="0"/>
              <a:cs typeface="Arial" pitchFamily="34" charset="0"/>
            </a:rPr>
            <a:t>tác</a:t>
          </a:r>
          <a:r>
            <a:rPr lang="en-US" sz="2000" kern="1200" dirty="0" smtClean="0">
              <a:latin typeface="Arial" pitchFamily="34" charset="0"/>
              <a:cs typeface="Arial" pitchFamily="34" charset="0"/>
            </a:rPr>
            <a:t> </a:t>
          </a:r>
          <a:r>
            <a:rPr lang="en-US" sz="2000" kern="1200" dirty="0" err="1" smtClean="0">
              <a:latin typeface="Arial" pitchFamily="34" charset="0"/>
              <a:cs typeface="Arial" pitchFamily="34" charset="0"/>
            </a:rPr>
            <a:t>thực</a:t>
          </a:r>
          <a:r>
            <a:rPr lang="en-US" sz="2000" kern="1200" dirty="0" smtClean="0">
              <a:latin typeface="Arial" pitchFamily="34" charset="0"/>
              <a:cs typeface="Arial" pitchFamily="34" charset="0"/>
            </a:rPr>
            <a:t> </a:t>
          </a:r>
          <a:r>
            <a:rPr lang="en-US" sz="2000" kern="1200" dirty="0" err="1" smtClean="0">
              <a:latin typeface="Arial" pitchFamily="34" charset="0"/>
              <a:cs typeface="Arial" pitchFamily="34" charset="0"/>
            </a:rPr>
            <a:t>hiện</a:t>
          </a:r>
          <a:r>
            <a:rPr lang="en-US" sz="2000" kern="1200" dirty="0" smtClean="0">
              <a:latin typeface="Arial" pitchFamily="34" charset="0"/>
              <a:cs typeface="Arial" pitchFamily="34" charset="0"/>
            </a:rPr>
            <a:t>?</a:t>
          </a:r>
        </a:p>
      </dsp:txBody>
      <dsp:txXfrm>
        <a:off x="5879190" y="48670"/>
        <a:ext cx="1564369" cy="3351712"/>
      </dsp:txXfrm>
    </dsp:sp>
    <dsp:sp modelId="{1B10E266-A0F6-406B-950C-258804595378}">
      <dsp:nvSpPr>
        <dsp:cNvPr id="0" name=""/>
        <dsp:cNvSpPr/>
      </dsp:nvSpPr>
      <dsp:spPr>
        <a:xfrm>
          <a:off x="7771396" y="0"/>
          <a:ext cx="1661709" cy="3449052"/>
        </a:xfrm>
        <a:prstGeom prst="roundRect">
          <a:avLst>
            <a:gd name="adj" fmla="val 10000"/>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kern="1200" dirty="0" err="1" smtClean="0">
              <a:latin typeface="Arial" pitchFamily="34" charset="0"/>
              <a:cs typeface="Arial" pitchFamily="34" charset="0"/>
            </a:rPr>
            <a:t>Bao</a:t>
          </a:r>
          <a:r>
            <a:rPr lang="en-US" sz="2000" kern="1200" dirty="0" smtClean="0">
              <a:latin typeface="Arial" pitchFamily="34" charset="0"/>
              <a:cs typeface="Arial" pitchFamily="34" charset="0"/>
            </a:rPr>
            <a:t> </a:t>
          </a:r>
          <a:r>
            <a:rPr lang="en-US" sz="2000" kern="1200" dirty="0" err="1" smtClean="0">
              <a:latin typeface="Arial" pitchFamily="34" charset="0"/>
              <a:cs typeface="Arial" pitchFamily="34" charset="0"/>
            </a:rPr>
            <a:t>lâu</a:t>
          </a:r>
          <a:r>
            <a:rPr lang="en-US" sz="2000" kern="1200" dirty="0" smtClean="0">
              <a:latin typeface="Arial" pitchFamily="34" charset="0"/>
              <a:cs typeface="Arial" pitchFamily="34" charset="0"/>
            </a:rPr>
            <a:t> </a:t>
          </a:r>
          <a:r>
            <a:rPr lang="en-US" sz="2000" kern="1200" dirty="0" err="1" smtClean="0">
              <a:latin typeface="Arial" pitchFamily="34" charset="0"/>
              <a:cs typeface="Arial" pitchFamily="34" charset="0"/>
            </a:rPr>
            <a:t>bạn</a:t>
          </a:r>
          <a:r>
            <a:rPr lang="en-US" sz="2000" kern="1200" dirty="0" smtClean="0">
              <a:latin typeface="Arial" pitchFamily="34" charset="0"/>
              <a:cs typeface="Arial" pitchFamily="34" charset="0"/>
            </a:rPr>
            <a:t> </a:t>
          </a:r>
          <a:r>
            <a:rPr lang="en-US" sz="2000" kern="1200" dirty="0" err="1" smtClean="0">
              <a:latin typeface="Arial" pitchFamily="34" charset="0"/>
              <a:cs typeface="Arial" pitchFamily="34" charset="0"/>
            </a:rPr>
            <a:t>thu</a:t>
          </a:r>
          <a:r>
            <a:rPr lang="en-US" sz="2000" kern="1200" dirty="0" smtClean="0">
              <a:latin typeface="Arial" pitchFamily="34" charset="0"/>
              <a:cs typeface="Arial" pitchFamily="34" charset="0"/>
            </a:rPr>
            <a:t> </a:t>
          </a:r>
          <a:r>
            <a:rPr lang="en-US" sz="2000" kern="1200" dirty="0" err="1" smtClean="0">
              <a:latin typeface="Arial" pitchFamily="34" charset="0"/>
              <a:cs typeface="Arial" pitchFamily="34" charset="0"/>
            </a:rPr>
            <a:t>thập</a:t>
          </a:r>
          <a:r>
            <a:rPr lang="en-US" sz="2000" kern="1200" dirty="0" smtClean="0">
              <a:latin typeface="Arial" pitchFamily="34" charset="0"/>
              <a:cs typeface="Arial" pitchFamily="34" charset="0"/>
            </a:rPr>
            <a:t> </a:t>
          </a:r>
          <a:r>
            <a:rPr lang="en-US" sz="2000" kern="1200" dirty="0" err="1" smtClean="0">
              <a:latin typeface="Arial" pitchFamily="34" charset="0"/>
              <a:cs typeface="Arial" pitchFamily="34" charset="0"/>
            </a:rPr>
            <a:t>hoặc</a:t>
          </a:r>
          <a:r>
            <a:rPr lang="en-US" sz="2000" kern="1200" dirty="0" smtClean="0">
              <a:latin typeface="Arial" pitchFamily="34" charset="0"/>
              <a:cs typeface="Arial" pitchFamily="34" charset="0"/>
            </a:rPr>
            <a:t> </a:t>
          </a:r>
          <a:r>
            <a:rPr lang="en-US" sz="2000" kern="1200" dirty="0" err="1" smtClean="0">
              <a:latin typeface="Arial" pitchFamily="34" charset="0"/>
              <a:cs typeface="Arial" pitchFamily="34" charset="0"/>
            </a:rPr>
            <a:t>báo</a:t>
          </a:r>
          <a:r>
            <a:rPr lang="en-US" sz="2000" kern="1200" dirty="0" smtClean="0">
              <a:latin typeface="Arial" pitchFamily="34" charset="0"/>
              <a:cs typeface="Arial" pitchFamily="34" charset="0"/>
            </a:rPr>
            <a:t> </a:t>
          </a:r>
          <a:r>
            <a:rPr lang="en-US" sz="2000" kern="1200" dirty="0" err="1" smtClean="0">
              <a:latin typeface="Arial" pitchFamily="34" charset="0"/>
              <a:cs typeface="Arial" pitchFamily="34" charset="0"/>
            </a:rPr>
            <a:t>cáo</a:t>
          </a:r>
          <a:r>
            <a:rPr lang="en-US" sz="2000" kern="1200" dirty="0" smtClean="0">
              <a:latin typeface="Arial" pitchFamily="34" charset="0"/>
              <a:cs typeface="Arial" pitchFamily="34" charset="0"/>
            </a:rPr>
            <a:t> </a:t>
          </a:r>
          <a:r>
            <a:rPr lang="en-US" sz="2000" kern="1200" dirty="0" err="1" smtClean="0">
              <a:latin typeface="Arial" pitchFamily="34" charset="0"/>
              <a:cs typeface="Arial" pitchFamily="34" charset="0"/>
            </a:rPr>
            <a:t>thông</a:t>
          </a:r>
          <a:r>
            <a:rPr lang="en-US" sz="2000" kern="1200" dirty="0" smtClean="0">
              <a:latin typeface="Arial" pitchFamily="34" charset="0"/>
              <a:cs typeface="Arial" pitchFamily="34" charset="0"/>
            </a:rPr>
            <a:t> tin </a:t>
          </a:r>
          <a:r>
            <a:rPr lang="en-US" sz="2000" kern="1200" dirty="0" err="1" smtClean="0">
              <a:latin typeface="Arial" pitchFamily="34" charset="0"/>
              <a:cs typeface="Arial" pitchFamily="34" charset="0"/>
            </a:rPr>
            <a:t>này</a:t>
          </a:r>
          <a:r>
            <a:rPr lang="en-US" sz="2000" kern="1200" dirty="0" smtClean="0">
              <a:latin typeface="Arial" pitchFamily="34" charset="0"/>
              <a:cs typeface="Arial" pitchFamily="34" charset="0"/>
            </a:rPr>
            <a:t>?</a:t>
          </a:r>
        </a:p>
      </dsp:txBody>
      <dsp:txXfrm>
        <a:off x="7820066" y="48670"/>
        <a:ext cx="1564369" cy="3351712"/>
      </dsp:txXfrm>
    </dsp:sp>
    <dsp:sp modelId="{1E46AFCE-5258-4F0D-9D05-A0037BDE65AF}">
      <dsp:nvSpPr>
        <dsp:cNvPr id="0" name=""/>
        <dsp:cNvSpPr/>
      </dsp:nvSpPr>
      <dsp:spPr>
        <a:xfrm>
          <a:off x="9712273" y="0"/>
          <a:ext cx="1661709" cy="3449052"/>
        </a:xfrm>
        <a:prstGeom prst="roundRect">
          <a:avLst>
            <a:gd name="adj" fmla="val 10000"/>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kern="1200" dirty="0" err="1" smtClean="0">
              <a:latin typeface="Arial" pitchFamily="34" charset="0"/>
              <a:cs typeface="Arial" pitchFamily="34" charset="0"/>
            </a:rPr>
            <a:t>Kiến</a:t>
          </a:r>
          <a:r>
            <a:rPr lang="en-US" sz="2000" kern="1200" dirty="0" smtClean="0">
              <a:latin typeface="Arial" pitchFamily="34" charset="0"/>
              <a:cs typeface="Arial" pitchFamily="34" charset="0"/>
            </a:rPr>
            <a:t> </a:t>
          </a:r>
          <a:r>
            <a:rPr lang="en-US" sz="2000" kern="1200" dirty="0" err="1" smtClean="0">
              <a:latin typeface="Arial" pitchFamily="34" charset="0"/>
              <a:cs typeface="Arial" pitchFamily="34" charset="0"/>
            </a:rPr>
            <a:t>thức</a:t>
          </a:r>
          <a:r>
            <a:rPr lang="en-US" sz="2000" kern="1200" dirty="0" smtClean="0">
              <a:latin typeface="Arial" pitchFamily="34" charset="0"/>
              <a:cs typeface="Arial" pitchFamily="34" charset="0"/>
            </a:rPr>
            <a:t>, </a:t>
          </a:r>
          <a:r>
            <a:rPr lang="en-US" sz="2000" kern="1200" dirty="0" err="1" smtClean="0">
              <a:latin typeface="Arial" pitchFamily="34" charset="0"/>
              <a:cs typeface="Arial" pitchFamily="34" charset="0"/>
            </a:rPr>
            <a:t>thái</a:t>
          </a:r>
          <a:r>
            <a:rPr lang="en-US" sz="2000" kern="1200" dirty="0" smtClean="0">
              <a:latin typeface="Arial" pitchFamily="34" charset="0"/>
              <a:cs typeface="Arial" pitchFamily="34" charset="0"/>
            </a:rPr>
            <a:t> </a:t>
          </a:r>
          <a:r>
            <a:rPr lang="en-US" sz="2000" kern="1200" dirty="0" err="1" smtClean="0">
              <a:latin typeface="Arial" pitchFamily="34" charset="0"/>
              <a:cs typeface="Arial" pitchFamily="34" charset="0"/>
            </a:rPr>
            <a:t>độ</a:t>
          </a:r>
          <a:r>
            <a:rPr lang="en-US" sz="2000" kern="1200" dirty="0" smtClean="0">
              <a:latin typeface="Arial" pitchFamily="34" charset="0"/>
              <a:cs typeface="Arial" pitchFamily="34" charset="0"/>
            </a:rPr>
            <a:t>, </a:t>
          </a:r>
          <a:r>
            <a:rPr lang="en-US" sz="2000" kern="1200" dirty="0" err="1" smtClean="0">
              <a:latin typeface="Arial" pitchFamily="34" charset="0"/>
              <a:cs typeface="Arial" pitchFamily="34" charset="0"/>
            </a:rPr>
            <a:t>thực</a:t>
          </a:r>
          <a:r>
            <a:rPr lang="en-US" sz="2000" kern="1200" dirty="0" smtClean="0">
              <a:latin typeface="Arial" pitchFamily="34" charset="0"/>
              <a:cs typeface="Arial" pitchFamily="34" charset="0"/>
            </a:rPr>
            <a:t> </a:t>
          </a:r>
          <a:r>
            <a:rPr lang="en-US" sz="2000" kern="1200" dirty="0" err="1" smtClean="0">
              <a:latin typeface="Arial" pitchFamily="34" charset="0"/>
              <a:cs typeface="Arial" pitchFamily="34" charset="0"/>
            </a:rPr>
            <a:t>hành</a:t>
          </a:r>
          <a:r>
            <a:rPr lang="en-US" sz="2000" kern="1200" dirty="0" smtClean="0">
              <a:latin typeface="Arial" pitchFamily="34" charset="0"/>
              <a:cs typeface="Arial" pitchFamily="34" charset="0"/>
            </a:rPr>
            <a:t> </a:t>
          </a:r>
          <a:r>
            <a:rPr lang="en-US" sz="2000" kern="1200" dirty="0" err="1" smtClean="0">
              <a:latin typeface="Arial" pitchFamily="34" charset="0"/>
              <a:cs typeface="Arial" pitchFamily="34" charset="0"/>
            </a:rPr>
            <a:t>hiện</a:t>
          </a:r>
          <a:r>
            <a:rPr lang="en-US" sz="2000" kern="1200" dirty="0" smtClean="0">
              <a:latin typeface="Arial" pitchFamily="34" charset="0"/>
              <a:cs typeface="Arial" pitchFamily="34" charset="0"/>
            </a:rPr>
            <a:t> </a:t>
          </a:r>
          <a:r>
            <a:rPr lang="en-US" sz="2000" kern="1200" dirty="0" err="1" smtClean="0">
              <a:latin typeface="Arial" pitchFamily="34" charset="0"/>
              <a:cs typeface="Arial" pitchFamily="34" charset="0"/>
            </a:rPr>
            <a:t>tại</a:t>
          </a:r>
          <a:r>
            <a:rPr lang="en-US" sz="2000" kern="1200" dirty="0" smtClean="0">
              <a:latin typeface="Arial" pitchFamily="34" charset="0"/>
              <a:cs typeface="Arial" pitchFamily="34" charset="0"/>
            </a:rPr>
            <a:t> </a:t>
          </a:r>
          <a:r>
            <a:rPr lang="en-US" sz="2000" kern="1200" dirty="0" err="1" smtClean="0">
              <a:latin typeface="Arial" pitchFamily="34" charset="0"/>
              <a:cs typeface="Arial" pitchFamily="34" charset="0"/>
            </a:rPr>
            <a:t>của</a:t>
          </a:r>
          <a:r>
            <a:rPr lang="en-US" sz="2000" kern="1200" dirty="0" smtClean="0">
              <a:latin typeface="Arial" pitchFamily="34" charset="0"/>
              <a:cs typeface="Arial" pitchFamily="34" charset="0"/>
            </a:rPr>
            <a:t> </a:t>
          </a:r>
          <a:r>
            <a:rPr lang="en-US" sz="2000" kern="1200" dirty="0" err="1" smtClean="0">
              <a:latin typeface="Arial" pitchFamily="34" charset="0"/>
              <a:cs typeface="Arial" pitchFamily="34" charset="0"/>
            </a:rPr>
            <a:t>đối</a:t>
          </a:r>
          <a:r>
            <a:rPr lang="en-US" sz="2000" kern="1200" dirty="0" smtClean="0">
              <a:latin typeface="Arial" pitchFamily="34" charset="0"/>
              <a:cs typeface="Arial" pitchFamily="34" charset="0"/>
            </a:rPr>
            <a:t> </a:t>
          </a:r>
          <a:r>
            <a:rPr lang="en-US" sz="2000" kern="1200" dirty="0" err="1" smtClean="0">
              <a:latin typeface="Arial" pitchFamily="34" charset="0"/>
              <a:cs typeface="Arial" pitchFamily="34" charset="0"/>
            </a:rPr>
            <a:t>tượng</a:t>
          </a:r>
          <a:r>
            <a:rPr lang="en-US" sz="2000" kern="1200" dirty="0" smtClean="0">
              <a:latin typeface="Arial" pitchFamily="34" charset="0"/>
              <a:cs typeface="Arial" pitchFamily="34" charset="0"/>
            </a:rPr>
            <a:t>/</a:t>
          </a:r>
          <a:r>
            <a:rPr lang="en-US" sz="2000" kern="1200" dirty="0" err="1" smtClean="0">
              <a:latin typeface="Arial" pitchFamily="34" charset="0"/>
              <a:cs typeface="Arial" pitchFamily="34" charset="0"/>
            </a:rPr>
            <a:t>khu</a:t>
          </a:r>
          <a:r>
            <a:rPr lang="en-US" sz="2000" kern="1200" dirty="0" smtClean="0">
              <a:latin typeface="Arial" pitchFamily="34" charset="0"/>
              <a:cs typeface="Arial" pitchFamily="34" charset="0"/>
            </a:rPr>
            <a:t> </a:t>
          </a:r>
          <a:r>
            <a:rPr lang="en-US" sz="2000" kern="1200" dirty="0" err="1" smtClean="0">
              <a:latin typeface="Arial" pitchFamily="34" charset="0"/>
              <a:cs typeface="Arial" pitchFamily="34" charset="0"/>
            </a:rPr>
            <a:t>vực</a:t>
          </a:r>
          <a:r>
            <a:rPr lang="en-US" sz="2000" kern="1200" dirty="0" smtClean="0">
              <a:latin typeface="Arial" pitchFamily="34" charset="0"/>
              <a:cs typeface="Arial" pitchFamily="34" charset="0"/>
            </a:rPr>
            <a:t> </a:t>
          </a:r>
          <a:r>
            <a:rPr lang="en-US" sz="2000" kern="1200" dirty="0" err="1" smtClean="0">
              <a:latin typeface="Arial" pitchFamily="34" charset="0"/>
              <a:cs typeface="Arial" pitchFamily="34" charset="0"/>
            </a:rPr>
            <a:t>mục</a:t>
          </a:r>
          <a:r>
            <a:rPr lang="en-US" sz="2000" kern="1200" dirty="0" smtClean="0">
              <a:latin typeface="Arial" pitchFamily="34" charset="0"/>
              <a:cs typeface="Arial" pitchFamily="34" charset="0"/>
            </a:rPr>
            <a:t> </a:t>
          </a:r>
          <a:r>
            <a:rPr lang="en-US" sz="2000" kern="1200" dirty="0" err="1" smtClean="0">
              <a:latin typeface="Arial" pitchFamily="34" charset="0"/>
              <a:cs typeface="Arial" pitchFamily="34" charset="0"/>
            </a:rPr>
            <a:t>tiêu</a:t>
          </a:r>
          <a:r>
            <a:rPr lang="en-US" sz="2000" kern="1200" dirty="0" smtClean="0">
              <a:latin typeface="Arial" pitchFamily="34" charset="0"/>
              <a:cs typeface="Arial" pitchFamily="34" charset="0"/>
            </a:rPr>
            <a:t> </a:t>
          </a:r>
          <a:r>
            <a:rPr lang="en-US" sz="2000" kern="1200" dirty="0" smtClean="0">
              <a:latin typeface="Arial" pitchFamily="34" charset="0"/>
              <a:cs typeface="Arial" pitchFamily="34" charset="0"/>
            </a:rPr>
            <a:t>ở </a:t>
          </a:r>
          <a:r>
            <a:rPr lang="en-US" sz="2000" kern="1200" dirty="0" err="1" smtClean="0">
              <a:latin typeface="Arial" pitchFamily="34" charset="0"/>
              <a:cs typeface="Arial" pitchFamily="34" charset="0"/>
            </a:rPr>
            <a:t>mức</a:t>
          </a:r>
          <a:r>
            <a:rPr lang="en-US" sz="2000" kern="1200" dirty="0" smtClean="0">
              <a:latin typeface="Arial" pitchFamily="34" charset="0"/>
              <a:cs typeface="Arial" pitchFamily="34" charset="0"/>
            </a:rPr>
            <a:t> </a:t>
          </a:r>
          <a:r>
            <a:rPr lang="en-US" sz="2000" kern="1200" dirty="0" err="1" smtClean="0">
              <a:latin typeface="Arial" pitchFamily="34" charset="0"/>
              <a:cs typeface="Arial" pitchFamily="34" charset="0"/>
            </a:rPr>
            <a:t>nào</a:t>
          </a:r>
          <a:r>
            <a:rPr lang="en-US" sz="2000" kern="1200" dirty="0" smtClean="0">
              <a:latin typeface="Arial" pitchFamily="34" charset="0"/>
              <a:cs typeface="Arial" pitchFamily="34" charset="0"/>
            </a:rPr>
            <a:t>? </a:t>
          </a:r>
          <a:endParaRPr lang="en-US" sz="2000" kern="1200" dirty="0">
            <a:latin typeface="Arial" pitchFamily="34" charset="0"/>
            <a:cs typeface="Arial" pitchFamily="34" charset="0"/>
          </a:endParaRPr>
        </a:p>
      </dsp:txBody>
      <dsp:txXfrm>
        <a:off x="9760943" y="48670"/>
        <a:ext cx="1564369" cy="3351712"/>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3BDA572-4C05-4CF9-99C6-10450F32CF06}">
      <dsp:nvSpPr>
        <dsp:cNvPr id="0" name=""/>
        <dsp:cNvSpPr/>
      </dsp:nvSpPr>
      <dsp:spPr>
        <a:xfrm>
          <a:off x="237351" y="38"/>
          <a:ext cx="2616883" cy="1570130"/>
        </a:xfrm>
        <a:prstGeom prst="rect">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5730" tIns="125730" rIns="125730" bIns="125730" numCol="1" spcCol="1270" anchor="ctr" anchorCtr="0">
          <a:noAutofit/>
        </a:bodyPr>
        <a:lstStyle/>
        <a:p>
          <a:pPr lvl="0" algn="ctr" defTabSz="1466850">
            <a:lnSpc>
              <a:spcPct val="90000"/>
            </a:lnSpc>
            <a:spcBef>
              <a:spcPct val="0"/>
            </a:spcBef>
            <a:spcAft>
              <a:spcPct val="35000"/>
            </a:spcAft>
          </a:pPr>
          <a:r>
            <a:rPr lang="en-US" sz="3300" kern="1200" dirty="0" err="1" smtClean="0">
              <a:latin typeface="Arial" pitchFamily="34" charset="0"/>
              <a:cs typeface="Arial" pitchFamily="34" charset="0"/>
            </a:rPr>
            <a:t>Sô</a:t>
          </a:r>
          <a:r>
            <a:rPr lang="en-US" sz="3300" kern="1200" dirty="0" smtClean="0">
              <a:latin typeface="Arial" pitchFamily="34" charset="0"/>
              <a:cs typeface="Arial" pitchFamily="34" charset="0"/>
            </a:rPr>
            <a:t>́ </a:t>
          </a:r>
          <a:r>
            <a:rPr lang="en-US" sz="3300" kern="1200" dirty="0" err="1" smtClean="0">
              <a:latin typeface="Arial" pitchFamily="34" charset="0"/>
              <a:cs typeface="Arial" pitchFamily="34" charset="0"/>
            </a:rPr>
            <a:t>đếm</a:t>
          </a:r>
          <a:endParaRPr lang="en-US" sz="3300" kern="1200" dirty="0">
            <a:latin typeface="Arial" pitchFamily="34" charset="0"/>
            <a:cs typeface="Arial" pitchFamily="34" charset="0"/>
          </a:endParaRPr>
        </a:p>
      </dsp:txBody>
      <dsp:txXfrm>
        <a:off x="237351" y="38"/>
        <a:ext cx="2616883" cy="1570130"/>
      </dsp:txXfrm>
    </dsp:sp>
    <dsp:sp modelId="{3D9D327B-8E26-487D-9E27-7A04E00ACBCE}">
      <dsp:nvSpPr>
        <dsp:cNvPr id="0" name=""/>
        <dsp:cNvSpPr/>
      </dsp:nvSpPr>
      <dsp:spPr>
        <a:xfrm>
          <a:off x="3115924" y="38"/>
          <a:ext cx="2616883" cy="1570130"/>
        </a:xfrm>
        <a:prstGeom prst="rect">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5730" tIns="125730" rIns="125730" bIns="125730" numCol="1" spcCol="1270" anchor="ctr" anchorCtr="0">
          <a:noAutofit/>
        </a:bodyPr>
        <a:lstStyle/>
        <a:p>
          <a:pPr lvl="0" algn="ctr" defTabSz="1466850">
            <a:lnSpc>
              <a:spcPct val="90000"/>
            </a:lnSpc>
            <a:spcBef>
              <a:spcPct val="0"/>
            </a:spcBef>
            <a:spcAft>
              <a:spcPct val="35000"/>
            </a:spcAft>
          </a:pPr>
          <a:r>
            <a:rPr lang="en-US" sz="3300" kern="1200" dirty="0" smtClean="0">
              <a:latin typeface="Arial" pitchFamily="34" charset="0"/>
              <a:cs typeface="Arial" pitchFamily="34" charset="0"/>
            </a:rPr>
            <a:t>Tỉ </a:t>
          </a:r>
          <a:r>
            <a:rPr lang="en-US" sz="3300" kern="1200" dirty="0" err="1" smtClean="0">
              <a:latin typeface="Arial" pitchFamily="34" charset="0"/>
              <a:cs typeface="Arial" pitchFamily="34" charset="0"/>
            </a:rPr>
            <a:t>sô</a:t>
          </a:r>
          <a:r>
            <a:rPr lang="en-US" sz="3300" kern="1200" dirty="0" smtClean="0">
              <a:latin typeface="Arial" pitchFamily="34" charset="0"/>
              <a:cs typeface="Arial" pitchFamily="34" charset="0"/>
            </a:rPr>
            <a:t>́ </a:t>
          </a:r>
          <a:endParaRPr lang="en-US" sz="3300" kern="1200" dirty="0">
            <a:latin typeface="Arial" pitchFamily="34" charset="0"/>
            <a:cs typeface="Arial" pitchFamily="34" charset="0"/>
          </a:endParaRPr>
        </a:p>
      </dsp:txBody>
      <dsp:txXfrm>
        <a:off x="3115924" y="38"/>
        <a:ext cx="2616883" cy="1570130"/>
      </dsp:txXfrm>
    </dsp:sp>
    <dsp:sp modelId="{63FA3223-E8AE-4F9B-BA2D-6C68AE0B95CF}">
      <dsp:nvSpPr>
        <dsp:cNvPr id="0" name=""/>
        <dsp:cNvSpPr/>
      </dsp:nvSpPr>
      <dsp:spPr>
        <a:xfrm>
          <a:off x="5994496" y="38"/>
          <a:ext cx="2616883" cy="1570130"/>
        </a:xfrm>
        <a:prstGeom prst="rect">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5730" tIns="125730" rIns="125730" bIns="125730" numCol="1" spcCol="1270" anchor="ctr" anchorCtr="0">
          <a:noAutofit/>
        </a:bodyPr>
        <a:lstStyle/>
        <a:p>
          <a:pPr lvl="0" algn="ctr" defTabSz="1466850">
            <a:lnSpc>
              <a:spcPct val="90000"/>
            </a:lnSpc>
            <a:spcBef>
              <a:spcPct val="0"/>
            </a:spcBef>
            <a:spcAft>
              <a:spcPct val="35000"/>
            </a:spcAft>
          </a:pPr>
          <a:r>
            <a:rPr lang="en-US" sz="3300" kern="1200" dirty="0" err="1" smtClean="0">
              <a:latin typeface="Arial" pitchFamily="34" charset="0"/>
              <a:cs typeface="Arial" pitchFamily="34" charset="0"/>
            </a:rPr>
            <a:t>Phần</a:t>
          </a:r>
          <a:r>
            <a:rPr lang="en-US" sz="3300" kern="1200" dirty="0" smtClean="0">
              <a:latin typeface="Arial" pitchFamily="34" charset="0"/>
              <a:cs typeface="Arial" pitchFamily="34" charset="0"/>
            </a:rPr>
            <a:t> </a:t>
          </a:r>
          <a:r>
            <a:rPr lang="en-US" sz="3300" kern="1200" dirty="0" err="1" smtClean="0">
              <a:latin typeface="Arial" pitchFamily="34" charset="0"/>
              <a:cs typeface="Arial" pitchFamily="34" charset="0"/>
            </a:rPr>
            <a:t>trăm</a:t>
          </a:r>
          <a:r>
            <a:rPr lang="en-US" sz="3300" kern="1200" dirty="0" smtClean="0">
              <a:latin typeface="Arial" pitchFamily="34" charset="0"/>
              <a:cs typeface="Arial" pitchFamily="34" charset="0"/>
            </a:rPr>
            <a:t>  </a:t>
          </a:r>
          <a:endParaRPr lang="en-US" sz="3300" kern="1200" dirty="0">
            <a:latin typeface="Arial" pitchFamily="34" charset="0"/>
            <a:cs typeface="Arial" pitchFamily="34" charset="0"/>
          </a:endParaRPr>
        </a:p>
      </dsp:txBody>
      <dsp:txXfrm>
        <a:off x="5994496" y="38"/>
        <a:ext cx="2616883" cy="1570130"/>
      </dsp:txXfrm>
    </dsp:sp>
    <dsp:sp modelId="{50C6E05D-6963-4748-9801-A32BDC3BF9EE}">
      <dsp:nvSpPr>
        <dsp:cNvPr id="0" name=""/>
        <dsp:cNvSpPr/>
      </dsp:nvSpPr>
      <dsp:spPr>
        <a:xfrm>
          <a:off x="8873069" y="38"/>
          <a:ext cx="2616883" cy="1570130"/>
        </a:xfrm>
        <a:prstGeom prst="rect">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5730" tIns="125730" rIns="125730" bIns="125730" numCol="1" spcCol="1270" anchor="ctr" anchorCtr="0">
          <a:noAutofit/>
        </a:bodyPr>
        <a:lstStyle/>
        <a:p>
          <a:pPr lvl="0" algn="ctr" defTabSz="1466850">
            <a:lnSpc>
              <a:spcPct val="90000"/>
            </a:lnSpc>
            <a:spcBef>
              <a:spcPct val="0"/>
            </a:spcBef>
            <a:spcAft>
              <a:spcPct val="35000"/>
            </a:spcAft>
          </a:pPr>
          <a:r>
            <a:rPr lang="en-US" sz="3300" kern="1200" dirty="0" err="1" smtClean="0">
              <a:latin typeface="Arial" pitchFamily="34" charset="0"/>
              <a:cs typeface="Arial" pitchFamily="34" charset="0"/>
            </a:rPr>
            <a:t>Trung</a:t>
          </a:r>
          <a:r>
            <a:rPr lang="en-US" sz="3300" kern="1200" dirty="0" smtClean="0">
              <a:latin typeface="Arial" pitchFamily="34" charset="0"/>
              <a:cs typeface="Arial" pitchFamily="34" charset="0"/>
            </a:rPr>
            <a:t> </a:t>
          </a:r>
          <a:r>
            <a:rPr lang="en-US" sz="3300" kern="1200" dirty="0" err="1" smtClean="0">
              <a:latin typeface="Arial" pitchFamily="34" charset="0"/>
              <a:cs typeface="Arial" pitchFamily="34" charset="0"/>
            </a:rPr>
            <a:t>bình</a:t>
          </a:r>
          <a:endParaRPr lang="en-US" sz="3300" kern="1200" dirty="0">
            <a:latin typeface="Arial" pitchFamily="34" charset="0"/>
            <a:cs typeface="Arial" pitchFamily="34" charset="0"/>
          </a:endParaRPr>
        </a:p>
      </dsp:txBody>
      <dsp:txXfrm>
        <a:off x="8873069" y="38"/>
        <a:ext cx="2616883" cy="1570130"/>
      </dsp:txXfrm>
    </dsp:sp>
    <dsp:sp modelId="{50858C50-CF86-4AE0-BB2F-4D2D83018F8B}">
      <dsp:nvSpPr>
        <dsp:cNvPr id="0" name=""/>
        <dsp:cNvSpPr/>
      </dsp:nvSpPr>
      <dsp:spPr>
        <a:xfrm>
          <a:off x="3115924" y="1831857"/>
          <a:ext cx="2616883" cy="1570130"/>
        </a:xfrm>
        <a:prstGeom prst="rect">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5730" tIns="125730" rIns="125730" bIns="125730" numCol="1" spcCol="1270" anchor="ctr" anchorCtr="0">
          <a:noAutofit/>
        </a:bodyPr>
        <a:lstStyle/>
        <a:p>
          <a:pPr lvl="0" algn="ctr" defTabSz="1466850">
            <a:lnSpc>
              <a:spcPct val="90000"/>
            </a:lnSpc>
            <a:spcBef>
              <a:spcPct val="0"/>
            </a:spcBef>
            <a:spcAft>
              <a:spcPct val="35000"/>
            </a:spcAft>
          </a:pPr>
          <a:r>
            <a:rPr lang="en-US" sz="3300" kern="1200" dirty="0" smtClean="0">
              <a:latin typeface="Arial" pitchFamily="34" charset="0"/>
              <a:cs typeface="Arial" pitchFamily="34" charset="0"/>
            </a:rPr>
            <a:t>Tỉ </a:t>
          </a:r>
          <a:r>
            <a:rPr lang="en-US" sz="3300" kern="1200" dirty="0" err="1" smtClean="0">
              <a:latin typeface="Arial" pitchFamily="34" charset="0"/>
              <a:cs typeface="Arial" pitchFamily="34" charset="0"/>
            </a:rPr>
            <a:t>lê</a:t>
          </a:r>
          <a:r>
            <a:rPr lang="en-US" sz="3300" kern="1200" dirty="0" smtClean="0">
              <a:latin typeface="Arial" pitchFamily="34" charset="0"/>
              <a:cs typeface="Arial" pitchFamily="34" charset="0"/>
            </a:rPr>
            <a:t>̣ </a:t>
          </a:r>
          <a:endParaRPr lang="en-US" sz="3300" kern="1200" dirty="0">
            <a:latin typeface="Arial" pitchFamily="34" charset="0"/>
            <a:cs typeface="Arial" pitchFamily="34" charset="0"/>
          </a:endParaRPr>
        </a:p>
      </dsp:txBody>
      <dsp:txXfrm>
        <a:off x="3115924" y="1831857"/>
        <a:ext cx="2616883" cy="1570130"/>
      </dsp:txXfrm>
    </dsp:sp>
    <dsp:sp modelId="{A70B2974-EC5B-4138-A6E4-27FA201C465B}">
      <dsp:nvSpPr>
        <dsp:cNvPr id="0" name=""/>
        <dsp:cNvSpPr/>
      </dsp:nvSpPr>
      <dsp:spPr>
        <a:xfrm>
          <a:off x="5994496" y="1831857"/>
          <a:ext cx="2616883" cy="1570130"/>
        </a:xfrm>
        <a:prstGeom prst="rect">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5730" tIns="125730" rIns="125730" bIns="125730" numCol="1" spcCol="1270" anchor="ctr" anchorCtr="0">
          <a:noAutofit/>
        </a:bodyPr>
        <a:lstStyle/>
        <a:p>
          <a:pPr lvl="0" algn="ctr" defTabSz="1466850">
            <a:lnSpc>
              <a:spcPct val="90000"/>
            </a:lnSpc>
            <a:spcBef>
              <a:spcPct val="0"/>
            </a:spcBef>
            <a:spcAft>
              <a:spcPct val="35000"/>
            </a:spcAft>
          </a:pPr>
          <a:r>
            <a:rPr lang="en-US" sz="3300" kern="1200" dirty="0" err="1" smtClean="0">
              <a:latin typeface="Arial" pitchFamily="34" charset="0"/>
              <a:cs typeface="Arial" pitchFamily="34" charset="0"/>
            </a:rPr>
            <a:t>Bảng</a:t>
          </a:r>
          <a:r>
            <a:rPr lang="en-US" sz="3300" kern="1200" dirty="0" smtClean="0">
              <a:latin typeface="Arial" pitchFamily="34" charset="0"/>
              <a:cs typeface="Arial" pitchFamily="34" charset="0"/>
            </a:rPr>
            <a:t> </a:t>
          </a:r>
          <a:r>
            <a:rPr lang="en-US" sz="3300" kern="1200" dirty="0" err="1" smtClean="0">
              <a:latin typeface="Arial" pitchFamily="34" charset="0"/>
              <a:cs typeface="Arial" pitchFamily="34" charset="0"/>
            </a:rPr>
            <a:t>kê</a:t>
          </a:r>
          <a:r>
            <a:rPr lang="en-US" sz="3300" kern="1200" dirty="0" smtClean="0">
              <a:latin typeface="Arial" pitchFamily="34" charset="0"/>
              <a:cs typeface="Arial" pitchFamily="34" charset="0"/>
            </a:rPr>
            <a:t> </a:t>
          </a:r>
          <a:br>
            <a:rPr lang="en-US" sz="3300" kern="1200" dirty="0" smtClean="0">
              <a:latin typeface="Arial" pitchFamily="34" charset="0"/>
              <a:cs typeface="Arial" pitchFamily="34" charset="0"/>
            </a:rPr>
          </a:br>
          <a:r>
            <a:rPr lang="en-US" sz="3300" kern="1200" dirty="0" smtClean="0">
              <a:latin typeface="Arial" pitchFamily="34" charset="0"/>
              <a:cs typeface="Arial" pitchFamily="34" charset="0"/>
            </a:rPr>
            <a:t>(</a:t>
          </a:r>
          <a:r>
            <a:rPr lang="en-US" sz="3300" kern="1200" dirty="0" err="1" smtClean="0">
              <a:latin typeface="Arial" pitchFamily="34" charset="0"/>
              <a:cs typeface="Arial" pitchFamily="34" charset="0"/>
            </a:rPr>
            <a:t>tập</a:t>
          </a:r>
          <a:r>
            <a:rPr lang="en-US" sz="3300" kern="1200" dirty="0" smtClean="0">
              <a:latin typeface="Arial" pitchFamily="34" charset="0"/>
              <a:cs typeface="Arial" pitchFamily="34" charset="0"/>
            </a:rPr>
            <a:t> </a:t>
          </a:r>
          <a:r>
            <a:rPr lang="en-US" sz="3300" kern="1200" dirty="0" err="1" smtClean="0">
              <a:latin typeface="Arial" pitchFamily="34" charset="0"/>
              <a:cs typeface="Arial" pitchFamily="34" charset="0"/>
            </a:rPr>
            <a:t>hợp</a:t>
          </a:r>
          <a:r>
            <a:rPr lang="en-US" sz="3300" kern="1200" dirty="0" smtClean="0">
              <a:latin typeface="Arial" pitchFamily="34" charset="0"/>
              <a:cs typeface="Arial" pitchFamily="34" charset="0"/>
            </a:rPr>
            <a:t> </a:t>
          </a:r>
          <a:r>
            <a:rPr lang="en-US" sz="3300" kern="1200" dirty="0" err="1" smtClean="0">
              <a:latin typeface="Arial" pitchFamily="34" charset="0"/>
              <a:cs typeface="Arial" pitchFamily="34" charset="0"/>
            </a:rPr>
            <a:t>các</a:t>
          </a:r>
          <a:r>
            <a:rPr lang="en-US" sz="3300" kern="1200" dirty="0" smtClean="0">
              <a:latin typeface="Arial" pitchFamily="34" charset="0"/>
              <a:cs typeface="Arial" pitchFamily="34" charset="0"/>
            </a:rPr>
            <a:t> chỉ </a:t>
          </a:r>
          <a:r>
            <a:rPr lang="en-US" sz="3300" kern="1200" dirty="0" err="1" smtClean="0">
              <a:latin typeface="Arial" pitchFamily="34" charset="0"/>
              <a:cs typeface="Arial" pitchFamily="34" charset="0"/>
            </a:rPr>
            <a:t>sô</a:t>
          </a:r>
          <a:r>
            <a:rPr lang="en-US" sz="3300" kern="1200" dirty="0" smtClean="0">
              <a:latin typeface="Arial" pitchFamily="34" charset="0"/>
              <a:cs typeface="Arial" pitchFamily="34" charset="0"/>
            </a:rPr>
            <a:t>́)</a:t>
          </a:r>
          <a:endParaRPr lang="en-US" sz="3300" kern="1200" dirty="0">
            <a:latin typeface="Arial" pitchFamily="34" charset="0"/>
            <a:cs typeface="Arial" pitchFamily="34" charset="0"/>
          </a:endParaRPr>
        </a:p>
      </dsp:txBody>
      <dsp:txXfrm>
        <a:off x="5994496" y="1831857"/>
        <a:ext cx="2616883" cy="1570130"/>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D13F9BB-F0DE-44C0-994B-75C0E2046751}">
      <dsp:nvSpPr>
        <dsp:cNvPr id="0" name=""/>
        <dsp:cNvSpPr/>
      </dsp:nvSpPr>
      <dsp:spPr>
        <a:xfrm>
          <a:off x="1283" y="538625"/>
          <a:ext cx="5006206" cy="3003723"/>
        </a:xfrm>
        <a:prstGeom prst="rect">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0" tIns="152400" rIns="152400" bIns="152400" numCol="1" spcCol="1270" anchor="ctr" anchorCtr="0">
          <a:noAutofit/>
        </a:bodyPr>
        <a:lstStyle/>
        <a:p>
          <a:pPr lvl="0" algn="ctr" defTabSz="1778000">
            <a:lnSpc>
              <a:spcPct val="90000"/>
            </a:lnSpc>
            <a:spcBef>
              <a:spcPct val="0"/>
            </a:spcBef>
            <a:spcAft>
              <a:spcPct val="35000"/>
            </a:spcAft>
          </a:pPr>
          <a:r>
            <a:rPr lang="en-US" sz="4000" kern="1200" dirty="0" err="1" smtClean="0">
              <a:latin typeface="Arial" pitchFamily="34" charset="0"/>
              <a:cs typeface="Arial" pitchFamily="34" charset="0"/>
            </a:rPr>
            <a:t>Một</a:t>
          </a:r>
          <a:r>
            <a:rPr lang="en-US" sz="4000" kern="1200" dirty="0" smtClean="0">
              <a:latin typeface="Arial" pitchFamily="34" charset="0"/>
              <a:cs typeface="Arial" pitchFamily="34" charset="0"/>
            </a:rPr>
            <a:t> </a:t>
          </a:r>
          <a:r>
            <a:rPr lang="en-US" sz="4000" kern="1200" dirty="0" err="1" smtClean="0">
              <a:latin typeface="Arial" pitchFamily="34" charset="0"/>
              <a:cs typeface="Arial" pitchFamily="34" charset="0"/>
            </a:rPr>
            <a:t>chỉ</a:t>
          </a:r>
          <a:r>
            <a:rPr lang="en-US" sz="4000" kern="1200" dirty="0" smtClean="0">
              <a:latin typeface="Arial" pitchFamily="34" charset="0"/>
              <a:cs typeface="Arial" pitchFamily="34" charset="0"/>
            </a:rPr>
            <a:t> </a:t>
          </a:r>
          <a:r>
            <a:rPr lang="en-US" sz="4000" kern="1200" dirty="0" err="1" smtClean="0">
              <a:latin typeface="Arial" pitchFamily="34" charset="0"/>
              <a:cs typeface="Arial" pitchFamily="34" charset="0"/>
            </a:rPr>
            <a:t>số</a:t>
          </a:r>
          <a:r>
            <a:rPr lang="en-US" sz="4000" kern="1200" dirty="0" smtClean="0">
              <a:latin typeface="Arial" pitchFamily="34" charset="0"/>
              <a:cs typeface="Arial" pitchFamily="34" charset="0"/>
            </a:rPr>
            <a:t> </a:t>
          </a:r>
          <a:r>
            <a:rPr lang="en-US" sz="4000" kern="1200" dirty="0" err="1" smtClean="0">
              <a:latin typeface="Arial" pitchFamily="34" charset="0"/>
              <a:cs typeface="Arial" pitchFamily="34" charset="0"/>
            </a:rPr>
            <a:t>cũng</a:t>
          </a:r>
          <a:r>
            <a:rPr lang="en-US" sz="4000" kern="1200" dirty="0" smtClean="0">
              <a:latin typeface="Arial" pitchFamily="34" charset="0"/>
              <a:cs typeface="Arial" pitchFamily="34" charset="0"/>
            </a:rPr>
            <a:t> </a:t>
          </a:r>
          <a:r>
            <a:rPr lang="en-US" sz="4000" kern="1200" dirty="0" err="1" smtClean="0">
              <a:latin typeface="Arial" pitchFamily="34" charset="0"/>
              <a:cs typeface="Arial" pitchFamily="34" charset="0"/>
            </a:rPr>
            <a:t>có</a:t>
          </a:r>
          <a:r>
            <a:rPr lang="en-US" sz="4000" kern="1200" dirty="0" smtClean="0">
              <a:latin typeface="Arial" pitchFamily="34" charset="0"/>
              <a:cs typeface="Arial" pitchFamily="34" charset="0"/>
            </a:rPr>
            <a:t> </a:t>
          </a:r>
          <a:r>
            <a:rPr lang="en-US" sz="4000" kern="1200" dirty="0" err="1" smtClean="0">
              <a:latin typeface="Arial" pitchFamily="34" charset="0"/>
              <a:cs typeface="Arial" pitchFamily="34" charset="0"/>
            </a:rPr>
            <a:t>thể</a:t>
          </a:r>
          <a:r>
            <a:rPr lang="en-US" sz="4000" kern="1200" dirty="0" smtClean="0">
              <a:latin typeface="Arial" pitchFamily="34" charset="0"/>
              <a:cs typeface="Arial" pitchFamily="34" charset="0"/>
            </a:rPr>
            <a:t> </a:t>
          </a:r>
          <a:r>
            <a:rPr lang="en-US" sz="4000" kern="1200" dirty="0" err="1" smtClean="0">
              <a:latin typeface="Arial" pitchFamily="34" charset="0"/>
              <a:cs typeface="Arial" pitchFamily="34" charset="0"/>
            </a:rPr>
            <a:t>không</a:t>
          </a:r>
          <a:r>
            <a:rPr lang="en-US" sz="4000" kern="1200" dirty="0" smtClean="0">
              <a:latin typeface="Arial" pitchFamily="34" charset="0"/>
              <a:cs typeface="Arial" pitchFamily="34" charset="0"/>
            </a:rPr>
            <a:t> </a:t>
          </a:r>
          <a:r>
            <a:rPr lang="en-US" sz="4000" kern="1200" dirty="0" err="1" smtClean="0">
              <a:latin typeface="Arial" pitchFamily="34" charset="0"/>
              <a:cs typeface="Arial" pitchFamily="34" charset="0"/>
            </a:rPr>
            <a:t>phải</a:t>
          </a:r>
          <a:r>
            <a:rPr lang="en-US" sz="4000" kern="1200" dirty="0" smtClean="0">
              <a:latin typeface="Arial" pitchFamily="34" charset="0"/>
              <a:cs typeface="Arial" pitchFamily="34" charset="0"/>
            </a:rPr>
            <a:t> </a:t>
          </a:r>
          <a:r>
            <a:rPr lang="en-US" sz="4000" kern="1200" dirty="0" err="1" smtClean="0">
              <a:latin typeface="Arial" pitchFamily="34" charset="0"/>
              <a:cs typeface="Arial" pitchFamily="34" charset="0"/>
            </a:rPr>
            <a:t>dạng</a:t>
          </a:r>
          <a:r>
            <a:rPr lang="en-US" sz="4000" kern="1200" dirty="0" smtClean="0">
              <a:latin typeface="Arial" pitchFamily="34" charset="0"/>
              <a:cs typeface="Arial" pitchFamily="34" charset="0"/>
            </a:rPr>
            <a:t> </a:t>
          </a:r>
          <a:r>
            <a:rPr lang="en-US" sz="4000" kern="1200" dirty="0" err="1" smtClean="0">
              <a:latin typeface="Arial" pitchFamily="34" charset="0"/>
              <a:cs typeface="Arial" pitchFamily="34" charset="0"/>
            </a:rPr>
            <a:t>số</a:t>
          </a:r>
          <a:r>
            <a:rPr lang="en-US" sz="4000" kern="1200" dirty="0" smtClean="0">
              <a:latin typeface="Arial" pitchFamily="34" charset="0"/>
              <a:cs typeface="Arial" pitchFamily="34" charset="0"/>
            </a:rPr>
            <a:t> </a:t>
          </a:r>
          <a:r>
            <a:rPr lang="en-US" sz="4000" kern="1200" dirty="0" err="1" smtClean="0">
              <a:latin typeface="Arial" pitchFamily="34" charset="0"/>
              <a:cs typeface="Arial" pitchFamily="34" charset="0"/>
            </a:rPr>
            <a:t>mà</a:t>
          </a:r>
          <a:r>
            <a:rPr lang="en-US" sz="4000" kern="1200" dirty="0" smtClean="0">
              <a:latin typeface="Arial" pitchFamily="34" charset="0"/>
              <a:cs typeface="Arial" pitchFamily="34" charset="0"/>
            </a:rPr>
            <a:t> </a:t>
          </a:r>
          <a:r>
            <a:rPr lang="en-US" sz="4000" kern="1200" dirty="0" err="1" smtClean="0">
              <a:latin typeface="Arial" pitchFamily="34" charset="0"/>
              <a:cs typeface="Arial" pitchFamily="34" charset="0"/>
            </a:rPr>
            <a:t>có</a:t>
          </a:r>
          <a:r>
            <a:rPr lang="en-US" sz="4000" kern="1200" dirty="0" smtClean="0">
              <a:latin typeface="Arial" pitchFamily="34" charset="0"/>
              <a:cs typeface="Arial" pitchFamily="34" charset="0"/>
            </a:rPr>
            <a:t> </a:t>
          </a:r>
          <a:r>
            <a:rPr lang="en-US" sz="4000" kern="1200" dirty="0" err="1" smtClean="0">
              <a:latin typeface="Arial" pitchFamily="34" charset="0"/>
              <a:cs typeface="Arial" pitchFamily="34" charset="0"/>
            </a:rPr>
            <a:t>thể</a:t>
          </a:r>
          <a:r>
            <a:rPr lang="en-US" sz="4000" kern="1200" dirty="0" smtClean="0">
              <a:latin typeface="Arial" pitchFamily="34" charset="0"/>
              <a:cs typeface="Arial" pitchFamily="34" charset="0"/>
            </a:rPr>
            <a:t> </a:t>
          </a:r>
          <a:r>
            <a:rPr lang="en-US" sz="4000" kern="1200" dirty="0" err="1" smtClean="0">
              <a:latin typeface="Arial" pitchFamily="34" charset="0"/>
              <a:cs typeface="Arial" pitchFamily="34" charset="0"/>
            </a:rPr>
            <a:t>là</a:t>
          </a:r>
          <a:r>
            <a:rPr lang="en-US" sz="4000" kern="1200" dirty="0" smtClean="0">
              <a:latin typeface="Arial" pitchFamily="34" charset="0"/>
              <a:cs typeface="Arial" pitchFamily="34" charset="0"/>
            </a:rPr>
            <a:t> </a:t>
          </a:r>
          <a:r>
            <a:rPr lang="en-US" sz="4000" kern="1200" dirty="0" err="1" smtClean="0">
              <a:latin typeface="Arial" pitchFamily="34" charset="0"/>
              <a:cs typeface="Arial" pitchFamily="34" charset="0"/>
            </a:rPr>
            <a:t>từ</a:t>
          </a:r>
          <a:r>
            <a:rPr lang="en-US" sz="4000" kern="1200" dirty="0" smtClean="0">
              <a:latin typeface="Arial" pitchFamily="34" charset="0"/>
              <a:cs typeface="Arial" pitchFamily="34" charset="0"/>
            </a:rPr>
            <a:t> </a:t>
          </a:r>
          <a:r>
            <a:rPr lang="en-US" sz="4000" kern="1200" dirty="0" err="1" smtClean="0">
              <a:latin typeface="Arial" pitchFamily="34" charset="0"/>
              <a:cs typeface="Arial" pitchFamily="34" charset="0"/>
            </a:rPr>
            <a:t>ngữ</a:t>
          </a:r>
          <a:endParaRPr lang="en-US" sz="4000" kern="1200" dirty="0">
            <a:latin typeface="Arial" pitchFamily="34" charset="0"/>
            <a:cs typeface="Arial" pitchFamily="34" charset="0"/>
          </a:endParaRPr>
        </a:p>
      </dsp:txBody>
      <dsp:txXfrm>
        <a:off x="1283" y="538625"/>
        <a:ext cx="5006206" cy="3003723"/>
      </dsp:txXfrm>
    </dsp:sp>
    <dsp:sp modelId="{FC012F26-A52D-41F3-A0DF-761D7445ED2E}">
      <dsp:nvSpPr>
        <dsp:cNvPr id="0" name=""/>
        <dsp:cNvSpPr/>
      </dsp:nvSpPr>
      <dsp:spPr>
        <a:xfrm>
          <a:off x="5508110" y="538625"/>
          <a:ext cx="5006206" cy="3003723"/>
        </a:xfrm>
        <a:prstGeom prst="rect">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0" tIns="152400" rIns="152400" bIns="152400" numCol="1" spcCol="1270" anchor="ctr" anchorCtr="0">
          <a:noAutofit/>
        </a:bodyPr>
        <a:lstStyle/>
        <a:p>
          <a:pPr lvl="0" algn="ctr" defTabSz="1778000">
            <a:lnSpc>
              <a:spcPct val="90000"/>
            </a:lnSpc>
            <a:spcBef>
              <a:spcPct val="0"/>
            </a:spcBef>
            <a:spcAft>
              <a:spcPct val="35000"/>
            </a:spcAft>
          </a:pPr>
          <a:r>
            <a:rPr lang="en-US" sz="4000" kern="1200" dirty="0" err="1" smtClean="0">
              <a:latin typeface="Arial" pitchFamily="34" charset="0"/>
              <a:cs typeface="Arial" pitchFamily="34" charset="0"/>
            </a:rPr>
            <a:t>Chỉ</a:t>
          </a:r>
          <a:r>
            <a:rPr lang="en-US" sz="4000" kern="1200" dirty="0" smtClean="0">
              <a:latin typeface="Arial" pitchFamily="34" charset="0"/>
              <a:cs typeface="Arial" pitchFamily="34" charset="0"/>
            </a:rPr>
            <a:t> </a:t>
          </a:r>
          <a:r>
            <a:rPr lang="en-US" sz="4000" kern="1200" dirty="0" err="1" smtClean="0">
              <a:latin typeface="Arial" pitchFamily="34" charset="0"/>
              <a:cs typeface="Arial" pitchFamily="34" charset="0"/>
            </a:rPr>
            <a:t>số</a:t>
          </a:r>
          <a:r>
            <a:rPr lang="en-US" sz="4000" kern="1200" dirty="0" smtClean="0">
              <a:latin typeface="Arial" pitchFamily="34" charset="0"/>
              <a:cs typeface="Arial" pitchFamily="34" charset="0"/>
            </a:rPr>
            <a:t> </a:t>
          </a:r>
          <a:r>
            <a:rPr lang="en-US" sz="4000" kern="1200" dirty="0" err="1" smtClean="0">
              <a:latin typeface="Arial" pitchFamily="34" charset="0"/>
              <a:cs typeface="Arial" pitchFamily="34" charset="0"/>
            </a:rPr>
            <a:t>không</a:t>
          </a:r>
          <a:r>
            <a:rPr lang="en-US" sz="4000" kern="1200" dirty="0" smtClean="0">
              <a:latin typeface="Arial" pitchFamily="34" charset="0"/>
              <a:cs typeface="Arial" pitchFamily="34" charset="0"/>
            </a:rPr>
            <a:t> ở </a:t>
          </a:r>
          <a:r>
            <a:rPr lang="en-US" sz="4000" kern="1200" dirty="0" err="1" smtClean="0">
              <a:latin typeface="Arial" pitchFamily="34" charset="0"/>
              <a:cs typeface="Arial" pitchFamily="34" charset="0"/>
            </a:rPr>
            <a:t>dạng</a:t>
          </a:r>
          <a:r>
            <a:rPr lang="en-US" sz="4000" kern="1200" dirty="0" smtClean="0">
              <a:latin typeface="Arial" pitchFamily="34" charset="0"/>
              <a:cs typeface="Arial" pitchFamily="34" charset="0"/>
            </a:rPr>
            <a:t> </a:t>
          </a:r>
          <a:r>
            <a:rPr lang="en-US" sz="4000" kern="1200" dirty="0" err="1" smtClean="0">
              <a:latin typeface="Arial" pitchFamily="34" charset="0"/>
              <a:cs typeface="Arial" pitchFamily="34" charset="0"/>
            </a:rPr>
            <a:t>sô</a:t>
          </a:r>
          <a:r>
            <a:rPr lang="en-US" sz="4000" kern="1200" dirty="0" smtClean="0">
              <a:latin typeface="Arial" pitchFamily="34" charset="0"/>
              <a:cs typeface="Arial" pitchFamily="34" charset="0"/>
            </a:rPr>
            <a:t>́ </a:t>
          </a:r>
          <a:r>
            <a:rPr lang="en-US" sz="4000" kern="1200" dirty="0" err="1" smtClean="0">
              <a:latin typeface="Arial" pitchFamily="34" charset="0"/>
              <a:cs typeface="Arial" pitchFamily="34" charset="0"/>
            </a:rPr>
            <a:t>được</a:t>
          </a:r>
          <a:r>
            <a:rPr lang="en-US" sz="4000" kern="1200" dirty="0" smtClean="0">
              <a:latin typeface="Arial" pitchFamily="34" charset="0"/>
              <a:cs typeface="Arial" pitchFamily="34" charset="0"/>
            </a:rPr>
            <a:t> </a:t>
          </a:r>
          <a:r>
            <a:rPr lang="en-US" sz="4000" kern="1200" dirty="0" err="1" smtClean="0">
              <a:latin typeface="Arial" pitchFamily="34" charset="0"/>
              <a:cs typeface="Arial" pitchFamily="34" charset="0"/>
            </a:rPr>
            <a:t>gọi</a:t>
          </a:r>
          <a:r>
            <a:rPr lang="en-US" sz="4000" kern="1200" dirty="0" smtClean="0">
              <a:latin typeface="Arial" pitchFamily="34" charset="0"/>
              <a:cs typeface="Arial" pitchFamily="34" charset="0"/>
            </a:rPr>
            <a:t> </a:t>
          </a:r>
          <a:r>
            <a:rPr lang="en-US" sz="4000" kern="1200" dirty="0" err="1" smtClean="0">
              <a:latin typeface="Arial" pitchFamily="34" charset="0"/>
              <a:cs typeface="Arial" pitchFamily="34" charset="0"/>
            </a:rPr>
            <a:t>là</a:t>
          </a:r>
          <a:r>
            <a:rPr lang="en-US" sz="4000" kern="1200" dirty="0" smtClean="0">
              <a:latin typeface="Arial" pitchFamily="34" charset="0"/>
              <a:cs typeface="Arial" pitchFamily="34" charset="0"/>
            </a:rPr>
            <a:t> </a:t>
          </a:r>
          <a:r>
            <a:rPr lang="en-US" sz="4000" kern="1200" dirty="0" err="1" smtClean="0">
              <a:latin typeface="Arial" pitchFamily="34" charset="0"/>
              <a:cs typeface="Arial" pitchFamily="34" charset="0"/>
            </a:rPr>
            <a:t>chỉ</a:t>
          </a:r>
          <a:r>
            <a:rPr lang="en-US" sz="4000" kern="1200" dirty="0" smtClean="0">
              <a:latin typeface="Arial" pitchFamily="34" charset="0"/>
              <a:cs typeface="Arial" pitchFamily="34" charset="0"/>
            </a:rPr>
            <a:t> </a:t>
          </a:r>
          <a:r>
            <a:rPr lang="en-US" sz="4000" kern="1200" dirty="0" err="1" smtClean="0">
              <a:latin typeface="Arial" pitchFamily="34" charset="0"/>
              <a:cs typeface="Arial" pitchFamily="34" charset="0"/>
            </a:rPr>
            <a:t>số</a:t>
          </a:r>
          <a:r>
            <a:rPr lang="en-US" sz="4000" kern="1200" dirty="0" smtClean="0">
              <a:latin typeface="Arial" pitchFamily="34" charset="0"/>
              <a:cs typeface="Arial" pitchFamily="34" charset="0"/>
            </a:rPr>
            <a:t> </a:t>
          </a:r>
          <a:r>
            <a:rPr lang="en-US" sz="4000" b="1" kern="1200" dirty="0" err="1" smtClean="0">
              <a:solidFill>
                <a:schemeClr val="accent5">
                  <a:lumMod val="50000"/>
                </a:schemeClr>
              </a:solidFill>
              <a:latin typeface="Arial" pitchFamily="34" charset="0"/>
              <a:cs typeface="Arial" pitchFamily="34" charset="0"/>
            </a:rPr>
            <a:t>định</a:t>
          </a:r>
          <a:r>
            <a:rPr lang="en-US" sz="4000" b="1" kern="1200" dirty="0" smtClean="0">
              <a:solidFill>
                <a:schemeClr val="accent5">
                  <a:lumMod val="50000"/>
                </a:schemeClr>
              </a:solidFill>
              <a:latin typeface="Arial" pitchFamily="34" charset="0"/>
              <a:cs typeface="Arial" pitchFamily="34" charset="0"/>
            </a:rPr>
            <a:t> </a:t>
          </a:r>
          <a:r>
            <a:rPr lang="en-US" sz="4000" b="1" kern="1200" dirty="0" err="1" smtClean="0">
              <a:solidFill>
                <a:schemeClr val="accent5">
                  <a:lumMod val="50000"/>
                </a:schemeClr>
              </a:solidFill>
              <a:latin typeface="Arial" pitchFamily="34" charset="0"/>
              <a:cs typeface="Arial" pitchFamily="34" charset="0"/>
            </a:rPr>
            <a:t>tính</a:t>
          </a:r>
          <a:r>
            <a:rPr lang="en-US" sz="4000" b="1" kern="1200" dirty="0" smtClean="0">
              <a:solidFill>
                <a:schemeClr val="accent5">
                  <a:lumMod val="50000"/>
                </a:schemeClr>
              </a:solidFill>
              <a:latin typeface="Arial" pitchFamily="34" charset="0"/>
              <a:cs typeface="Arial" pitchFamily="34" charset="0"/>
            </a:rPr>
            <a:t> </a:t>
          </a:r>
          <a:r>
            <a:rPr lang="en-US" sz="4000" b="0" kern="1200" dirty="0" err="1" smtClean="0">
              <a:solidFill>
                <a:schemeClr val="tx1"/>
              </a:solidFill>
              <a:latin typeface="Arial" pitchFamily="34" charset="0"/>
              <a:cs typeface="Arial" pitchFamily="34" charset="0"/>
            </a:rPr>
            <a:t>hoặc</a:t>
          </a:r>
          <a:r>
            <a:rPr lang="en-US" sz="4000" b="1" kern="1200" dirty="0" smtClean="0">
              <a:solidFill>
                <a:schemeClr val="accent5">
                  <a:lumMod val="50000"/>
                </a:schemeClr>
              </a:solidFill>
              <a:latin typeface="Arial" pitchFamily="34" charset="0"/>
              <a:cs typeface="Arial" pitchFamily="34" charset="0"/>
            </a:rPr>
            <a:t> chỉ </a:t>
          </a:r>
          <a:r>
            <a:rPr lang="en-US" sz="4000" b="1" kern="1200" dirty="0" err="1" smtClean="0">
              <a:solidFill>
                <a:schemeClr val="accent5">
                  <a:lumMod val="50000"/>
                </a:schemeClr>
              </a:solidFill>
              <a:latin typeface="Arial" pitchFamily="34" charset="0"/>
              <a:cs typeface="Arial" pitchFamily="34" charset="0"/>
            </a:rPr>
            <a:t>sô</a:t>
          </a:r>
          <a:r>
            <a:rPr lang="en-US" sz="4000" b="1" kern="1200" dirty="0" smtClean="0">
              <a:solidFill>
                <a:schemeClr val="accent5">
                  <a:lumMod val="50000"/>
                </a:schemeClr>
              </a:solidFill>
              <a:latin typeface="Arial" pitchFamily="34" charset="0"/>
              <a:cs typeface="Arial" pitchFamily="34" charset="0"/>
            </a:rPr>
            <a:t>́ </a:t>
          </a:r>
          <a:r>
            <a:rPr lang="en-US" sz="4000" b="1" kern="1200" dirty="0" err="1" smtClean="0">
              <a:solidFill>
                <a:schemeClr val="accent5">
                  <a:lumMod val="50000"/>
                </a:schemeClr>
              </a:solidFill>
              <a:latin typeface="Arial" pitchFamily="34" charset="0"/>
              <a:cs typeface="Arial" pitchFamily="34" charset="0"/>
            </a:rPr>
            <a:t>phân</a:t>
          </a:r>
          <a:r>
            <a:rPr lang="en-US" sz="4000" b="1" kern="1200" dirty="0" smtClean="0">
              <a:solidFill>
                <a:schemeClr val="accent5">
                  <a:lumMod val="50000"/>
                </a:schemeClr>
              </a:solidFill>
              <a:latin typeface="Arial" pitchFamily="34" charset="0"/>
              <a:cs typeface="Arial" pitchFamily="34" charset="0"/>
            </a:rPr>
            <a:t> </a:t>
          </a:r>
          <a:r>
            <a:rPr lang="en-US" sz="4000" b="1" kern="1200" dirty="0" err="1" smtClean="0">
              <a:solidFill>
                <a:schemeClr val="accent5">
                  <a:lumMod val="50000"/>
                </a:schemeClr>
              </a:solidFill>
              <a:latin typeface="Arial" pitchFamily="34" charset="0"/>
              <a:cs typeface="Arial" pitchFamily="34" charset="0"/>
            </a:rPr>
            <a:t>loại</a:t>
          </a:r>
          <a:endParaRPr lang="en-US" sz="4000" kern="1200" dirty="0">
            <a:solidFill>
              <a:schemeClr val="accent1">
                <a:lumMod val="75000"/>
              </a:schemeClr>
            </a:solidFill>
            <a:latin typeface="Arial" pitchFamily="34" charset="0"/>
            <a:cs typeface="Arial" pitchFamily="34" charset="0"/>
          </a:endParaRPr>
        </a:p>
      </dsp:txBody>
      <dsp:txXfrm>
        <a:off x="5508110" y="538625"/>
        <a:ext cx="5006206" cy="3003723"/>
      </dsp:txXfrm>
    </dsp:sp>
  </dsp:spTree>
</dsp:drawing>
</file>

<file path=ppt/diagrams/layout1.xml><?xml version="1.0" encoding="utf-8"?>
<dgm:layoutDef xmlns:dgm="http://schemas.openxmlformats.org/drawingml/2006/diagram" xmlns:a="http://schemas.openxmlformats.org/drawingml/2006/main" uniqueId="urn:microsoft.com/office/officeart/2005/8/layout/cycle3">
  <dgm:title val=""/>
  <dgm:desc val=""/>
  <dgm:catLst>
    <dgm:cat type="cycle" pri="5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axis="ch" ptType="node" func="cnt" op="equ" val="2">
        <dgm:alg type="composite">
          <dgm:param type="ar" val="0.9"/>
        </dgm:alg>
        <dgm:shape xmlns:r="http://schemas.openxmlformats.org/officeDocument/2006/relationships" r:blip="">
          <dgm:adjLst/>
        </dgm:shape>
        <dgm:presOf/>
        <dgm:constrLst>
          <dgm:constr type="primFontSz" for="ch" ptType="node" op="equ" val="65"/>
          <dgm:constr type="ctrX" for="ch" forName="node1" refType="w" fact="0.5"/>
          <dgm:constr type="t" for="ch" forName="node1"/>
          <dgm:constr type="w" for="ch" forName="node1" refType="w" fact="0.8"/>
          <dgm:constr type="h" for="ch" forName="node1" refType="w" refFor="ch" refForName="node1" fact="0.5"/>
          <dgm:constr type="ctrX" for="ch" forName="sibTrans" refType="w" fact="0.5"/>
          <dgm:constr type="t" for="ch" forName="sibTrans"/>
          <dgm:constr type="w" for="ch" forName="sibTrans" refType="w" fact="0.8"/>
          <dgm:constr type="h" for="ch" forName="sibTrans" refType="w" refFor="ch" refForName="node1" fact="0.5"/>
          <dgm:constr type="userA" for="ch" forName="sibTrans" refType="w" fact="1.07"/>
          <dgm:constr type="ctrX" for="ch" forName="node2" refType="w" fact="0.5"/>
          <dgm:constr type="b" for="ch" forName="node2" refType="h"/>
          <dgm:constr type="w" for="ch" forName="node2" refType="w" fact="0.8"/>
          <dgm:constr type="h" for="ch" forName="node2" refType="w" refFor="ch" refForName="node1" fact="0.5"/>
          <dgm:constr type="l" for="ch" forName="sp1"/>
          <dgm:constr type="t" for="ch" forName="sp1" refType="h" fact="0.5"/>
          <dgm:constr type="w" for="ch" forName="sp1" val="1"/>
          <dgm:constr type="h" for="ch" forName="sp1" val="1"/>
          <dgm:constr type="r" for="ch" forName="sp2" refType="w"/>
          <dgm:constr type="t" for="ch" forName="sp2" refType="h" fact="0.5"/>
          <dgm:constr type="w" for="ch" forName="sp2" val="1"/>
          <dgm:constr type="h" for="ch" forName="sp2" val="1"/>
        </dgm:constrLst>
        <dgm:ruleLst/>
      </dgm:if>
      <dgm:else name="Name3">
        <dgm:alg type="composite"/>
        <dgm:shape xmlns:r="http://schemas.openxmlformats.org/officeDocument/2006/relationships" r:blip="">
          <dgm:adjLst/>
        </dgm:shape>
        <dgm:presOf/>
        <dgm:constrLst>
          <dgm:constr type="primFontSz" for="ch" ptType="node" op="equ" val="65"/>
        </dgm:constrLst>
        <dgm:ruleLst/>
      </dgm:else>
    </dgm:choose>
    <dgm:choose name="Name4">
      <dgm:if name="Name5" axis="ch" ptType="node" func="cnt" op="equ" val="2">
        <dgm:layoutNode name="node1">
          <dgm:varLst>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ibTrans" styleLbl="bgShp">
          <dgm:choose name="Name6">
            <dgm:if name="Name7" func="var" arg="dir" op="equ" val="norm">
              <dgm:alg type="conn">
                <dgm:param type="connRout" val="longCurve"/>
                <dgm:param type="begPts" val="midR"/>
                <dgm:param type="endPts" val="midL"/>
                <dgm:param type="dstNode" val="node1"/>
              </dgm:alg>
              <dgm:shape xmlns:r="http://schemas.openxmlformats.org/officeDocument/2006/relationships" type="conn" r:blip="" zOrderOff="-2">
                <dgm:adjLst/>
              </dgm:shape>
              <dgm:presOf axis="ch" ptType="sibTrans"/>
              <dgm:constrLst>
                <dgm:constr type="userA"/>
                <dgm:constr type="diam" refType="userA" fact="-1"/>
                <dgm:constr type="wArH" refType="userA" fact="0.05"/>
                <dgm:constr type="hArH" refType="userA" fact="0.1"/>
                <dgm:constr type="stemThick" refType="userA" fact="0.06"/>
                <dgm:constr type="begPad" refType="connDist" fact="-0.2"/>
                <dgm:constr type="endPad" refType="connDist" fact="0.05"/>
              </dgm:constrLst>
            </dgm:if>
            <dgm:else name="Name8">
              <dgm:alg type="conn">
                <dgm:param type="connRout" val="longCurve"/>
                <dgm:param type="begPts" val="midL"/>
                <dgm:param type="endPts" val="midR"/>
                <dgm:param type="dstNode" val="node1"/>
              </dgm:alg>
              <dgm:shape xmlns:r="http://schemas.openxmlformats.org/officeDocument/2006/relationships" type="conn" r:blip="" zOrderOff="-2">
                <dgm:adjLst/>
              </dgm:shape>
              <dgm:presOf axis="ch" ptType="sibTrans"/>
              <dgm:constrLst>
                <dgm:constr type="userA"/>
                <dgm:constr type="diam" refType="userA"/>
                <dgm:constr type="wArH" refType="userA" fact="0.05"/>
                <dgm:constr type="hArH" refType="userA" fact="0.1"/>
                <dgm:constr type="stemThick" refType="userA" fact="0.06"/>
                <dgm:constr type="begPad" refType="connDist" fact="-0.2"/>
                <dgm:constr type="endPad" refType="connDist" fact="0.05"/>
              </dgm:constrLst>
            </dgm:else>
          </dgm:choose>
          <dgm:ruleLst/>
        </dgm:layoutNode>
        <dgm:layoutNode name="node2">
          <dgm:varLst>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p1">
          <dgm:alg type="sp"/>
          <dgm:shape xmlns:r="http://schemas.openxmlformats.org/officeDocument/2006/relationships" r:blip="">
            <dgm:adjLst/>
          </dgm:shape>
          <dgm:presOf/>
          <dgm:constrLst/>
          <dgm:ruleLst/>
        </dgm:layoutNode>
        <dgm:layoutNode name="sp2">
          <dgm:alg type="sp"/>
          <dgm:shape xmlns:r="http://schemas.openxmlformats.org/officeDocument/2006/relationships" r:blip="">
            <dgm:adjLst/>
          </dgm:shape>
          <dgm:presOf/>
          <dgm:constrLst/>
          <dgm:ruleLst/>
        </dgm:layoutNode>
      </dgm:if>
      <dgm:else name="Name9">
        <dgm:layoutNode name="cycle">
          <dgm:choose name="Name10">
            <dgm:if name="Name11" func="var" arg="dir" op="equ" val="norm">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fact="-1"/>
                <dgm:constr type="wArH" for="ch" ptType="sibTrans" refType="diam" op="equ" fact="0.05"/>
                <dgm:constr type="hArH" for="ch" ptType="sibTrans" refType="diam" op="equ" fact="0.1"/>
                <dgm:constr type="stemThick" for="ch" ptType="sibTrans" refType="diam" op="equ" fact="0.065"/>
                <dgm:constr type="primFontSz" for="ch" ptType="node" op="equ"/>
              </dgm:constrLst>
            </dgm:if>
            <dgm:else name="Name12">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dgm:constr type="wArH" for="ch" ptType="sibTrans" refType="diam" op="equ" fact="0.05"/>
                <dgm:constr type="hArH" for="ch" ptType="sibTrans" refType="diam" op="equ" fact="0.1"/>
                <dgm:constr type="stemThick" for="ch" ptType="sibTrans" refType="diam" op="equ" fact="0.065"/>
                <dgm:constr type="primFontSz" for="ch" ptType="node" op="equ"/>
              </dgm:constrLst>
            </dgm:else>
          </dgm:choose>
          <dgm:ruleLst/>
          <dgm:forEach name="nodesFirstNodeForEach" axis="ch" ptType="node" cnt="1">
            <dgm:layoutNode name="nodeFirstNode">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FirstNode" styleLbl="bgShp">
                <dgm:choose name="Name13">
                  <dgm:if name="Name14" func="var" arg="dir" op="equ" val="norm">
                    <dgm:alg type="conn">
                      <dgm:param type="connRout" val="longCurve"/>
                      <dgm:param type="begPts" val="midR"/>
                      <dgm:param type="endPts" val="midL"/>
                      <dgm:param type="dstNode" val="nodeFirstNode"/>
                    </dgm:alg>
                  </dgm:if>
                  <dgm:else name="Name15">
                    <dgm:alg type="conn">
                      <dgm:param type="connRout" val="longCurve"/>
                      <dgm:param type="begPts" val="midL"/>
                      <dgm:param type="endPts" val="midR"/>
                      <dgm:param type="dstNode" val="nodeFirstNode"/>
                    </dgm:alg>
                  </dgm:else>
                </dgm:choose>
                <dgm:shape xmlns:r="http://schemas.openxmlformats.org/officeDocument/2006/relationships" type="conn" r:blip="" zOrderOff="-2">
                  <dgm:adjLst/>
                </dgm:shape>
                <dgm:presOf axis="self"/>
                <dgm:choose name="Name16">
                  <dgm:if name="Name17" axis="par ch" ptType="doc node" func="cnt" op="equ" val="3">
                    <dgm:constrLst>
                      <dgm:constr type="userA"/>
                      <dgm:constr type="diam" refType="userA" fact="1.01"/>
                      <dgm:constr type="begPad" refType="connDist" fact="-0.2"/>
                      <dgm:constr type="endPad" refType="connDist" fact="0.05"/>
                    </dgm:constrLst>
                  </dgm:if>
                  <dgm:if name="Name18" axis="par ch" ptType="doc node" func="cnt" op="equ" val="4">
                    <dgm:constrLst>
                      <dgm:constr type="userA"/>
                      <dgm:constr type="diam" refType="userA" fact="1.26"/>
                      <dgm:constr type="begPad" refType="connDist" fact="-0.2"/>
                      <dgm:constr type="endPad" refType="connDist" fact="0.05"/>
                    </dgm:constrLst>
                  </dgm:if>
                  <dgm:if name="Name19" axis="par ch" ptType="doc node" func="cnt" op="equ" val="5">
                    <dgm:constrLst>
                      <dgm:constr type="userA"/>
                      <dgm:constr type="diam" refType="userA" fact="1.04"/>
                      <dgm:constr type="begPad" refType="connDist" fact="-0.2"/>
                      <dgm:constr type="endPad" refType="connDist" fact="0.05"/>
                    </dgm:constrLst>
                  </dgm:if>
                  <dgm:if name="Name20" axis="par ch" ptType="doc node" func="cnt" op="equ" val="6">
                    <dgm:constrLst>
                      <dgm:constr type="userA"/>
                      <dgm:constr type="diam" refType="userA" fact="1.1"/>
                      <dgm:constr type="begPad" refType="connDist" fact="-0.2"/>
                      <dgm:constr type="endPad" refType="connDist" fact="0.05"/>
                    </dgm:constrLst>
                  </dgm:if>
                  <dgm:else name="Name21">
                    <dgm:constrLst>
                      <dgm:constr type="userA"/>
                      <dgm:constr type="diam" refType="userA" fact="1.04"/>
                      <dgm:constr type="begPad" refType="connDist" fact="-0.2"/>
                      <dgm:constr type="endPad" refType="connDist" fact="0.05"/>
                    </dgm:constrLst>
                  </dgm:else>
                </dgm:choose>
                <dgm:ruleLst/>
              </dgm:layoutNode>
            </dgm:forEach>
          </dgm:forEach>
          <dgm:forEach name="followingNodesForEach" axis="ch" ptType="node" st="2">
            <dgm:layoutNode name="nodeFollowingNodes">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dgm:layoutNode>
      </dgm:else>
    </dgm:choose>
  </dgm:layoutNode>
</dgm:layoutDef>
</file>

<file path=ppt/diagrams/layout2.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architecture">
  <dgm:title val="Architecture Layout"/>
  <dgm:desc val="Use to show hierarchical relationships that build from the bottom up. This layout works well for showing architectural components or objects that build on other objects."/>
  <dgm:catLst>
    <dgm:cat type="hierarchy" pri="4500"/>
    <dgm:cat type="list" pri="24500"/>
    <dgm:cat type="relationship" pri="10500"/>
    <dgm:cat type="officeonline" pri="7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b"/>
        </dgm:alg>
      </dgm:if>
      <dgm:else name="Name3">
        <dgm:alg type="lin">
          <dgm:param type="linDir" val="fromR"/>
          <dgm:param type="nodeVertAlign" val="b"/>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B"/>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b"/>
              </dgm:alg>
            </dgm:if>
            <dgm:else name="Name10">
              <dgm:alg type="lin">
                <dgm:param type="linDir" val="fromR"/>
                <dgm:param type="nodeVertAlign" val="b"/>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B"/>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b"/>
                    </dgm:alg>
                  </dgm:if>
                  <dgm:else name="Name17">
                    <dgm:alg type="lin">
                      <dgm:param type="linDir" val="fromR"/>
                      <dgm:param type="nodeVertAlign" val="b"/>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B"/>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b"/>
                          </dgm:alg>
                        </dgm:if>
                        <dgm:else name="Name24">
                          <dgm:alg type="lin">
                            <dgm:param type="linDir" val="fromR"/>
                            <dgm:param type="nodeVertAlign" val="b"/>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B"/>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b"/>
                                </dgm:alg>
                              </dgm:if>
                              <dgm:else name="Name30">
                                <dgm:alg type="lin">
                                  <dgm:param type="linDir" val="fromR"/>
                                  <dgm:param type="nodeVertAlign" val="b"/>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architecture">
  <dgm:title val="Architecture Layout"/>
  <dgm:desc val="Use to show hierarchical relationships that build from the bottom up. This layout works well for showing architectural components or objects that build on other objects."/>
  <dgm:catLst>
    <dgm:cat type="hierarchy" pri="4500"/>
    <dgm:cat type="list" pri="24500"/>
    <dgm:cat type="relationship" pri="10500"/>
    <dgm:cat type="officeonline" pri="7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b"/>
        </dgm:alg>
      </dgm:if>
      <dgm:else name="Name3">
        <dgm:alg type="lin">
          <dgm:param type="linDir" val="fromR"/>
          <dgm:param type="nodeVertAlign" val="b"/>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B"/>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b"/>
              </dgm:alg>
            </dgm:if>
            <dgm:else name="Name10">
              <dgm:alg type="lin">
                <dgm:param type="linDir" val="fromR"/>
                <dgm:param type="nodeVertAlign" val="b"/>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B"/>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b"/>
                    </dgm:alg>
                  </dgm:if>
                  <dgm:else name="Name17">
                    <dgm:alg type="lin">
                      <dgm:param type="linDir" val="fromR"/>
                      <dgm:param type="nodeVertAlign" val="b"/>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B"/>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b"/>
                          </dgm:alg>
                        </dgm:if>
                        <dgm:else name="Name24">
                          <dgm:alg type="lin">
                            <dgm:param type="linDir" val="fromR"/>
                            <dgm:param type="nodeVertAlign" val="b"/>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B"/>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b"/>
                                </dgm:alg>
                              </dgm:if>
                              <dgm:else name="Name30">
                                <dgm:alg type="lin">
                                  <dgm:param type="linDir" val="fromR"/>
                                  <dgm:param type="nodeVertAlign" val="b"/>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7.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B280DB2-31C4-438E-BDF9-302E3A186972}" type="datetimeFigureOut">
              <a:rPr lang="en-GB" smtClean="0"/>
              <a:t>29/12/2017</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945A52F-050D-4B87-9700-E2BC2F0ECC83}" type="slidenum">
              <a:rPr lang="en-GB" smtClean="0"/>
              <a:t>‹#›</a:t>
            </a:fld>
            <a:endParaRPr lang="en-GB"/>
          </a:p>
        </p:txBody>
      </p:sp>
    </p:spTree>
    <p:extLst>
      <p:ext uri="{BB962C8B-B14F-4D97-AF65-F5344CB8AC3E}">
        <p14:creationId xmlns:p14="http://schemas.microsoft.com/office/powerpoint/2010/main" val="90121688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*Setting the baseline </a:t>
            </a:r>
          </a:p>
          <a:p>
            <a:r>
              <a:rPr lang="en-GB" dirty="0"/>
              <a:t>*Target setting </a:t>
            </a:r>
          </a:p>
          <a:p>
            <a:endParaRPr lang="en-GB" dirty="0"/>
          </a:p>
          <a:p>
            <a:r>
              <a:rPr lang="en-US" sz="1200" b="0" i="0" kern="1200" dirty="0">
                <a:solidFill>
                  <a:schemeClr val="tx1"/>
                </a:solidFill>
                <a:effectLst/>
                <a:latin typeface="+mn-lt"/>
                <a:ea typeface="+mn-ea"/>
                <a:cs typeface="+mn-cs"/>
              </a:rPr>
              <a:t>The five OECD/DAC evaluation criteria of </a:t>
            </a:r>
            <a:r>
              <a:rPr lang="en-US" sz="1200" b="1" i="0" kern="1200" dirty="0">
                <a:solidFill>
                  <a:schemeClr val="tx1"/>
                </a:solidFill>
                <a:effectLst/>
                <a:latin typeface="+mn-lt"/>
                <a:ea typeface="+mn-ea"/>
                <a:cs typeface="+mn-cs"/>
              </a:rPr>
              <a:t>Relevance</a:t>
            </a:r>
            <a:r>
              <a:rPr lang="en-US" sz="1200" b="0" i="0" kern="1200" dirty="0">
                <a:solidFill>
                  <a:schemeClr val="tx1"/>
                </a:solidFill>
                <a:effectLst/>
                <a:latin typeface="+mn-lt"/>
                <a:ea typeface="+mn-ea"/>
                <a:cs typeface="+mn-cs"/>
              </a:rPr>
              <a:t>, </a:t>
            </a:r>
            <a:r>
              <a:rPr lang="en-US" sz="1200" b="1" i="0" kern="1200" dirty="0">
                <a:solidFill>
                  <a:schemeClr val="tx1"/>
                </a:solidFill>
                <a:effectLst/>
                <a:latin typeface="+mn-lt"/>
                <a:ea typeface="+mn-ea"/>
                <a:cs typeface="+mn-cs"/>
              </a:rPr>
              <a:t>Effectiveness</a:t>
            </a:r>
            <a:r>
              <a:rPr lang="en-US" sz="1200" b="0" i="0" kern="1200" dirty="0">
                <a:solidFill>
                  <a:schemeClr val="tx1"/>
                </a:solidFill>
                <a:effectLst/>
                <a:latin typeface="+mn-lt"/>
                <a:ea typeface="+mn-ea"/>
                <a:cs typeface="+mn-cs"/>
              </a:rPr>
              <a:t>, </a:t>
            </a:r>
            <a:r>
              <a:rPr lang="en-US" sz="1200" b="1" i="0" kern="1200" dirty="0">
                <a:solidFill>
                  <a:schemeClr val="tx1"/>
                </a:solidFill>
                <a:effectLst/>
                <a:latin typeface="+mn-lt"/>
                <a:ea typeface="+mn-ea"/>
                <a:cs typeface="+mn-cs"/>
              </a:rPr>
              <a:t>Efficiency</a:t>
            </a:r>
            <a:r>
              <a:rPr lang="en-US" sz="1200" b="0" i="0" kern="1200" dirty="0">
                <a:solidFill>
                  <a:schemeClr val="tx1"/>
                </a:solidFill>
                <a:effectLst/>
                <a:latin typeface="+mn-lt"/>
                <a:ea typeface="+mn-ea"/>
                <a:cs typeface="+mn-cs"/>
              </a:rPr>
              <a:t>, Impact and Sustainability are covered, ∎ cross-cutting issues, such as poverty, gender and environment, are taken into consideration4, ∎ and the intervention logic (e.g. </a:t>
            </a:r>
            <a:r>
              <a:rPr lang="en-US" sz="1200" b="0" i="0" kern="1200" dirty="0" err="1">
                <a:solidFill>
                  <a:schemeClr val="tx1"/>
                </a:solidFill>
                <a:effectLst/>
                <a:latin typeface="+mn-lt"/>
                <a:ea typeface="+mn-ea"/>
                <a:cs typeface="+mn-cs"/>
              </a:rPr>
              <a:t>Logframe</a:t>
            </a:r>
            <a:r>
              <a:rPr lang="en-US" sz="1200" b="0" i="0" kern="1200" dirty="0">
                <a:solidFill>
                  <a:schemeClr val="tx1"/>
                </a:solidFill>
                <a:effectLst/>
                <a:latin typeface="+mn-lt"/>
                <a:ea typeface="+mn-ea"/>
                <a:cs typeface="+mn-cs"/>
              </a:rPr>
              <a:t>) is </a:t>
            </a:r>
            <a:r>
              <a:rPr lang="en-US" sz="1200" b="1" i="0" kern="1200" dirty="0" err="1">
                <a:solidFill>
                  <a:schemeClr val="tx1"/>
                </a:solidFill>
                <a:effectLst/>
                <a:latin typeface="+mn-lt"/>
                <a:ea typeface="+mn-ea"/>
                <a:cs typeface="+mn-cs"/>
              </a:rPr>
              <a:t>analysed</a:t>
            </a:r>
            <a:r>
              <a:rPr lang="en-US" sz="1200" b="0" i="0" kern="1200" dirty="0">
                <a:solidFill>
                  <a:schemeClr val="tx1"/>
                </a:solidFill>
                <a:effectLst/>
                <a:latin typeface="+mn-lt"/>
                <a:ea typeface="+mn-ea"/>
                <a:cs typeface="+mn-cs"/>
              </a:rPr>
              <a:t>.</a:t>
            </a:r>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974D61F-DF67-4C15-8849-4738F600BB21}"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47668257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National level indicators and program indicators – both … understand</a:t>
            </a:r>
            <a:r>
              <a:rPr lang="en-US" baseline="0" dirty="0"/>
              <a:t> there is a difference…</a:t>
            </a:r>
            <a:endParaRPr lang="ru-RU"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8DDD8E6-78D7-BF4D-A3AA-F20DA8C2B1E5}"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08878935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7"/>
          <p:cNvSpPr>
            <a:spLocks noGrp="1" noChangeArrowheads="1"/>
          </p:cNvSpPr>
          <p:nvPr>
            <p:ph type="sldNum" sz="quarter" idx="5"/>
          </p:nvPr>
        </p:nvSpPr>
        <p:spPr>
          <a:ln/>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7C412CA-E1CF-104B-AF0B-AD4B350A0A7A}" type="slidenum">
              <a:rPr kumimoji="0" lang="en-US" sz="1200" b="0" i="0" u="none" strike="noStrike" kern="1200" cap="none" spc="0" normalizeH="0" baseline="0" noProof="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30722" name="Rectangle 2"/>
          <p:cNvSpPr>
            <a:spLocks noChangeArrowheads="1"/>
          </p:cNvSpPr>
          <p:nvPr/>
        </p:nvSpPr>
        <p:spPr bwMode="auto">
          <a:xfrm>
            <a:off x="3986953" y="0"/>
            <a:ext cx="3048847" cy="4660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93470" tIns="46735" rIns="93470" bIns="46735"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30723" name="Rectangle 3"/>
          <p:cNvSpPr>
            <a:spLocks noChangeArrowheads="1"/>
          </p:cNvSpPr>
          <p:nvPr/>
        </p:nvSpPr>
        <p:spPr bwMode="auto">
          <a:xfrm>
            <a:off x="3986953" y="8855710"/>
            <a:ext cx="3048847" cy="4660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92483" tIns="45430" rIns="92483" bIns="45430" anchor="b"/>
          <a:lstStyle/>
          <a:p>
            <a:pPr marL="0" marR="0" lvl="0" indent="0" algn="r" defTabSz="933077" rtl="0" eaLnBrk="0" fontAlgn="auto" latinLnBrk="0" hangingPunct="0">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prstClr val="black"/>
                </a:solidFill>
                <a:effectLst/>
                <a:uLnTx/>
                <a:uFillTx/>
                <a:latin typeface="Calibri" panose="020F0502020204030204"/>
                <a:ea typeface="+mn-ea"/>
                <a:cs typeface="+mn-cs"/>
              </a:rPr>
              <a:t>6</a:t>
            </a:r>
          </a:p>
        </p:txBody>
      </p:sp>
      <p:sp>
        <p:nvSpPr>
          <p:cNvPr id="30724" name="Rectangle 4"/>
          <p:cNvSpPr>
            <a:spLocks noChangeArrowheads="1"/>
          </p:cNvSpPr>
          <p:nvPr/>
        </p:nvSpPr>
        <p:spPr bwMode="auto">
          <a:xfrm>
            <a:off x="0" y="8855710"/>
            <a:ext cx="3048847" cy="4660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93470" tIns="46735" rIns="93470" bIns="46735"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30725" name="Rectangle 5"/>
          <p:cNvSpPr>
            <a:spLocks noChangeArrowheads="1"/>
          </p:cNvSpPr>
          <p:nvPr/>
        </p:nvSpPr>
        <p:spPr bwMode="auto">
          <a:xfrm>
            <a:off x="0" y="0"/>
            <a:ext cx="3048847" cy="4660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93470" tIns="46735" rIns="93470" bIns="46735"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30726" name="Rectangle 6"/>
          <p:cNvSpPr>
            <a:spLocks noGrp="1" noRot="1" noChangeAspect="1" noChangeArrowheads="1" noTextEdit="1"/>
          </p:cNvSpPr>
          <p:nvPr>
            <p:ph type="sldImg"/>
          </p:nvPr>
        </p:nvSpPr>
        <p:spPr bwMode="auto">
          <a:xfrm>
            <a:off x="423863" y="704850"/>
            <a:ext cx="6189662" cy="3482975"/>
          </a:xfrm>
          <a:prstGeom prst="rect">
            <a:avLst/>
          </a:prstGeom>
          <a:solidFill>
            <a:srgbClr val="FFFFFF"/>
          </a:solidFill>
          <a:ln w="12700" cap="flat">
            <a:solidFill>
              <a:srgbClr val="000000"/>
            </a:solidFill>
            <a:miter lim="800000"/>
            <a:headEnd/>
            <a:tailEnd/>
          </a:ln>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xmlns="" val="1"/>
            </a:ext>
          </a:extLst>
        </p:spPr>
      </p:sp>
      <p:sp>
        <p:nvSpPr>
          <p:cNvPr id="30727" name="Rectangle 7"/>
          <p:cNvSpPr>
            <a:spLocks noGrp="1" noChangeArrowheads="1"/>
          </p:cNvSpPr>
          <p:nvPr>
            <p:ph type="body" idx="1"/>
          </p:nvPr>
        </p:nvSpPr>
        <p:spPr bwMode="auto">
          <a:xfrm>
            <a:off x="938107" y="4427855"/>
            <a:ext cx="5159587" cy="419481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xmlns="" val="1"/>
            </a:ext>
          </a:extLst>
        </p:spPr>
        <p:txBody>
          <a:bodyPr lIns="92483" tIns="45430" rIns="92483" bIns="45430"/>
          <a:lstStyle/>
          <a:p>
            <a:pPr lvl="1">
              <a:lnSpc>
                <a:spcPct val="90000"/>
              </a:lnSpc>
            </a:pPr>
            <a:endParaRPr lang="en-GB" sz="1800" dirty="0">
              <a:latin typeface="Tahoma" charset="0"/>
            </a:endParaRPr>
          </a:p>
        </p:txBody>
      </p:sp>
    </p:spTree>
    <p:extLst>
      <p:ext uri="{BB962C8B-B14F-4D97-AF65-F5344CB8AC3E}">
        <p14:creationId xmlns:p14="http://schemas.microsoft.com/office/powerpoint/2010/main" val="133381991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7CD930E-B73B-2B4C-8346-9F0FF78636B1}" type="slidenum">
              <a:rPr kumimoji="0" lang="en-US" sz="1200" b="0" i="0" u="none" strike="noStrike" kern="1200" cap="none" spc="0" normalizeH="0" baseline="0" noProof="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32770" name="Rectangle 2"/>
          <p:cNvSpPr>
            <a:spLocks noGrp="1" noRot="1" noChangeAspect="1" noChangeArrowheads="1" noTextEdit="1"/>
          </p:cNvSpPr>
          <p:nvPr>
            <p:ph type="sldImg"/>
          </p:nvPr>
        </p:nvSpPr>
        <p:spPr bwMode="auto">
          <a:xfrm>
            <a:off x="411163" y="698500"/>
            <a:ext cx="6213475" cy="3495675"/>
          </a:xfrm>
          <a:prstGeom prst="rect">
            <a:avLst/>
          </a:prstGeom>
          <a:solidFill>
            <a:srgbClr val="FFFFFF"/>
          </a:solidFill>
          <a:ln>
            <a:solidFill>
              <a:srgbClr val="000000"/>
            </a:solidFill>
            <a:miter lim="800000"/>
            <a:headEnd/>
            <a:tailEnd/>
          </a:ln>
          <a:extLst>
            <a:ext uri="{FAA26D3D-D897-4be2-8F04-BA451C77F1D7}">
              <ma14:placeholderFlag xmlns:ma14="http://schemas.microsoft.com/office/mac/drawingml/2011/main" xmlns="" val="1"/>
            </a:ext>
          </a:extLst>
        </p:spPr>
      </p:sp>
      <p:sp>
        <p:nvSpPr>
          <p:cNvPr id="32771" name="Rectangle 3"/>
          <p:cNvSpPr>
            <a:spLocks noGrp="1" noChangeArrowheads="1"/>
          </p:cNvSpPr>
          <p:nvPr>
            <p:ph type="body" idx="1"/>
          </p:nvPr>
        </p:nvSpPr>
        <p:spPr bwMode="auto">
          <a:xfrm>
            <a:off x="703580" y="4427855"/>
            <a:ext cx="5628640" cy="4194810"/>
          </a:xfrm>
          <a:prstGeom prst="rect">
            <a:avLst/>
          </a:prstGeom>
          <a:solidFill>
            <a:srgbClr val="FFFFFF"/>
          </a:solidFill>
          <a:ln>
            <a:solidFill>
              <a:srgbClr val="000000"/>
            </a:solidFill>
            <a:miter lim="800000"/>
            <a:headEnd/>
            <a:tailEnd/>
          </a:ln>
          <a:extLst>
            <a:ext uri="{FAA26D3D-D897-4be2-8F04-BA451C77F1D7}">
              <ma14:placeholderFlag xmlns:ma14="http://schemas.microsoft.com/office/mac/drawingml/2011/main" xmlns="" val="1"/>
            </a:ext>
          </a:extLst>
        </p:spPr>
        <p:txBody>
          <a:bodyPr lIns="92507" tIns="46254" rIns="92507" bIns="46254"/>
          <a:lstStyle/>
          <a:p>
            <a:endParaRPr lang="en-GB"/>
          </a:p>
        </p:txBody>
      </p:sp>
    </p:spTree>
    <p:extLst>
      <p:ext uri="{BB962C8B-B14F-4D97-AF65-F5344CB8AC3E}">
        <p14:creationId xmlns:p14="http://schemas.microsoft.com/office/powerpoint/2010/main" val="212113281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*Setting the baseline </a:t>
            </a:r>
          </a:p>
          <a:p>
            <a:r>
              <a:rPr lang="en-GB" dirty="0"/>
              <a:t>*Target setting </a:t>
            </a:r>
          </a:p>
          <a:p>
            <a:endParaRPr lang="en-GB" dirty="0"/>
          </a:p>
          <a:p>
            <a:r>
              <a:rPr lang="en-US" sz="1200" b="0" i="0" kern="1200" dirty="0">
                <a:solidFill>
                  <a:schemeClr val="tx1"/>
                </a:solidFill>
                <a:effectLst/>
                <a:latin typeface="+mn-lt"/>
                <a:ea typeface="+mn-ea"/>
                <a:cs typeface="+mn-cs"/>
              </a:rPr>
              <a:t>The five OECD/DAC evaluation criteria of </a:t>
            </a:r>
            <a:r>
              <a:rPr lang="en-US" sz="1200" b="1" i="0" kern="1200" dirty="0">
                <a:solidFill>
                  <a:schemeClr val="tx1"/>
                </a:solidFill>
                <a:effectLst/>
                <a:latin typeface="+mn-lt"/>
                <a:ea typeface="+mn-ea"/>
                <a:cs typeface="+mn-cs"/>
              </a:rPr>
              <a:t>Relevance</a:t>
            </a:r>
            <a:r>
              <a:rPr lang="en-US" sz="1200" b="0" i="0" kern="1200" dirty="0">
                <a:solidFill>
                  <a:schemeClr val="tx1"/>
                </a:solidFill>
                <a:effectLst/>
                <a:latin typeface="+mn-lt"/>
                <a:ea typeface="+mn-ea"/>
                <a:cs typeface="+mn-cs"/>
              </a:rPr>
              <a:t>, </a:t>
            </a:r>
            <a:r>
              <a:rPr lang="en-US" sz="1200" b="1" i="0" kern="1200" dirty="0">
                <a:solidFill>
                  <a:schemeClr val="tx1"/>
                </a:solidFill>
                <a:effectLst/>
                <a:latin typeface="+mn-lt"/>
                <a:ea typeface="+mn-ea"/>
                <a:cs typeface="+mn-cs"/>
              </a:rPr>
              <a:t>Effectiveness</a:t>
            </a:r>
            <a:r>
              <a:rPr lang="en-US" sz="1200" b="0" i="0" kern="1200" dirty="0">
                <a:solidFill>
                  <a:schemeClr val="tx1"/>
                </a:solidFill>
                <a:effectLst/>
                <a:latin typeface="+mn-lt"/>
                <a:ea typeface="+mn-ea"/>
                <a:cs typeface="+mn-cs"/>
              </a:rPr>
              <a:t>, </a:t>
            </a:r>
            <a:r>
              <a:rPr lang="en-US" sz="1200" b="1" i="0" kern="1200" dirty="0">
                <a:solidFill>
                  <a:schemeClr val="tx1"/>
                </a:solidFill>
                <a:effectLst/>
                <a:latin typeface="+mn-lt"/>
                <a:ea typeface="+mn-ea"/>
                <a:cs typeface="+mn-cs"/>
              </a:rPr>
              <a:t>Efficiency</a:t>
            </a:r>
            <a:r>
              <a:rPr lang="en-US" sz="1200" b="0" i="0" kern="1200" dirty="0">
                <a:solidFill>
                  <a:schemeClr val="tx1"/>
                </a:solidFill>
                <a:effectLst/>
                <a:latin typeface="+mn-lt"/>
                <a:ea typeface="+mn-ea"/>
                <a:cs typeface="+mn-cs"/>
              </a:rPr>
              <a:t>, Impact and Sustainability are covered, ∎ cross-cutting issues, such as poverty, gender and environment, are taken into consideration4, ∎ and the intervention logic (e.g. </a:t>
            </a:r>
            <a:r>
              <a:rPr lang="en-US" sz="1200" b="0" i="0" kern="1200" dirty="0" err="1">
                <a:solidFill>
                  <a:schemeClr val="tx1"/>
                </a:solidFill>
                <a:effectLst/>
                <a:latin typeface="+mn-lt"/>
                <a:ea typeface="+mn-ea"/>
                <a:cs typeface="+mn-cs"/>
              </a:rPr>
              <a:t>Logframe</a:t>
            </a:r>
            <a:r>
              <a:rPr lang="en-US" sz="1200" b="0" i="0" kern="1200" dirty="0">
                <a:solidFill>
                  <a:schemeClr val="tx1"/>
                </a:solidFill>
                <a:effectLst/>
                <a:latin typeface="+mn-lt"/>
                <a:ea typeface="+mn-ea"/>
                <a:cs typeface="+mn-cs"/>
              </a:rPr>
              <a:t>) is </a:t>
            </a:r>
            <a:r>
              <a:rPr lang="en-US" sz="1200" b="1" i="0" kern="1200" dirty="0" err="1">
                <a:solidFill>
                  <a:schemeClr val="tx1"/>
                </a:solidFill>
                <a:effectLst/>
                <a:latin typeface="+mn-lt"/>
                <a:ea typeface="+mn-ea"/>
                <a:cs typeface="+mn-cs"/>
              </a:rPr>
              <a:t>analysed</a:t>
            </a:r>
            <a:r>
              <a:rPr lang="en-US" sz="1200" b="0" i="0" kern="1200" dirty="0">
                <a:solidFill>
                  <a:schemeClr val="tx1"/>
                </a:solidFill>
                <a:effectLst/>
                <a:latin typeface="+mn-lt"/>
                <a:ea typeface="+mn-ea"/>
                <a:cs typeface="+mn-cs"/>
              </a:rPr>
              <a:t>.</a:t>
            </a:r>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974D61F-DF67-4C15-8849-4738F600BB21}"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59240583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7570" name="Rectangle 7"/>
          <p:cNvSpPr txBox="1">
            <a:spLocks noGrp="1" noChangeArrowheads="1"/>
          </p:cNvSpPr>
          <p:nvPr/>
        </p:nvSpPr>
        <p:spPr bwMode="auto">
          <a:xfrm>
            <a:off x="3985571" y="8854754"/>
            <a:ext cx="3048634" cy="4654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3450" tIns="46725" rIns="93450" bIns="46725" anchor="b"/>
          <a:lstStyle>
            <a:lvl1pPr defTabSz="928688" eaLnBrk="0" hangingPunct="0">
              <a:defRPr i="1">
                <a:solidFill>
                  <a:schemeClr val="tx1"/>
                </a:solidFill>
                <a:latin typeface="Arial" charset="0"/>
                <a:ea typeface="ＭＳ Ｐゴシック" charset="0"/>
                <a:cs typeface="Arial" charset="0"/>
              </a:defRPr>
            </a:lvl1pPr>
            <a:lvl2pPr marL="742950" indent="-285750" defTabSz="928688" eaLnBrk="0" hangingPunct="0">
              <a:defRPr i="1">
                <a:solidFill>
                  <a:schemeClr val="tx1"/>
                </a:solidFill>
                <a:latin typeface="Arial" charset="0"/>
                <a:ea typeface="Arial" charset="0"/>
                <a:cs typeface="Arial" charset="0"/>
              </a:defRPr>
            </a:lvl2pPr>
            <a:lvl3pPr marL="1143000" indent="-228600" defTabSz="928688" eaLnBrk="0" hangingPunct="0">
              <a:defRPr i="1">
                <a:solidFill>
                  <a:schemeClr val="tx1"/>
                </a:solidFill>
                <a:latin typeface="Arial" charset="0"/>
                <a:ea typeface="Arial" charset="0"/>
                <a:cs typeface="Arial" charset="0"/>
              </a:defRPr>
            </a:lvl3pPr>
            <a:lvl4pPr marL="1600200" indent="-228600" defTabSz="928688" eaLnBrk="0" hangingPunct="0">
              <a:defRPr i="1">
                <a:solidFill>
                  <a:schemeClr val="tx1"/>
                </a:solidFill>
                <a:latin typeface="Arial" charset="0"/>
                <a:ea typeface="Arial" charset="0"/>
                <a:cs typeface="Arial" charset="0"/>
              </a:defRPr>
            </a:lvl4pPr>
            <a:lvl5pPr marL="2057400" indent="-228600" defTabSz="928688" eaLnBrk="0" hangingPunct="0">
              <a:defRPr i="1">
                <a:solidFill>
                  <a:schemeClr val="tx1"/>
                </a:solidFill>
                <a:latin typeface="Arial" charset="0"/>
                <a:ea typeface="Arial" charset="0"/>
                <a:cs typeface="Arial" charset="0"/>
              </a:defRPr>
            </a:lvl5pPr>
            <a:lvl6pPr marL="2514600" indent="-228600" defTabSz="928688" eaLnBrk="0" fontAlgn="base" hangingPunct="0">
              <a:spcBef>
                <a:spcPct val="0"/>
              </a:spcBef>
              <a:spcAft>
                <a:spcPct val="0"/>
              </a:spcAft>
              <a:defRPr i="1">
                <a:solidFill>
                  <a:schemeClr val="tx1"/>
                </a:solidFill>
                <a:latin typeface="Arial" charset="0"/>
                <a:ea typeface="Arial" charset="0"/>
                <a:cs typeface="Arial" charset="0"/>
              </a:defRPr>
            </a:lvl6pPr>
            <a:lvl7pPr marL="2971800" indent="-228600" defTabSz="928688" eaLnBrk="0" fontAlgn="base" hangingPunct="0">
              <a:spcBef>
                <a:spcPct val="0"/>
              </a:spcBef>
              <a:spcAft>
                <a:spcPct val="0"/>
              </a:spcAft>
              <a:defRPr i="1">
                <a:solidFill>
                  <a:schemeClr val="tx1"/>
                </a:solidFill>
                <a:latin typeface="Arial" charset="0"/>
                <a:ea typeface="Arial" charset="0"/>
                <a:cs typeface="Arial" charset="0"/>
              </a:defRPr>
            </a:lvl7pPr>
            <a:lvl8pPr marL="3429000" indent="-228600" defTabSz="928688" eaLnBrk="0" fontAlgn="base" hangingPunct="0">
              <a:spcBef>
                <a:spcPct val="0"/>
              </a:spcBef>
              <a:spcAft>
                <a:spcPct val="0"/>
              </a:spcAft>
              <a:defRPr i="1">
                <a:solidFill>
                  <a:schemeClr val="tx1"/>
                </a:solidFill>
                <a:latin typeface="Arial" charset="0"/>
                <a:ea typeface="Arial" charset="0"/>
                <a:cs typeface="Arial" charset="0"/>
              </a:defRPr>
            </a:lvl8pPr>
            <a:lvl9pPr marL="3886200" indent="-228600" defTabSz="928688" eaLnBrk="0" fontAlgn="base" hangingPunct="0">
              <a:spcBef>
                <a:spcPct val="0"/>
              </a:spcBef>
              <a:spcAft>
                <a:spcPct val="0"/>
              </a:spcAft>
              <a:defRPr i="1">
                <a:solidFill>
                  <a:schemeClr val="tx1"/>
                </a:solidFill>
                <a:latin typeface="Arial" charset="0"/>
                <a:ea typeface="Arial" charset="0"/>
                <a:cs typeface="Arial" charset="0"/>
              </a:defRPr>
            </a:lvl9pPr>
          </a:lstStyle>
          <a:p>
            <a:pPr marL="0" marR="0" lvl="0" indent="0" algn="r" defTabSz="928688" rtl="0" eaLnBrk="1" fontAlgn="auto" latinLnBrk="0" hangingPunct="1">
              <a:lnSpc>
                <a:spcPct val="100000"/>
              </a:lnSpc>
              <a:spcBef>
                <a:spcPts val="0"/>
              </a:spcBef>
              <a:spcAft>
                <a:spcPts val="0"/>
              </a:spcAft>
              <a:buClrTx/>
              <a:buSzTx/>
              <a:buFontTx/>
              <a:buNone/>
              <a:tabLst/>
              <a:defRPr/>
            </a:pPr>
            <a:fld id="{CA7582D0-D637-D64C-BBB2-5338F1539EBD}" type="slidenum">
              <a:rPr kumimoji="0" lang="en-US" sz="1200" b="0" i="0" u="none" strike="noStrike" kern="1200" cap="none" spc="0" normalizeH="0" baseline="0" noProof="0">
                <a:ln>
                  <a:noFill/>
                </a:ln>
                <a:solidFill>
                  <a:srgbClr val="000000"/>
                </a:solidFill>
                <a:effectLst/>
                <a:uLnTx/>
                <a:uFillTx/>
                <a:latin typeface="Arial" charset="0"/>
                <a:ea typeface="ＭＳ Ｐゴシック" charset="0"/>
                <a:cs typeface="Arial" charset="0"/>
              </a:rPr>
              <a:pPr marL="0" marR="0" lvl="0" indent="0" algn="r" defTabSz="928688" rtl="0" eaLnBrk="1" fontAlgn="auto" latinLnBrk="0" hangingPunct="1">
                <a:lnSpc>
                  <a:spcPct val="100000"/>
                </a:lnSpc>
                <a:spcBef>
                  <a:spcPts val="0"/>
                </a:spcBef>
                <a:spcAft>
                  <a:spcPts val="0"/>
                </a:spcAft>
                <a:buClrTx/>
                <a:buSzTx/>
                <a:buFontTx/>
                <a:buNone/>
                <a:tabLst/>
                <a:defRPr/>
              </a:pPr>
              <a:t>5</a:t>
            </a:fld>
            <a:endParaRPr kumimoji="0" lang="en-US" sz="1200" b="0" i="0" u="none" strike="noStrike" kern="1200" cap="none" spc="0" normalizeH="0" baseline="0" noProof="0">
              <a:ln>
                <a:noFill/>
              </a:ln>
              <a:solidFill>
                <a:srgbClr val="000000"/>
              </a:solidFill>
              <a:effectLst/>
              <a:uLnTx/>
              <a:uFillTx/>
              <a:latin typeface="Arial" charset="0"/>
              <a:ea typeface="ＭＳ Ｐゴシック" charset="0"/>
              <a:cs typeface="Arial" charset="0"/>
            </a:endParaRPr>
          </a:p>
        </p:txBody>
      </p:sp>
      <p:sp>
        <p:nvSpPr>
          <p:cNvPr id="237571" name="Rectangle 2"/>
          <p:cNvSpPr>
            <a:spLocks noGrp="1" noRot="1" noChangeAspect="1" noChangeArrowheads="1" noTextEdit="1"/>
          </p:cNvSpPr>
          <p:nvPr>
            <p:ph type="sldImg"/>
          </p:nvPr>
        </p:nvSpPr>
        <p:spPr>
          <a:ln/>
        </p:spPr>
      </p:sp>
      <p:sp>
        <p:nvSpPr>
          <p:cNvPr id="23757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r>
              <a:rPr lang="en-US" dirty="0">
                <a:latin typeface="Arial" charset="0"/>
                <a:cs typeface="Arial" charset="0"/>
              </a:rPr>
              <a:t>From MEASURE </a:t>
            </a:r>
            <a:r>
              <a:rPr lang="en-US" dirty="0" err="1">
                <a:latin typeface="Arial" charset="0"/>
                <a:cs typeface="Arial" charset="0"/>
              </a:rPr>
              <a:t>Eval</a:t>
            </a:r>
            <a:r>
              <a:rPr lang="en-US" dirty="0">
                <a:latin typeface="Arial" charset="0"/>
                <a:cs typeface="Arial" charset="0"/>
              </a:rPr>
              <a:t>:</a:t>
            </a:r>
            <a:r>
              <a:rPr lang="en-US" baseline="0" dirty="0">
                <a:latin typeface="Arial" charset="0"/>
                <a:cs typeface="Arial" charset="0"/>
              </a:rPr>
              <a:t> </a:t>
            </a:r>
            <a:r>
              <a:rPr lang="en-US" dirty="0">
                <a:latin typeface="Arial" charset="0"/>
                <a:cs typeface="Arial" charset="0"/>
              </a:rPr>
              <a:t>What is the difference between monitoring and evaluation? Monitoring and evaluation are related, but distinct, concepts. This slide helps us clarify what question we can answer through monitoring and what types of questions we can answer through evaluation. [READ SLIDE]</a:t>
            </a:r>
          </a:p>
          <a:p>
            <a:pPr eaLnBrk="1" hangingPunct="1">
              <a:spcBef>
                <a:spcPct val="0"/>
              </a:spcBef>
            </a:pPr>
            <a:endParaRPr lang="en-US" dirty="0">
              <a:latin typeface="Arial" charset="0"/>
              <a:cs typeface="Arial" charset="0"/>
            </a:endParaRPr>
          </a:p>
          <a:p>
            <a:pPr eaLnBrk="1" hangingPunct="1">
              <a:spcBef>
                <a:spcPct val="0"/>
              </a:spcBef>
            </a:pPr>
            <a:r>
              <a:rPr lang="en-US" dirty="0">
                <a:latin typeface="Arial" charset="0"/>
                <a:cs typeface="Arial" charset="0"/>
              </a:rPr>
              <a:t>The important distinction is that monitoring ensures that you are doing what you said you were going to do and helps you make corrections as you implement your program. In contrast, evaluation helps you determine whether you achieved the desired outcomes and, eventually, impact. Note that routine monitoring occurs during the intervention and evaluation is generally used to determine progress towards outcomes. </a:t>
            </a:r>
          </a:p>
        </p:txBody>
      </p:sp>
    </p:spTree>
    <p:extLst>
      <p:ext uri="{BB962C8B-B14F-4D97-AF65-F5344CB8AC3E}">
        <p14:creationId xmlns:p14="http://schemas.microsoft.com/office/powerpoint/2010/main" val="116994966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SEE GLOSSARY HANDOUT: MEASURE EVALUATION</a:t>
            </a:r>
            <a:r>
              <a:rPr lang="en-US" baseline="0" dirty="0"/>
              <a:t> AND UNAIDS</a:t>
            </a:r>
          </a:p>
          <a:p>
            <a:pPr marL="0" marR="0" lvl="0" indent="0" algn="l" defTabSz="914400" rtl="0" eaLnBrk="0" fontAlgn="base" latinLnBrk="0" hangingPunct="0">
              <a:lnSpc>
                <a:spcPct val="100000"/>
              </a:lnSpc>
              <a:spcBef>
                <a:spcPct val="30000"/>
              </a:spcBef>
              <a:spcAft>
                <a:spcPct val="0"/>
              </a:spcAft>
              <a:buClrTx/>
              <a:buSzTx/>
              <a:buFontTx/>
              <a:buNone/>
              <a:tabLst/>
              <a:defRPr/>
            </a:pPr>
            <a:r>
              <a:rPr lang="en-US" sz="1200" b="1" dirty="0"/>
              <a:t>End-of-project target: </a:t>
            </a:r>
            <a:r>
              <a:rPr lang="en-US" sz="1200" dirty="0"/>
              <a:t>A measure (number, %, product you hope to meet) What level/change to you expect to see at program conclusion?</a:t>
            </a:r>
          </a:p>
          <a:p>
            <a:endParaRPr lang="en-US" baseline="0" dirty="0"/>
          </a:p>
          <a:p>
            <a:endParaRPr lang="en-US" baseline="0" dirty="0"/>
          </a:p>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8DDD8E6-78D7-BF4D-A3AA-F20DA8C2B1E5}"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24734300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SEE GLOSSARY HANDOUT: MEASURE EVALUATION</a:t>
            </a:r>
            <a:r>
              <a:rPr lang="en-US" baseline="0" dirty="0"/>
              <a:t> AND UNAIDS</a:t>
            </a:r>
          </a:p>
          <a:p>
            <a:pPr marL="0" marR="0" lvl="0" indent="0" algn="l" defTabSz="914400" rtl="0" eaLnBrk="0" fontAlgn="base" latinLnBrk="0" hangingPunct="0">
              <a:lnSpc>
                <a:spcPct val="100000"/>
              </a:lnSpc>
              <a:spcBef>
                <a:spcPct val="30000"/>
              </a:spcBef>
              <a:spcAft>
                <a:spcPct val="0"/>
              </a:spcAft>
              <a:buClrTx/>
              <a:buSzTx/>
              <a:buFontTx/>
              <a:buNone/>
              <a:tabLst/>
              <a:defRPr/>
            </a:pPr>
            <a:r>
              <a:rPr lang="en-US" sz="1200" b="1" dirty="0"/>
              <a:t>End-of-project target: </a:t>
            </a:r>
            <a:r>
              <a:rPr lang="en-US" sz="1200" dirty="0"/>
              <a:t>A measure (number, %, product you hope to meet) What level/change to you expect to see at program conclusion?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err="1" smtClean="0"/>
              <a:t>Kết</a:t>
            </a:r>
            <a:r>
              <a:rPr lang="en-US" sz="1200" baseline="0" dirty="0" smtClean="0"/>
              <a:t> quả: </a:t>
            </a:r>
            <a:r>
              <a:rPr lang="en-US" sz="1200" dirty="0" smtClean="0"/>
              <a:t>Benchmark progress result that you will measure along the way to achieving your objectives</a:t>
            </a:r>
            <a:endParaRPr lang="en-US"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dirty="0" err="1" smtClean="0">
                <a:solidFill>
                  <a:schemeClr val="tx1"/>
                </a:solidFill>
              </a:rPr>
              <a:t>Tác</a:t>
            </a:r>
            <a:r>
              <a:rPr lang="en-US" sz="1200" b="1" baseline="0" dirty="0" smtClean="0">
                <a:solidFill>
                  <a:schemeClr val="tx1"/>
                </a:solidFill>
              </a:rPr>
              <a:t> </a:t>
            </a:r>
            <a:r>
              <a:rPr lang="en-US" sz="1200" b="1" baseline="0" dirty="0" err="1" smtClean="0">
                <a:solidFill>
                  <a:schemeClr val="tx1"/>
                </a:solidFill>
              </a:rPr>
              <a:t>động</a:t>
            </a:r>
            <a:r>
              <a:rPr lang="en-US" sz="1200" b="1" baseline="0" dirty="0" smtClean="0">
                <a:solidFill>
                  <a:schemeClr val="tx1"/>
                </a:solidFill>
              </a:rPr>
              <a:t>: </a:t>
            </a:r>
            <a:r>
              <a:rPr lang="en-US" sz="1200" b="1" dirty="0" smtClean="0">
                <a:solidFill>
                  <a:schemeClr val="tx1"/>
                </a:solidFill>
              </a:rPr>
              <a:t>Long term </a:t>
            </a:r>
            <a:r>
              <a:rPr lang="en-US" sz="1200" dirty="0" smtClean="0">
                <a:solidFill>
                  <a:schemeClr val="tx1"/>
                </a:solidFill>
              </a:rPr>
              <a:t>results of one or more programs over time; population-level changes</a:t>
            </a:r>
          </a:p>
          <a:p>
            <a:endParaRPr lang="en-US" baseline="0" dirty="0"/>
          </a:p>
          <a:p>
            <a:endParaRPr lang="en-US" baseline="0" dirty="0"/>
          </a:p>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8DDD8E6-78D7-BF4D-A3AA-F20DA8C2B1E5}"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51439723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40A70C1-7D68-DA40-B9F4-97B5C78F6F61}" type="slidenum">
              <a:rPr kumimoji="0" lang="en-US" sz="1200" b="0" i="0" u="none" strike="noStrike" kern="1200" cap="none" spc="0" normalizeH="0" baseline="0" noProof="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13666" name="Rectangle 2"/>
          <p:cNvSpPr>
            <a:spLocks noGrp="1" noRot="1" noChangeAspect="1" noChangeArrowheads="1" noTextEdit="1"/>
          </p:cNvSpPr>
          <p:nvPr>
            <p:ph type="sldImg"/>
          </p:nvPr>
        </p:nvSpPr>
        <p:spPr>
          <a:ln/>
          <a:extLst>
            <a:ext uri="{FAA26D3D-D897-4be2-8F04-BA451C77F1D7}">
              <ma14:placeholderFlag xmlns:ma14="http://schemas.microsoft.com/office/mac/drawingml/2011/main" xmlns="" val="1"/>
            </a:ext>
          </a:extLst>
        </p:spPr>
      </p:sp>
      <p:sp>
        <p:nvSpPr>
          <p:cNvPr id="113667" name="Rectangle 3"/>
          <p:cNvSpPr>
            <a:spLocks noGrp="1" noChangeArrowheads="1"/>
          </p:cNvSpPr>
          <p:nvPr>
            <p:ph type="body" idx="1"/>
          </p:nvPr>
        </p:nvSpPr>
        <p:spPr/>
        <p:txBody>
          <a:bodyPr/>
          <a:lstStyle/>
          <a:p>
            <a:r>
              <a:rPr lang="en-US" dirty="0"/>
              <a:t>UNAIDS, WHO, UNICEF, FHI, MEASURE Evaluation, USAID. (2004). </a:t>
            </a:r>
            <a:r>
              <a:rPr lang="en-US" i="1" dirty="0"/>
              <a:t>National AIDS </a:t>
            </a:r>
            <a:r>
              <a:rPr lang="en-US" i="1" dirty="0" err="1"/>
              <a:t>programmes</a:t>
            </a:r>
            <a:r>
              <a:rPr lang="en-US" i="1" dirty="0"/>
              <a:t>: A guide to monitoring and evaluating HIV/AIDS care and support. </a:t>
            </a:r>
            <a:r>
              <a:rPr lang="en-US" dirty="0"/>
              <a:t>WHO.</a:t>
            </a:r>
          </a:p>
        </p:txBody>
      </p:sp>
    </p:spTree>
    <p:extLst>
      <p:ext uri="{BB962C8B-B14F-4D97-AF65-F5344CB8AC3E}">
        <p14:creationId xmlns:p14="http://schemas.microsoft.com/office/powerpoint/2010/main" val="102521463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91CC2C6-636B-4111-8A94-DA59374FF275}" type="slidenum">
              <a:rPr kumimoji="0" lang="en-US" sz="1200" b="0" i="0" u="none" strike="noStrike" kern="1200" cap="none" spc="0" normalizeH="0" baseline="0" noProof="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17122" name="Rectangle 2"/>
          <p:cNvSpPr>
            <a:spLocks noGrp="1" noRot="1" noChangeAspect="1" noChangeArrowheads="1" noTextEdit="1"/>
          </p:cNvSpPr>
          <p:nvPr>
            <p:ph type="sldImg"/>
          </p:nvPr>
        </p:nvSpPr>
        <p:spPr>
          <a:xfrm>
            <a:off x="371475" y="692150"/>
            <a:ext cx="6292850" cy="3540125"/>
          </a:xfrm>
          <a:ln/>
        </p:spPr>
      </p:sp>
      <p:sp>
        <p:nvSpPr>
          <p:cNvPr id="517123" name="Rectangle 3"/>
          <p:cNvSpPr>
            <a:spLocks noGrp="1" noChangeArrowheads="1"/>
          </p:cNvSpPr>
          <p:nvPr>
            <p:ph type="body" idx="1"/>
          </p:nvPr>
        </p:nvSpPr>
        <p:spPr>
          <a:xfrm>
            <a:off x="927361" y="4461648"/>
            <a:ext cx="5181081" cy="4155597"/>
          </a:xfrm>
        </p:spPr>
        <p:txBody>
          <a:bodyPr/>
          <a:lstStyle/>
          <a:p>
            <a:r>
              <a:rPr lang="en-US" sz="1000" dirty="0"/>
              <a:t>This slide illustrates some of the questions that M&amp;E of HIV Outreach programs (CAN BE IVDU, CSW, MSM</a:t>
            </a:r>
            <a:r>
              <a:rPr lang="en-US" sz="1000" baseline="0" dirty="0"/>
              <a:t> PROGRAMS ETC.)</a:t>
            </a:r>
            <a:r>
              <a:rPr lang="en-US" sz="1000" dirty="0"/>
              <a:t> are likely to need to address at different levels. If you are a program manager, you may be interested in the delivery process. That is, you will want to monitor the volume and type of outreach that is being provided, whether the services are being provided as planned, whether services meet minimum standards of quality . </a:t>
            </a:r>
            <a:r>
              <a:rPr lang="en-US" sz="1000" dirty="0">
                <a:solidFill>
                  <a:srgbClr val="000000"/>
                </a:solidFill>
              </a:rPr>
              <a:t>To do this, you may implement an information system to help describe and monitor process indicators for outreach.  As the manager of the national program, however, you may be less interested in the details of the process and be more interested in tracking whether the outreach is effective, increasing encounters and whether more people are accessing the desired services, prevention and care. In addition, as the expected outcomes of your program are to reduce HIV risk behaviors and increase the use of prevention, care, support and treatment services by those who are infected, you may also want to monitor these behaviors.  While there are many factors that can affect behaviors, </a:t>
            </a:r>
            <a:r>
              <a:rPr lang="en-US" sz="1000" b="1" dirty="0">
                <a:solidFill>
                  <a:srgbClr val="000000"/>
                </a:solidFill>
              </a:rPr>
              <a:t>you may also want to know whether or not there is behavior change among clients who have received outreach services. These are evaluation questions as they  are really asking whether or not counseling and testing services are effective in changing behavior. While changes in behavior can be monitored through behavioral surveillance, attributing these changes to the program is part of program evaluation and requires more rigorous data collection methodologies and analyses. </a:t>
            </a:r>
          </a:p>
          <a:p>
            <a:endParaRPr lang="en-US" sz="1000" dirty="0"/>
          </a:p>
          <a:p>
            <a:endParaRPr lang="en-US" sz="1000" dirty="0">
              <a:solidFill>
                <a:srgbClr val="000000"/>
              </a:solidFill>
            </a:endParaRPr>
          </a:p>
        </p:txBody>
      </p:sp>
    </p:spTree>
    <p:extLst>
      <p:ext uri="{BB962C8B-B14F-4D97-AF65-F5344CB8AC3E}">
        <p14:creationId xmlns:p14="http://schemas.microsoft.com/office/powerpoint/2010/main" val="92625118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91CC2C6-636B-4111-8A94-DA59374FF275}" type="slidenum">
              <a:rPr kumimoji="0" lang="en-US" sz="1200" b="0" i="0" u="none" strike="noStrike" kern="1200" cap="none" spc="0" normalizeH="0" baseline="0" noProof="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17122" name="Rectangle 2"/>
          <p:cNvSpPr>
            <a:spLocks noGrp="1" noRot="1" noChangeAspect="1" noChangeArrowheads="1" noTextEdit="1"/>
          </p:cNvSpPr>
          <p:nvPr>
            <p:ph type="sldImg"/>
          </p:nvPr>
        </p:nvSpPr>
        <p:spPr>
          <a:xfrm>
            <a:off x="371475" y="692150"/>
            <a:ext cx="6292850" cy="3540125"/>
          </a:xfrm>
          <a:ln/>
        </p:spPr>
      </p:sp>
      <p:sp>
        <p:nvSpPr>
          <p:cNvPr id="517123" name="Rectangle 3"/>
          <p:cNvSpPr>
            <a:spLocks noGrp="1" noChangeArrowheads="1"/>
          </p:cNvSpPr>
          <p:nvPr>
            <p:ph type="body" idx="1"/>
          </p:nvPr>
        </p:nvSpPr>
        <p:spPr>
          <a:xfrm>
            <a:off x="927361" y="4461648"/>
            <a:ext cx="5181081" cy="4155597"/>
          </a:xfrm>
        </p:spPr>
        <p:txBody>
          <a:bodyPr/>
          <a:lstStyle/>
          <a:p>
            <a:r>
              <a:rPr lang="en-US" sz="1000" dirty="0"/>
              <a:t>This slide illustrates some of the questions that M&amp;E of HIV Outreach programs (CAN BE IVDU, CSW, MSM</a:t>
            </a:r>
            <a:r>
              <a:rPr lang="en-US" sz="1000" baseline="0" dirty="0"/>
              <a:t> PROGRAMS ETC.)</a:t>
            </a:r>
            <a:r>
              <a:rPr lang="en-US" sz="1000" dirty="0"/>
              <a:t> are likely to need to address at different levels. If you are a program manager, you may be interested in the delivery process. That is, you will want to monitor the volume and type of outreach that is being provided, whether the services are being provided as planned, whether services meet minimum standards of quality . </a:t>
            </a:r>
            <a:r>
              <a:rPr lang="en-US" sz="1000" dirty="0">
                <a:solidFill>
                  <a:srgbClr val="000000"/>
                </a:solidFill>
              </a:rPr>
              <a:t>To do this, you may implement an information system to help describe and monitor process indicators for outreach.  As the manager of the national program, however, you may be less interested in the details of the process and be more interested in tracking whether the outreach is effective, increasing encounters and whether more people are accessing the desired services, prevention and care. In addition, as the expected outcomes of your program are to reduce HIV risk behaviors and increase the use of prevention, care, support and treatment services by those who are infected, you may also want to monitor these behaviors.  While there are many factors that can affect behaviors, </a:t>
            </a:r>
            <a:r>
              <a:rPr lang="en-US" sz="1000" b="1" dirty="0">
                <a:solidFill>
                  <a:srgbClr val="000000"/>
                </a:solidFill>
              </a:rPr>
              <a:t>you may also want to know whether or not there is behavior change among clients who have received outreach services. These are evaluation questions as they  are really asking whether or not counseling and testing services are effective in changing behavior. While changes in behavior can be monitored through behavioral surveillance, attributing these changes to the program is part of program evaluation and requires more rigorous data collection methodologies and analyses. </a:t>
            </a:r>
          </a:p>
          <a:p>
            <a:endParaRPr lang="en-US" sz="1000" dirty="0"/>
          </a:p>
          <a:p>
            <a:endParaRPr lang="en-US" sz="1000" dirty="0">
              <a:solidFill>
                <a:srgbClr val="000000"/>
              </a:solidFill>
            </a:endParaRPr>
          </a:p>
        </p:txBody>
      </p:sp>
    </p:spTree>
    <p:extLst>
      <p:ext uri="{BB962C8B-B14F-4D97-AF65-F5344CB8AC3E}">
        <p14:creationId xmlns:p14="http://schemas.microsoft.com/office/powerpoint/2010/main" val="359722858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Ask for examples, share examples</a:t>
            </a:r>
            <a:r>
              <a:rPr lang="en-US" baseline="0" dirty="0"/>
              <a:t> of some indicators…rapid testing and incidence…good few indicators, BE STRATEGIC don’t go overboard!!!!</a:t>
            </a:r>
            <a:endParaRPr lang="ru-RU"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8DDD8E6-78D7-BF4D-A3AA-F20DA8C2B1E5}"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13010704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043357-500F-4352-B926-B23E84911C6D}"/>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3868E210-6546-4BB0-91E0-F4ADC58B3E6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986AD543-0DE2-4385-83C0-A7D6ABACE6F0}"/>
              </a:ext>
            </a:extLst>
          </p:cNvPr>
          <p:cNvSpPr>
            <a:spLocks noGrp="1"/>
          </p:cNvSpPr>
          <p:nvPr>
            <p:ph type="dt" sz="half" idx="10"/>
          </p:nvPr>
        </p:nvSpPr>
        <p:spPr/>
        <p:txBody>
          <a:bodyPr/>
          <a:lstStyle/>
          <a:p>
            <a:fld id="{B7FBAD68-11D0-42A3-927F-771B1E1AB528}" type="datetime1">
              <a:rPr lang="en-GB" smtClean="0"/>
              <a:t>29/12/2017</a:t>
            </a:fld>
            <a:endParaRPr lang="en-GB"/>
          </a:p>
        </p:txBody>
      </p:sp>
      <p:sp>
        <p:nvSpPr>
          <p:cNvPr id="5" name="Footer Placeholder 4">
            <a:extLst>
              <a:ext uri="{FF2B5EF4-FFF2-40B4-BE49-F238E27FC236}">
                <a16:creationId xmlns:a16="http://schemas.microsoft.com/office/drawing/2014/main" id="{FA239299-4153-4FD2-8F12-D020B09B2F5B}"/>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7FDDBDE-7BFB-430A-AE8B-D761FA7447F4}"/>
              </a:ext>
            </a:extLst>
          </p:cNvPr>
          <p:cNvSpPr>
            <a:spLocks noGrp="1"/>
          </p:cNvSpPr>
          <p:nvPr>
            <p:ph type="sldNum" sz="quarter" idx="12"/>
          </p:nvPr>
        </p:nvSpPr>
        <p:spPr/>
        <p:txBody>
          <a:bodyPr/>
          <a:lstStyle/>
          <a:p>
            <a:fld id="{153E8625-B560-410E-8292-BF1FFD7CFF88}" type="slidenum">
              <a:rPr lang="en-GB" smtClean="0"/>
              <a:t>‹#›</a:t>
            </a:fld>
            <a:endParaRPr lang="en-GB"/>
          </a:p>
        </p:txBody>
      </p:sp>
    </p:spTree>
    <p:extLst>
      <p:ext uri="{BB962C8B-B14F-4D97-AF65-F5344CB8AC3E}">
        <p14:creationId xmlns:p14="http://schemas.microsoft.com/office/powerpoint/2010/main" val="199088801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AC5D3C-7D12-4858-916C-D867F28BC1F2}"/>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8B25F7F9-13CF-446C-9AF1-85AC3FD6CA54}"/>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0DDE76EE-754D-46B9-BB8C-307B5875F406}"/>
              </a:ext>
            </a:extLst>
          </p:cNvPr>
          <p:cNvSpPr>
            <a:spLocks noGrp="1"/>
          </p:cNvSpPr>
          <p:nvPr>
            <p:ph type="dt" sz="half" idx="10"/>
          </p:nvPr>
        </p:nvSpPr>
        <p:spPr/>
        <p:txBody>
          <a:bodyPr/>
          <a:lstStyle/>
          <a:p>
            <a:fld id="{EA620CF2-40A1-4C3E-85D9-28B3A2BEB85D}" type="datetime1">
              <a:rPr lang="en-GB" smtClean="0"/>
              <a:t>29/12/2017</a:t>
            </a:fld>
            <a:endParaRPr lang="en-GB"/>
          </a:p>
        </p:txBody>
      </p:sp>
      <p:sp>
        <p:nvSpPr>
          <p:cNvPr id="5" name="Footer Placeholder 4">
            <a:extLst>
              <a:ext uri="{FF2B5EF4-FFF2-40B4-BE49-F238E27FC236}">
                <a16:creationId xmlns:a16="http://schemas.microsoft.com/office/drawing/2014/main" id="{9D7879D2-6618-46A7-802A-047C5452AE81}"/>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354368EC-7FFF-400C-B3EA-DBC072F34433}"/>
              </a:ext>
            </a:extLst>
          </p:cNvPr>
          <p:cNvSpPr>
            <a:spLocks noGrp="1"/>
          </p:cNvSpPr>
          <p:nvPr>
            <p:ph type="sldNum" sz="quarter" idx="12"/>
          </p:nvPr>
        </p:nvSpPr>
        <p:spPr/>
        <p:txBody>
          <a:bodyPr/>
          <a:lstStyle/>
          <a:p>
            <a:fld id="{153E8625-B560-410E-8292-BF1FFD7CFF88}" type="slidenum">
              <a:rPr lang="en-GB" smtClean="0"/>
              <a:t>‹#›</a:t>
            </a:fld>
            <a:endParaRPr lang="en-GB"/>
          </a:p>
        </p:txBody>
      </p:sp>
    </p:spTree>
    <p:extLst>
      <p:ext uri="{BB962C8B-B14F-4D97-AF65-F5344CB8AC3E}">
        <p14:creationId xmlns:p14="http://schemas.microsoft.com/office/powerpoint/2010/main" val="146249508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3630EAAC-CFD1-4C09-8CFD-2CF55B37FAD1}"/>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574F9206-BD16-4830-A7AF-B85D680E69FF}"/>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ACE12BCB-D30C-4796-9B07-1C8DC57FC4B5}"/>
              </a:ext>
            </a:extLst>
          </p:cNvPr>
          <p:cNvSpPr>
            <a:spLocks noGrp="1"/>
          </p:cNvSpPr>
          <p:nvPr>
            <p:ph type="dt" sz="half" idx="10"/>
          </p:nvPr>
        </p:nvSpPr>
        <p:spPr/>
        <p:txBody>
          <a:bodyPr/>
          <a:lstStyle/>
          <a:p>
            <a:fld id="{443914C9-47E7-4690-8920-89543C357792}" type="datetime1">
              <a:rPr lang="en-GB" smtClean="0"/>
              <a:t>29/12/2017</a:t>
            </a:fld>
            <a:endParaRPr lang="en-GB"/>
          </a:p>
        </p:txBody>
      </p:sp>
      <p:sp>
        <p:nvSpPr>
          <p:cNvPr id="5" name="Footer Placeholder 4">
            <a:extLst>
              <a:ext uri="{FF2B5EF4-FFF2-40B4-BE49-F238E27FC236}">
                <a16:creationId xmlns:a16="http://schemas.microsoft.com/office/drawing/2014/main" id="{E6B38128-8E63-4B3E-8390-FF58A5296543}"/>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DFBA3D78-05EE-4401-BFE0-F935E411166D}"/>
              </a:ext>
            </a:extLst>
          </p:cNvPr>
          <p:cNvSpPr>
            <a:spLocks noGrp="1"/>
          </p:cNvSpPr>
          <p:nvPr>
            <p:ph type="sldNum" sz="quarter" idx="12"/>
          </p:nvPr>
        </p:nvSpPr>
        <p:spPr/>
        <p:txBody>
          <a:bodyPr/>
          <a:lstStyle/>
          <a:p>
            <a:fld id="{153E8625-B560-410E-8292-BF1FFD7CFF88}" type="slidenum">
              <a:rPr lang="en-GB" smtClean="0"/>
              <a:t>‹#›</a:t>
            </a:fld>
            <a:endParaRPr lang="en-GB"/>
          </a:p>
        </p:txBody>
      </p:sp>
    </p:spTree>
    <p:extLst>
      <p:ext uri="{BB962C8B-B14F-4D97-AF65-F5344CB8AC3E}">
        <p14:creationId xmlns:p14="http://schemas.microsoft.com/office/powerpoint/2010/main" val="82619329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275167" y="138114"/>
            <a:ext cx="9791700" cy="846137"/>
          </a:xfrm>
        </p:spPr>
        <p:txBody>
          <a:bodyPr/>
          <a:lstStyle/>
          <a:p>
            <a:r>
              <a:rPr lang="en-US"/>
              <a:t>Click to edit Master title style</a:t>
            </a:r>
          </a:p>
        </p:txBody>
      </p:sp>
      <p:sp>
        <p:nvSpPr>
          <p:cNvPr id="3" name="Table Placeholder 2"/>
          <p:cNvSpPr>
            <a:spLocks noGrp="1"/>
          </p:cNvSpPr>
          <p:nvPr>
            <p:ph type="tbl" idx="1"/>
          </p:nvPr>
        </p:nvSpPr>
        <p:spPr>
          <a:xfrm>
            <a:off x="237068" y="1652588"/>
            <a:ext cx="11713633" cy="4406900"/>
          </a:xfrm>
        </p:spPr>
        <p:txBody>
          <a:bodyPr/>
          <a:lstStyle/>
          <a:p>
            <a:pPr lvl="0"/>
            <a:endParaRPr lang="en-US" noProof="0" dirty="0"/>
          </a:p>
        </p:txBody>
      </p:sp>
      <p:sp>
        <p:nvSpPr>
          <p:cNvPr id="4" name="Rectangle 4"/>
          <p:cNvSpPr>
            <a:spLocks noGrp="1" noChangeArrowheads="1"/>
          </p:cNvSpPr>
          <p:nvPr>
            <p:ph type="dt" sz="half" idx="10"/>
          </p:nvPr>
        </p:nvSpPr>
        <p:spPr>
          <a:xfrm>
            <a:off x="205317" y="6248400"/>
            <a:ext cx="2540000" cy="457200"/>
          </a:xfrm>
          <a:prstGeom prst="rect">
            <a:avLst/>
          </a:prstGeom>
        </p:spPr>
        <p:txBody>
          <a:bodyPr/>
          <a:lstStyle>
            <a:lvl1pPr algn="l">
              <a:defRPr i="0">
                <a:solidFill>
                  <a:srgbClr val="FFFFFF"/>
                </a:solidFill>
                <a:latin typeface="Arial" pitchFamily="34" charset="0"/>
                <a:ea typeface="+mn-ea"/>
                <a:cs typeface="+mn-cs"/>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fld id="{1B91D6BD-BAA6-43A1-AD06-92730654122C}" type="datetime1">
              <a:rPr kumimoji="0" lang="en-GB" sz="1200" b="0" i="0" u="none" strike="noStrike" kern="1200" cap="none" spc="0" normalizeH="0" baseline="0" noProof="0" smtClean="0">
                <a:ln>
                  <a:noFill/>
                </a:ln>
                <a:solidFill>
                  <a:srgbClr val="FFFFFF"/>
                </a:solidFill>
                <a:effectLst/>
                <a:uLnTx/>
                <a:uFillTx/>
                <a:latin typeface="Arial" pitchFamily="34" charset="0"/>
                <a:ea typeface="+mn-ea"/>
                <a:cs typeface="+mn-cs"/>
              </a:rPr>
              <a:t>29/12/2017</a:t>
            </a:fld>
            <a:endParaRPr kumimoji="0" lang="en-US" sz="1200" b="0" i="0" u="none" strike="noStrike" kern="1200" cap="none" spc="0" normalizeH="0" baseline="0" noProof="0">
              <a:ln>
                <a:noFill/>
              </a:ln>
              <a:solidFill>
                <a:srgbClr val="FFFFFF"/>
              </a:solidFill>
              <a:effectLst/>
              <a:uLnTx/>
              <a:uFillTx/>
              <a:latin typeface="Arial" pitchFamily="34" charset="0"/>
              <a:ea typeface="+mn-ea"/>
              <a:cs typeface="+mn-cs"/>
            </a:endParaRPr>
          </a:p>
        </p:txBody>
      </p:sp>
      <p:sp>
        <p:nvSpPr>
          <p:cNvPr id="5" name="Rectangle 5"/>
          <p:cNvSpPr>
            <a:spLocks noGrp="1" noChangeArrowheads="1"/>
          </p:cNvSpPr>
          <p:nvPr>
            <p:ph type="ftr" sz="quarter" idx="11"/>
          </p:nvPr>
        </p:nvSpPr>
        <p:spPr>
          <a:xfrm>
            <a:off x="914400" y="6096000"/>
            <a:ext cx="5588000" cy="476250"/>
          </a:xfrm>
          <a:prstGeom prst="rect">
            <a:avLst/>
          </a:prstGeom>
        </p:spPr>
        <p:txBody>
          <a:bodyPr/>
          <a:lstStyle>
            <a:lvl1pPr>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3414235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F81065-B420-471F-A244-060F327A5238}"/>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BE8B65BE-928E-4C1E-8CAC-6F75256CBD04}"/>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575ABB7-6744-4D35-8311-3E8621ABA861}"/>
              </a:ext>
            </a:extLst>
          </p:cNvPr>
          <p:cNvSpPr>
            <a:spLocks noGrp="1"/>
          </p:cNvSpPr>
          <p:nvPr>
            <p:ph type="dt" sz="half" idx="10"/>
          </p:nvPr>
        </p:nvSpPr>
        <p:spPr/>
        <p:txBody>
          <a:bodyPr/>
          <a:lstStyle/>
          <a:p>
            <a:fld id="{93F397F9-1F49-4399-ABDB-38501F7FD44D}" type="datetime1">
              <a:rPr lang="en-GB" smtClean="0"/>
              <a:t>29/12/2017</a:t>
            </a:fld>
            <a:endParaRPr lang="en-GB"/>
          </a:p>
        </p:txBody>
      </p:sp>
      <p:sp>
        <p:nvSpPr>
          <p:cNvPr id="5" name="Footer Placeholder 4">
            <a:extLst>
              <a:ext uri="{FF2B5EF4-FFF2-40B4-BE49-F238E27FC236}">
                <a16:creationId xmlns:a16="http://schemas.microsoft.com/office/drawing/2014/main" id="{3956BE56-6F56-4799-9B45-8CC92CF359CA}"/>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276DA0E-D1B4-4F8A-89AB-66E2D47ADD26}"/>
              </a:ext>
            </a:extLst>
          </p:cNvPr>
          <p:cNvSpPr>
            <a:spLocks noGrp="1"/>
          </p:cNvSpPr>
          <p:nvPr>
            <p:ph type="sldNum" sz="quarter" idx="12"/>
          </p:nvPr>
        </p:nvSpPr>
        <p:spPr/>
        <p:txBody>
          <a:bodyPr/>
          <a:lstStyle/>
          <a:p>
            <a:fld id="{153E8625-B560-410E-8292-BF1FFD7CFF88}" type="slidenum">
              <a:rPr lang="en-GB" smtClean="0"/>
              <a:t>‹#›</a:t>
            </a:fld>
            <a:endParaRPr lang="en-GB"/>
          </a:p>
        </p:txBody>
      </p:sp>
    </p:spTree>
    <p:extLst>
      <p:ext uri="{BB962C8B-B14F-4D97-AF65-F5344CB8AC3E}">
        <p14:creationId xmlns:p14="http://schemas.microsoft.com/office/powerpoint/2010/main" val="31684719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945811-5BCE-4A70-B785-7F0A68C5A5FA}"/>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96A2476E-678E-4F4B-8EF8-56893036C62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100E26CC-5C82-450F-A44F-68559B91D524}"/>
              </a:ext>
            </a:extLst>
          </p:cNvPr>
          <p:cNvSpPr>
            <a:spLocks noGrp="1"/>
          </p:cNvSpPr>
          <p:nvPr>
            <p:ph type="dt" sz="half" idx="10"/>
          </p:nvPr>
        </p:nvSpPr>
        <p:spPr/>
        <p:txBody>
          <a:bodyPr/>
          <a:lstStyle/>
          <a:p>
            <a:fld id="{9AB5B865-CF1C-4DDF-98EF-2F54B316D46C}" type="datetime1">
              <a:rPr lang="en-GB" smtClean="0"/>
              <a:t>29/12/2017</a:t>
            </a:fld>
            <a:endParaRPr lang="en-GB"/>
          </a:p>
        </p:txBody>
      </p:sp>
      <p:sp>
        <p:nvSpPr>
          <p:cNvPr id="5" name="Footer Placeholder 4">
            <a:extLst>
              <a:ext uri="{FF2B5EF4-FFF2-40B4-BE49-F238E27FC236}">
                <a16:creationId xmlns:a16="http://schemas.microsoft.com/office/drawing/2014/main" id="{A7656D04-3027-48D5-A7D4-50F8A39A535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9BE70721-1472-4CDA-9FB5-CF51B0ED079F}"/>
              </a:ext>
            </a:extLst>
          </p:cNvPr>
          <p:cNvSpPr>
            <a:spLocks noGrp="1"/>
          </p:cNvSpPr>
          <p:nvPr>
            <p:ph type="sldNum" sz="quarter" idx="12"/>
          </p:nvPr>
        </p:nvSpPr>
        <p:spPr/>
        <p:txBody>
          <a:bodyPr/>
          <a:lstStyle/>
          <a:p>
            <a:fld id="{153E8625-B560-410E-8292-BF1FFD7CFF88}" type="slidenum">
              <a:rPr lang="en-GB" smtClean="0"/>
              <a:t>‹#›</a:t>
            </a:fld>
            <a:endParaRPr lang="en-GB"/>
          </a:p>
        </p:txBody>
      </p:sp>
    </p:spTree>
    <p:extLst>
      <p:ext uri="{BB962C8B-B14F-4D97-AF65-F5344CB8AC3E}">
        <p14:creationId xmlns:p14="http://schemas.microsoft.com/office/powerpoint/2010/main" val="41214953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30112E-4174-4853-9B8A-899FABDAA049}"/>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E679504A-308C-4AFA-8AAC-3A4D0A501B8B}"/>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A7E25BE4-7186-452A-B813-34860C2E5228}"/>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54121DD0-EEF8-4FF3-8F6D-5E916DB7C417}"/>
              </a:ext>
            </a:extLst>
          </p:cNvPr>
          <p:cNvSpPr>
            <a:spLocks noGrp="1"/>
          </p:cNvSpPr>
          <p:nvPr>
            <p:ph type="dt" sz="half" idx="10"/>
          </p:nvPr>
        </p:nvSpPr>
        <p:spPr/>
        <p:txBody>
          <a:bodyPr/>
          <a:lstStyle/>
          <a:p>
            <a:fld id="{063A305F-B26C-4C77-B6CD-95E812578BD8}" type="datetime1">
              <a:rPr lang="en-GB" smtClean="0"/>
              <a:t>29/12/2017</a:t>
            </a:fld>
            <a:endParaRPr lang="en-GB"/>
          </a:p>
        </p:txBody>
      </p:sp>
      <p:sp>
        <p:nvSpPr>
          <p:cNvPr id="6" name="Footer Placeholder 5">
            <a:extLst>
              <a:ext uri="{FF2B5EF4-FFF2-40B4-BE49-F238E27FC236}">
                <a16:creationId xmlns:a16="http://schemas.microsoft.com/office/drawing/2014/main" id="{595B03C3-BC28-49FF-8CF3-91CB01D98CD4}"/>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0CA0B9D1-E151-4692-A51A-113F810CDD45}"/>
              </a:ext>
            </a:extLst>
          </p:cNvPr>
          <p:cNvSpPr>
            <a:spLocks noGrp="1"/>
          </p:cNvSpPr>
          <p:nvPr>
            <p:ph type="sldNum" sz="quarter" idx="12"/>
          </p:nvPr>
        </p:nvSpPr>
        <p:spPr/>
        <p:txBody>
          <a:bodyPr/>
          <a:lstStyle/>
          <a:p>
            <a:fld id="{153E8625-B560-410E-8292-BF1FFD7CFF88}" type="slidenum">
              <a:rPr lang="en-GB" smtClean="0"/>
              <a:t>‹#›</a:t>
            </a:fld>
            <a:endParaRPr lang="en-GB"/>
          </a:p>
        </p:txBody>
      </p:sp>
    </p:spTree>
    <p:extLst>
      <p:ext uri="{BB962C8B-B14F-4D97-AF65-F5344CB8AC3E}">
        <p14:creationId xmlns:p14="http://schemas.microsoft.com/office/powerpoint/2010/main" val="12986637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9C3044-C863-4C31-A099-2A38B29573CD}"/>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CBC991F6-F747-45A1-9BC9-5E049422356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52F38952-7624-492A-8D3C-EC1A01120D4F}"/>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657C77AE-7A2B-482A-8D58-6D0B5825233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245DA758-569F-4E7C-8358-3FB43A28560B}"/>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21AF3925-8EA7-49FB-892A-B3E117E9AC60}"/>
              </a:ext>
            </a:extLst>
          </p:cNvPr>
          <p:cNvSpPr>
            <a:spLocks noGrp="1"/>
          </p:cNvSpPr>
          <p:nvPr>
            <p:ph type="dt" sz="half" idx="10"/>
          </p:nvPr>
        </p:nvSpPr>
        <p:spPr/>
        <p:txBody>
          <a:bodyPr/>
          <a:lstStyle/>
          <a:p>
            <a:fld id="{51401C15-D93C-4E0B-B5E8-6F28B9541DB8}" type="datetime1">
              <a:rPr lang="en-GB" smtClean="0"/>
              <a:t>29/12/2017</a:t>
            </a:fld>
            <a:endParaRPr lang="en-GB"/>
          </a:p>
        </p:txBody>
      </p:sp>
      <p:sp>
        <p:nvSpPr>
          <p:cNvPr id="8" name="Footer Placeholder 7">
            <a:extLst>
              <a:ext uri="{FF2B5EF4-FFF2-40B4-BE49-F238E27FC236}">
                <a16:creationId xmlns:a16="http://schemas.microsoft.com/office/drawing/2014/main" id="{1270CAF9-EFA6-4302-8A9A-10CA97D99A88}"/>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895F848C-FBB8-4CD4-8728-49B1650ADD9F}"/>
              </a:ext>
            </a:extLst>
          </p:cNvPr>
          <p:cNvSpPr>
            <a:spLocks noGrp="1"/>
          </p:cNvSpPr>
          <p:nvPr>
            <p:ph type="sldNum" sz="quarter" idx="12"/>
          </p:nvPr>
        </p:nvSpPr>
        <p:spPr/>
        <p:txBody>
          <a:bodyPr/>
          <a:lstStyle/>
          <a:p>
            <a:fld id="{153E8625-B560-410E-8292-BF1FFD7CFF88}" type="slidenum">
              <a:rPr lang="en-GB" smtClean="0"/>
              <a:t>‹#›</a:t>
            </a:fld>
            <a:endParaRPr lang="en-GB"/>
          </a:p>
        </p:txBody>
      </p:sp>
    </p:spTree>
    <p:extLst>
      <p:ext uri="{BB962C8B-B14F-4D97-AF65-F5344CB8AC3E}">
        <p14:creationId xmlns:p14="http://schemas.microsoft.com/office/powerpoint/2010/main" val="38844931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6F9762-CBE8-4E27-A02B-10EAFEF2D0CD}"/>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045DB302-A4FA-4D39-8CA9-7788F7FE6D5C}"/>
              </a:ext>
            </a:extLst>
          </p:cNvPr>
          <p:cNvSpPr>
            <a:spLocks noGrp="1"/>
          </p:cNvSpPr>
          <p:nvPr>
            <p:ph type="dt" sz="half" idx="10"/>
          </p:nvPr>
        </p:nvSpPr>
        <p:spPr/>
        <p:txBody>
          <a:bodyPr/>
          <a:lstStyle/>
          <a:p>
            <a:fld id="{881FB816-B8B4-474F-B42E-5C84E58707DB}" type="datetime1">
              <a:rPr lang="en-GB" smtClean="0"/>
              <a:t>29/12/2017</a:t>
            </a:fld>
            <a:endParaRPr lang="en-GB"/>
          </a:p>
        </p:txBody>
      </p:sp>
      <p:sp>
        <p:nvSpPr>
          <p:cNvPr id="4" name="Footer Placeholder 3">
            <a:extLst>
              <a:ext uri="{FF2B5EF4-FFF2-40B4-BE49-F238E27FC236}">
                <a16:creationId xmlns:a16="http://schemas.microsoft.com/office/drawing/2014/main" id="{218069D9-FE2D-4A44-9768-DCF969DE9B55}"/>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1491E267-B9A0-4B5D-BCE1-A6E4103E283F}"/>
              </a:ext>
            </a:extLst>
          </p:cNvPr>
          <p:cNvSpPr>
            <a:spLocks noGrp="1"/>
          </p:cNvSpPr>
          <p:nvPr>
            <p:ph type="sldNum" sz="quarter" idx="12"/>
          </p:nvPr>
        </p:nvSpPr>
        <p:spPr/>
        <p:txBody>
          <a:bodyPr/>
          <a:lstStyle/>
          <a:p>
            <a:fld id="{153E8625-B560-410E-8292-BF1FFD7CFF88}" type="slidenum">
              <a:rPr lang="en-GB" smtClean="0"/>
              <a:t>‹#›</a:t>
            </a:fld>
            <a:endParaRPr lang="en-GB"/>
          </a:p>
        </p:txBody>
      </p:sp>
    </p:spTree>
    <p:extLst>
      <p:ext uri="{BB962C8B-B14F-4D97-AF65-F5344CB8AC3E}">
        <p14:creationId xmlns:p14="http://schemas.microsoft.com/office/powerpoint/2010/main" val="17942721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1B9A23A-6977-4C6C-A1AB-4CB029942101}"/>
              </a:ext>
            </a:extLst>
          </p:cNvPr>
          <p:cNvSpPr>
            <a:spLocks noGrp="1"/>
          </p:cNvSpPr>
          <p:nvPr>
            <p:ph type="dt" sz="half" idx="10"/>
          </p:nvPr>
        </p:nvSpPr>
        <p:spPr/>
        <p:txBody>
          <a:bodyPr/>
          <a:lstStyle/>
          <a:p>
            <a:fld id="{4A752DEB-F345-4CB6-88B4-62778AF4328A}" type="datetime1">
              <a:rPr lang="en-GB" smtClean="0"/>
              <a:t>29/12/2017</a:t>
            </a:fld>
            <a:endParaRPr lang="en-GB"/>
          </a:p>
        </p:txBody>
      </p:sp>
      <p:sp>
        <p:nvSpPr>
          <p:cNvPr id="3" name="Footer Placeholder 2">
            <a:extLst>
              <a:ext uri="{FF2B5EF4-FFF2-40B4-BE49-F238E27FC236}">
                <a16:creationId xmlns:a16="http://schemas.microsoft.com/office/drawing/2014/main" id="{B13787E3-872B-4765-88F0-074B7CB38478}"/>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8B746EC8-7FAC-4CA6-813A-9FBAAB1F7200}"/>
              </a:ext>
            </a:extLst>
          </p:cNvPr>
          <p:cNvSpPr>
            <a:spLocks noGrp="1"/>
          </p:cNvSpPr>
          <p:nvPr>
            <p:ph type="sldNum" sz="quarter" idx="12"/>
          </p:nvPr>
        </p:nvSpPr>
        <p:spPr/>
        <p:txBody>
          <a:bodyPr/>
          <a:lstStyle/>
          <a:p>
            <a:fld id="{153E8625-B560-410E-8292-BF1FFD7CFF88}" type="slidenum">
              <a:rPr lang="en-GB" smtClean="0"/>
              <a:t>‹#›</a:t>
            </a:fld>
            <a:endParaRPr lang="en-GB"/>
          </a:p>
        </p:txBody>
      </p:sp>
    </p:spTree>
    <p:extLst>
      <p:ext uri="{BB962C8B-B14F-4D97-AF65-F5344CB8AC3E}">
        <p14:creationId xmlns:p14="http://schemas.microsoft.com/office/powerpoint/2010/main" val="27599916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97E746-DE78-4DB1-9183-8ADD16C694F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08FB76B2-05FD-4525-9B65-F2EB5084E3A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2429A8CD-CACD-4F81-96AA-DEA93BBD99D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56891A4F-99D7-4785-827C-236DEF2B7A07}"/>
              </a:ext>
            </a:extLst>
          </p:cNvPr>
          <p:cNvSpPr>
            <a:spLocks noGrp="1"/>
          </p:cNvSpPr>
          <p:nvPr>
            <p:ph type="dt" sz="half" idx="10"/>
          </p:nvPr>
        </p:nvSpPr>
        <p:spPr/>
        <p:txBody>
          <a:bodyPr/>
          <a:lstStyle/>
          <a:p>
            <a:fld id="{0DA03D6E-499A-40EA-9FCC-9029BC2A4117}" type="datetime1">
              <a:rPr lang="en-GB" smtClean="0"/>
              <a:t>29/12/2017</a:t>
            </a:fld>
            <a:endParaRPr lang="en-GB"/>
          </a:p>
        </p:txBody>
      </p:sp>
      <p:sp>
        <p:nvSpPr>
          <p:cNvPr id="6" name="Footer Placeholder 5">
            <a:extLst>
              <a:ext uri="{FF2B5EF4-FFF2-40B4-BE49-F238E27FC236}">
                <a16:creationId xmlns:a16="http://schemas.microsoft.com/office/drawing/2014/main" id="{22DE3977-EB0E-4867-806F-251C688163CC}"/>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B78777B6-A9AB-4D93-A633-67A2D3C2AF3E}"/>
              </a:ext>
            </a:extLst>
          </p:cNvPr>
          <p:cNvSpPr>
            <a:spLocks noGrp="1"/>
          </p:cNvSpPr>
          <p:nvPr>
            <p:ph type="sldNum" sz="quarter" idx="12"/>
          </p:nvPr>
        </p:nvSpPr>
        <p:spPr/>
        <p:txBody>
          <a:bodyPr/>
          <a:lstStyle/>
          <a:p>
            <a:fld id="{153E8625-B560-410E-8292-BF1FFD7CFF88}" type="slidenum">
              <a:rPr lang="en-GB" smtClean="0"/>
              <a:t>‹#›</a:t>
            </a:fld>
            <a:endParaRPr lang="en-GB"/>
          </a:p>
        </p:txBody>
      </p:sp>
    </p:spTree>
    <p:extLst>
      <p:ext uri="{BB962C8B-B14F-4D97-AF65-F5344CB8AC3E}">
        <p14:creationId xmlns:p14="http://schemas.microsoft.com/office/powerpoint/2010/main" val="3579967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4053B2-F73D-460A-8B0A-FA01019ACCE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5D913BC0-C99A-4D98-A8FC-6A5E9E0630A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CB616872-B731-4549-9213-7C2F5FEE859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DAE38A67-1033-4550-AD13-99C85D223746}"/>
              </a:ext>
            </a:extLst>
          </p:cNvPr>
          <p:cNvSpPr>
            <a:spLocks noGrp="1"/>
          </p:cNvSpPr>
          <p:nvPr>
            <p:ph type="dt" sz="half" idx="10"/>
          </p:nvPr>
        </p:nvSpPr>
        <p:spPr/>
        <p:txBody>
          <a:bodyPr/>
          <a:lstStyle/>
          <a:p>
            <a:fld id="{CB4DC1F9-F6D6-4786-80C9-9E283FB77B7E}" type="datetime1">
              <a:rPr lang="en-GB" smtClean="0"/>
              <a:t>29/12/2017</a:t>
            </a:fld>
            <a:endParaRPr lang="en-GB"/>
          </a:p>
        </p:txBody>
      </p:sp>
      <p:sp>
        <p:nvSpPr>
          <p:cNvPr id="6" name="Footer Placeholder 5">
            <a:extLst>
              <a:ext uri="{FF2B5EF4-FFF2-40B4-BE49-F238E27FC236}">
                <a16:creationId xmlns:a16="http://schemas.microsoft.com/office/drawing/2014/main" id="{34320F77-B94C-4059-95AC-3CF1EC8B6E8E}"/>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AA373478-9B29-4CA8-A78F-503B57D70B3D}"/>
              </a:ext>
            </a:extLst>
          </p:cNvPr>
          <p:cNvSpPr>
            <a:spLocks noGrp="1"/>
          </p:cNvSpPr>
          <p:nvPr>
            <p:ph type="sldNum" sz="quarter" idx="12"/>
          </p:nvPr>
        </p:nvSpPr>
        <p:spPr/>
        <p:txBody>
          <a:bodyPr/>
          <a:lstStyle/>
          <a:p>
            <a:fld id="{153E8625-B560-410E-8292-BF1FFD7CFF88}" type="slidenum">
              <a:rPr lang="en-GB" smtClean="0"/>
              <a:t>‹#›</a:t>
            </a:fld>
            <a:endParaRPr lang="en-GB"/>
          </a:p>
        </p:txBody>
      </p:sp>
    </p:spTree>
    <p:extLst>
      <p:ext uri="{BB962C8B-B14F-4D97-AF65-F5344CB8AC3E}">
        <p14:creationId xmlns:p14="http://schemas.microsoft.com/office/powerpoint/2010/main" val="8555447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0B9E95E-31D3-4926-B6C5-42A748B6815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5D87C12B-BF6D-4245-ABBB-11A76C43A8C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AF32B45F-5F34-42FE-A9D5-37CF0F4CDED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99FAEA7-6354-433D-B7B7-E5B97001D846}" type="datetime1">
              <a:rPr lang="en-GB" smtClean="0"/>
              <a:t>29/12/2017</a:t>
            </a:fld>
            <a:endParaRPr lang="en-GB"/>
          </a:p>
        </p:txBody>
      </p:sp>
      <p:sp>
        <p:nvSpPr>
          <p:cNvPr id="5" name="Footer Placeholder 4">
            <a:extLst>
              <a:ext uri="{FF2B5EF4-FFF2-40B4-BE49-F238E27FC236}">
                <a16:creationId xmlns:a16="http://schemas.microsoft.com/office/drawing/2014/main" id="{384065D5-0454-464B-AD57-76197E8F0F0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CFB023EE-6B76-42B0-B3DF-CB139FC313C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53E8625-B560-410E-8292-BF1FFD7CFF88}" type="slidenum">
              <a:rPr lang="en-GB" smtClean="0"/>
              <a:t>‹#›</a:t>
            </a:fld>
            <a:endParaRPr lang="en-GB"/>
          </a:p>
        </p:txBody>
      </p:sp>
    </p:spTree>
    <p:extLst>
      <p:ext uri="{BB962C8B-B14F-4D97-AF65-F5344CB8AC3E}">
        <p14:creationId xmlns:p14="http://schemas.microsoft.com/office/powerpoint/2010/main" val="408937019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16.xml.rels><?xml version="1.0" encoding="UTF-8" standalone="yes"?>
<Relationships xmlns="http://schemas.openxmlformats.org/package/2006/relationships"><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8" Type="http://schemas.openxmlformats.org/officeDocument/2006/relationships/diagramData" Target="../diagrams/data4.xml"/><Relationship Id="rId3" Type="http://schemas.openxmlformats.org/officeDocument/2006/relationships/diagramData" Target="../diagrams/data3.xml"/><Relationship Id="rId7" Type="http://schemas.microsoft.com/office/2007/relationships/diagramDrawing" Target="../diagrams/drawing3.xml"/><Relationship Id="rId12" Type="http://schemas.microsoft.com/office/2007/relationships/diagramDrawing" Target="../diagrams/drawing4.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Colors" Target="../diagrams/colors3.xml"/><Relationship Id="rId11" Type="http://schemas.openxmlformats.org/officeDocument/2006/relationships/diagramColors" Target="../diagrams/colors4.xml"/><Relationship Id="rId5" Type="http://schemas.openxmlformats.org/officeDocument/2006/relationships/diagramQuickStyle" Target="../diagrams/quickStyle3.xml"/><Relationship Id="rId10" Type="http://schemas.openxmlformats.org/officeDocument/2006/relationships/diagramQuickStyle" Target="../diagrams/quickStyle4.xml"/><Relationship Id="rId4" Type="http://schemas.openxmlformats.org/officeDocument/2006/relationships/diagramLayout" Target="../diagrams/layout3.xml"/><Relationship Id="rId9" Type="http://schemas.openxmlformats.org/officeDocument/2006/relationships/diagramLayout" Target="../diagrams/layout4.xml"/></Relationships>
</file>

<file path=ppt/slides/_rels/slide7.xml.rels><?xml version="1.0" encoding="UTF-8" standalone="yes"?>
<Relationships xmlns="http://schemas.openxmlformats.org/package/2006/relationships"><Relationship Id="rId8" Type="http://schemas.openxmlformats.org/officeDocument/2006/relationships/diagramData" Target="../diagrams/data6.xml"/><Relationship Id="rId3" Type="http://schemas.openxmlformats.org/officeDocument/2006/relationships/diagramData" Target="../diagrams/data5.xml"/><Relationship Id="rId7" Type="http://schemas.microsoft.com/office/2007/relationships/diagramDrawing" Target="../diagrams/drawing5.xml"/><Relationship Id="rId12" Type="http://schemas.microsoft.com/office/2007/relationships/diagramDrawing" Target="../diagrams/drawing6.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Colors" Target="../diagrams/colors5.xml"/><Relationship Id="rId11" Type="http://schemas.openxmlformats.org/officeDocument/2006/relationships/diagramColors" Target="../diagrams/colors6.xml"/><Relationship Id="rId5" Type="http://schemas.openxmlformats.org/officeDocument/2006/relationships/diagramQuickStyle" Target="../diagrams/quickStyle5.xml"/><Relationship Id="rId10" Type="http://schemas.openxmlformats.org/officeDocument/2006/relationships/diagramQuickStyle" Target="../diagrams/quickStyle6.xml"/><Relationship Id="rId4" Type="http://schemas.openxmlformats.org/officeDocument/2006/relationships/diagramLayout" Target="../diagrams/layout5.xml"/><Relationship Id="rId9" Type="http://schemas.openxmlformats.org/officeDocument/2006/relationships/diagramLayout" Target="../diagrams/layout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0" y="0"/>
            <a:ext cx="12192000" cy="6858000"/>
          </a:xfrm>
          <a:prstGeom prst="rect">
            <a:avLst/>
          </a:prstGeom>
          <a:solidFill>
            <a:schemeClr val="bg1">
              <a:tint val="95000"/>
              <a:satMod val="170000"/>
            </a:schemeClr>
          </a:solidFill>
          <a:ln>
            <a:noFill/>
          </a:ln>
          <a:effectLst/>
        </p:spPr>
      </p:sp>
      <p:sp>
        <p:nvSpPr>
          <p:cNvPr id="12" name="Rectangle 11">
            <a:extLst>
              <a:ext uri="{FF2B5EF4-FFF2-40B4-BE49-F238E27FC236}">
                <a16:creationId xmlns:a16="http://schemas.microsoft.com/office/drawing/2014/main" id="{793EF0C2-EE57-40DD-B754-BF1477FABABB}"/>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119870" y="0"/>
            <a:ext cx="4072130" cy="6858000"/>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 name="Title 3">
            <a:extLst>
              <a:ext uri="{FF2B5EF4-FFF2-40B4-BE49-F238E27FC236}">
                <a16:creationId xmlns:a16="http://schemas.microsoft.com/office/drawing/2014/main" id="{1A397AFE-D144-49BF-A80A-EB592CE1F7B7}"/>
              </a:ext>
            </a:extLst>
          </p:cNvPr>
          <p:cNvSpPr>
            <a:spLocks noGrp="1"/>
          </p:cNvSpPr>
          <p:nvPr>
            <p:ph type="title"/>
          </p:nvPr>
        </p:nvSpPr>
        <p:spPr>
          <a:xfrm>
            <a:off x="176463" y="965198"/>
            <a:ext cx="7612872" cy="4927601"/>
          </a:xfrm>
        </p:spPr>
        <p:txBody>
          <a:bodyPr vert="horz" lIns="91440" tIns="45720" rIns="91440" bIns="45720" rtlCol="0" anchor="ctr">
            <a:normAutofit/>
          </a:bodyPr>
          <a:lstStyle/>
          <a:p>
            <a:pPr algn="r"/>
            <a:r>
              <a:rPr lang="en-US" sz="4800" b="1" kern="1200" dirty="0" smtClean="0">
                <a:solidFill>
                  <a:schemeClr val="tx1"/>
                </a:solidFill>
              </a:rPr>
              <a:t>TẠI SAO CẦN </a:t>
            </a:r>
            <a:br>
              <a:rPr lang="en-US" sz="4800" b="1" kern="1200" dirty="0" smtClean="0">
                <a:solidFill>
                  <a:schemeClr val="tx1"/>
                </a:solidFill>
              </a:rPr>
            </a:br>
            <a:r>
              <a:rPr lang="en-US" sz="4800" b="1" kern="1200" dirty="0" smtClean="0">
                <a:solidFill>
                  <a:schemeClr val="tx1"/>
                </a:solidFill>
              </a:rPr>
              <a:t>THEO DÕI </a:t>
            </a:r>
            <a:r>
              <a:rPr lang="en-US" sz="4800" b="1" dirty="0" smtClean="0"/>
              <a:t>VÀ ĐÁNH GIÁ CÁC CHƯƠNG TRÌNH</a:t>
            </a:r>
            <a:r>
              <a:rPr lang="en-US" sz="4800" b="1" kern="1200" dirty="0" smtClean="0">
                <a:solidFill>
                  <a:schemeClr val="tx1"/>
                </a:solidFill>
              </a:rPr>
              <a:t>?</a:t>
            </a:r>
            <a:endParaRPr lang="en-US" sz="4800" b="1" kern="1200" dirty="0">
              <a:solidFill>
                <a:schemeClr val="tx1"/>
              </a:solidFill>
            </a:endParaRPr>
          </a:p>
        </p:txBody>
      </p:sp>
      <p:sp>
        <p:nvSpPr>
          <p:cNvPr id="5" name="Text Placeholder 4">
            <a:extLst>
              <a:ext uri="{FF2B5EF4-FFF2-40B4-BE49-F238E27FC236}">
                <a16:creationId xmlns:a16="http://schemas.microsoft.com/office/drawing/2014/main" id="{58B55FBD-9927-467B-9FC3-F7ECB36C8DEC}"/>
              </a:ext>
            </a:extLst>
          </p:cNvPr>
          <p:cNvSpPr>
            <a:spLocks noGrp="1"/>
          </p:cNvSpPr>
          <p:nvPr>
            <p:ph type="body" idx="1"/>
          </p:nvPr>
        </p:nvSpPr>
        <p:spPr>
          <a:xfrm>
            <a:off x="8454570" y="965199"/>
            <a:ext cx="3093963" cy="4927602"/>
          </a:xfrm>
        </p:spPr>
        <p:txBody>
          <a:bodyPr vert="horz" lIns="91440" tIns="45720" rIns="91440" bIns="45720" rtlCol="0" anchor="ctr">
            <a:normAutofit/>
          </a:bodyPr>
          <a:lstStyle/>
          <a:p>
            <a:r>
              <a:rPr lang="en-US" sz="2000" dirty="0" smtClean="0">
                <a:solidFill>
                  <a:srgbClr val="FFFFFF"/>
                </a:solidFill>
              </a:rPr>
              <a:t>HỌC PHẦN 1</a:t>
            </a:r>
            <a:r>
              <a:rPr lang="en-US" sz="2000" kern="1200" dirty="0" smtClean="0">
                <a:solidFill>
                  <a:srgbClr val="FFFFFF"/>
                </a:solidFill>
                <a:latin typeface="+mn-lt"/>
                <a:ea typeface="+mn-ea"/>
                <a:cs typeface="+mn-cs"/>
              </a:rPr>
              <a:t> </a:t>
            </a:r>
            <a:r>
              <a:rPr lang="en-US" sz="2000" kern="1200" dirty="0">
                <a:solidFill>
                  <a:srgbClr val="FFFFFF"/>
                </a:solidFill>
                <a:latin typeface="+mn-lt"/>
                <a:ea typeface="+mn-ea"/>
                <a:cs typeface="+mn-cs"/>
              </a:rPr>
              <a:t>1</a:t>
            </a:r>
          </a:p>
          <a:p>
            <a:endParaRPr lang="en-US" sz="2000" kern="1200" dirty="0">
              <a:solidFill>
                <a:srgbClr val="FFFFFF"/>
              </a:solidFill>
              <a:latin typeface="+mn-lt"/>
              <a:ea typeface="+mn-ea"/>
              <a:cs typeface="+mn-cs"/>
            </a:endParaRPr>
          </a:p>
        </p:txBody>
      </p:sp>
      <p:sp>
        <p:nvSpPr>
          <p:cNvPr id="2" name="Slide Number Placeholder 1">
            <a:extLst>
              <a:ext uri="{FF2B5EF4-FFF2-40B4-BE49-F238E27FC236}">
                <a16:creationId xmlns:a16="http://schemas.microsoft.com/office/drawing/2014/main" id="{DEBF6A5F-4FAB-4AB1-A538-4C077CD6AE8B}"/>
              </a:ext>
            </a:extLst>
          </p:cNvPr>
          <p:cNvSpPr>
            <a:spLocks noGrp="1"/>
          </p:cNvSpPr>
          <p:nvPr>
            <p:ph type="sldNum" sz="quarter" idx="12"/>
          </p:nvPr>
        </p:nvSpPr>
        <p:spPr/>
        <p:txBody>
          <a:bodyPr/>
          <a:lstStyle/>
          <a:p>
            <a:fld id="{153E8625-B560-410E-8292-BF1FFD7CFF88}" type="slidenum">
              <a:rPr lang="en-GB" smtClean="0"/>
              <a:t>1</a:t>
            </a:fld>
            <a:endParaRPr lang="en-GB"/>
          </a:p>
        </p:txBody>
      </p:sp>
    </p:spTree>
    <p:extLst>
      <p:ext uri="{BB962C8B-B14F-4D97-AF65-F5344CB8AC3E}">
        <p14:creationId xmlns:p14="http://schemas.microsoft.com/office/powerpoint/2010/main" val="987456775"/>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6098" name="Rectangle 2"/>
          <p:cNvSpPr>
            <a:spLocks noGrp="1" noChangeArrowheads="1"/>
          </p:cNvSpPr>
          <p:nvPr>
            <p:ph type="title"/>
          </p:nvPr>
        </p:nvSpPr>
        <p:spPr>
          <a:xfrm>
            <a:off x="192505" y="188663"/>
            <a:ext cx="11887200" cy="1325563"/>
          </a:xfrm>
        </p:spPr>
        <p:txBody>
          <a:bodyPr>
            <a:normAutofit/>
          </a:bodyPr>
          <a:lstStyle/>
          <a:p>
            <a:r>
              <a:rPr lang="en-US" b="1" dirty="0" smtClean="0"/>
              <a:t>Ví dụ: </a:t>
            </a:r>
            <a:r>
              <a:rPr lang="en-US" b="1" dirty="0" err="1" smtClean="0"/>
              <a:t>Các</a:t>
            </a:r>
            <a:r>
              <a:rPr lang="en-US" b="1" dirty="0" smtClean="0"/>
              <a:t> </a:t>
            </a:r>
            <a:r>
              <a:rPr lang="en-US" b="1" dirty="0" err="1" smtClean="0"/>
              <a:t>câu</a:t>
            </a:r>
            <a:r>
              <a:rPr lang="en-US" b="1" dirty="0" smtClean="0"/>
              <a:t> </a:t>
            </a:r>
            <a:r>
              <a:rPr lang="en-US" b="1" dirty="0" err="1"/>
              <a:t>hỏi</a:t>
            </a:r>
            <a:r>
              <a:rPr lang="en-US" b="1" dirty="0"/>
              <a:t> M&amp;E </a:t>
            </a:r>
            <a:r>
              <a:rPr lang="en-US" b="1" dirty="0" err="1"/>
              <a:t>trong</a:t>
            </a:r>
            <a:r>
              <a:rPr lang="en-US" b="1" dirty="0"/>
              <a:t> </a:t>
            </a:r>
            <a:r>
              <a:rPr lang="en-US" b="1" dirty="0" err="1"/>
              <a:t>chương</a:t>
            </a:r>
            <a:r>
              <a:rPr lang="en-US" b="1" dirty="0"/>
              <a:t> </a:t>
            </a:r>
            <a:r>
              <a:rPr lang="en-US" b="1" dirty="0" err="1"/>
              <a:t>trình</a:t>
            </a:r>
            <a:r>
              <a:rPr lang="en-US" b="1" dirty="0"/>
              <a:t> </a:t>
            </a:r>
            <a:r>
              <a:rPr lang="en-US" b="1" dirty="0" err="1"/>
              <a:t>tiếp</a:t>
            </a:r>
            <a:r>
              <a:rPr lang="en-US" b="1" dirty="0"/>
              <a:t> </a:t>
            </a:r>
            <a:r>
              <a:rPr lang="en-US" b="1" dirty="0" err="1"/>
              <a:t>cận</a:t>
            </a:r>
            <a:r>
              <a:rPr lang="en-US" b="1" dirty="0"/>
              <a:t> </a:t>
            </a:r>
            <a:r>
              <a:rPr lang="en-US" b="1" dirty="0" err="1"/>
              <a:t>cộng</a:t>
            </a:r>
            <a:r>
              <a:rPr lang="en-US" b="1" dirty="0"/>
              <a:t> </a:t>
            </a:r>
            <a:r>
              <a:rPr lang="en-US" b="1" dirty="0" err="1"/>
              <a:t>đồng</a:t>
            </a:r>
            <a:r>
              <a:rPr lang="en-US" b="1" dirty="0"/>
              <a:t> HIV </a:t>
            </a:r>
            <a:r>
              <a:rPr lang="en-US" b="1" dirty="0" smtClean="0"/>
              <a:t>(</a:t>
            </a:r>
            <a:r>
              <a:rPr lang="en-US" b="1" dirty="0"/>
              <a:t>1) </a:t>
            </a:r>
          </a:p>
        </p:txBody>
      </p:sp>
      <p:sp>
        <p:nvSpPr>
          <p:cNvPr id="516099" name="Rectangle 3"/>
          <p:cNvSpPr>
            <a:spLocks noGrp="1" noChangeArrowheads="1"/>
          </p:cNvSpPr>
          <p:nvPr>
            <p:ph idx="1"/>
          </p:nvPr>
        </p:nvSpPr>
        <p:spPr>
          <a:xfrm>
            <a:off x="465219" y="1873750"/>
            <a:ext cx="11129211" cy="4783723"/>
          </a:xfrm>
        </p:spPr>
        <p:txBody>
          <a:bodyPr>
            <a:normAutofit/>
          </a:bodyPr>
          <a:lstStyle/>
          <a:p>
            <a:pPr algn="just">
              <a:lnSpc>
                <a:spcPct val="150000"/>
              </a:lnSpc>
            </a:pPr>
            <a:r>
              <a:rPr lang="en-US" sz="2600" dirty="0" err="1">
                <a:latin typeface="Arial" pitchFamily="34" charset="0"/>
                <a:cs typeface="Arial" pitchFamily="34" charset="0"/>
              </a:rPr>
              <a:t>Các</a:t>
            </a:r>
            <a:r>
              <a:rPr lang="en-US" sz="2600" dirty="0">
                <a:latin typeface="Arial" pitchFamily="34" charset="0"/>
                <a:cs typeface="Arial" pitchFamily="34" charset="0"/>
              </a:rPr>
              <a:t> </a:t>
            </a:r>
            <a:r>
              <a:rPr lang="en-US" sz="2600" dirty="0" err="1">
                <a:latin typeface="Arial" pitchFamily="34" charset="0"/>
                <a:cs typeface="Arial" pitchFamily="34" charset="0"/>
              </a:rPr>
              <a:t>hoạt</a:t>
            </a:r>
            <a:r>
              <a:rPr lang="en-US" sz="2600" dirty="0">
                <a:latin typeface="Arial" pitchFamily="34" charset="0"/>
                <a:cs typeface="Arial" pitchFamily="34" charset="0"/>
              </a:rPr>
              <a:t> </a:t>
            </a:r>
            <a:r>
              <a:rPr lang="en-US" sz="2600" dirty="0" err="1" smtClean="0">
                <a:latin typeface="Arial" pitchFamily="34" charset="0"/>
                <a:cs typeface="Arial" pitchFamily="34" charset="0"/>
              </a:rPr>
              <a:t>động</a:t>
            </a:r>
            <a:r>
              <a:rPr lang="en-US" sz="2600" dirty="0" smtClean="0">
                <a:latin typeface="Arial" pitchFamily="34" charset="0"/>
                <a:cs typeface="Arial" pitchFamily="34" charset="0"/>
              </a:rPr>
              <a:t>/</a:t>
            </a:r>
            <a:r>
              <a:rPr lang="en-US" sz="2600" dirty="0" err="1" smtClean="0">
                <a:latin typeface="Arial" pitchFamily="34" charset="0"/>
                <a:cs typeface="Arial" pitchFamily="34" charset="0"/>
              </a:rPr>
              <a:t>dịch</a:t>
            </a:r>
            <a:r>
              <a:rPr lang="en-US" sz="2600" dirty="0" smtClean="0">
                <a:latin typeface="Arial" pitchFamily="34" charset="0"/>
                <a:cs typeface="Arial" pitchFamily="34" charset="0"/>
              </a:rPr>
              <a:t> vụ </a:t>
            </a:r>
            <a:r>
              <a:rPr lang="en-US" sz="2600" dirty="0" err="1">
                <a:latin typeface="Arial" pitchFamily="34" charset="0"/>
                <a:cs typeface="Arial" pitchFamily="34" charset="0"/>
              </a:rPr>
              <a:t>của</a:t>
            </a:r>
            <a:r>
              <a:rPr lang="en-US" sz="2600" dirty="0">
                <a:latin typeface="Arial" pitchFamily="34" charset="0"/>
                <a:cs typeface="Arial" pitchFamily="34" charset="0"/>
              </a:rPr>
              <a:t> </a:t>
            </a:r>
            <a:r>
              <a:rPr lang="en-US" sz="2600" dirty="0" err="1">
                <a:latin typeface="Arial" pitchFamily="34" charset="0"/>
                <a:cs typeface="Arial" pitchFamily="34" charset="0"/>
              </a:rPr>
              <a:t>chương</a:t>
            </a:r>
            <a:r>
              <a:rPr lang="en-US" sz="2600" dirty="0">
                <a:latin typeface="Arial" pitchFamily="34" charset="0"/>
                <a:cs typeface="Arial" pitchFamily="34" charset="0"/>
              </a:rPr>
              <a:t> </a:t>
            </a:r>
            <a:r>
              <a:rPr lang="en-US" sz="2600" dirty="0" err="1">
                <a:latin typeface="Arial" pitchFamily="34" charset="0"/>
                <a:cs typeface="Arial" pitchFamily="34" charset="0"/>
              </a:rPr>
              <a:t>trình</a:t>
            </a:r>
            <a:r>
              <a:rPr lang="en-US" sz="2600" dirty="0">
                <a:latin typeface="Arial" pitchFamily="34" charset="0"/>
                <a:cs typeface="Arial" pitchFamily="34" charset="0"/>
              </a:rPr>
              <a:t> </a:t>
            </a:r>
            <a:r>
              <a:rPr lang="en-US" sz="2600" dirty="0" err="1">
                <a:latin typeface="Arial" pitchFamily="34" charset="0"/>
                <a:cs typeface="Arial" pitchFamily="34" charset="0"/>
              </a:rPr>
              <a:t>tiếp</a:t>
            </a:r>
            <a:r>
              <a:rPr lang="en-US" sz="2600" dirty="0">
                <a:latin typeface="Arial" pitchFamily="34" charset="0"/>
                <a:cs typeface="Arial" pitchFamily="34" charset="0"/>
              </a:rPr>
              <a:t> </a:t>
            </a:r>
            <a:r>
              <a:rPr lang="en-US" sz="2600" dirty="0" err="1">
                <a:latin typeface="Arial" pitchFamily="34" charset="0"/>
                <a:cs typeface="Arial" pitchFamily="34" charset="0"/>
              </a:rPr>
              <a:t>cận</a:t>
            </a:r>
            <a:r>
              <a:rPr lang="en-US" sz="2600" dirty="0">
                <a:latin typeface="Arial" pitchFamily="34" charset="0"/>
                <a:cs typeface="Arial" pitchFamily="34" charset="0"/>
              </a:rPr>
              <a:t> </a:t>
            </a:r>
            <a:r>
              <a:rPr lang="en-US" sz="2600" dirty="0" err="1">
                <a:latin typeface="Arial" pitchFamily="34" charset="0"/>
                <a:cs typeface="Arial" pitchFamily="34" charset="0"/>
              </a:rPr>
              <a:t>cộng</a:t>
            </a:r>
            <a:r>
              <a:rPr lang="en-US" sz="2600" dirty="0">
                <a:latin typeface="Arial" pitchFamily="34" charset="0"/>
                <a:cs typeface="Arial" pitchFamily="34" charset="0"/>
              </a:rPr>
              <a:t> </a:t>
            </a:r>
            <a:r>
              <a:rPr lang="en-US" sz="2600" dirty="0" err="1" smtClean="0">
                <a:latin typeface="Arial" pitchFamily="34" charset="0"/>
                <a:cs typeface="Arial" pitchFamily="34" charset="0"/>
              </a:rPr>
              <a:t>đồng</a:t>
            </a:r>
            <a:r>
              <a:rPr lang="en-US" sz="2600" dirty="0" smtClean="0">
                <a:latin typeface="Arial" pitchFamily="34" charset="0"/>
                <a:cs typeface="Arial" pitchFamily="34" charset="0"/>
              </a:rPr>
              <a:t> có </a:t>
            </a:r>
            <a:r>
              <a:rPr lang="en-US" sz="2600" dirty="0" err="1" smtClean="0">
                <a:latin typeface="Arial" pitchFamily="34" charset="0"/>
                <a:cs typeface="Arial" pitchFamily="34" charset="0"/>
              </a:rPr>
              <a:t>đang</a:t>
            </a:r>
            <a:r>
              <a:rPr lang="en-US" sz="2600" dirty="0" smtClean="0">
                <a:latin typeface="Arial" pitchFamily="34" charset="0"/>
                <a:cs typeface="Arial" pitchFamily="34" charset="0"/>
              </a:rPr>
              <a:t> </a:t>
            </a:r>
            <a:r>
              <a:rPr lang="en-US" sz="2600" dirty="0" err="1" smtClean="0">
                <a:latin typeface="Arial" pitchFamily="34" charset="0"/>
                <a:cs typeface="Arial" pitchFamily="34" charset="0"/>
              </a:rPr>
              <a:t>được</a:t>
            </a:r>
            <a:r>
              <a:rPr lang="en-US" sz="2600" dirty="0" smtClean="0">
                <a:latin typeface="Arial" pitchFamily="34" charset="0"/>
                <a:cs typeface="Arial" pitchFamily="34" charset="0"/>
              </a:rPr>
              <a:t> </a:t>
            </a:r>
            <a:r>
              <a:rPr lang="en-US" sz="2600" dirty="0" err="1" smtClean="0">
                <a:latin typeface="Arial" pitchFamily="34" charset="0"/>
                <a:cs typeface="Arial" pitchFamily="34" charset="0"/>
              </a:rPr>
              <a:t>cung</a:t>
            </a:r>
            <a:r>
              <a:rPr lang="en-US" sz="2600" dirty="0" smtClean="0">
                <a:latin typeface="Arial" pitchFamily="34" charset="0"/>
                <a:cs typeface="Arial" pitchFamily="34" charset="0"/>
              </a:rPr>
              <a:t> </a:t>
            </a:r>
            <a:r>
              <a:rPr lang="en-US" sz="2600" dirty="0" err="1">
                <a:latin typeface="Arial" pitchFamily="34" charset="0"/>
                <a:cs typeface="Arial" pitchFamily="34" charset="0"/>
              </a:rPr>
              <a:t>cấp</a:t>
            </a:r>
            <a:r>
              <a:rPr lang="en-US" sz="2600" dirty="0">
                <a:latin typeface="Arial" pitchFamily="34" charset="0"/>
                <a:cs typeface="Arial" pitchFamily="34" charset="0"/>
              </a:rPr>
              <a:t> </a:t>
            </a:r>
            <a:r>
              <a:rPr lang="en-US" sz="2600" dirty="0" err="1" smtClean="0">
                <a:latin typeface="Arial" pitchFamily="34" charset="0"/>
                <a:cs typeface="Arial" pitchFamily="34" charset="0"/>
              </a:rPr>
              <a:t>theo</a:t>
            </a:r>
            <a:r>
              <a:rPr lang="en-US" sz="2600" dirty="0" smtClean="0">
                <a:latin typeface="Arial" pitchFamily="34" charset="0"/>
                <a:cs typeface="Arial" pitchFamily="34" charset="0"/>
              </a:rPr>
              <a:t> </a:t>
            </a:r>
            <a:r>
              <a:rPr lang="en-US" sz="2600" dirty="0" err="1" smtClean="0">
                <a:latin typeface="Arial" pitchFamily="34" charset="0"/>
                <a:cs typeface="Arial" pitchFamily="34" charset="0"/>
              </a:rPr>
              <a:t>đúng</a:t>
            </a:r>
            <a:r>
              <a:rPr lang="en-US" sz="2600" dirty="0" smtClean="0">
                <a:latin typeface="Arial" pitchFamily="34" charset="0"/>
                <a:cs typeface="Arial" pitchFamily="34" charset="0"/>
              </a:rPr>
              <a:t> </a:t>
            </a:r>
            <a:r>
              <a:rPr lang="en-US" sz="2600" dirty="0" err="1" smtClean="0">
                <a:latin typeface="Arial" pitchFamily="34" charset="0"/>
                <a:cs typeface="Arial" pitchFamily="34" charset="0"/>
              </a:rPr>
              <a:t>kế</a:t>
            </a:r>
            <a:r>
              <a:rPr lang="en-US" sz="2600" dirty="0" smtClean="0">
                <a:latin typeface="Arial" pitchFamily="34" charset="0"/>
                <a:cs typeface="Arial" pitchFamily="34" charset="0"/>
              </a:rPr>
              <a:t> </a:t>
            </a:r>
            <a:r>
              <a:rPr lang="en-US" sz="2600" dirty="0" err="1" smtClean="0">
                <a:latin typeface="Arial" pitchFamily="34" charset="0"/>
                <a:cs typeface="Arial" pitchFamily="34" charset="0"/>
              </a:rPr>
              <a:t>hoạch</a:t>
            </a:r>
            <a:r>
              <a:rPr lang="en-US" sz="2600" dirty="0" smtClean="0">
                <a:latin typeface="Arial" pitchFamily="34" charset="0"/>
                <a:cs typeface="Arial" pitchFamily="34" charset="0"/>
              </a:rPr>
              <a:t> </a:t>
            </a:r>
            <a:r>
              <a:rPr lang="en-US" sz="2600" dirty="0" err="1" smtClean="0">
                <a:latin typeface="Arial" pitchFamily="34" charset="0"/>
                <a:cs typeface="Arial" pitchFamily="34" charset="0"/>
              </a:rPr>
              <a:t>không</a:t>
            </a:r>
            <a:r>
              <a:rPr lang="en-US" sz="2600" dirty="0" smtClean="0">
                <a:latin typeface="Arial" pitchFamily="34" charset="0"/>
                <a:cs typeface="Arial" pitchFamily="34" charset="0"/>
              </a:rPr>
              <a:t>?</a:t>
            </a:r>
            <a:endParaRPr lang="en-US" sz="2600" dirty="0">
              <a:latin typeface="Arial" pitchFamily="34" charset="0"/>
              <a:cs typeface="Arial" pitchFamily="34" charset="0"/>
            </a:endParaRPr>
          </a:p>
          <a:p>
            <a:pPr algn="just">
              <a:lnSpc>
                <a:spcPct val="150000"/>
              </a:lnSpc>
            </a:pPr>
            <a:r>
              <a:rPr lang="en-US" sz="2600" dirty="0" err="1" smtClean="0">
                <a:latin typeface="Arial" pitchFamily="34" charset="0"/>
                <a:cs typeface="Arial" pitchFamily="34" charset="0"/>
              </a:rPr>
              <a:t>Có</a:t>
            </a:r>
            <a:r>
              <a:rPr lang="en-US" sz="2600" dirty="0" smtClean="0">
                <a:latin typeface="Arial" pitchFamily="34" charset="0"/>
                <a:cs typeface="Arial" pitchFamily="34" charset="0"/>
              </a:rPr>
              <a:t> </a:t>
            </a:r>
            <a:r>
              <a:rPr lang="en-US" sz="2600" dirty="0" err="1">
                <a:latin typeface="Arial" pitchFamily="34" charset="0"/>
                <a:cs typeface="Arial" pitchFamily="34" charset="0"/>
              </a:rPr>
              <a:t>các</a:t>
            </a:r>
            <a:r>
              <a:rPr lang="en-US" sz="2600" dirty="0">
                <a:latin typeface="Arial" pitchFamily="34" charset="0"/>
                <a:cs typeface="Arial" pitchFamily="34" charset="0"/>
              </a:rPr>
              <a:t> </a:t>
            </a:r>
            <a:r>
              <a:rPr lang="en-US" sz="2600" dirty="0" err="1">
                <a:latin typeface="Arial" pitchFamily="34" charset="0"/>
                <a:cs typeface="Arial" pitchFamily="34" charset="0"/>
              </a:rPr>
              <a:t>tiêu</a:t>
            </a:r>
            <a:r>
              <a:rPr lang="en-US" sz="2600" dirty="0">
                <a:latin typeface="Arial" pitchFamily="34" charset="0"/>
                <a:cs typeface="Arial" pitchFamily="34" charset="0"/>
              </a:rPr>
              <a:t> </a:t>
            </a:r>
            <a:r>
              <a:rPr lang="en-US" sz="2600" dirty="0" err="1">
                <a:latin typeface="Arial" pitchFamily="34" charset="0"/>
                <a:cs typeface="Arial" pitchFamily="34" charset="0"/>
              </a:rPr>
              <a:t>chuẩn</a:t>
            </a:r>
            <a:r>
              <a:rPr lang="en-US" sz="2600" dirty="0">
                <a:latin typeface="Arial" pitchFamily="34" charset="0"/>
                <a:cs typeface="Arial" pitchFamily="34" charset="0"/>
              </a:rPr>
              <a:t> </a:t>
            </a:r>
            <a:r>
              <a:rPr lang="en-US" sz="2600" dirty="0" err="1">
                <a:latin typeface="Arial" pitchFamily="34" charset="0"/>
                <a:cs typeface="Arial" pitchFamily="34" charset="0"/>
              </a:rPr>
              <a:t>chất</a:t>
            </a:r>
            <a:r>
              <a:rPr lang="en-US" sz="2600" dirty="0">
                <a:latin typeface="Arial" pitchFamily="34" charset="0"/>
                <a:cs typeface="Arial" pitchFamily="34" charset="0"/>
              </a:rPr>
              <a:t> </a:t>
            </a:r>
            <a:r>
              <a:rPr lang="en-US" sz="2600" dirty="0" err="1">
                <a:latin typeface="Arial" pitchFamily="34" charset="0"/>
                <a:cs typeface="Arial" pitchFamily="34" charset="0"/>
              </a:rPr>
              <a:t>lượng</a:t>
            </a:r>
            <a:r>
              <a:rPr lang="en-US" sz="2600" dirty="0">
                <a:latin typeface="Arial" pitchFamily="34" charset="0"/>
                <a:cs typeface="Arial" pitchFamily="34" charset="0"/>
              </a:rPr>
              <a:t> </a:t>
            </a:r>
            <a:r>
              <a:rPr lang="en-US" sz="2600" dirty="0" err="1">
                <a:latin typeface="Arial" pitchFamily="34" charset="0"/>
                <a:cs typeface="Arial" pitchFamily="34" charset="0"/>
              </a:rPr>
              <a:t>tối</a:t>
            </a:r>
            <a:r>
              <a:rPr lang="en-US" sz="2600" dirty="0">
                <a:latin typeface="Arial" pitchFamily="34" charset="0"/>
                <a:cs typeface="Arial" pitchFamily="34" charset="0"/>
              </a:rPr>
              <a:t> </a:t>
            </a:r>
            <a:r>
              <a:rPr lang="en-US" sz="2600" dirty="0" err="1">
                <a:latin typeface="Arial" pitchFamily="34" charset="0"/>
                <a:cs typeface="Arial" pitchFamily="34" charset="0"/>
              </a:rPr>
              <a:t>thiểu</a:t>
            </a:r>
            <a:r>
              <a:rPr lang="en-US" sz="2600" dirty="0">
                <a:latin typeface="Arial" pitchFamily="34" charset="0"/>
                <a:cs typeface="Arial" pitchFamily="34" charset="0"/>
              </a:rPr>
              <a:t>/</a:t>
            </a:r>
            <a:r>
              <a:rPr lang="en-US" sz="2600" dirty="0" err="1">
                <a:latin typeface="Arial" pitchFamily="34" charset="0"/>
                <a:cs typeface="Arial" pitchFamily="34" charset="0"/>
              </a:rPr>
              <a:t>quy</a:t>
            </a:r>
            <a:r>
              <a:rPr lang="en-US" sz="2600" dirty="0">
                <a:latin typeface="Arial" pitchFamily="34" charset="0"/>
                <a:cs typeface="Arial" pitchFamily="34" charset="0"/>
              </a:rPr>
              <a:t> </a:t>
            </a:r>
            <a:r>
              <a:rPr lang="en-US" sz="2600" dirty="0" err="1">
                <a:latin typeface="Arial" pitchFamily="34" charset="0"/>
                <a:cs typeface="Arial" pitchFamily="34" charset="0"/>
              </a:rPr>
              <a:t>trình</a:t>
            </a:r>
            <a:r>
              <a:rPr lang="en-US" sz="2600" dirty="0">
                <a:latin typeface="Arial" pitchFamily="34" charset="0"/>
                <a:cs typeface="Arial" pitchFamily="34" charset="0"/>
              </a:rPr>
              <a:t> </a:t>
            </a:r>
            <a:r>
              <a:rPr lang="en-US" sz="2600" dirty="0" err="1" smtClean="0">
                <a:latin typeface="Arial" pitchFamily="34" charset="0"/>
                <a:cs typeface="Arial" pitchFamily="34" charset="0"/>
              </a:rPr>
              <a:t>chuẩn</a:t>
            </a:r>
            <a:r>
              <a:rPr lang="en-US" sz="2600" dirty="0" smtClean="0">
                <a:latin typeface="Arial" pitchFamily="34" charset="0"/>
                <a:cs typeface="Arial" pitchFamily="34" charset="0"/>
              </a:rPr>
              <a:t> </a:t>
            </a:r>
            <a:r>
              <a:rPr lang="en-US" sz="2600" dirty="0" err="1" smtClean="0">
                <a:latin typeface="Arial" pitchFamily="34" charset="0"/>
                <a:cs typeface="Arial" pitchFamily="34" charset="0"/>
              </a:rPr>
              <a:t>tại</a:t>
            </a:r>
            <a:r>
              <a:rPr lang="en-US" sz="2600" dirty="0" smtClean="0">
                <a:latin typeface="Arial" pitchFamily="34" charset="0"/>
                <a:cs typeface="Arial" pitchFamily="34" charset="0"/>
              </a:rPr>
              <a:t> </a:t>
            </a:r>
            <a:r>
              <a:rPr lang="en-US" sz="2600" dirty="0" err="1" smtClean="0">
                <a:latin typeface="Arial" pitchFamily="34" charset="0"/>
                <a:cs typeface="Arial" pitchFamily="34" charset="0"/>
              </a:rPr>
              <a:t>cơ</a:t>
            </a:r>
            <a:r>
              <a:rPr lang="en-US" sz="2600" dirty="0" smtClean="0">
                <a:latin typeface="Arial" pitchFamily="34" charset="0"/>
                <a:cs typeface="Arial" pitchFamily="34" charset="0"/>
              </a:rPr>
              <a:t> </a:t>
            </a:r>
            <a:r>
              <a:rPr lang="en-US" sz="2600" dirty="0" err="1" smtClean="0">
                <a:latin typeface="Arial" pitchFamily="34" charset="0"/>
                <a:cs typeface="Arial" pitchFamily="34" charset="0"/>
              </a:rPr>
              <a:t>sở</a:t>
            </a:r>
            <a:r>
              <a:rPr lang="en-US" sz="2600" dirty="0" smtClean="0">
                <a:latin typeface="Arial" pitchFamily="34" charset="0"/>
                <a:cs typeface="Arial" pitchFamily="34" charset="0"/>
              </a:rPr>
              <a:t> </a:t>
            </a:r>
            <a:r>
              <a:rPr lang="en-US" sz="2600" dirty="0" err="1" smtClean="0">
                <a:latin typeface="Arial" pitchFamily="34" charset="0"/>
                <a:cs typeface="Arial" pitchFamily="34" charset="0"/>
              </a:rPr>
              <a:t>hoặc</a:t>
            </a:r>
            <a:r>
              <a:rPr lang="en-US" sz="2600" dirty="0" smtClean="0">
                <a:latin typeface="Arial" pitchFamily="34" charset="0"/>
                <a:cs typeface="Arial" pitchFamily="34" charset="0"/>
              </a:rPr>
              <a:t> </a:t>
            </a:r>
            <a:r>
              <a:rPr lang="en-US" sz="2600" dirty="0" err="1" smtClean="0">
                <a:latin typeface="Arial" pitchFamily="34" charset="0"/>
                <a:cs typeface="Arial" pitchFamily="34" charset="0"/>
              </a:rPr>
              <a:t>yêu</a:t>
            </a:r>
            <a:r>
              <a:rPr lang="en-US" sz="2600" dirty="0" smtClean="0">
                <a:latin typeface="Arial" pitchFamily="34" charset="0"/>
                <a:cs typeface="Arial" pitchFamily="34" charset="0"/>
              </a:rPr>
              <a:t> </a:t>
            </a:r>
            <a:r>
              <a:rPr lang="en-US" sz="2600" dirty="0" err="1" smtClean="0">
                <a:latin typeface="Arial" pitchFamily="34" charset="0"/>
                <a:cs typeface="Arial" pitchFamily="34" charset="0"/>
              </a:rPr>
              <a:t>cầu</a:t>
            </a:r>
            <a:r>
              <a:rPr lang="en-US" sz="2600" dirty="0" smtClean="0">
                <a:latin typeface="Arial" pitchFamily="34" charset="0"/>
                <a:cs typeface="Arial" pitchFamily="34" charset="0"/>
              </a:rPr>
              <a:t> </a:t>
            </a:r>
            <a:r>
              <a:rPr lang="en-US" sz="2600" dirty="0" err="1" smtClean="0">
                <a:latin typeface="Arial" pitchFamily="34" charset="0"/>
                <a:cs typeface="Arial" pitchFamily="34" charset="0"/>
              </a:rPr>
              <a:t>đối</a:t>
            </a:r>
            <a:r>
              <a:rPr lang="en-US" sz="2600" dirty="0" smtClean="0">
                <a:latin typeface="Arial" pitchFamily="34" charset="0"/>
                <a:cs typeface="Arial" pitchFamily="34" charset="0"/>
              </a:rPr>
              <a:t> </a:t>
            </a:r>
            <a:r>
              <a:rPr lang="en-US" sz="2600" dirty="0" err="1" smtClean="0">
                <a:latin typeface="Arial" pitchFamily="34" charset="0"/>
                <a:cs typeface="Arial" pitchFamily="34" charset="0"/>
              </a:rPr>
              <a:t>với</a:t>
            </a:r>
            <a:r>
              <a:rPr lang="en-US" sz="2600" dirty="0" smtClean="0">
                <a:latin typeface="Arial" pitchFamily="34" charset="0"/>
                <a:cs typeface="Arial" pitchFamily="34" charset="0"/>
              </a:rPr>
              <a:t> </a:t>
            </a:r>
            <a:r>
              <a:rPr lang="en-US" sz="2600" dirty="0" err="1" smtClean="0">
                <a:latin typeface="Arial" pitchFamily="34" charset="0"/>
                <a:cs typeface="Arial" pitchFamily="34" charset="0"/>
              </a:rPr>
              <a:t>chương</a:t>
            </a:r>
            <a:r>
              <a:rPr lang="en-US" sz="2600" dirty="0" smtClean="0">
                <a:latin typeface="Arial" pitchFamily="34" charset="0"/>
                <a:cs typeface="Arial" pitchFamily="34" charset="0"/>
              </a:rPr>
              <a:t> </a:t>
            </a:r>
            <a:r>
              <a:rPr lang="en-US" sz="2600" dirty="0" err="1" smtClean="0">
                <a:latin typeface="Arial" pitchFamily="34" charset="0"/>
                <a:cs typeface="Arial" pitchFamily="34" charset="0"/>
              </a:rPr>
              <a:t>trình</a:t>
            </a:r>
            <a:r>
              <a:rPr lang="en-US" sz="2600" dirty="0" smtClean="0">
                <a:latin typeface="Arial" pitchFamily="34" charset="0"/>
                <a:cs typeface="Arial" pitchFamily="34" charset="0"/>
              </a:rPr>
              <a:t> </a:t>
            </a:r>
            <a:r>
              <a:rPr lang="en-US" sz="2600" dirty="0" err="1" smtClean="0">
                <a:latin typeface="Arial" pitchFamily="34" charset="0"/>
                <a:cs typeface="Arial" pitchFamily="34" charset="0"/>
              </a:rPr>
              <a:t>không</a:t>
            </a:r>
            <a:r>
              <a:rPr lang="en-US" sz="2600" dirty="0" smtClean="0">
                <a:latin typeface="Arial" pitchFamily="34" charset="0"/>
                <a:cs typeface="Arial" pitchFamily="34" charset="0"/>
              </a:rPr>
              <a:t>? </a:t>
            </a:r>
            <a:r>
              <a:rPr lang="en-US" sz="2600" dirty="0" err="1" smtClean="0">
                <a:latin typeface="Arial" pitchFamily="34" charset="0"/>
                <a:cs typeface="Arial" pitchFamily="34" charset="0"/>
              </a:rPr>
              <a:t>Chúng</a:t>
            </a:r>
            <a:r>
              <a:rPr lang="en-US" sz="2600" dirty="0" smtClean="0">
                <a:latin typeface="Arial" pitchFamily="34" charset="0"/>
                <a:cs typeface="Arial" pitchFamily="34" charset="0"/>
              </a:rPr>
              <a:t> có </a:t>
            </a:r>
            <a:r>
              <a:rPr lang="en-US" sz="2600" dirty="0" err="1" smtClean="0">
                <a:latin typeface="Arial" pitchFamily="34" charset="0"/>
                <a:cs typeface="Arial" pitchFamily="34" charset="0"/>
              </a:rPr>
              <a:t>được</a:t>
            </a:r>
            <a:r>
              <a:rPr lang="en-US" sz="2600" dirty="0" smtClean="0">
                <a:latin typeface="Arial" pitchFamily="34" charset="0"/>
                <a:cs typeface="Arial" pitchFamily="34" charset="0"/>
              </a:rPr>
              <a:t> </a:t>
            </a:r>
            <a:r>
              <a:rPr lang="en-US" sz="2600" dirty="0" err="1" smtClean="0">
                <a:latin typeface="Arial" pitchFamily="34" charset="0"/>
                <a:cs typeface="Arial" pitchFamily="34" charset="0"/>
              </a:rPr>
              <a:t>đáp</a:t>
            </a:r>
            <a:r>
              <a:rPr lang="en-US" sz="2600" dirty="0" smtClean="0">
                <a:latin typeface="Arial" pitchFamily="34" charset="0"/>
                <a:cs typeface="Arial" pitchFamily="34" charset="0"/>
              </a:rPr>
              <a:t> </a:t>
            </a:r>
            <a:r>
              <a:rPr lang="en-US" sz="2600" dirty="0" err="1" smtClean="0">
                <a:latin typeface="Arial" pitchFamily="34" charset="0"/>
                <a:cs typeface="Arial" pitchFamily="34" charset="0"/>
              </a:rPr>
              <a:t>ứng</a:t>
            </a:r>
            <a:r>
              <a:rPr lang="en-US" sz="2600" dirty="0" smtClean="0">
                <a:latin typeface="Arial" pitchFamily="34" charset="0"/>
                <a:cs typeface="Arial" pitchFamily="34" charset="0"/>
              </a:rPr>
              <a:t> </a:t>
            </a:r>
            <a:r>
              <a:rPr lang="en-US" sz="2600" dirty="0" err="1" smtClean="0">
                <a:latin typeface="Arial" pitchFamily="34" charset="0"/>
                <a:cs typeface="Arial" pitchFamily="34" charset="0"/>
              </a:rPr>
              <a:t>không</a:t>
            </a:r>
            <a:r>
              <a:rPr lang="en-US" sz="2600" dirty="0" smtClean="0">
                <a:latin typeface="Arial" pitchFamily="34" charset="0"/>
                <a:cs typeface="Arial" pitchFamily="34" charset="0"/>
              </a:rPr>
              <a:t>? </a:t>
            </a:r>
            <a:endParaRPr lang="en-US" sz="2600" dirty="0">
              <a:latin typeface="Arial" pitchFamily="34" charset="0"/>
              <a:cs typeface="Arial" pitchFamily="34" charset="0"/>
            </a:endParaRPr>
          </a:p>
          <a:p>
            <a:pPr algn="just">
              <a:lnSpc>
                <a:spcPct val="150000"/>
              </a:lnSpc>
            </a:pPr>
            <a:r>
              <a:rPr lang="en-US" sz="2600" dirty="0" err="1" smtClean="0">
                <a:latin typeface="Arial" pitchFamily="34" charset="0"/>
                <a:cs typeface="Arial" pitchFamily="34" charset="0"/>
              </a:rPr>
              <a:t>Tần</a:t>
            </a:r>
            <a:r>
              <a:rPr lang="en-US" sz="2600" dirty="0" smtClean="0">
                <a:latin typeface="Arial" pitchFamily="34" charset="0"/>
                <a:cs typeface="Arial" pitchFamily="34" charset="0"/>
              </a:rPr>
              <a:t> </a:t>
            </a:r>
            <a:r>
              <a:rPr lang="en-US" sz="2600" dirty="0" err="1" smtClean="0">
                <a:latin typeface="Arial" pitchFamily="34" charset="0"/>
                <a:cs typeface="Arial" pitchFamily="34" charset="0"/>
              </a:rPr>
              <a:t>suất</a:t>
            </a:r>
            <a:r>
              <a:rPr lang="en-US" sz="2600" dirty="0" smtClean="0">
                <a:latin typeface="Arial" pitchFamily="34" charset="0"/>
                <a:cs typeface="Arial" pitchFamily="34" charset="0"/>
              </a:rPr>
              <a:t> </a:t>
            </a:r>
            <a:r>
              <a:rPr lang="en-US" sz="2600" dirty="0" err="1" smtClean="0">
                <a:latin typeface="Arial" pitchFamily="34" charset="0"/>
                <a:cs typeface="Arial" pitchFamily="34" charset="0"/>
              </a:rPr>
              <a:t>chương</a:t>
            </a:r>
            <a:r>
              <a:rPr lang="en-US" sz="2600" dirty="0" smtClean="0">
                <a:latin typeface="Arial" pitchFamily="34" charset="0"/>
                <a:cs typeface="Arial" pitchFamily="34" charset="0"/>
              </a:rPr>
              <a:t> </a:t>
            </a:r>
            <a:r>
              <a:rPr lang="en-US" sz="2600" dirty="0" err="1" smtClean="0">
                <a:latin typeface="Arial" pitchFamily="34" charset="0"/>
                <a:cs typeface="Arial" pitchFamily="34" charset="0"/>
              </a:rPr>
              <a:t>trình</a:t>
            </a:r>
            <a:r>
              <a:rPr lang="en-US" sz="2600" dirty="0" smtClean="0">
                <a:latin typeface="Arial" pitchFamily="34" charset="0"/>
                <a:cs typeface="Arial" pitchFamily="34" charset="0"/>
              </a:rPr>
              <a:t> </a:t>
            </a:r>
            <a:r>
              <a:rPr lang="en-US" sz="2600" dirty="0" err="1" smtClean="0">
                <a:latin typeface="Arial" pitchFamily="34" charset="0"/>
                <a:cs typeface="Arial" pitchFamily="34" charset="0"/>
              </a:rPr>
              <a:t>tiếp</a:t>
            </a:r>
            <a:r>
              <a:rPr lang="en-US" sz="2600" dirty="0" smtClean="0">
                <a:latin typeface="Arial" pitchFamily="34" charset="0"/>
                <a:cs typeface="Arial" pitchFamily="34" charset="0"/>
              </a:rPr>
              <a:t> </a:t>
            </a:r>
            <a:r>
              <a:rPr lang="en-US" sz="2600" dirty="0" err="1" smtClean="0">
                <a:latin typeface="Arial" pitchFamily="34" charset="0"/>
                <a:cs typeface="Arial" pitchFamily="34" charset="0"/>
              </a:rPr>
              <a:t>cân</a:t>
            </a:r>
            <a:r>
              <a:rPr lang="en-US" sz="2600" dirty="0" smtClean="0">
                <a:latin typeface="Arial" pitchFamily="34" charset="0"/>
                <a:cs typeface="Arial" pitchFamily="34" charset="0"/>
              </a:rPr>
              <a:t> </a:t>
            </a:r>
            <a:r>
              <a:rPr lang="en-US" sz="2600" dirty="0" err="1" smtClean="0">
                <a:latin typeface="Arial" pitchFamily="34" charset="0"/>
                <a:cs typeface="Arial" pitchFamily="34" charset="0"/>
              </a:rPr>
              <a:t>cộng</a:t>
            </a:r>
            <a:r>
              <a:rPr lang="en-US" sz="2600" dirty="0" smtClean="0">
                <a:latin typeface="Arial" pitchFamily="34" charset="0"/>
                <a:cs typeface="Arial" pitchFamily="34" charset="0"/>
              </a:rPr>
              <a:t> </a:t>
            </a:r>
            <a:r>
              <a:rPr lang="en-US" sz="2600" dirty="0" err="1" smtClean="0">
                <a:latin typeface="Arial" pitchFamily="34" charset="0"/>
                <a:cs typeface="Arial" pitchFamily="34" charset="0"/>
              </a:rPr>
              <a:t>đồng</a:t>
            </a:r>
            <a:r>
              <a:rPr lang="en-US" sz="2600" dirty="0" smtClean="0">
                <a:latin typeface="Arial" pitchFamily="34" charset="0"/>
                <a:cs typeface="Arial" pitchFamily="34" charset="0"/>
              </a:rPr>
              <a:t> có </a:t>
            </a:r>
            <a:r>
              <a:rPr lang="en-US" sz="2600" dirty="0" err="1" smtClean="0">
                <a:latin typeface="Arial" pitchFamily="34" charset="0"/>
                <a:cs typeface="Arial" pitchFamily="34" charset="0"/>
              </a:rPr>
              <a:t>đang</a:t>
            </a:r>
            <a:r>
              <a:rPr lang="en-US" sz="2600" dirty="0" smtClean="0">
                <a:latin typeface="Arial" pitchFamily="34" charset="0"/>
                <a:cs typeface="Arial" pitchFamily="34" charset="0"/>
              </a:rPr>
              <a:t> </a:t>
            </a:r>
            <a:r>
              <a:rPr lang="en-US" sz="2600" dirty="0" err="1" smtClean="0">
                <a:latin typeface="Arial" pitchFamily="34" charset="0"/>
                <a:cs typeface="Arial" pitchFamily="34" charset="0"/>
              </a:rPr>
              <a:t>tăng</a:t>
            </a:r>
            <a:r>
              <a:rPr lang="en-US" sz="2600" dirty="0" smtClean="0">
                <a:latin typeface="Arial" pitchFamily="34" charset="0"/>
                <a:cs typeface="Arial" pitchFamily="34" charset="0"/>
              </a:rPr>
              <a:t> </a:t>
            </a:r>
            <a:r>
              <a:rPr lang="en-US" sz="2600" dirty="0" err="1" smtClean="0">
                <a:latin typeface="Arial" pitchFamily="34" charset="0"/>
                <a:cs typeface="Arial" pitchFamily="34" charset="0"/>
              </a:rPr>
              <a:t>không</a:t>
            </a:r>
            <a:r>
              <a:rPr lang="en-US" sz="2600" dirty="0" smtClean="0">
                <a:latin typeface="Arial" pitchFamily="34" charset="0"/>
                <a:cs typeface="Arial" pitchFamily="34" charset="0"/>
              </a:rPr>
              <a:t>?</a:t>
            </a:r>
          </a:p>
        </p:txBody>
      </p:sp>
      <p:sp>
        <p:nvSpPr>
          <p:cNvPr id="2" name="Slide Number Placeholder 1">
            <a:extLst>
              <a:ext uri="{FF2B5EF4-FFF2-40B4-BE49-F238E27FC236}">
                <a16:creationId xmlns:a16="http://schemas.microsoft.com/office/drawing/2014/main" id="{82D5A177-CF04-4A6B-8921-078E1CE65627}"/>
              </a:ext>
            </a:extLst>
          </p:cNvPr>
          <p:cNvSpPr>
            <a:spLocks noGrp="1"/>
          </p:cNvSpPr>
          <p:nvPr>
            <p:ph type="sldNum" sz="quarter" idx="12"/>
          </p:nvPr>
        </p:nvSpPr>
        <p:spPr/>
        <p:txBody>
          <a:bodyPr/>
          <a:lstStyle/>
          <a:p>
            <a:fld id="{153E8625-B560-410E-8292-BF1FFD7CFF88}" type="slidenum">
              <a:rPr lang="en-GB" smtClean="0"/>
              <a:t>10</a:t>
            </a:fld>
            <a:endParaRPr lang="en-GB"/>
          </a:p>
        </p:txBody>
      </p:sp>
    </p:spTree>
    <p:extLst>
      <p:ext uri="{BB962C8B-B14F-4D97-AF65-F5344CB8AC3E}">
        <p14:creationId xmlns:p14="http://schemas.microsoft.com/office/powerpoint/2010/main" val="222652527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6098" name="Rectangle 2"/>
          <p:cNvSpPr>
            <a:spLocks noGrp="1" noChangeArrowheads="1"/>
          </p:cNvSpPr>
          <p:nvPr>
            <p:ph type="title"/>
          </p:nvPr>
        </p:nvSpPr>
        <p:spPr>
          <a:xfrm>
            <a:off x="529389" y="140536"/>
            <a:ext cx="11241505" cy="1325563"/>
          </a:xfrm>
        </p:spPr>
        <p:txBody>
          <a:bodyPr>
            <a:normAutofit/>
          </a:bodyPr>
          <a:lstStyle/>
          <a:p>
            <a:r>
              <a:rPr lang="en-US" b="1" dirty="0" smtClean="0"/>
              <a:t>Ví dụ: </a:t>
            </a:r>
            <a:r>
              <a:rPr lang="en-US" b="1" dirty="0" err="1"/>
              <a:t>Câu</a:t>
            </a:r>
            <a:r>
              <a:rPr lang="en-US" b="1" dirty="0"/>
              <a:t> </a:t>
            </a:r>
            <a:r>
              <a:rPr lang="en-US" b="1" dirty="0" err="1"/>
              <a:t>hỏi</a:t>
            </a:r>
            <a:r>
              <a:rPr lang="en-US" b="1" dirty="0"/>
              <a:t> M&amp;E </a:t>
            </a:r>
            <a:r>
              <a:rPr lang="en-US" b="1" dirty="0" err="1"/>
              <a:t>trong</a:t>
            </a:r>
            <a:r>
              <a:rPr lang="en-US" b="1" dirty="0"/>
              <a:t> </a:t>
            </a:r>
            <a:r>
              <a:rPr lang="en-US" b="1" dirty="0" err="1"/>
              <a:t>chương</a:t>
            </a:r>
            <a:r>
              <a:rPr lang="en-US" b="1" dirty="0"/>
              <a:t> </a:t>
            </a:r>
            <a:r>
              <a:rPr lang="en-US" b="1" dirty="0" err="1"/>
              <a:t>trình</a:t>
            </a:r>
            <a:r>
              <a:rPr lang="en-US" b="1" dirty="0"/>
              <a:t> </a:t>
            </a:r>
            <a:r>
              <a:rPr lang="en-US" b="1" dirty="0" err="1"/>
              <a:t>tiếp</a:t>
            </a:r>
            <a:r>
              <a:rPr lang="en-US" b="1" dirty="0"/>
              <a:t> </a:t>
            </a:r>
            <a:r>
              <a:rPr lang="en-US" b="1" dirty="0" err="1"/>
              <a:t>cận</a:t>
            </a:r>
            <a:r>
              <a:rPr lang="en-US" b="1" dirty="0"/>
              <a:t> </a:t>
            </a:r>
            <a:r>
              <a:rPr lang="en-US" b="1" dirty="0" err="1"/>
              <a:t>cộng</a:t>
            </a:r>
            <a:r>
              <a:rPr lang="en-US" b="1" dirty="0"/>
              <a:t> </a:t>
            </a:r>
            <a:r>
              <a:rPr lang="en-US" b="1" dirty="0" err="1"/>
              <a:t>đồng</a:t>
            </a:r>
            <a:r>
              <a:rPr lang="en-US" b="1" dirty="0"/>
              <a:t> </a:t>
            </a:r>
            <a:r>
              <a:rPr lang="en-US" b="1" dirty="0" smtClean="0"/>
              <a:t>HIV(2</a:t>
            </a:r>
            <a:r>
              <a:rPr lang="en-US" b="1" dirty="0"/>
              <a:t>) </a:t>
            </a:r>
          </a:p>
        </p:txBody>
      </p:sp>
      <p:sp>
        <p:nvSpPr>
          <p:cNvPr id="516099" name="Rectangle 3"/>
          <p:cNvSpPr>
            <a:spLocks noGrp="1" noChangeArrowheads="1"/>
          </p:cNvSpPr>
          <p:nvPr>
            <p:ph idx="1"/>
          </p:nvPr>
        </p:nvSpPr>
        <p:spPr>
          <a:xfrm>
            <a:off x="545429" y="1793541"/>
            <a:ext cx="11145253" cy="4671428"/>
          </a:xfrm>
        </p:spPr>
        <p:txBody>
          <a:bodyPr lIns="144000" rIns="72000" bIns="36000">
            <a:noAutofit/>
          </a:bodyPr>
          <a:lstStyle/>
          <a:p>
            <a:pPr algn="just">
              <a:lnSpc>
                <a:spcPct val="100000"/>
              </a:lnSpc>
            </a:pPr>
            <a:r>
              <a:rPr lang="en-US" sz="3000" dirty="0" err="1">
                <a:latin typeface="Arial" pitchFamily="34" charset="0"/>
                <a:cs typeface="Arial" pitchFamily="34" charset="0"/>
              </a:rPr>
              <a:t>Có</a:t>
            </a:r>
            <a:r>
              <a:rPr lang="en-US" sz="3000" dirty="0">
                <a:latin typeface="Arial" pitchFamily="34" charset="0"/>
                <a:cs typeface="Arial" pitchFamily="34" charset="0"/>
              </a:rPr>
              <a:t> </a:t>
            </a:r>
            <a:r>
              <a:rPr lang="en-US" sz="3000" dirty="0" err="1">
                <a:latin typeface="Arial" pitchFamily="34" charset="0"/>
                <a:cs typeface="Arial" pitchFamily="34" charset="0"/>
              </a:rPr>
              <a:t>sự</a:t>
            </a:r>
            <a:r>
              <a:rPr lang="en-US" sz="3000" dirty="0">
                <a:latin typeface="Arial" pitchFamily="34" charset="0"/>
                <a:cs typeface="Arial" pitchFamily="34" charset="0"/>
              </a:rPr>
              <a:t> </a:t>
            </a:r>
            <a:r>
              <a:rPr lang="en-US" sz="3000" dirty="0" err="1">
                <a:latin typeface="Arial" pitchFamily="34" charset="0"/>
                <a:cs typeface="Arial" pitchFamily="34" charset="0"/>
              </a:rPr>
              <a:t>khác</a:t>
            </a:r>
            <a:r>
              <a:rPr lang="en-US" sz="3000" dirty="0">
                <a:latin typeface="Arial" pitchFamily="34" charset="0"/>
                <a:cs typeface="Arial" pitchFamily="34" charset="0"/>
              </a:rPr>
              <a:t> </a:t>
            </a:r>
            <a:r>
              <a:rPr lang="en-US" sz="3000" dirty="0" err="1">
                <a:latin typeface="Arial" pitchFamily="34" charset="0"/>
                <a:cs typeface="Arial" pitchFamily="34" charset="0"/>
              </a:rPr>
              <a:t>biệt</a:t>
            </a:r>
            <a:r>
              <a:rPr lang="en-US" sz="3000" dirty="0">
                <a:latin typeface="Arial" pitchFamily="34" charset="0"/>
                <a:cs typeface="Arial" pitchFamily="34" charset="0"/>
              </a:rPr>
              <a:t> </a:t>
            </a:r>
            <a:r>
              <a:rPr lang="en-US" sz="3000" dirty="0" err="1">
                <a:latin typeface="Arial" pitchFamily="34" charset="0"/>
                <a:cs typeface="Arial" pitchFamily="34" charset="0"/>
              </a:rPr>
              <a:t>giữa</a:t>
            </a:r>
            <a:r>
              <a:rPr lang="en-US" sz="3000" dirty="0">
                <a:latin typeface="Arial" pitchFamily="34" charset="0"/>
                <a:cs typeface="Arial" pitchFamily="34" charset="0"/>
              </a:rPr>
              <a:t> </a:t>
            </a:r>
            <a:r>
              <a:rPr lang="en-US" sz="3000" dirty="0" err="1">
                <a:latin typeface="Arial" pitchFamily="34" charset="0"/>
                <a:cs typeface="Arial" pitchFamily="34" charset="0"/>
              </a:rPr>
              <a:t>các</a:t>
            </a:r>
            <a:r>
              <a:rPr lang="en-US" sz="3000" dirty="0">
                <a:latin typeface="Arial" pitchFamily="34" charset="0"/>
                <a:cs typeface="Arial" pitchFamily="34" charset="0"/>
              </a:rPr>
              <a:t> </a:t>
            </a:r>
            <a:r>
              <a:rPr lang="en-US" sz="3000" dirty="0" err="1">
                <a:latin typeface="Arial" pitchFamily="34" charset="0"/>
                <a:cs typeface="Arial" pitchFamily="34" charset="0"/>
              </a:rPr>
              <a:t>nhóm</a:t>
            </a:r>
            <a:r>
              <a:rPr lang="en-US" sz="3000" dirty="0">
                <a:latin typeface="Arial" pitchFamily="34" charset="0"/>
                <a:cs typeface="Arial" pitchFamily="34" charset="0"/>
              </a:rPr>
              <a:t> </a:t>
            </a:r>
            <a:r>
              <a:rPr lang="en-US" sz="3000" dirty="0" err="1">
                <a:latin typeface="Arial" pitchFamily="34" charset="0"/>
                <a:cs typeface="Arial" pitchFamily="34" charset="0"/>
              </a:rPr>
              <a:t>khách</a:t>
            </a:r>
            <a:r>
              <a:rPr lang="en-US" sz="3000" dirty="0">
                <a:latin typeface="Arial" pitchFamily="34" charset="0"/>
                <a:cs typeface="Arial" pitchFamily="34" charset="0"/>
              </a:rPr>
              <a:t> </a:t>
            </a:r>
            <a:r>
              <a:rPr lang="en-US" sz="3000" dirty="0" err="1">
                <a:latin typeface="Arial" pitchFamily="34" charset="0"/>
                <a:cs typeface="Arial" pitchFamily="34" charset="0"/>
              </a:rPr>
              <a:t>hàng</a:t>
            </a:r>
            <a:r>
              <a:rPr lang="en-US" sz="3000" dirty="0">
                <a:latin typeface="Arial" pitchFamily="34" charset="0"/>
                <a:cs typeface="Arial" pitchFamily="34" charset="0"/>
              </a:rPr>
              <a:t> </a:t>
            </a:r>
            <a:r>
              <a:rPr lang="en-US" sz="3000" dirty="0" err="1">
                <a:latin typeface="Arial" pitchFamily="34" charset="0"/>
                <a:cs typeface="Arial" pitchFamily="34" charset="0"/>
              </a:rPr>
              <a:t>khác</a:t>
            </a:r>
            <a:r>
              <a:rPr lang="en-US" sz="3000" dirty="0">
                <a:latin typeface="Arial" pitchFamily="34" charset="0"/>
                <a:cs typeface="Arial" pitchFamily="34" charset="0"/>
              </a:rPr>
              <a:t> </a:t>
            </a:r>
            <a:r>
              <a:rPr lang="en-US" sz="3000" dirty="0" err="1">
                <a:latin typeface="Arial" pitchFamily="34" charset="0"/>
                <a:cs typeface="Arial" pitchFamily="34" charset="0"/>
              </a:rPr>
              <a:t>nhau</a:t>
            </a:r>
            <a:r>
              <a:rPr lang="en-US" sz="3000" dirty="0">
                <a:latin typeface="Arial" pitchFamily="34" charset="0"/>
                <a:cs typeface="Arial" pitchFamily="34" charset="0"/>
              </a:rPr>
              <a:t> </a:t>
            </a:r>
            <a:r>
              <a:rPr lang="en-US" sz="3000" dirty="0" err="1">
                <a:latin typeface="Arial" pitchFamily="34" charset="0"/>
                <a:cs typeface="Arial" pitchFamily="34" charset="0"/>
              </a:rPr>
              <a:t>không</a:t>
            </a:r>
            <a:r>
              <a:rPr lang="en-US" sz="3000" dirty="0">
                <a:latin typeface="Arial" pitchFamily="34" charset="0"/>
                <a:cs typeface="Arial" pitchFamily="34" charset="0"/>
              </a:rPr>
              <a:t>?</a:t>
            </a:r>
          </a:p>
          <a:p>
            <a:pPr algn="just">
              <a:lnSpc>
                <a:spcPct val="100000"/>
              </a:lnSpc>
            </a:pPr>
            <a:r>
              <a:rPr lang="en-US" sz="3000" dirty="0" err="1">
                <a:latin typeface="Arial" pitchFamily="34" charset="0"/>
                <a:cs typeface="Arial" pitchFamily="34" charset="0"/>
              </a:rPr>
              <a:t>Mức</a:t>
            </a:r>
            <a:r>
              <a:rPr lang="en-US" sz="3000" dirty="0">
                <a:latin typeface="Arial" pitchFamily="34" charset="0"/>
                <a:cs typeface="Arial" pitchFamily="34" charset="0"/>
              </a:rPr>
              <a:t> </a:t>
            </a:r>
            <a:r>
              <a:rPr lang="en-US" sz="3000" dirty="0" err="1">
                <a:latin typeface="Arial" pitchFamily="34" charset="0"/>
                <a:cs typeface="Arial" pitchFamily="34" charset="0"/>
              </a:rPr>
              <a:t>độ</a:t>
            </a:r>
            <a:r>
              <a:rPr lang="en-US" sz="3000" dirty="0">
                <a:latin typeface="Arial" pitchFamily="34" charset="0"/>
                <a:cs typeface="Arial" pitchFamily="34" charset="0"/>
              </a:rPr>
              <a:t> </a:t>
            </a:r>
            <a:r>
              <a:rPr lang="en-US" sz="3000" dirty="0" err="1">
                <a:latin typeface="Arial" pitchFamily="34" charset="0"/>
                <a:cs typeface="Arial" pitchFamily="34" charset="0"/>
              </a:rPr>
              <a:t>và</a:t>
            </a:r>
            <a:r>
              <a:rPr lang="en-US" sz="3000" dirty="0">
                <a:latin typeface="Arial" pitchFamily="34" charset="0"/>
                <a:cs typeface="Arial" pitchFamily="34" charset="0"/>
              </a:rPr>
              <a:t> </a:t>
            </a:r>
            <a:r>
              <a:rPr lang="en-US" sz="3000" dirty="0" err="1">
                <a:latin typeface="Arial" pitchFamily="34" charset="0"/>
                <a:cs typeface="Arial" pitchFamily="34" charset="0"/>
              </a:rPr>
              <a:t>loại</a:t>
            </a:r>
            <a:r>
              <a:rPr lang="en-US" sz="3000" dirty="0">
                <a:latin typeface="Arial" pitchFamily="34" charset="0"/>
                <a:cs typeface="Arial" pitchFamily="34" charset="0"/>
              </a:rPr>
              <a:t> </a:t>
            </a:r>
            <a:r>
              <a:rPr lang="en-US" sz="3000" dirty="0" err="1">
                <a:latin typeface="Arial" pitchFamily="34" charset="0"/>
                <a:cs typeface="Arial" pitchFamily="34" charset="0"/>
              </a:rPr>
              <a:t>hình</a:t>
            </a:r>
            <a:r>
              <a:rPr lang="en-US" sz="3000" dirty="0">
                <a:latin typeface="Arial" pitchFamily="34" charset="0"/>
                <a:cs typeface="Arial" pitchFamily="34" charset="0"/>
              </a:rPr>
              <a:t> </a:t>
            </a:r>
            <a:r>
              <a:rPr lang="en-US" sz="3000" dirty="0" err="1">
                <a:latin typeface="Arial" pitchFamily="34" charset="0"/>
                <a:cs typeface="Arial" pitchFamily="34" charset="0"/>
              </a:rPr>
              <a:t>hoạt</a:t>
            </a:r>
            <a:r>
              <a:rPr lang="en-US" sz="3000" dirty="0">
                <a:latin typeface="Arial" pitchFamily="34" charset="0"/>
                <a:cs typeface="Arial" pitchFamily="34" charset="0"/>
              </a:rPr>
              <a:t> </a:t>
            </a:r>
            <a:r>
              <a:rPr lang="en-US" sz="3000" dirty="0" err="1">
                <a:latin typeface="Arial" pitchFamily="34" charset="0"/>
                <a:cs typeface="Arial" pitchFamily="34" charset="0"/>
              </a:rPr>
              <a:t>động</a:t>
            </a:r>
            <a:r>
              <a:rPr lang="en-US" sz="3000" dirty="0">
                <a:latin typeface="Arial" pitchFamily="34" charset="0"/>
                <a:cs typeface="Arial" pitchFamily="34" charset="0"/>
              </a:rPr>
              <a:t> </a:t>
            </a:r>
            <a:r>
              <a:rPr lang="en-US" sz="3000" dirty="0" err="1">
                <a:latin typeface="Arial" pitchFamily="34" charset="0"/>
                <a:cs typeface="Arial" pitchFamily="34" charset="0"/>
              </a:rPr>
              <a:t>tiếp</a:t>
            </a:r>
            <a:r>
              <a:rPr lang="en-US" sz="3000" dirty="0">
                <a:latin typeface="Arial" pitchFamily="34" charset="0"/>
                <a:cs typeface="Arial" pitchFamily="34" charset="0"/>
              </a:rPr>
              <a:t> </a:t>
            </a:r>
            <a:r>
              <a:rPr lang="en-US" sz="3000" dirty="0" err="1">
                <a:latin typeface="Arial" pitchFamily="34" charset="0"/>
                <a:cs typeface="Arial" pitchFamily="34" charset="0"/>
              </a:rPr>
              <a:t>cận</a:t>
            </a:r>
            <a:r>
              <a:rPr lang="en-US" sz="3000" dirty="0">
                <a:latin typeface="Arial" pitchFamily="34" charset="0"/>
                <a:cs typeface="Arial" pitchFamily="34" charset="0"/>
              </a:rPr>
              <a:t> </a:t>
            </a:r>
            <a:r>
              <a:rPr lang="en-US" sz="3000" dirty="0" err="1">
                <a:latin typeface="Arial" pitchFamily="34" charset="0"/>
                <a:cs typeface="Arial" pitchFamily="34" charset="0"/>
              </a:rPr>
              <a:t>có</a:t>
            </a:r>
            <a:r>
              <a:rPr lang="en-US" sz="3000" dirty="0">
                <a:latin typeface="Arial" pitchFamily="34" charset="0"/>
                <a:cs typeface="Arial" pitchFamily="34" charset="0"/>
              </a:rPr>
              <a:t> </a:t>
            </a:r>
            <a:r>
              <a:rPr lang="en-US" sz="3000" dirty="0" err="1">
                <a:latin typeface="Arial" pitchFamily="34" charset="0"/>
                <a:cs typeface="Arial" pitchFamily="34" charset="0"/>
              </a:rPr>
              <a:t>đủ</a:t>
            </a:r>
            <a:r>
              <a:rPr lang="en-US" sz="3000" dirty="0">
                <a:latin typeface="Arial" pitchFamily="34" charset="0"/>
                <a:cs typeface="Arial" pitchFamily="34" charset="0"/>
              </a:rPr>
              <a:t> </a:t>
            </a:r>
            <a:r>
              <a:rPr lang="en-US" sz="3000" dirty="0" err="1">
                <a:latin typeface="Arial" pitchFamily="34" charset="0"/>
                <a:cs typeface="Arial" pitchFamily="34" charset="0"/>
              </a:rPr>
              <a:t>theo</a:t>
            </a:r>
            <a:r>
              <a:rPr lang="en-US" sz="3000" dirty="0">
                <a:latin typeface="Arial" pitchFamily="34" charset="0"/>
                <a:cs typeface="Arial" pitchFamily="34" charset="0"/>
              </a:rPr>
              <a:t> </a:t>
            </a:r>
            <a:r>
              <a:rPr lang="en-US" sz="3000" dirty="0" err="1">
                <a:latin typeface="Arial" pitchFamily="34" charset="0"/>
                <a:cs typeface="Arial" pitchFamily="34" charset="0"/>
              </a:rPr>
              <a:t>kích</a:t>
            </a:r>
            <a:r>
              <a:rPr lang="en-US" sz="3000" dirty="0">
                <a:latin typeface="Arial" pitchFamily="34" charset="0"/>
                <a:cs typeface="Arial" pitchFamily="34" charset="0"/>
              </a:rPr>
              <a:t> </a:t>
            </a:r>
            <a:r>
              <a:rPr lang="en-US" sz="3000" dirty="0" err="1">
                <a:latin typeface="Arial" pitchFamily="34" charset="0"/>
                <a:cs typeface="Arial" pitchFamily="34" charset="0"/>
              </a:rPr>
              <a:t>cỡ</a:t>
            </a:r>
            <a:r>
              <a:rPr lang="en-US" sz="3000" dirty="0">
                <a:latin typeface="Arial" pitchFamily="34" charset="0"/>
                <a:cs typeface="Arial" pitchFamily="34" charset="0"/>
              </a:rPr>
              <a:t> </a:t>
            </a:r>
            <a:r>
              <a:rPr lang="en-US" sz="3000" dirty="0" err="1">
                <a:latin typeface="Arial" pitchFamily="34" charset="0"/>
                <a:cs typeface="Arial" pitchFamily="34" charset="0"/>
              </a:rPr>
              <a:t>và</a:t>
            </a:r>
            <a:r>
              <a:rPr lang="en-US" sz="3000" dirty="0">
                <a:latin typeface="Arial" pitchFamily="34" charset="0"/>
                <a:cs typeface="Arial" pitchFamily="34" charset="0"/>
              </a:rPr>
              <a:t> </a:t>
            </a:r>
            <a:r>
              <a:rPr lang="en-US" sz="3000" dirty="0" err="1">
                <a:latin typeface="Arial" pitchFamily="34" charset="0"/>
                <a:cs typeface="Arial" pitchFamily="34" charset="0"/>
              </a:rPr>
              <a:t>quy</a:t>
            </a:r>
            <a:r>
              <a:rPr lang="en-US" sz="3000" dirty="0">
                <a:latin typeface="Arial" pitchFamily="34" charset="0"/>
                <a:cs typeface="Arial" pitchFamily="34" charset="0"/>
              </a:rPr>
              <a:t> </a:t>
            </a:r>
            <a:r>
              <a:rPr lang="en-US" sz="3000" dirty="0" err="1">
                <a:latin typeface="Arial" pitchFamily="34" charset="0"/>
                <a:cs typeface="Arial" pitchFamily="34" charset="0"/>
              </a:rPr>
              <a:t>mô</a:t>
            </a:r>
            <a:r>
              <a:rPr lang="en-US" sz="3000" dirty="0">
                <a:latin typeface="Arial" pitchFamily="34" charset="0"/>
                <a:cs typeface="Arial" pitchFamily="34" charset="0"/>
              </a:rPr>
              <a:t> </a:t>
            </a:r>
            <a:r>
              <a:rPr lang="en-US" sz="3000" dirty="0" err="1">
                <a:latin typeface="Arial" pitchFamily="34" charset="0"/>
                <a:cs typeface="Arial" pitchFamily="34" charset="0"/>
              </a:rPr>
              <a:t>của</a:t>
            </a:r>
            <a:r>
              <a:rPr lang="en-US" sz="3000" dirty="0">
                <a:latin typeface="Arial" pitchFamily="34" charset="0"/>
                <a:cs typeface="Arial" pitchFamily="34" charset="0"/>
              </a:rPr>
              <a:t> </a:t>
            </a:r>
            <a:r>
              <a:rPr lang="en-US" sz="3000" dirty="0" err="1">
                <a:latin typeface="Arial" pitchFamily="34" charset="0"/>
                <a:cs typeface="Arial" pitchFamily="34" charset="0"/>
              </a:rPr>
              <a:t>dịch</a:t>
            </a:r>
            <a:r>
              <a:rPr lang="en-US" sz="3000" dirty="0">
                <a:latin typeface="Arial" pitchFamily="34" charset="0"/>
                <a:cs typeface="Arial" pitchFamily="34" charset="0"/>
              </a:rPr>
              <a:t>, </a:t>
            </a:r>
            <a:r>
              <a:rPr lang="en-US" sz="3000" dirty="0" err="1">
                <a:latin typeface="Arial" pitchFamily="34" charset="0"/>
                <a:cs typeface="Arial" pitchFamily="34" charset="0"/>
              </a:rPr>
              <a:t>khu</a:t>
            </a:r>
            <a:r>
              <a:rPr lang="en-US" sz="3000" dirty="0">
                <a:latin typeface="Arial" pitchFamily="34" charset="0"/>
                <a:cs typeface="Arial" pitchFamily="34" charset="0"/>
              </a:rPr>
              <a:t> </a:t>
            </a:r>
            <a:r>
              <a:rPr lang="en-US" sz="3000" dirty="0" err="1">
                <a:latin typeface="Arial" pitchFamily="34" charset="0"/>
                <a:cs typeface="Arial" pitchFamily="34" charset="0"/>
              </a:rPr>
              <a:t>vực</a:t>
            </a:r>
            <a:r>
              <a:rPr lang="en-US" sz="3000" dirty="0">
                <a:latin typeface="Arial" pitchFamily="34" charset="0"/>
                <a:cs typeface="Arial" pitchFamily="34" charset="0"/>
              </a:rPr>
              <a:t> </a:t>
            </a:r>
            <a:r>
              <a:rPr lang="en-US" sz="3000" dirty="0" err="1">
                <a:latin typeface="Arial" pitchFamily="34" charset="0"/>
                <a:cs typeface="Arial" pitchFamily="34" charset="0"/>
              </a:rPr>
              <a:t>địa</a:t>
            </a:r>
            <a:r>
              <a:rPr lang="en-US" sz="3000" dirty="0">
                <a:latin typeface="Arial" pitchFamily="34" charset="0"/>
                <a:cs typeface="Arial" pitchFamily="34" charset="0"/>
              </a:rPr>
              <a:t> </a:t>
            </a:r>
            <a:r>
              <a:rPr lang="en-US" sz="3000" dirty="0" err="1">
                <a:latin typeface="Arial" pitchFamily="34" charset="0"/>
                <a:cs typeface="Arial" pitchFamily="34" charset="0"/>
              </a:rPr>
              <a:t>lý</a:t>
            </a:r>
            <a:r>
              <a:rPr lang="en-US" sz="3000" dirty="0">
                <a:latin typeface="Arial" pitchFamily="34" charset="0"/>
                <a:cs typeface="Arial" pitchFamily="34" charset="0"/>
              </a:rPr>
              <a:t>, </a:t>
            </a:r>
            <a:r>
              <a:rPr lang="en-US" sz="3000" dirty="0" err="1">
                <a:latin typeface="Arial" pitchFamily="34" charset="0"/>
                <a:cs typeface="Arial" pitchFamily="34" charset="0"/>
              </a:rPr>
              <a:t>nhóm</a:t>
            </a:r>
            <a:r>
              <a:rPr lang="en-US" sz="3000" dirty="0">
                <a:latin typeface="Arial" pitchFamily="34" charset="0"/>
                <a:cs typeface="Arial" pitchFamily="34" charset="0"/>
              </a:rPr>
              <a:t> </a:t>
            </a:r>
            <a:r>
              <a:rPr lang="en-US" sz="3000" dirty="0" err="1">
                <a:latin typeface="Arial" pitchFamily="34" charset="0"/>
                <a:cs typeface="Arial" pitchFamily="34" charset="0"/>
              </a:rPr>
              <a:t>dân</a:t>
            </a:r>
            <a:r>
              <a:rPr lang="en-US" sz="3000" dirty="0">
                <a:latin typeface="Arial" pitchFamily="34" charset="0"/>
                <a:cs typeface="Arial" pitchFamily="34" charset="0"/>
              </a:rPr>
              <a:t> </a:t>
            </a:r>
            <a:r>
              <a:rPr lang="en-US" sz="3000" dirty="0" err="1">
                <a:latin typeface="Arial" pitchFamily="34" charset="0"/>
                <a:cs typeface="Arial" pitchFamily="34" charset="0"/>
              </a:rPr>
              <a:t>số</a:t>
            </a:r>
            <a:r>
              <a:rPr lang="en-US" sz="3000" dirty="0">
                <a:latin typeface="Arial" pitchFamily="34" charset="0"/>
                <a:cs typeface="Arial" pitchFamily="34" charset="0"/>
              </a:rPr>
              <a:t> </a:t>
            </a:r>
            <a:r>
              <a:rPr lang="en-US" sz="3000" dirty="0" err="1">
                <a:latin typeface="Arial" pitchFamily="34" charset="0"/>
                <a:cs typeface="Arial" pitchFamily="34" charset="0"/>
              </a:rPr>
              <a:t>mục</a:t>
            </a:r>
            <a:r>
              <a:rPr lang="en-US" sz="3000" dirty="0">
                <a:latin typeface="Arial" pitchFamily="34" charset="0"/>
                <a:cs typeface="Arial" pitchFamily="34" charset="0"/>
              </a:rPr>
              <a:t> </a:t>
            </a:r>
            <a:r>
              <a:rPr lang="en-US" sz="3000" dirty="0" err="1">
                <a:latin typeface="Arial" pitchFamily="34" charset="0"/>
                <a:cs typeface="Arial" pitchFamily="34" charset="0"/>
              </a:rPr>
              <a:t>tiêu</a:t>
            </a:r>
            <a:r>
              <a:rPr lang="en-US" sz="3000" dirty="0">
                <a:latin typeface="Arial" pitchFamily="34" charset="0"/>
                <a:cs typeface="Arial" pitchFamily="34" charset="0"/>
              </a:rPr>
              <a:t> </a:t>
            </a:r>
            <a:r>
              <a:rPr lang="en-US" sz="3000" dirty="0" err="1">
                <a:latin typeface="Arial" pitchFamily="34" charset="0"/>
                <a:cs typeface="Arial" pitchFamily="34" charset="0"/>
              </a:rPr>
              <a:t>không</a:t>
            </a:r>
            <a:r>
              <a:rPr lang="en-US" sz="3000" dirty="0">
                <a:latin typeface="Arial" pitchFamily="34" charset="0"/>
                <a:cs typeface="Arial" pitchFamily="34" charset="0"/>
              </a:rPr>
              <a:t>?</a:t>
            </a:r>
            <a:endParaRPr lang="en-US" sz="3000" dirty="0">
              <a:latin typeface="Arial" pitchFamily="34" charset="0"/>
              <a:cs typeface="Arial" pitchFamily="34" charset="0"/>
            </a:endParaRPr>
          </a:p>
          <a:p>
            <a:pPr algn="just">
              <a:lnSpc>
                <a:spcPct val="100000"/>
              </a:lnSpc>
            </a:pPr>
            <a:r>
              <a:rPr lang="en-US" sz="3000" dirty="0" err="1">
                <a:latin typeface="Arial" pitchFamily="34" charset="0"/>
                <a:cs typeface="Arial" pitchFamily="34" charset="0"/>
              </a:rPr>
              <a:t>Chương</a:t>
            </a:r>
            <a:r>
              <a:rPr lang="en-US" sz="3000" dirty="0">
                <a:latin typeface="Arial" pitchFamily="34" charset="0"/>
                <a:cs typeface="Arial" pitchFamily="34" charset="0"/>
              </a:rPr>
              <a:t> </a:t>
            </a:r>
            <a:r>
              <a:rPr lang="en-US" sz="3000" dirty="0" err="1">
                <a:latin typeface="Arial" pitchFamily="34" charset="0"/>
                <a:cs typeface="Arial" pitchFamily="34" charset="0"/>
              </a:rPr>
              <a:t>trình</a:t>
            </a:r>
            <a:r>
              <a:rPr lang="en-US" sz="3000" dirty="0">
                <a:latin typeface="Arial" pitchFamily="34" charset="0"/>
                <a:cs typeface="Arial" pitchFamily="34" charset="0"/>
              </a:rPr>
              <a:t> </a:t>
            </a:r>
            <a:r>
              <a:rPr lang="en-US" sz="3000" dirty="0" err="1">
                <a:latin typeface="Arial" pitchFamily="34" charset="0"/>
                <a:cs typeface="Arial" pitchFamily="34" charset="0"/>
              </a:rPr>
              <a:t>tiếp</a:t>
            </a:r>
            <a:r>
              <a:rPr lang="en-US" sz="3000" dirty="0">
                <a:latin typeface="Arial" pitchFamily="34" charset="0"/>
                <a:cs typeface="Arial" pitchFamily="34" charset="0"/>
              </a:rPr>
              <a:t> </a:t>
            </a:r>
            <a:r>
              <a:rPr lang="en-US" sz="3000" dirty="0" err="1">
                <a:latin typeface="Arial" pitchFamily="34" charset="0"/>
                <a:cs typeface="Arial" pitchFamily="34" charset="0"/>
              </a:rPr>
              <a:t>cận</a:t>
            </a:r>
            <a:r>
              <a:rPr lang="en-US" sz="3000" dirty="0">
                <a:latin typeface="Arial" pitchFamily="34" charset="0"/>
                <a:cs typeface="Arial" pitchFamily="34" charset="0"/>
              </a:rPr>
              <a:t> </a:t>
            </a:r>
            <a:r>
              <a:rPr lang="en-US" sz="3000" dirty="0" err="1">
                <a:latin typeface="Arial" pitchFamily="34" charset="0"/>
                <a:cs typeface="Arial" pitchFamily="34" charset="0"/>
              </a:rPr>
              <a:t>đã</a:t>
            </a:r>
            <a:r>
              <a:rPr lang="en-US" sz="3000" dirty="0">
                <a:latin typeface="Arial" pitchFamily="34" charset="0"/>
                <a:cs typeface="Arial" pitchFamily="34" charset="0"/>
              </a:rPr>
              <a:t> </a:t>
            </a:r>
            <a:r>
              <a:rPr lang="en-US" sz="3000" dirty="0" err="1">
                <a:latin typeface="Arial" pitchFamily="34" charset="0"/>
                <a:cs typeface="Arial" pitchFamily="34" charset="0"/>
              </a:rPr>
              <a:t>đóng</a:t>
            </a:r>
            <a:r>
              <a:rPr lang="en-US" sz="3000" dirty="0">
                <a:latin typeface="Arial" pitchFamily="34" charset="0"/>
                <a:cs typeface="Arial" pitchFamily="34" charset="0"/>
              </a:rPr>
              <a:t> </a:t>
            </a:r>
            <a:r>
              <a:rPr lang="en-US" sz="3000" dirty="0" err="1">
                <a:latin typeface="Arial" pitchFamily="34" charset="0"/>
                <a:cs typeface="Arial" pitchFamily="34" charset="0"/>
              </a:rPr>
              <a:t>góp</a:t>
            </a:r>
            <a:r>
              <a:rPr lang="en-US" sz="3000" dirty="0">
                <a:latin typeface="Arial" pitchFamily="34" charset="0"/>
                <a:cs typeface="Arial" pitchFamily="34" charset="0"/>
              </a:rPr>
              <a:t> </a:t>
            </a:r>
            <a:r>
              <a:rPr lang="en-US" sz="3000" dirty="0" err="1">
                <a:latin typeface="Arial" pitchFamily="34" charset="0"/>
                <a:cs typeface="Arial" pitchFamily="34" charset="0"/>
              </a:rPr>
              <a:t>như</a:t>
            </a:r>
            <a:r>
              <a:rPr lang="en-US" sz="3000" dirty="0">
                <a:latin typeface="Arial" pitchFamily="34" charset="0"/>
                <a:cs typeface="Arial" pitchFamily="34" charset="0"/>
              </a:rPr>
              <a:t> </a:t>
            </a:r>
            <a:r>
              <a:rPr lang="en-US" sz="3000" dirty="0" err="1">
                <a:latin typeface="Arial" pitchFamily="34" charset="0"/>
                <a:cs typeface="Arial" pitchFamily="34" charset="0"/>
              </a:rPr>
              <a:t>thế</a:t>
            </a:r>
            <a:r>
              <a:rPr lang="en-US" sz="3000" dirty="0">
                <a:latin typeface="Arial" pitchFamily="34" charset="0"/>
                <a:cs typeface="Arial" pitchFamily="34" charset="0"/>
              </a:rPr>
              <a:t> </a:t>
            </a:r>
            <a:r>
              <a:rPr lang="en-US" sz="3000" dirty="0" err="1">
                <a:latin typeface="Arial" pitchFamily="34" charset="0"/>
                <a:cs typeface="Arial" pitchFamily="34" charset="0"/>
              </a:rPr>
              <a:t>nào</a:t>
            </a:r>
            <a:r>
              <a:rPr lang="en-US" sz="3000" dirty="0">
                <a:latin typeface="Arial" pitchFamily="34" charset="0"/>
                <a:cs typeface="Arial" pitchFamily="34" charset="0"/>
              </a:rPr>
              <a:t> </a:t>
            </a:r>
            <a:r>
              <a:rPr lang="en-US" sz="3000" dirty="0" err="1">
                <a:latin typeface="Arial" pitchFamily="34" charset="0"/>
                <a:cs typeface="Arial" pitchFamily="34" charset="0"/>
              </a:rPr>
              <a:t>đối</a:t>
            </a:r>
            <a:r>
              <a:rPr lang="en-US" sz="3000" dirty="0">
                <a:latin typeface="Arial" pitchFamily="34" charset="0"/>
                <a:cs typeface="Arial" pitchFamily="34" charset="0"/>
              </a:rPr>
              <a:t> </a:t>
            </a:r>
            <a:r>
              <a:rPr lang="en-US" sz="3000" dirty="0" err="1">
                <a:latin typeface="Arial" pitchFamily="34" charset="0"/>
                <a:cs typeface="Arial" pitchFamily="34" charset="0"/>
              </a:rPr>
              <a:t>với</a:t>
            </a:r>
            <a:r>
              <a:rPr lang="en-US" sz="3000" dirty="0">
                <a:latin typeface="Arial" pitchFamily="34" charset="0"/>
                <a:cs typeface="Arial" pitchFamily="34" charset="0"/>
              </a:rPr>
              <a:t> </a:t>
            </a:r>
            <a:r>
              <a:rPr lang="en-US" sz="3000" dirty="0" err="1">
                <a:latin typeface="Arial" pitchFamily="34" charset="0"/>
                <a:cs typeface="Arial" pitchFamily="34" charset="0"/>
              </a:rPr>
              <a:t>sư</a:t>
            </a:r>
            <a:r>
              <a:rPr lang="en-US" sz="3000" dirty="0">
                <a:latin typeface="Arial" pitchFamily="34" charset="0"/>
                <a:cs typeface="Arial" pitchFamily="34" charset="0"/>
              </a:rPr>
              <a:t>̣ </a:t>
            </a:r>
            <a:r>
              <a:rPr lang="en-US" sz="3000" dirty="0" err="1">
                <a:latin typeface="Arial" pitchFamily="34" charset="0"/>
                <a:cs typeface="Arial" pitchFamily="34" charset="0"/>
              </a:rPr>
              <a:t>thành</a:t>
            </a:r>
            <a:r>
              <a:rPr lang="en-US" sz="3000" dirty="0">
                <a:latin typeface="Arial" pitchFamily="34" charset="0"/>
                <a:cs typeface="Arial" pitchFamily="34" charset="0"/>
              </a:rPr>
              <a:t> </a:t>
            </a:r>
            <a:r>
              <a:rPr lang="en-US" sz="3000" dirty="0" err="1">
                <a:latin typeface="Arial" pitchFamily="34" charset="0"/>
                <a:cs typeface="Arial" pitchFamily="34" charset="0"/>
              </a:rPr>
              <a:t>công</a:t>
            </a:r>
            <a:r>
              <a:rPr lang="en-US" sz="3000" dirty="0">
                <a:latin typeface="Arial" pitchFamily="34" charset="0"/>
                <a:cs typeface="Arial" pitchFamily="34" charset="0"/>
              </a:rPr>
              <a:t> </a:t>
            </a:r>
            <a:r>
              <a:rPr lang="en-US" sz="3000" dirty="0" err="1">
                <a:latin typeface="Arial" pitchFamily="34" charset="0"/>
                <a:cs typeface="Arial" pitchFamily="34" charset="0"/>
              </a:rPr>
              <a:t>của</a:t>
            </a:r>
            <a:r>
              <a:rPr lang="en-US" sz="3000" dirty="0">
                <a:latin typeface="Arial" pitchFamily="34" charset="0"/>
                <a:cs typeface="Arial" pitchFamily="34" charset="0"/>
              </a:rPr>
              <a:t> </a:t>
            </a:r>
            <a:r>
              <a:rPr lang="en-US" sz="3000" dirty="0" err="1">
                <a:latin typeface="Arial" pitchFamily="34" charset="0"/>
                <a:cs typeface="Arial" pitchFamily="34" charset="0"/>
              </a:rPr>
              <a:t>các</a:t>
            </a:r>
            <a:r>
              <a:rPr lang="en-US" sz="3000" dirty="0">
                <a:latin typeface="Arial" pitchFamily="34" charset="0"/>
                <a:cs typeface="Arial" pitchFamily="34" charset="0"/>
              </a:rPr>
              <a:t> </a:t>
            </a:r>
            <a:r>
              <a:rPr lang="en-US" sz="3000" dirty="0" err="1">
                <a:latin typeface="Arial" pitchFamily="34" charset="0"/>
                <a:cs typeface="Arial" pitchFamily="34" charset="0"/>
              </a:rPr>
              <a:t>dịch</a:t>
            </a:r>
            <a:r>
              <a:rPr lang="en-US" sz="3000" dirty="0">
                <a:latin typeface="Arial" pitchFamily="34" charset="0"/>
                <a:cs typeface="Arial" pitchFamily="34" charset="0"/>
              </a:rPr>
              <a:t> </a:t>
            </a:r>
            <a:r>
              <a:rPr lang="en-US" sz="3000" dirty="0" err="1">
                <a:latin typeface="Arial" pitchFamily="34" charset="0"/>
                <a:cs typeface="Arial" pitchFamily="34" charset="0"/>
              </a:rPr>
              <a:t>vụ</a:t>
            </a:r>
            <a:r>
              <a:rPr lang="en-US" sz="3000" dirty="0">
                <a:latin typeface="Arial" pitchFamily="34" charset="0"/>
                <a:cs typeface="Arial" pitchFamily="34" charset="0"/>
              </a:rPr>
              <a:t> </a:t>
            </a:r>
            <a:r>
              <a:rPr lang="en-US" sz="3000" dirty="0" err="1">
                <a:latin typeface="Arial" pitchFamily="34" charset="0"/>
                <a:cs typeface="Arial" pitchFamily="34" charset="0"/>
              </a:rPr>
              <a:t>dự</a:t>
            </a:r>
            <a:r>
              <a:rPr lang="en-US" sz="3000" dirty="0">
                <a:latin typeface="Arial" pitchFamily="34" charset="0"/>
                <a:cs typeface="Arial" pitchFamily="34" charset="0"/>
              </a:rPr>
              <a:t> </a:t>
            </a:r>
            <a:r>
              <a:rPr lang="en-US" sz="3000" dirty="0" err="1">
                <a:latin typeface="Arial" pitchFamily="34" charset="0"/>
                <a:cs typeface="Arial" pitchFamily="34" charset="0"/>
              </a:rPr>
              <a:t>phòng</a:t>
            </a:r>
            <a:r>
              <a:rPr lang="en-US" sz="3000" dirty="0">
                <a:latin typeface="Arial" pitchFamily="34" charset="0"/>
                <a:cs typeface="Arial" pitchFamily="34" charset="0"/>
              </a:rPr>
              <a:t>, </a:t>
            </a:r>
            <a:r>
              <a:rPr lang="en-US" sz="3000" dirty="0" err="1">
                <a:latin typeface="Arial" pitchFamily="34" charset="0"/>
                <a:cs typeface="Arial" pitchFamily="34" charset="0"/>
              </a:rPr>
              <a:t>chăm</a:t>
            </a:r>
            <a:r>
              <a:rPr lang="en-US" sz="3000" dirty="0">
                <a:latin typeface="Arial" pitchFamily="34" charset="0"/>
                <a:cs typeface="Arial" pitchFamily="34" charset="0"/>
              </a:rPr>
              <a:t> </a:t>
            </a:r>
            <a:r>
              <a:rPr lang="en-US" sz="3000" dirty="0" err="1">
                <a:latin typeface="Arial" pitchFamily="34" charset="0"/>
                <a:cs typeface="Arial" pitchFamily="34" charset="0"/>
              </a:rPr>
              <a:t>sóc</a:t>
            </a:r>
            <a:r>
              <a:rPr lang="en-US" sz="3000" dirty="0">
                <a:latin typeface="Arial" pitchFamily="34" charset="0"/>
                <a:cs typeface="Arial" pitchFamily="34" charset="0"/>
              </a:rPr>
              <a:t> </a:t>
            </a:r>
            <a:r>
              <a:rPr lang="en-US" sz="3000" dirty="0" err="1">
                <a:latin typeface="Arial" pitchFamily="34" charset="0"/>
                <a:cs typeface="Arial" pitchFamily="34" charset="0"/>
              </a:rPr>
              <a:t>và</a:t>
            </a:r>
            <a:r>
              <a:rPr lang="en-US" sz="3000" dirty="0">
                <a:latin typeface="Arial" pitchFamily="34" charset="0"/>
                <a:cs typeface="Arial" pitchFamily="34" charset="0"/>
              </a:rPr>
              <a:t> </a:t>
            </a:r>
            <a:r>
              <a:rPr lang="en-US" sz="3000" dirty="0" err="1">
                <a:latin typeface="Arial" pitchFamily="34" charset="0"/>
                <a:cs typeface="Arial" pitchFamily="34" charset="0"/>
              </a:rPr>
              <a:t>điều</a:t>
            </a:r>
            <a:r>
              <a:rPr lang="en-US" sz="3000" dirty="0">
                <a:latin typeface="Arial" pitchFamily="34" charset="0"/>
                <a:cs typeface="Arial" pitchFamily="34" charset="0"/>
              </a:rPr>
              <a:t> </a:t>
            </a:r>
            <a:r>
              <a:rPr lang="en-US" sz="3000" dirty="0" err="1">
                <a:latin typeface="Arial" pitchFamily="34" charset="0"/>
                <a:cs typeface="Arial" pitchFamily="34" charset="0"/>
              </a:rPr>
              <a:t>trị</a:t>
            </a:r>
            <a:r>
              <a:rPr lang="en-US" sz="3000" dirty="0">
                <a:latin typeface="Arial" pitchFamily="34" charset="0"/>
                <a:cs typeface="Arial" pitchFamily="34" charset="0"/>
              </a:rPr>
              <a:t> HIV</a:t>
            </a:r>
            <a:r>
              <a:rPr lang="en-US" sz="3000" dirty="0">
                <a:latin typeface="Arial" pitchFamily="34" charset="0"/>
                <a:cs typeface="Arial" pitchFamily="34" charset="0"/>
              </a:rPr>
              <a:t>?</a:t>
            </a:r>
            <a:endParaRPr lang="en-US" sz="3000" dirty="0">
              <a:latin typeface="Arial" pitchFamily="34" charset="0"/>
              <a:cs typeface="Arial" pitchFamily="34" charset="0"/>
            </a:endParaRPr>
          </a:p>
        </p:txBody>
      </p:sp>
      <p:sp>
        <p:nvSpPr>
          <p:cNvPr id="2" name="Slide Number Placeholder 1">
            <a:extLst>
              <a:ext uri="{FF2B5EF4-FFF2-40B4-BE49-F238E27FC236}">
                <a16:creationId xmlns:a16="http://schemas.microsoft.com/office/drawing/2014/main" id="{E81F5289-C5D5-4618-A68F-6C7CD49E5555}"/>
              </a:ext>
            </a:extLst>
          </p:cNvPr>
          <p:cNvSpPr>
            <a:spLocks noGrp="1"/>
          </p:cNvSpPr>
          <p:nvPr>
            <p:ph type="sldNum" sz="quarter" idx="12"/>
          </p:nvPr>
        </p:nvSpPr>
        <p:spPr/>
        <p:txBody>
          <a:bodyPr/>
          <a:lstStyle/>
          <a:p>
            <a:fld id="{153E8625-B560-410E-8292-BF1FFD7CFF88}" type="slidenum">
              <a:rPr lang="en-GB" smtClean="0"/>
              <a:t>11</a:t>
            </a:fld>
            <a:endParaRPr lang="en-GB"/>
          </a:p>
        </p:txBody>
      </p:sp>
    </p:spTree>
    <p:extLst>
      <p:ext uri="{BB962C8B-B14F-4D97-AF65-F5344CB8AC3E}">
        <p14:creationId xmlns:p14="http://schemas.microsoft.com/office/powerpoint/2010/main" val="394931324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81F9E518-FD31-4C98-B211-2950D076630E}"/>
              </a:ext>
            </a:extLst>
          </p:cNvPr>
          <p:cNvSpPr>
            <a:spLocks noGrp="1"/>
          </p:cNvSpPr>
          <p:nvPr>
            <p:ph type="ctrTitle"/>
          </p:nvPr>
        </p:nvSpPr>
        <p:spPr>
          <a:xfrm>
            <a:off x="818147" y="1138405"/>
            <a:ext cx="11036967" cy="2387600"/>
          </a:xfrm>
        </p:spPr>
        <p:txBody>
          <a:bodyPr>
            <a:normAutofit/>
          </a:bodyPr>
          <a:lstStyle/>
          <a:p>
            <a:r>
              <a:rPr lang="en-US" b="1" dirty="0" err="1"/>
              <a:t>Chúng</a:t>
            </a:r>
            <a:r>
              <a:rPr lang="en-US" b="1" dirty="0"/>
              <a:t> ta </a:t>
            </a:r>
            <a:r>
              <a:rPr lang="en-US" b="1" dirty="0" err="1"/>
              <a:t>trả</a:t>
            </a:r>
            <a:r>
              <a:rPr lang="en-US" b="1" dirty="0"/>
              <a:t> </a:t>
            </a:r>
            <a:r>
              <a:rPr lang="en-US" b="1" dirty="0" err="1"/>
              <a:t>lời</a:t>
            </a:r>
            <a:r>
              <a:rPr lang="en-US" b="1" dirty="0"/>
              <a:t> </a:t>
            </a:r>
            <a:r>
              <a:rPr lang="en-US" b="1" dirty="0" err="1"/>
              <a:t>các</a:t>
            </a:r>
            <a:r>
              <a:rPr lang="en-US" b="1" dirty="0"/>
              <a:t> </a:t>
            </a:r>
            <a:r>
              <a:rPr lang="en-US" b="1" dirty="0" err="1"/>
              <a:t>câu</a:t>
            </a:r>
            <a:r>
              <a:rPr lang="en-US" b="1" dirty="0"/>
              <a:t> </a:t>
            </a:r>
            <a:r>
              <a:rPr lang="en-US" b="1" dirty="0" err="1"/>
              <a:t>hỏi</a:t>
            </a:r>
            <a:r>
              <a:rPr lang="en-US" b="1" dirty="0"/>
              <a:t> </a:t>
            </a:r>
            <a:r>
              <a:rPr lang="en-US" b="1" dirty="0" err="1"/>
              <a:t>này</a:t>
            </a:r>
            <a:r>
              <a:rPr lang="en-US" b="1" dirty="0"/>
              <a:t> </a:t>
            </a:r>
            <a:r>
              <a:rPr lang="en-US" b="1" dirty="0" err="1"/>
              <a:t>như</a:t>
            </a:r>
            <a:r>
              <a:rPr lang="en-US" b="1" dirty="0"/>
              <a:t> </a:t>
            </a:r>
            <a:r>
              <a:rPr lang="en-US" b="1" dirty="0" err="1"/>
              <a:t>thế</a:t>
            </a:r>
            <a:r>
              <a:rPr lang="en-US" b="1" dirty="0"/>
              <a:t> </a:t>
            </a:r>
            <a:r>
              <a:rPr lang="en-US" b="1" dirty="0" err="1" smtClean="0"/>
              <a:t>nào</a:t>
            </a:r>
            <a:r>
              <a:rPr lang="en-US" b="1" dirty="0" smtClean="0"/>
              <a:t>?</a:t>
            </a:r>
            <a:endParaRPr lang="en-GB" b="1" dirty="0"/>
          </a:p>
        </p:txBody>
      </p:sp>
      <p:sp>
        <p:nvSpPr>
          <p:cNvPr id="7" name="Subtitle 6">
            <a:extLst>
              <a:ext uri="{FF2B5EF4-FFF2-40B4-BE49-F238E27FC236}">
                <a16:creationId xmlns:a16="http://schemas.microsoft.com/office/drawing/2014/main" id="{6BEC30F6-6842-4978-9E11-8CCAE942155E}"/>
              </a:ext>
            </a:extLst>
          </p:cNvPr>
          <p:cNvSpPr>
            <a:spLocks noGrp="1"/>
          </p:cNvSpPr>
          <p:nvPr>
            <p:ph type="subTitle" idx="1"/>
          </p:nvPr>
        </p:nvSpPr>
        <p:spPr/>
        <p:txBody>
          <a:bodyPr>
            <a:normAutofit lnSpcReduction="10000"/>
          </a:bodyPr>
          <a:lstStyle/>
          <a:p>
            <a:endParaRPr lang="en-US" sz="3600" dirty="0"/>
          </a:p>
          <a:p>
            <a:r>
              <a:rPr lang="en-US" sz="3600" dirty="0"/>
              <a:t>THÔNG QUA </a:t>
            </a:r>
            <a:r>
              <a:rPr lang="en-US" sz="3600" dirty="0" smtClean="0"/>
              <a:t>CÁC HOẠT </a:t>
            </a:r>
            <a:r>
              <a:rPr lang="en-US" sz="3600" dirty="0"/>
              <a:t>ĐỘNG THEO DÕI VÀ </a:t>
            </a:r>
            <a:r>
              <a:rPr lang="en-US" sz="3600" dirty="0" smtClean="0"/>
              <a:t>ĐÁNH </a:t>
            </a:r>
            <a:r>
              <a:rPr lang="en-US" sz="3600" dirty="0"/>
              <a:t>GIÁ CÁC CHỈ SỐ </a:t>
            </a:r>
            <a:r>
              <a:rPr lang="en-US" sz="3600" dirty="0" smtClean="0"/>
              <a:t>THEO THỜI GIAN</a:t>
            </a:r>
            <a:endParaRPr lang="en-GB" sz="3600" dirty="0"/>
          </a:p>
        </p:txBody>
      </p:sp>
    </p:spTree>
    <p:extLst>
      <p:ext uri="{BB962C8B-B14F-4D97-AF65-F5344CB8AC3E}">
        <p14:creationId xmlns:p14="http://schemas.microsoft.com/office/powerpoint/2010/main" val="223599685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a:xfrm>
            <a:off x="757990" y="0"/>
            <a:ext cx="10515600" cy="1325563"/>
          </a:xfrm>
        </p:spPr>
        <p:txBody>
          <a:bodyPr/>
          <a:lstStyle/>
          <a:p>
            <a:r>
              <a:rPr lang="en-US" b="1" dirty="0" err="1"/>
              <a:t>Vai</a:t>
            </a:r>
            <a:r>
              <a:rPr lang="en-US" b="1" dirty="0"/>
              <a:t> </a:t>
            </a:r>
            <a:r>
              <a:rPr lang="en-US" b="1" dirty="0" err="1"/>
              <a:t>trò</a:t>
            </a:r>
            <a:r>
              <a:rPr lang="en-US" b="1" dirty="0"/>
              <a:t> </a:t>
            </a:r>
            <a:r>
              <a:rPr lang="en-US" b="1" dirty="0" err="1"/>
              <a:t>của</a:t>
            </a:r>
            <a:r>
              <a:rPr lang="en-US" b="1" dirty="0"/>
              <a:t> </a:t>
            </a:r>
            <a:r>
              <a:rPr lang="en-US" b="1" dirty="0" err="1"/>
              <a:t>một</a:t>
            </a:r>
            <a:r>
              <a:rPr lang="en-US" b="1" dirty="0"/>
              <a:t> </a:t>
            </a:r>
            <a:r>
              <a:rPr lang="en-US" b="1" dirty="0" err="1"/>
              <a:t>chỉ</a:t>
            </a:r>
            <a:r>
              <a:rPr lang="en-US" b="1" dirty="0"/>
              <a:t> </a:t>
            </a:r>
            <a:r>
              <a:rPr lang="en-US" b="1" dirty="0" err="1" smtClean="0"/>
              <a:t>số</a:t>
            </a:r>
            <a:endParaRPr lang="en-US" b="1" dirty="0"/>
          </a:p>
        </p:txBody>
      </p:sp>
      <p:sp>
        <p:nvSpPr>
          <p:cNvPr id="27651" name="Rectangle 3"/>
          <p:cNvSpPr>
            <a:spLocks noGrp="1" noChangeArrowheads="1"/>
          </p:cNvSpPr>
          <p:nvPr>
            <p:ph type="body" idx="1"/>
          </p:nvPr>
        </p:nvSpPr>
        <p:spPr>
          <a:xfrm>
            <a:off x="625642" y="1475873"/>
            <a:ext cx="11020926" cy="5086100"/>
          </a:xfrm>
        </p:spPr>
        <p:txBody>
          <a:bodyPr>
            <a:normAutofit fontScale="85000" lnSpcReduction="10000"/>
          </a:bodyPr>
          <a:lstStyle/>
          <a:p>
            <a:pPr algn="just">
              <a:lnSpc>
                <a:spcPct val="150000"/>
              </a:lnSpc>
            </a:pPr>
            <a:r>
              <a:rPr lang="en-US" sz="3200" dirty="0" err="1" smtClean="0">
                <a:latin typeface="Arial" pitchFamily="34" charset="0"/>
                <a:cs typeface="Arial" pitchFamily="34" charset="0"/>
              </a:rPr>
              <a:t>Các</a:t>
            </a:r>
            <a:r>
              <a:rPr lang="en-US" sz="3200" dirty="0" smtClean="0">
                <a:latin typeface="Arial" pitchFamily="34" charset="0"/>
                <a:cs typeface="Arial" pitchFamily="34" charset="0"/>
              </a:rPr>
              <a:t> </a:t>
            </a:r>
            <a:r>
              <a:rPr lang="en-US" sz="3200" dirty="0" err="1" smtClean="0">
                <a:latin typeface="Arial" pitchFamily="34" charset="0"/>
                <a:cs typeface="Arial" pitchFamily="34" charset="0"/>
              </a:rPr>
              <a:t>chỉ</a:t>
            </a:r>
            <a:r>
              <a:rPr lang="en-US" sz="3200" dirty="0" smtClean="0">
                <a:latin typeface="Arial" pitchFamily="34" charset="0"/>
                <a:cs typeface="Arial" pitchFamily="34" charset="0"/>
              </a:rPr>
              <a:t> </a:t>
            </a:r>
            <a:r>
              <a:rPr lang="en-US" sz="3200" dirty="0" err="1">
                <a:latin typeface="Arial" pitchFamily="34" charset="0"/>
                <a:cs typeface="Arial" pitchFamily="34" charset="0"/>
              </a:rPr>
              <a:t>số</a:t>
            </a:r>
            <a:r>
              <a:rPr lang="en-US" sz="3200" dirty="0">
                <a:latin typeface="Arial" pitchFamily="34" charset="0"/>
                <a:cs typeface="Arial" pitchFamily="34" charset="0"/>
              </a:rPr>
              <a:t> </a:t>
            </a:r>
            <a:r>
              <a:rPr lang="en-US" sz="3200" dirty="0" err="1">
                <a:latin typeface="Arial" pitchFamily="34" charset="0"/>
                <a:cs typeface="Arial" pitchFamily="34" charset="0"/>
              </a:rPr>
              <a:t>đại</a:t>
            </a:r>
            <a:r>
              <a:rPr lang="en-US" sz="3200" dirty="0">
                <a:latin typeface="Arial" pitchFamily="34" charset="0"/>
                <a:cs typeface="Arial" pitchFamily="34" charset="0"/>
              </a:rPr>
              <a:t> </a:t>
            </a:r>
            <a:r>
              <a:rPr lang="en-US" sz="3200" dirty="0" err="1">
                <a:latin typeface="Arial" pitchFamily="34" charset="0"/>
                <a:cs typeface="Arial" pitchFamily="34" charset="0"/>
              </a:rPr>
              <a:t>diện</a:t>
            </a:r>
            <a:r>
              <a:rPr lang="en-US" sz="3200" dirty="0">
                <a:latin typeface="Arial" pitchFamily="34" charset="0"/>
                <a:cs typeface="Arial" pitchFamily="34" charset="0"/>
              </a:rPr>
              <a:t> </a:t>
            </a:r>
            <a:r>
              <a:rPr lang="en-US" sz="3200" dirty="0" err="1">
                <a:latin typeface="Arial" pitchFamily="34" charset="0"/>
                <a:cs typeface="Arial" pitchFamily="34" charset="0"/>
              </a:rPr>
              <a:t>cho</a:t>
            </a:r>
            <a:r>
              <a:rPr lang="en-US" sz="3200" dirty="0">
                <a:latin typeface="Arial" pitchFamily="34" charset="0"/>
                <a:cs typeface="Arial" pitchFamily="34" charset="0"/>
              </a:rPr>
              <a:t> </a:t>
            </a:r>
            <a:r>
              <a:rPr lang="en-US" sz="3200" dirty="0" err="1">
                <a:latin typeface="Arial" pitchFamily="34" charset="0"/>
                <a:cs typeface="Arial" pitchFamily="34" charset="0"/>
              </a:rPr>
              <a:t>các</a:t>
            </a:r>
            <a:r>
              <a:rPr lang="en-US" sz="3200" dirty="0">
                <a:latin typeface="Arial" pitchFamily="34" charset="0"/>
                <a:cs typeface="Arial" pitchFamily="34" charset="0"/>
              </a:rPr>
              <a:t> </a:t>
            </a:r>
            <a:r>
              <a:rPr lang="en-US" sz="3200" dirty="0" err="1" smtClean="0">
                <a:latin typeface="Arial" pitchFamily="34" charset="0"/>
                <a:cs typeface="Arial" pitchFamily="34" charset="0"/>
              </a:rPr>
              <a:t>khu</a:t>
            </a:r>
            <a:r>
              <a:rPr lang="en-US" sz="3200" dirty="0" smtClean="0">
                <a:latin typeface="Arial" pitchFamily="34" charset="0"/>
                <a:cs typeface="Arial" pitchFamily="34" charset="0"/>
              </a:rPr>
              <a:t> </a:t>
            </a:r>
            <a:r>
              <a:rPr lang="en-US" sz="3200" dirty="0" err="1">
                <a:latin typeface="Arial" pitchFamily="34" charset="0"/>
                <a:cs typeface="Arial" pitchFamily="34" charset="0"/>
              </a:rPr>
              <a:t>vực</a:t>
            </a:r>
            <a:r>
              <a:rPr lang="en-US" sz="3200" dirty="0">
                <a:latin typeface="Arial" pitchFamily="34" charset="0"/>
                <a:cs typeface="Arial" pitchFamily="34" charset="0"/>
              </a:rPr>
              <a:t> </a:t>
            </a:r>
            <a:r>
              <a:rPr lang="en-US" sz="3200" dirty="0" err="1">
                <a:latin typeface="Arial" pitchFamily="34" charset="0"/>
                <a:cs typeface="Arial" pitchFamily="34" charset="0"/>
              </a:rPr>
              <a:t>chương</a:t>
            </a:r>
            <a:r>
              <a:rPr lang="en-US" sz="3200" dirty="0">
                <a:latin typeface="Arial" pitchFamily="34" charset="0"/>
                <a:cs typeface="Arial" pitchFamily="34" charset="0"/>
              </a:rPr>
              <a:t> </a:t>
            </a:r>
            <a:r>
              <a:rPr lang="en-US" sz="3200" dirty="0" err="1">
                <a:latin typeface="Arial" pitchFamily="34" charset="0"/>
                <a:cs typeface="Arial" pitchFamily="34" charset="0"/>
              </a:rPr>
              <a:t>trình</a:t>
            </a:r>
            <a:r>
              <a:rPr lang="en-US" sz="3200" dirty="0">
                <a:latin typeface="Arial" pitchFamily="34" charset="0"/>
                <a:cs typeface="Arial" pitchFamily="34" charset="0"/>
              </a:rPr>
              <a:t> </a:t>
            </a:r>
            <a:r>
              <a:rPr lang="en-US" sz="3200" dirty="0" err="1" smtClean="0">
                <a:latin typeface="Arial" pitchFamily="34" charset="0"/>
                <a:cs typeface="Arial" pitchFamily="34" charset="0"/>
              </a:rPr>
              <a:t>chính</a:t>
            </a:r>
            <a:r>
              <a:rPr lang="en-US" sz="3200" dirty="0" smtClean="0">
                <a:latin typeface="Arial" pitchFamily="34" charset="0"/>
                <a:cs typeface="Arial" pitchFamily="34" charset="0"/>
              </a:rPr>
              <a:t> </a:t>
            </a:r>
            <a:r>
              <a:rPr lang="en-US" sz="3200" dirty="0" err="1" smtClean="0">
                <a:latin typeface="Arial" pitchFamily="34" charset="0"/>
                <a:cs typeface="Arial" pitchFamily="34" charset="0"/>
              </a:rPr>
              <a:t>chứng</a:t>
            </a:r>
            <a:r>
              <a:rPr lang="en-US" sz="3200" dirty="0" smtClean="0">
                <a:latin typeface="Arial" pitchFamily="34" charset="0"/>
                <a:cs typeface="Arial" pitchFamily="34" charset="0"/>
              </a:rPr>
              <a:t> minh </a:t>
            </a:r>
            <a:r>
              <a:rPr lang="en-US" sz="3200" dirty="0" err="1" smtClean="0">
                <a:latin typeface="Arial" pitchFamily="34" charset="0"/>
                <a:cs typeface="Arial" pitchFamily="34" charset="0"/>
              </a:rPr>
              <a:t>sự</a:t>
            </a:r>
            <a:r>
              <a:rPr lang="en-US" sz="3200" dirty="0" smtClean="0">
                <a:latin typeface="Arial" pitchFamily="34" charset="0"/>
                <a:cs typeface="Arial" pitchFamily="34" charset="0"/>
              </a:rPr>
              <a:t> </a:t>
            </a:r>
            <a:r>
              <a:rPr lang="en-US" sz="3200" dirty="0" err="1">
                <a:latin typeface="Arial" pitchFamily="34" charset="0"/>
                <a:cs typeface="Arial" pitchFamily="34" charset="0"/>
              </a:rPr>
              <a:t>thay</a:t>
            </a:r>
            <a:r>
              <a:rPr lang="en-US" sz="3200" dirty="0">
                <a:latin typeface="Arial" pitchFamily="34" charset="0"/>
                <a:cs typeface="Arial" pitchFamily="34" charset="0"/>
              </a:rPr>
              <a:t> </a:t>
            </a:r>
            <a:r>
              <a:rPr lang="en-US" sz="3200" dirty="0" err="1">
                <a:latin typeface="Arial" pitchFamily="34" charset="0"/>
                <a:cs typeface="Arial" pitchFamily="34" charset="0"/>
              </a:rPr>
              <a:t>đổi</a:t>
            </a:r>
            <a:r>
              <a:rPr lang="en-US" sz="3200" dirty="0">
                <a:latin typeface="Arial" pitchFamily="34" charset="0"/>
                <a:cs typeface="Arial" pitchFamily="34" charset="0"/>
              </a:rPr>
              <a:t> (</a:t>
            </a:r>
            <a:r>
              <a:rPr lang="en-US" sz="3200" dirty="0" err="1">
                <a:latin typeface="Arial" pitchFamily="34" charset="0"/>
                <a:cs typeface="Arial" pitchFamily="34" charset="0"/>
              </a:rPr>
              <a:t>hoặc</a:t>
            </a:r>
            <a:r>
              <a:rPr lang="en-US" sz="3200" dirty="0">
                <a:latin typeface="Arial" pitchFamily="34" charset="0"/>
                <a:cs typeface="Arial" pitchFamily="34" charset="0"/>
              </a:rPr>
              <a:t> </a:t>
            </a:r>
            <a:r>
              <a:rPr lang="en-US" sz="3200" dirty="0" err="1" smtClean="0">
                <a:latin typeface="Arial" pitchFamily="34" charset="0"/>
                <a:cs typeface="Arial" pitchFamily="34" charset="0"/>
              </a:rPr>
              <a:t>sư</a:t>
            </a:r>
            <a:r>
              <a:rPr lang="en-US" sz="3200" dirty="0" smtClean="0">
                <a:latin typeface="Arial" pitchFamily="34" charset="0"/>
                <a:cs typeface="Arial" pitchFamily="34" charset="0"/>
              </a:rPr>
              <a:t>̣ </a:t>
            </a:r>
            <a:r>
              <a:rPr lang="en-US" sz="3200" dirty="0" err="1" smtClean="0">
                <a:latin typeface="Arial" pitchFamily="34" charset="0"/>
                <a:cs typeface="Arial" pitchFamily="34" charset="0"/>
              </a:rPr>
              <a:t>thiếu</a:t>
            </a:r>
            <a:r>
              <a:rPr lang="en-US" sz="3200" dirty="0" smtClean="0">
                <a:latin typeface="Arial" pitchFamily="34" charset="0"/>
                <a:cs typeface="Arial" pitchFamily="34" charset="0"/>
              </a:rPr>
              <a:t> </a:t>
            </a:r>
            <a:r>
              <a:rPr lang="en-US" sz="3200" dirty="0" err="1" smtClean="0">
                <a:latin typeface="Arial" pitchFamily="34" charset="0"/>
                <a:cs typeface="Arial" pitchFamily="34" charset="0"/>
              </a:rPr>
              <a:t>hụt</a:t>
            </a:r>
            <a:r>
              <a:rPr lang="en-US" sz="3200" dirty="0" smtClean="0">
                <a:latin typeface="Arial" pitchFamily="34" charset="0"/>
                <a:cs typeface="Arial" pitchFamily="34" charset="0"/>
              </a:rPr>
              <a:t>)</a:t>
            </a:r>
            <a:endParaRPr lang="en-US" sz="3200" dirty="0">
              <a:latin typeface="Arial" pitchFamily="34" charset="0"/>
              <a:cs typeface="Arial" pitchFamily="34" charset="0"/>
            </a:endParaRPr>
          </a:p>
          <a:p>
            <a:pPr algn="just">
              <a:lnSpc>
                <a:spcPct val="150000"/>
              </a:lnSpc>
            </a:pPr>
            <a:r>
              <a:rPr lang="en-US" sz="3200" dirty="0" err="1" smtClean="0">
                <a:latin typeface="Arial" pitchFamily="34" charset="0"/>
                <a:cs typeface="Arial" pitchFamily="34" charset="0"/>
              </a:rPr>
              <a:t>Các</a:t>
            </a:r>
            <a:r>
              <a:rPr lang="en-US" sz="3200" dirty="0" smtClean="0">
                <a:latin typeface="Arial" pitchFamily="34" charset="0"/>
                <a:cs typeface="Arial" pitchFamily="34" charset="0"/>
              </a:rPr>
              <a:t> </a:t>
            </a:r>
            <a:r>
              <a:rPr lang="en-US" sz="3200" dirty="0" err="1">
                <a:latin typeface="Arial" pitchFamily="34" charset="0"/>
                <a:cs typeface="Arial" pitchFamily="34" charset="0"/>
              </a:rPr>
              <a:t>chỉ</a:t>
            </a:r>
            <a:r>
              <a:rPr lang="en-US" sz="3200" dirty="0">
                <a:latin typeface="Arial" pitchFamily="34" charset="0"/>
                <a:cs typeface="Arial" pitchFamily="34" charset="0"/>
              </a:rPr>
              <a:t> </a:t>
            </a:r>
            <a:r>
              <a:rPr lang="en-US" sz="3200" dirty="0" err="1">
                <a:latin typeface="Arial" pitchFamily="34" charset="0"/>
                <a:cs typeface="Arial" pitchFamily="34" charset="0"/>
              </a:rPr>
              <a:t>số</a:t>
            </a:r>
            <a:r>
              <a:rPr lang="en-US" sz="3200" dirty="0">
                <a:latin typeface="Arial" pitchFamily="34" charset="0"/>
                <a:cs typeface="Arial" pitchFamily="34" charset="0"/>
              </a:rPr>
              <a:t> </a:t>
            </a:r>
            <a:r>
              <a:rPr lang="en-US" sz="3200" dirty="0" err="1">
                <a:latin typeface="Arial" pitchFamily="34" charset="0"/>
                <a:cs typeface="Arial" pitchFamily="34" charset="0"/>
              </a:rPr>
              <a:t>theo</a:t>
            </a:r>
            <a:r>
              <a:rPr lang="en-US" sz="3200" dirty="0">
                <a:latin typeface="Arial" pitchFamily="34" charset="0"/>
                <a:cs typeface="Arial" pitchFamily="34" charset="0"/>
              </a:rPr>
              <a:t> </a:t>
            </a:r>
            <a:r>
              <a:rPr lang="en-US" sz="3200" dirty="0" err="1">
                <a:latin typeface="Arial" pitchFamily="34" charset="0"/>
                <a:cs typeface="Arial" pitchFamily="34" charset="0"/>
              </a:rPr>
              <a:t>d</a:t>
            </a:r>
            <a:r>
              <a:rPr lang="en-US" sz="3200" dirty="0" err="1" smtClean="0">
                <a:latin typeface="Arial" pitchFamily="34" charset="0"/>
                <a:cs typeface="Arial" pitchFamily="34" charset="0"/>
              </a:rPr>
              <a:t>õi</a:t>
            </a:r>
            <a:r>
              <a:rPr lang="en-US" sz="3200" dirty="0" smtClean="0">
                <a:latin typeface="Arial" pitchFamily="34" charset="0"/>
                <a:cs typeface="Arial" pitchFamily="34" charset="0"/>
              </a:rPr>
              <a:t> có </a:t>
            </a:r>
            <a:r>
              <a:rPr lang="en-US" sz="3200" dirty="0" err="1" smtClean="0">
                <a:latin typeface="Arial" pitchFamily="34" charset="0"/>
                <a:cs typeface="Arial" pitchFamily="34" charset="0"/>
              </a:rPr>
              <a:t>tính</a:t>
            </a:r>
            <a:r>
              <a:rPr lang="en-US" sz="3200" dirty="0" smtClean="0">
                <a:latin typeface="Arial" pitchFamily="34" charset="0"/>
                <a:cs typeface="Arial" pitchFamily="34" charset="0"/>
              </a:rPr>
              <a:t> </a:t>
            </a:r>
            <a:r>
              <a:rPr lang="en-US" sz="3200" dirty="0" err="1" smtClean="0">
                <a:latin typeface="Arial" pitchFamily="34" charset="0"/>
                <a:cs typeface="Arial" pitchFamily="34" charset="0"/>
              </a:rPr>
              <a:t>khuynh</a:t>
            </a:r>
            <a:r>
              <a:rPr lang="en-US" sz="3200" dirty="0" smtClean="0">
                <a:latin typeface="Arial" pitchFamily="34" charset="0"/>
                <a:cs typeface="Arial" pitchFamily="34" charset="0"/>
              </a:rPr>
              <a:t> </a:t>
            </a:r>
            <a:r>
              <a:rPr lang="en-US" sz="3200" dirty="0" err="1" smtClean="0">
                <a:latin typeface="Arial" pitchFamily="34" charset="0"/>
                <a:cs typeface="Arial" pitchFamily="34" charset="0"/>
              </a:rPr>
              <a:t>hướng</a:t>
            </a:r>
            <a:r>
              <a:rPr lang="en-US" sz="3200" dirty="0" smtClean="0">
                <a:latin typeface="Arial" pitchFamily="34" charset="0"/>
                <a:cs typeface="Arial" pitchFamily="34" charset="0"/>
              </a:rPr>
              <a:t> </a:t>
            </a:r>
            <a:r>
              <a:rPr lang="en-US" sz="3200" dirty="0" err="1" smtClean="0">
                <a:latin typeface="Arial" pitchFamily="34" charset="0"/>
                <a:cs typeface="Arial" pitchFamily="34" charset="0"/>
              </a:rPr>
              <a:t>theo</a:t>
            </a:r>
            <a:r>
              <a:rPr lang="en-US" sz="3200" dirty="0" smtClean="0">
                <a:latin typeface="Arial" pitchFamily="34" charset="0"/>
                <a:cs typeface="Arial" pitchFamily="34" charset="0"/>
              </a:rPr>
              <a:t> </a:t>
            </a:r>
            <a:r>
              <a:rPr lang="en-US" sz="3200" dirty="0" err="1" smtClean="0">
                <a:latin typeface="Arial" pitchFamily="34" charset="0"/>
                <a:cs typeface="Arial" pitchFamily="34" charset="0"/>
              </a:rPr>
              <a:t>thời</a:t>
            </a:r>
            <a:r>
              <a:rPr lang="en-US" sz="3200" dirty="0" smtClean="0">
                <a:latin typeface="Arial" pitchFamily="34" charset="0"/>
                <a:cs typeface="Arial" pitchFamily="34" charset="0"/>
              </a:rPr>
              <a:t> </a:t>
            </a:r>
            <a:r>
              <a:rPr lang="en-US" sz="3200" dirty="0" err="1">
                <a:latin typeface="Arial" pitchFamily="34" charset="0"/>
                <a:cs typeface="Arial" pitchFamily="34" charset="0"/>
              </a:rPr>
              <a:t>gian</a:t>
            </a:r>
            <a:r>
              <a:rPr lang="en-US" sz="3200" dirty="0">
                <a:latin typeface="Arial" pitchFamily="34" charset="0"/>
                <a:cs typeface="Arial" pitchFamily="34" charset="0"/>
              </a:rPr>
              <a:t> </a:t>
            </a:r>
            <a:r>
              <a:rPr lang="en-US" sz="3200" dirty="0" smtClean="0">
                <a:latin typeface="Arial" pitchFamily="34" charset="0"/>
                <a:cs typeface="Arial" pitchFamily="34" charset="0"/>
              </a:rPr>
              <a:t>(</a:t>
            </a:r>
            <a:r>
              <a:rPr lang="en-US" sz="3200" dirty="0" err="1" smtClean="0">
                <a:latin typeface="Arial" pitchFamily="34" charset="0"/>
                <a:cs typeface="Arial" pitchFamily="34" charset="0"/>
              </a:rPr>
              <a:t>tốt</a:t>
            </a:r>
            <a:r>
              <a:rPr lang="en-US" sz="3200" dirty="0" smtClean="0">
                <a:latin typeface="Arial" pitchFamily="34" charset="0"/>
                <a:cs typeface="Arial" pitchFamily="34" charset="0"/>
              </a:rPr>
              <a:t> </a:t>
            </a:r>
            <a:r>
              <a:rPr lang="en-US" sz="3200" dirty="0" err="1" smtClean="0">
                <a:latin typeface="Arial" pitchFamily="34" charset="0"/>
                <a:cs typeface="Arial" pitchFamily="34" charset="0"/>
              </a:rPr>
              <a:t>hoặc</a:t>
            </a:r>
            <a:r>
              <a:rPr lang="en-US" sz="3200" dirty="0" smtClean="0">
                <a:latin typeface="Arial" pitchFamily="34" charset="0"/>
                <a:cs typeface="Arial" pitchFamily="34" charset="0"/>
              </a:rPr>
              <a:t> </a:t>
            </a:r>
            <a:r>
              <a:rPr lang="en-US" sz="3200" dirty="0" err="1" smtClean="0">
                <a:latin typeface="Arial" pitchFamily="34" charset="0"/>
                <a:cs typeface="Arial" pitchFamily="34" charset="0"/>
              </a:rPr>
              <a:t>xấu</a:t>
            </a:r>
            <a:r>
              <a:rPr lang="en-US" sz="3200" dirty="0" smtClean="0">
                <a:latin typeface="Arial" pitchFamily="34" charset="0"/>
                <a:cs typeface="Arial" pitchFamily="34" charset="0"/>
              </a:rPr>
              <a:t>, </a:t>
            </a:r>
            <a:r>
              <a:rPr lang="en-US" sz="3200" dirty="0">
                <a:latin typeface="Arial" pitchFamily="34" charset="0"/>
                <a:cs typeface="Arial" pitchFamily="34" charset="0"/>
              </a:rPr>
              <a:t>“</a:t>
            </a:r>
            <a:r>
              <a:rPr lang="en-US" sz="3200" dirty="0" err="1">
                <a:latin typeface="Arial" pitchFamily="34" charset="0"/>
                <a:cs typeface="Arial" pitchFamily="34" charset="0"/>
              </a:rPr>
              <a:t>lên</a:t>
            </a:r>
            <a:r>
              <a:rPr lang="en-US" sz="3200" dirty="0">
                <a:latin typeface="Arial" pitchFamily="34" charset="0"/>
                <a:cs typeface="Arial" pitchFamily="34" charset="0"/>
              </a:rPr>
              <a:t> </a:t>
            </a:r>
            <a:r>
              <a:rPr lang="en-US" sz="3200" dirty="0" err="1">
                <a:latin typeface="Arial" pitchFamily="34" charset="0"/>
                <a:cs typeface="Arial" pitchFamily="34" charset="0"/>
              </a:rPr>
              <a:t>hoặc</a:t>
            </a:r>
            <a:r>
              <a:rPr lang="en-US" sz="3200" dirty="0">
                <a:latin typeface="Arial" pitchFamily="34" charset="0"/>
                <a:cs typeface="Arial" pitchFamily="34" charset="0"/>
              </a:rPr>
              <a:t> </a:t>
            </a:r>
            <a:r>
              <a:rPr lang="en-US" sz="3200" dirty="0" err="1">
                <a:latin typeface="Arial" pitchFamily="34" charset="0"/>
                <a:cs typeface="Arial" pitchFamily="34" charset="0"/>
              </a:rPr>
              <a:t>xuống</a:t>
            </a:r>
            <a:r>
              <a:rPr lang="en-US" sz="3200" dirty="0">
                <a:latin typeface="Arial" pitchFamily="34" charset="0"/>
                <a:cs typeface="Arial" pitchFamily="34" charset="0"/>
              </a:rPr>
              <a:t>”)</a:t>
            </a:r>
          </a:p>
          <a:p>
            <a:pPr algn="just">
              <a:lnSpc>
                <a:spcPct val="150000"/>
              </a:lnSpc>
            </a:pPr>
            <a:r>
              <a:rPr lang="en-US" sz="3200" dirty="0" err="1" smtClean="0">
                <a:latin typeface="Arial" pitchFamily="34" charset="0"/>
                <a:cs typeface="Arial" pitchFamily="34" charset="0"/>
              </a:rPr>
              <a:t>Các</a:t>
            </a:r>
            <a:r>
              <a:rPr lang="en-US" sz="3200" dirty="0" smtClean="0">
                <a:latin typeface="Arial" pitchFamily="34" charset="0"/>
                <a:cs typeface="Arial" pitchFamily="34" charset="0"/>
              </a:rPr>
              <a:t> </a:t>
            </a:r>
            <a:r>
              <a:rPr lang="en-US" sz="3200" dirty="0" err="1">
                <a:latin typeface="Arial" pitchFamily="34" charset="0"/>
                <a:cs typeface="Arial" pitchFamily="34" charset="0"/>
              </a:rPr>
              <a:t>chỉ</a:t>
            </a:r>
            <a:r>
              <a:rPr lang="en-US" sz="3200" dirty="0">
                <a:latin typeface="Arial" pitchFamily="34" charset="0"/>
                <a:cs typeface="Arial" pitchFamily="34" charset="0"/>
              </a:rPr>
              <a:t> </a:t>
            </a:r>
            <a:r>
              <a:rPr lang="en-US" sz="3200" dirty="0" err="1">
                <a:latin typeface="Arial" pitchFamily="34" charset="0"/>
                <a:cs typeface="Arial" pitchFamily="34" charset="0"/>
              </a:rPr>
              <a:t>số</a:t>
            </a:r>
            <a:r>
              <a:rPr lang="en-US" sz="3200" dirty="0">
                <a:latin typeface="Arial" pitchFamily="34" charset="0"/>
                <a:cs typeface="Arial" pitchFamily="34" charset="0"/>
              </a:rPr>
              <a:t> </a:t>
            </a:r>
            <a:r>
              <a:rPr lang="en-US" sz="3200" dirty="0" smtClean="0">
                <a:latin typeface="Arial" pitchFamily="34" charset="0"/>
                <a:cs typeface="Arial" pitchFamily="34" charset="0"/>
              </a:rPr>
              <a:t>là </a:t>
            </a:r>
            <a:r>
              <a:rPr lang="en-US" sz="3200" dirty="0" err="1" smtClean="0">
                <a:latin typeface="Arial" pitchFamily="34" charset="0"/>
                <a:cs typeface="Arial" pitchFamily="34" charset="0"/>
              </a:rPr>
              <a:t>những</a:t>
            </a:r>
            <a:r>
              <a:rPr lang="en-US" sz="3200" dirty="0" smtClean="0">
                <a:latin typeface="Arial" pitchFamily="34" charset="0"/>
                <a:cs typeface="Arial" pitchFamily="34" charset="0"/>
              </a:rPr>
              <a:t> </a:t>
            </a:r>
            <a:r>
              <a:rPr lang="en-US" sz="3200" dirty="0" err="1" smtClean="0">
                <a:latin typeface="Arial" pitchFamily="34" charset="0"/>
                <a:cs typeface="Arial" pitchFamily="34" charset="0"/>
              </a:rPr>
              <a:t>thông</a:t>
            </a:r>
            <a:r>
              <a:rPr lang="en-US" sz="3200" dirty="0" smtClean="0">
                <a:latin typeface="Arial" pitchFamily="34" charset="0"/>
                <a:cs typeface="Arial" pitchFamily="34" charset="0"/>
              </a:rPr>
              <a:t> </a:t>
            </a:r>
            <a:r>
              <a:rPr lang="en-US" sz="3200" dirty="0">
                <a:latin typeface="Arial" pitchFamily="34" charset="0"/>
                <a:cs typeface="Arial" pitchFamily="34" charset="0"/>
              </a:rPr>
              <a:t>tin </a:t>
            </a:r>
            <a:r>
              <a:rPr lang="en-US" sz="3200" dirty="0" err="1">
                <a:latin typeface="Arial" pitchFamily="34" charset="0"/>
                <a:cs typeface="Arial" pitchFamily="34" charset="0"/>
              </a:rPr>
              <a:t>cụ</a:t>
            </a:r>
            <a:r>
              <a:rPr lang="en-US" sz="3200" dirty="0">
                <a:latin typeface="Arial" pitchFamily="34" charset="0"/>
                <a:cs typeface="Arial" pitchFamily="34" charset="0"/>
              </a:rPr>
              <a:t> </a:t>
            </a:r>
            <a:r>
              <a:rPr lang="en-US" sz="3200" dirty="0" err="1">
                <a:latin typeface="Arial" pitchFamily="34" charset="0"/>
                <a:cs typeface="Arial" pitchFamily="34" charset="0"/>
              </a:rPr>
              <a:t>thể</a:t>
            </a:r>
            <a:r>
              <a:rPr lang="en-US" sz="3200" dirty="0">
                <a:latin typeface="Arial" pitchFamily="34" charset="0"/>
                <a:cs typeface="Arial" pitchFamily="34" charset="0"/>
              </a:rPr>
              <a:t>, </a:t>
            </a:r>
            <a:r>
              <a:rPr lang="en-US" sz="3200" dirty="0" err="1">
                <a:latin typeface="Arial" pitchFamily="34" charset="0"/>
                <a:cs typeface="Arial" pitchFamily="34" charset="0"/>
              </a:rPr>
              <a:t>cung</a:t>
            </a:r>
            <a:r>
              <a:rPr lang="en-US" sz="3200" dirty="0">
                <a:latin typeface="Arial" pitchFamily="34" charset="0"/>
                <a:cs typeface="Arial" pitchFamily="34" charset="0"/>
              </a:rPr>
              <a:t> </a:t>
            </a:r>
            <a:r>
              <a:rPr lang="en-US" sz="3200" dirty="0" err="1">
                <a:latin typeface="Arial" pitchFamily="34" charset="0"/>
                <a:cs typeface="Arial" pitchFamily="34" charset="0"/>
              </a:rPr>
              <a:t>cấp</a:t>
            </a:r>
            <a:r>
              <a:rPr lang="en-US" sz="3200" dirty="0">
                <a:latin typeface="Arial" pitchFamily="34" charset="0"/>
                <a:cs typeface="Arial" pitchFamily="34" charset="0"/>
              </a:rPr>
              <a:t> </a:t>
            </a:r>
            <a:r>
              <a:rPr lang="en-US" sz="3200" dirty="0" err="1">
                <a:latin typeface="Arial" pitchFamily="34" charset="0"/>
                <a:cs typeface="Arial" pitchFamily="34" charset="0"/>
              </a:rPr>
              <a:t>bằng</a:t>
            </a:r>
            <a:r>
              <a:rPr lang="en-US" sz="3200" dirty="0">
                <a:latin typeface="Arial" pitchFamily="34" charset="0"/>
                <a:cs typeface="Arial" pitchFamily="34" charset="0"/>
              </a:rPr>
              <a:t> </a:t>
            </a:r>
            <a:r>
              <a:rPr lang="en-US" sz="3200" dirty="0" err="1">
                <a:latin typeface="Arial" pitchFamily="34" charset="0"/>
                <a:cs typeface="Arial" pitchFamily="34" charset="0"/>
              </a:rPr>
              <a:t>chứng</a:t>
            </a:r>
            <a:r>
              <a:rPr lang="en-US" sz="3200" dirty="0">
                <a:latin typeface="Arial" pitchFamily="34" charset="0"/>
                <a:cs typeface="Arial" pitchFamily="34" charset="0"/>
              </a:rPr>
              <a:t> </a:t>
            </a:r>
            <a:r>
              <a:rPr lang="en-US" sz="3200" dirty="0" err="1">
                <a:latin typeface="Arial" pitchFamily="34" charset="0"/>
                <a:cs typeface="Arial" pitchFamily="34" charset="0"/>
              </a:rPr>
              <a:t>về</a:t>
            </a:r>
            <a:r>
              <a:rPr lang="en-US" sz="3200" dirty="0">
                <a:latin typeface="Arial" pitchFamily="34" charset="0"/>
                <a:cs typeface="Arial" pitchFamily="34" charset="0"/>
              </a:rPr>
              <a:t> </a:t>
            </a:r>
            <a:r>
              <a:rPr lang="en-US" sz="3200" dirty="0" err="1" smtClean="0">
                <a:latin typeface="Arial" pitchFamily="34" charset="0"/>
                <a:cs typeface="Arial" pitchFamily="34" charset="0"/>
              </a:rPr>
              <a:t>thành</a:t>
            </a:r>
            <a:r>
              <a:rPr lang="en-US" sz="3200" dirty="0" smtClean="0">
                <a:latin typeface="Arial" pitchFamily="34" charset="0"/>
                <a:cs typeface="Arial" pitchFamily="34" charset="0"/>
              </a:rPr>
              <a:t> </a:t>
            </a:r>
            <a:r>
              <a:rPr lang="en-US" sz="3200" dirty="0" err="1" smtClean="0">
                <a:latin typeface="Arial" pitchFamily="34" charset="0"/>
                <a:cs typeface="Arial" pitchFamily="34" charset="0"/>
              </a:rPr>
              <a:t>tựu</a:t>
            </a:r>
            <a:r>
              <a:rPr lang="en-US" sz="3200" dirty="0" smtClean="0">
                <a:latin typeface="Arial" pitchFamily="34" charset="0"/>
                <a:cs typeface="Arial" pitchFamily="34" charset="0"/>
              </a:rPr>
              <a:t> (</a:t>
            </a:r>
            <a:r>
              <a:rPr lang="en-US" sz="3200" dirty="0" err="1" smtClean="0">
                <a:latin typeface="Arial" pitchFamily="34" charset="0"/>
                <a:cs typeface="Arial" pitchFamily="34" charset="0"/>
              </a:rPr>
              <a:t>hoặc</a:t>
            </a:r>
            <a:r>
              <a:rPr lang="en-US" sz="3200" dirty="0" smtClean="0">
                <a:latin typeface="Arial" pitchFamily="34" charset="0"/>
                <a:cs typeface="Arial" pitchFamily="34" charset="0"/>
              </a:rPr>
              <a:t> </a:t>
            </a:r>
            <a:r>
              <a:rPr lang="en-US" sz="3200" dirty="0" err="1" smtClean="0">
                <a:latin typeface="Arial" pitchFamily="34" charset="0"/>
                <a:cs typeface="Arial" pitchFamily="34" charset="0"/>
              </a:rPr>
              <a:t>thiếu</a:t>
            </a:r>
            <a:r>
              <a:rPr lang="en-US" sz="3200" dirty="0" smtClean="0">
                <a:latin typeface="Arial" pitchFamily="34" charset="0"/>
                <a:cs typeface="Arial" pitchFamily="34" charset="0"/>
              </a:rPr>
              <a:t> </a:t>
            </a:r>
            <a:r>
              <a:rPr lang="en-US" sz="3200" dirty="0" err="1" smtClean="0">
                <a:latin typeface="Arial" pitchFamily="34" charset="0"/>
                <a:cs typeface="Arial" pitchFamily="34" charset="0"/>
              </a:rPr>
              <a:t>sót</a:t>
            </a:r>
            <a:r>
              <a:rPr lang="en-US" sz="3200" dirty="0" smtClean="0">
                <a:latin typeface="Arial" pitchFamily="34" charset="0"/>
                <a:cs typeface="Arial" pitchFamily="34" charset="0"/>
              </a:rPr>
              <a:t>) </a:t>
            </a:r>
            <a:r>
              <a:rPr lang="en-US" sz="3200" dirty="0" err="1" smtClean="0">
                <a:latin typeface="Arial" pitchFamily="34" charset="0"/>
                <a:cs typeface="Arial" pitchFamily="34" charset="0"/>
              </a:rPr>
              <a:t>của</a:t>
            </a:r>
            <a:r>
              <a:rPr lang="en-US" sz="3200" dirty="0" smtClean="0">
                <a:latin typeface="Arial" pitchFamily="34" charset="0"/>
                <a:cs typeface="Arial" pitchFamily="34" charset="0"/>
              </a:rPr>
              <a:t> </a:t>
            </a:r>
            <a:r>
              <a:rPr lang="en-US" sz="3200" dirty="0" err="1" smtClean="0">
                <a:latin typeface="Arial" pitchFamily="34" charset="0"/>
                <a:cs typeface="Arial" pitchFamily="34" charset="0"/>
              </a:rPr>
              <a:t>chương</a:t>
            </a:r>
            <a:r>
              <a:rPr lang="en-US" sz="3200" dirty="0" smtClean="0">
                <a:latin typeface="Arial" pitchFamily="34" charset="0"/>
                <a:cs typeface="Arial" pitchFamily="34" charset="0"/>
              </a:rPr>
              <a:t> </a:t>
            </a:r>
            <a:r>
              <a:rPr lang="en-US" sz="3200" dirty="0" err="1" smtClean="0">
                <a:latin typeface="Arial" pitchFamily="34" charset="0"/>
                <a:cs typeface="Arial" pitchFamily="34" charset="0"/>
              </a:rPr>
              <a:t>trình</a:t>
            </a:r>
            <a:r>
              <a:rPr lang="en-US" sz="3200" dirty="0" smtClean="0">
                <a:latin typeface="Arial" pitchFamily="34" charset="0"/>
                <a:cs typeface="Arial" pitchFamily="34" charset="0"/>
              </a:rPr>
              <a:t> và </a:t>
            </a:r>
            <a:r>
              <a:rPr lang="en-US" sz="3200" dirty="0" err="1" smtClean="0">
                <a:latin typeface="Arial" pitchFamily="34" charset="0"/>
                <a:cs typeface="Arial" pitchFamily="34" charset="0"/>
              </a:rPr>
              <a:t>các</a:t>
            </a:r>
            <a:r>
              <a:rPr lang="en-US" sz="3200" dirty="0" smtClean="0">
                <a:latin typeface="Arial" pitchFamily="34" charset="0"/>
                <a:cs typeface="Arial" pitchFamily="34" charset="0"/>
              </a:rPr>
              <a:t> </a:t>
            </a:r>
            <a:r>
              <a:rPr lang="en-US" sz="3200" dirty="0" err="1" smtClean="0">
                <a:latin typeface="Arial" pitchFamily="34" charset="0"/>
                <a:cs typeface="Arial" pitchFamily="34" charset="0"/>
              </a:rPr>
              <a:t>hoạt</a:t>
            </a:r>
            <a:r>
              <a:rPr lang="en-US" sz="3200" dirty="0" smtClean="0">
                <a:latin typeface="Arial" pitchFamily="34" charset="0"/>
                <a:cs typeface="Arial" pitchFamily="34" charset="0"/>
              </a:rPr>
              <a:t> </a:t>
            </a:r>
            <a:r>
              <a:rPr lang="en-US" sz="3200" dirty="0" err="1" smtClean="0">
                <a:latin typeface="Arial" pitchFamily="34" charset="0"/>
                <a:cs typeface="Arial" pitchFamily="34" charset="0"/>
              </a:rPr>
              <a:t>động</a:t>
            </a:r>
            <a:r>
              <a:rPr lang="en-US" sz="3200" dirty="0" smtClean="0">
                <a:latin typeface="Arial" pitchFamily="34" charset="0"/>
                <a:cs typeface="Arial" pitchFamily="34" charset="0"/>
              </a:rPr>
              <a:t> </a:t>
            </a:r>
            <a:r>
              <a:rPr lang="en-US" sz="3200" dirty="0" err="1" smtClean="0">
                <a:latin typeface="Arial" pitchFamily="34" charset="0"/>
                <a:cs typeface="Arial" pitchFamily="34" charset="0"/>
              </a:rPr>
              <a:t>trong</a:t>
            </a:r>
            <a:r>
              <a:rPr lang="en-US" sz="3200" dirty="0" smtClean="0">
                <a:latin typeface="Arial" pitchFamily="34" charset="0"/>
                <a:cs typeface="Arial" pitchFamily="34" charset="0"/>
              </a:rPr>
              <a:t> </a:t>
            </a:r>
            <a:r>
              <a:rPr lang="en-US" sz="3200" dirty="0" err="1" smtClean="0">
                <a:latin typeface="Arial" pitchFamily="34" charset="0"/>
                <a:cs typeface="Arial" pitchFamily="34" charset="0"/>
              </a:rPr>
              <a:t>chương</a:t>
            </a:r>
            <a:r>
              <a:rPr lang="en-US" sz="3200" dirty="0" smtClean="0">
                <a:latin typeface="Arial" pitchFamily="34" charset="0"/>
                <a:cs typeface="Arial" pitchFamily="34" charset="0"/>
              </a:rPr>
              <a:t> </a:t>
            </a:r>
            <a:r>
              <a:rPr lang="en-US" sz="3200" dirty="0" err="1" smtClean="0">
                <a:latin typeface="Arial" pitchFamily="34" charset="0"/>
                <a:cs typeface="Arial" pitchFamily="34" charset="0"/>
              </a:rPr>
              <a:t>trình</a:t>
            </a:r>
            <a:r>
              <a:rPr lang="en-US" sz="3200" dirty="0" smtClean="0">
                <a:latin typeface="Arial" pitchFamily="34" charset="0"/>
                <a:cs typeface="Arial" pitchFamily="34" charset="0"/>
              </a:rPr>
              <a:t> </a:t>
            </a:r>
          </a:p>
          <a:p>
            <a:pPr algn="just">
              <a:lnSpc>
                <a:spcPct val="150000"/>
              </a:lnSpc>
            </a:pPr>
            <a:r>
              <a:rPr lang="en-US" sz="3200" dirty="0" smtClean="0">
                <a:latin typeface="Arial" pitchFamily="34" charset="0"/>
                <a:cs typeface="Arial" pitchFamily="34" charset="0"/>
              </a:rPr>
              <a:t>Minh </a:t>
            </a:r>
            <a:r>
              <a:rPr lang="en-US" sz="3200" dirty="0" err="1" smtClean="0">
                <a:latin typeface="Arial" pitchFamily="34" charset="0"/>
                <a:cs typeface="Arial" pitchFamily="34" charset="0"/>
              </a:rPr>
              <a:t>bạch</a:t>
            </a:r>
            <a:r>
              <a:rPr lang="en-US" sz="3200" dirty="0" smtClean="0">
                <a:latin typeface="Arial" pitchFamily="34" charset="0"/>
                <a:cs typeface="Arial" pitchFamily="34" charset="0"/>
              </a:rPr>
              <a:t>, </a:t>
            </a:r>
            <a:r>
              <a:rPr lang="en-US" sz="3200" dirty="0" err="1">
                <a:latin typeface="Arial" pitchFamily="34" charset="0"/>
                <a:cs typeface="Arial" pitchFamily="34" charset="0"/>
              </a:rPr>
              <a:t>rõ</a:t>
            </a:r>
            <a:r>
              <a:rPr lang="en-US" sz="3200" dirty="0">
                <a:latin typeface="Arial" pitchFamily="34" charset="0"/>
                <a:cs typeface="Arial" pitchFamily="34" charset="0"/>
              </a:rPr>
              <a:t> </a:t>
            </a:r>
            <a:r>
              <a:rPr lang="en-US" sz="3200" dirty="0" err="1" smtClean="0">
                <a:latin typeface="Arial" pitchFamily="34" charset="0"/>
                <a:cs typeface="Arial" pitchFamily="34" charset="0"/>
              </a:rPr>
              <a:t>ràng</a:t>
            </a:r>
            <a:r>
              <a:rPr lang="en-US" sz="3200" dirty="0" smtClean="0">
                <a:latin typeface="Arial" pitchFamily="34" charset="0"/>
                <a:cs typeface="Arial" pitchFamily="34" charset="0"/>
              </a:rPr>
              <a:t> và </a:t>
            </a:r>
            <a:r>
              <a:rPr lang="en-US" sz="3200" dirty="0" err="1" smtClean="0">
                <a:latin typeface="Arial" pitchFamily="34" charset="0"/>
                <a:cs typeface="Arial" pitchFamily="34" charset="0"/>
              </a:rPr>
              <a:t>thực</a:t>
            </a:r>
            <a:r>
              <a:rPr lang="en-US" sz="3200" dirty="0" smtClean="0">
                <a:latin typeface="Arial" pitchFamily="34" charset="0"/>
                <a:cs typeface="Arial" pitchFamily="34" charset="0"/>
              </a:rPr>
              <a:t> </a:t>
            </a:r>
            <a:r>
              <a:rPr lang="en-US" sz="3200" dirty="0" err="1" smtClean="0">
                <a:latin typeface="Arial" pitchFamily="34" charset="0"/>
                <a:cs typeface="Arial" pitchFamily="34" charset="0"/>
              </a:rPr>
              <a:t>tế</a:t>
            </a:r>
            <a:endParaRPr lang="en-US" sz="3200" dirty="0" smtClean="0">
              <a:latin typeface="Arial" pitchFamily="34" charset="0"/>
              <a:cs typeface="Arial" pitchFamily="34" charset="0"/>
            </a:endParaRPr>
          </a:p>
        </p:txBody>
      </p:sp>
      <p:sp>
        <p:nvSpPr>
          <p:cNvPr id="2" name="Slide Number Placeholder 1">
            <a:extLst>
              <a:ext uri="{FF2B5EF4-FFF2-40B4-BE49-F238E27FC236}">
                <a16:creationId xmlns:a16="http://schemas.microsoft.com/office/drawing/2014/main" id="{B3ABDA2C-07C2-4D73-9CB4-1F3BA1551F83}"/>
              </a:ext>
            </a:extLst>
          </p:cNvPr>
          <p:cNvSpPr>
            <a:spLocks noGrp="1"/>
          </p:cNvSpPr>
          <p:nvPr>
            <p:ph type="sldNum" sz="quarter" idx="12"/>
          </p:nvPr>
        </p:nvSpPr>
        <p:spPr/>
        <p:txBody>
          <a:bodyPr/>
          <a:lstStyle/>
          <a:p>
            <a:fld id="{153E8625-B560-410E-8292-BF1FFD7CFF88}" type="slidenum">
              <a:rPr lang="en-GB" smtClean="0"/>
              <a:t>13</a:t>
            </a:fld>
            <a:endParaRPr lang="en-GB"/>
          </a:p>
        </p:txBody>
      </p:sp>
    </p:spTree>
    <p:extLst>
      <p:ext uri="{BB962C8B-B14F-4D97-AF65-F5344CB8AC3E}">
        <p14:creationId xmlns:p14="http://schemas.microsoft.com/office/powerpoint/2010/main" val="104242428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7651">
                                            <p:txEl>
                                              <p:pRg st="0" end="0"/>
                                            </p:txEl>
                                          </p:spTgt>
                                        </p:tgtEl>
                                        <p:attrNameLst>
                                          <p:attrName>style.visibility</p:attrName>
                                        </p:attrNameLst>
                                      </p:cBhvr>
                                      <p:to>
                                        <p:strVal val="visible"/>
                                      </p:to>
                                    </p:set>
                                    <p:animEffect transition="in" filter="dissolve">
                                      <p:cBhvr>
                                        <p:cTn id="7" dur="500"/>
                                        <p:tgtEl>
                                          <p:spTgt spid="27651">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27651">
                                            <p:txEl>
                                              <p:pRg st="1" end="1"/>
                                            </p:txEl>
                                          </p:spTgt>
                                        </p:tgtEl>
                                        <p:attrNameLst>
                                          <p:attrName>style.visibility</p:attrName>
                                        </p:attrNameLst>
                                      </p:cBhvr>
                                      <p:to>
                                        <p:strVal val="visible"/>
                                      </p:to>
                                    </p:set>
                                    <p:animEffect transition="in" filter="dissolve">
                                      <p:cBhvr>
                                        <p:cTn id="12" dur="500"/>
                                        <p:tgtEl>
                                          <p:spTgt spid="27651">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27651">
                                            <p:txEl>
                                              <p:pRg st="2" end="2"/>
                                            </p:txEl>
                                          </p:spTgt>
                                        </p:tgtEl>
                                        <p:attrNameLst>
                                          <p:attrName>style.visibility</p:attrName>
                                        </p:attrNameLst>
                                      </p:cBhvr>
                                      <p:to>
                                        <p:strVal val="visible"/>
                                      </p:to>
                                    </p:set>
                                    <p:animEffect transition="in" filter="dissolve">
                                      <p:cBhvr>
                                        <p:cTn id="17" dur="500"/>
                                        <p:tgtEl>
                                          <p:spTgt spid="27651">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27651">
                                            <p:txEl>
                                              <p:pRg st="3" end="3"/>
                                            </p:txEl>
                                          </p:spTgt>
                                        </p:tgtEl>
                                        <p:attrNameLst>
                                          <p:attrName>style.visibility</p:attrName>
                                        </p:attrNameLst>
                                      </p:cBhvr>
                                      <p:to>
                                        <p:strVal val="visible"/>
                                      </p:to>
                                    </p:set>
                                    <p:animEffect transition="in" filter="dissolve">
                                      <p:cBhvr>
                                        <p:cTn id="22" dur="500"/>
                                        <p:tgtEl>
                                          <p:spTgt spid="27651">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51" grpId="0" build="p"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838200" y="0"/>
            <a:ext cx="10515600" cy="1122947"/>
          </a:xfrm>
        </p:spPr>
        <p:txBody>
          <a:bodyPr/>
          <a:lstStyle/>
          <a:p>
            <a:r>
              <a:rPr lang="en-US" b="1" dirty="0" err="1"/>
              <a:t>Tại</a:t>
            </a:r>
            <a:r>
              <a:rPr lang="en-US" b="1" dirty="0"/>
              <a:t> </a:t>
            </a:r>
            <a:r>
              <a:rPr lang="en-US" b="1" dirty="0" err="1"/>
              <a:t>sao</a:t>
            </a:r>
            <a:r>
              <a:rPr lang="en-US" b="1" dirty="0"/>
              <a:t> </a:t>
            </a:r>
            <a:r>
              <a:rPr lang="en-US" b="1" dirty="0" err="1"/>
              <a:t>các</a:t>
            </a:r>
            <a:r>
              <a:rPr lang="en-US" b="1" dirty="0"/>
              <a:t> </a:t>
            </a:r>
            <a:r>
              <a:rPr lang="en-US" b="1" dirty="0" err="1"/>
              <a:t>chỉ</a:t>
            </a:r>
            <a:r>
              <a:rPr lang="en-US" b="1" dirty="0"/>
              <a:t> </a:t>
            </a:r>
            <a:r>
              <a:rPr lang="en-US" b="1" dirty="0" err="1"/>
              <a:t>số</a:t>
            </a:r>
            <a:r>
              <a:rPr lang="en-US" b="1" dirty="0"/>
              <a:t> </a:t>
            </a:r>
            <a:r>
              <a:rPr lang="en-US" b="1" dirty="0" err="1"/>
              <a:t>lại</a:t>
            </a:r>
            <a:r>
              <a:rPr lang="en-US" b="1" dirty="0"/>
              <a:t> </a:t>
            </a:r>
            <a:r>
              <a:rPr lang="en-US" b="1" dirty="0" err="1"/>
              <a:t>quan</a:t>
            </a:r>
            <a:r>
              <a:rPr lang="en-US" b="1" dirty="0"/>
              <a:t> </a:t>
            </a:r>
            <a:r>
              <a:rPr lang="en-US" b="1" dirty="0" err="1"/>
              <a:t>trọng</a:t>
            </a:r>
            <a:r>
              <a:rPr lang="en-US" b="1" dirty="0" smtClean="0"/>
              <a:t>? </a:t>
            </a:r>
            <a:endParaRPr lang="en-US" b="1" dirty="0"/>
          </a:p>
        </p:txBody>
      </p:sp>
      <p:sp>
        <p:nvSpPr>
          <p:cNvPr id="28675" name="Rectangle 3"/>
          <p:cNvSpPr>
            <a:spLocks noGrp="1" noChangeArrowheads="1"/>
          </p:cNvSpPr>
          <p:nvPr>
            <p:ph type="body" idx="1"/>
          </p:nvPr>
        </p:nvSpPr>
        <p:spPr>
          <a:xfrm>
            <a:off x="838200" y="1138989"/>
            <a:ext cx="10515600" cy="5486400"/>
          </a:xfrm>
        </p:spPr>
        <p:txBody>
          <a:bodyPr>
            <a:normAutofit lnSpcReduction="10000"/>
          </a:bodyPr>
          <a:lstStyle/>
          <a:p>
            <a:pPr algn="just">
              <a:lnSpc>
                <a:spcPct val="150000"/>
              </a:lnSpc>
            </a:pPr>
            <a:r>
              <a:rPr lang="en-US" dirty="0" err="1">
                <a:latin typeface="Arial" pitchFamily="34" charset="0"/>
                <a:cs typeface="Arial" pitchFamily="34" charset="0"/>
              </a:rPr>
              <a:t>Giúp</a:t>
            </a:r>
            <a:r>
              <a:rPr lang="en-US" dirty="0">
                <a:latin typeface="Arial" pitchFamily="34" charset="0"/>
                <a:cs typeface="Arial" pitchFamily="34" charset="0"/>
              </a:rPr>
              <a:t> </a:t>
            </a:r>
            <a:r>
              <a:rPr lang="en-US" dirty="0" err="1" smtClean="0">
                <a:latin typeface="Arial" pitchFamily="34" charset="0"/>
                <a:cs typeface="Arial" pitchFamily="34" charset="0"/>
              </a:rPr>
              <a:t>giảm</a:t>
            </a:r>
            <a:r>
              <a:rPr lang="en-US" dirty="0" smtClean="0">
                <a:latin typeface="Arial" pitchFamily="34" charset="0"/>
                <a:cs typeface="Arial" pitchFamily="34" charset="0"/>
              </a:rPr>
              <a:t> </a:t>
            </a:r>
            <a:r>
              <a:rPr lang="en-US" dirty="0" err="1" smtClean="0">
                <a:latin typeface="Arial" pitchFamily="34" charset="0"/>
                <a:cs typeface="Arial" pitchFamily="34" charset="0"/>
              </a:rPr>
              <a:t>khối</a:t>
            </a:r>
            <a:r>
              <a:rPr lang="en-US" dirty="0" smtClean="0">
                <a:latin typeface="Arial" pitchFamily="34" charset="0"/>
                <a:cs typeface="Arial" pitchFamily="34" charset="0"/>
              </a:rPr>
              <a:t> </a:t>
            </a:r>
            <a:r>
              <a:rPr lang="en-US" dirty="0" err="1" smtClean="0">
                <a:latin typeface="Arial" pitchFamily="34" charset="0"/>
                <a:cs typeface="Arial" pitchFamily="34" charset="0"/>
              </a:rPr>
              <a:t>lượng</a:t>
            </a:r>
            <a:r>
              <a:rPr lang="en-US" dirty="0" smtClean="0">
                <a:latin typeface="Arial" pitchFamily="34" charset="0"/>
                <a:cs typeface="Arial" pitchFamily="34" charset="0"/>
              </a:rPr>
              <a:t> </a:t>
            </a:r>
            <a:r>
              <a:rPr lang="en-US" dirty="0" err="1" smtClean="0">
                <a:latin typeface="Arial" pitchFamily="34" charset="0"/>
                <a:cs typeface="Arial" pitchFamily="34" charset="0"/>
              </a:rPr>
              <a:t>thông</a:t>
            </a:r>
            <a:r>
              <a:rPr lang="en-US" dirty="0" smtClean="0">
                <a:latin typeface="Arial" pitchFamily="34" charset="0"/>
                <a:cs typeface="Arial" pitchFamily="34" charset="0"/>
              </a:rPr>
              <a:t> tin </a:t>
            </a:r>
            <a:r>
              <a:rPr lang="en-US" dirty="0" err="1" smtClean="0">
                <a:latin typeface="Arial" pitchFamily="34" charset="0"/>
                <a:cs typeface="Arial" pitchFamily="34" charset="0"/>
              </a:rPr>
              <a:t>thành</a:t>
            </a:r>
            <a:r>
              <a:rPr lang="en-US" dirty="0" smtClean="0">
                <a:latin typeface="Arial" pitchFamily="34" charset="0"/>
                <a:cs typeface="Arial" pitchFamily="34" charset="0"/>
              </a:rPr>
              <a:t> </a:t>
            </a:r>
            <a:r>
              <a:rPr lang="en-US" dirty="0" err="1">
                <a:latin typeface="Arial" pitchFamily="34" charset="0"/>
                <a:cs typeface="Arial" pitchFamily="34" charset="0"/>
              </a:rPr>
              <a:t>các</a:t>
            </a:r>
            <a:r>
              <a:rPr lang="en-US" dirty="0">
                <a:latin typeface="Arial" pitchFamily="34" charset="0"/>
                <a:cs typeface="Arial" pitchFamily="34" charset="0"/>
              </a:rPr>
              <a:t> </a:t>
            </a:r>
            <a:r>
              <a:rPr lang="en-US" dirty="0" err="1" smtClean="0">
                <a:latin typeface="Arial" pitchFamily="34" charset="0"/>
                <a:cs typeface="Arial" pitchFamily="34" charset="0"/>
              </a:rPr>
              <a:t>dạng</a:t>
            </a:r>
            <a:r>
              <a:rPr lang="en-US" dirty="0" smtClean="0">
                <a:latin typeface="Arial" pitchFamily="34" charset="0"/>
                <a:cs typeface="Arial" pitchFamily="34" charset="0"/>
              </a:rPr>
              <a:t> </a:t>
            </a:r>
            <a:r>
              <a:rPr lang="en-US" dirty="0" err="1" smtClean="0">
                <a:latin typeface="Arial" pitchFamily="34" charset="0"/>
                <a:cs typeface="Arial" pitchFamily="34" charset="0"/>
              </a:rPr>
              <a:t>dữ</a:t>
            </a:r>
            <a:r>
              <a:rPr lang="en-US" dirty="0" smtClean="0">
                <a:latin typeface="Arial" pitchFamily="34" charset="0"/>
                <a:cs typeface="Arial" pitchFamily="34" charset="0"/>
              </a:rPr>
              <a:t> </a:t>
            </a:r>
            <a:r>
              <a:rPr lang="en-US" dirty="0" err="1">
                <a:latin typeface="Arial" pitchFamily="34" charset="0"/>
                <a:cs typeface="Arial" pitchFamily="34" charset="0"/>
              </a:rPr>
              <a:t>liệu</a:t>
            </a:r>
            <a:r>
              <a:rPr lang="en-US" dirty="0">
                <a:latin typeface="Arial" pitchFamily="34" charset="0"/>
                <a:cs typeface="Arial" pitchFamily="34" charset="0"/>
              </a:rPr>
              <a:t> </a:t>
            </a:r>
            <a:r>
              <a:rPr lang="en-US" dirty="0" err="1">
                <a:latin typeface="Arial" pitchFamily="34" charset="0"/>
                <a:cs typeface="Arial" pitchFamily="34" charset="0"/>
              </a:rPr>
              <a:t>đơn</a:t>
            </a:r>
            <a:r>
              <a:rPr lang="en-US" dirty="0">
                <a:latin typeface="Arial" pitchFamily="34" charset="0"/>
                <a:cs typeface="Arial" pitchFamily="34" charset="0"/>
              </a:rPr>
              <a:t> </a:t>
            </a:r>
            <a:r>
              <a:rPr lang="en-US" dirty="0" err="1">
                <a:latin typeface="Arial" pitchFamily="34" charset="0"/>
                <a:cs typeface="Arial" pitchFamily="34" charset="0"/>
              </a:rPr>
              <a:t>giản</a:t>
            </a:r>
            <a:r>
              <a:rPr lang="en-US" dirty="0">
                <a:latin typeface="Arial" pitchFamily="34" charset="0"/>
                <a:cs typeface="Arial" pitchFamily="34" charset="0"/>
              </a:rPr>
              <a:t> </a:t>
            </a:r>
            <a:r>
              <a:rPr lang="en-US" dirty="0" err="1">
                <a:latin typeface="Arial" pitchFamily="34" charset="0"/>
                <a:cs typeface="Arial" pitchFamily="34" charset="0"/>
              </a:rPr>
              <a:t>nhất</a:t>
            </a:r>
            <a:r>
              <a:rPr lang="en-US" dirty="0">
                <a:latin typeface="Arial" pitchFamily="34" charset="0"/>
                <a:cs typeface="Arial" pitchFamily="34" charset="0"/>
              </a:rPr>
              <a:t> (</a:t>
            </a:r>
            <a:r>
              <a:rPr lang="en-US" dirty="0" err="1">
                <a:latin typeface="Arial" pitchFamily="34" charset="0"/>
                <a:cs typeface="Arial" pitchFamily="34" charset="0"/>
              </a:rPr>
              <a:t>ví</a:t>
            </a:r>
            <a:r>
              <a:rPr lang="en-US" dirty="0">
                <a:latin typeface="Arial" pitchFamily="34" charset="0"/>
                <a:cs typeface="Arial" pitchFamily="34" charset="0"/>
              </a:rPr>
              <a:t> </a:t>
            </a:r>
            <a:r>
              <a:rPr lang="en-US" dirty="0" err="1">
                <a:latin typeface="Arial" pitchFamily="34" charset="0"/>
                <a:cs typeface="Arial" pitchFamily="34" charset="0"/>
              </a:rPr>
              <a:t>dụ</a:t>
            </a:r>
            <a:r>
              <a:rPr lang="en-US" dirty="0">
                <a:latin typeface="Arial" pitchFamily="34" charset="0"/>
                <a:cs typeface="Arial" pitchFamily="34" charset="0"/>
              </a:rPr>
              <a:t>: % </a:t>
            </a:r>
            <a:r>
              <a:rPr lang="en-US" dirty="0" err="1">
                <a:latin typeface="Arial" pitchFamily="34" charset="0"/>
                <a:cs typeface="Arial" pitchFamily="34" charset="0"/>
              </a:rPr>
              <a:t>khách</a:t>
            </a:r>
            <a:r>
              <a:rPr lang="en-US" dirty="0">
                <a:latin typeface="Arial" pitchFamily="34" charset="0"/>
                <a:cs typeface="Arial" pitchFamily="34" charset="0"/>
              </a:rPr>
              <a:t> </a:t>
            </a:r>
            <a:r>
              <a:rPr lang="en-US" dirty="0" err="1">
                <a:latin typeface="Arial" pitchFamily="34" charset="0"/>
                <a:cs typeface="Arial" pitchFamily="34" charset="0"/>
              </a:rPr>
              <a:t>hàng</a:t>
            </a:r>
            <a:r>
              <a:rPr lang="en-US" dirty="0">
                <a:latin typeface="Arial" pitchFamily="34" charset="0"/>
                <a:cs typeface="Arial" pitchFamily="34" charset="0"/>
              </a:rPr>
              <a:t> </a:t>
            </a:r>
            <a:r>
              <a:rPr lang="en-US" dirty="0" err="1">
                <a:latin typeface="Arial" pitchFamily="34" charset="0"/>
                <a:cs typeface="Arial" pitchFamily="34" charset="0"/>
              </a:rPr>
              <a:t>được</a:t>
            </a:r>
            <a:r>
              <a:rPr lang="en-US" dirty="0">
                <a:latin typeface="Arial" pitchFamily="34" charset="0"/>
                <a:cs typeface="Arial" pitchFamily="34" charset="0"/>
              </a:rPr>
              <a:t> </a:t>
            </a:r>
            <a:r>
              <a:rPr lang="en-US" dirty="0" err="1">
                <a:latin typeface="Arial" pitchFamily="34" charset="0"/>
                <a:cs typeface="Arial" pitchFamily="34" charset="0"/>
              </a:rPr>
              <a:t>xét</a:t>
            </a:r>
            <a:r>
              <a:rPr lang="en-US" dirty="0">
                <a:latin typeface="Arial" pitchFamily="34" charset="0"/>
                <a:cs typeface="Arial" pitchFamily="34" charset="0"/>
              </a:rPr>
              <a:t> </a:t>
            </a:r>
            <a:r>
              <a:rPr lang="en-US" dirty="0" err="1">
                <a:latin typeface="Arial" pitchFamily="34" charset="0"/>
                <a:cs typeface="Arial" pitchFamily="34" charset="0"/>
              </a:rPr>
              <a:t>nghiệm</a:t>
            </a:r>
            <a:r>
              <a:rPr lang="en-US" dirty="0">
                <a:latin typeface="Arial" pitchFamily="34" charset="0"/>
                <a:cs typeface="Arial" pitchFamily="34" charset="0"/>
              </a:rPr>
              <a:t> </a:t>
            </a:r>
            <a:r>
              <a:rPr lang="en-US" dirty="0" err="1">
                <a:latin typeface="Arial" pitchFamily="34" charset="0"/>
                <a:cs typeface="Arial" pitchFamily="34" charset="0"/>
              </a:rPr>
              <a:t>sau</a:t>
            </a:r>
            <a:r>
              <a:rPr lang="en-US" dirty="0">
                <a:latin typeface="Arial" pitchFamily="34" charset="0"/>
                <a:cs typeface="Arial" pitchFamily="34" charset="0"/>
              </a:rPr>
              <a:t> </a:t>
            </a:r>
            <a:r>
              <a:rPr lang="en-US" dirty="0" err="1">
                <a:latin typeface="Arial" pitchFamily="34" charset="0"/>
                <a:cs typeface="Arial" pitchFamily="34" charset="0"/>
              </a:rPr>
              <a:t>khi</a:t>
            </a:r>
            <a:r>
              <a:rPr lang="en-US" dirty="0">
                <a:latin typeface="Arial" pitchFamily="34" charset="0"/>
                <a:cs typeface="Arial" pitchFamily="34" charset="0"/>
              </a:rPr>
              <a:t> </a:t>
            </a:r>
            <a:r>
              <a:rPr lang="en-US" dirty="0" err="1">
                <a:latin typeface="Arial" pitchFamily="34" charset="0"/>
                <a:cs typeface="Arial" pitchFamily="34" charset="0"/>
              </a:rPr>
              <a:t>tư</a:t>
            </a:r>
            <a:r>
              <a:rPr lang="en-US" dirty="0">
                <a:latin typeface="Arial" pitchFamily="34" charset="0"/>
                <a:cs typeface="Arial" pitchFamily="34" charset="0"/>
              </a:rPr>
              <a:t> </a:t>
            </a:r>
            <a:r>
              <a:rPr lang="en-US" dirty="0" err="1">
                <a:latin typeface="Arial" pitchFamily="34" charset="0"/>
                <a:cs typeface="Arial" pitchFamily="34" charset="0"/>
              </a:rPr>
              <a:t>vấn</a:t>
            </a:r>
            <a:r>
              <a:rPr lang="en-US" dirty="0">
                <a:latin typeface="Arial" pitchFamily="34" charset="0"/>
                <a:cs typeface="Arial" pitchFamily="34" charset="0"/>
              </a:rPr>
              <a:t>, % PNTCMT </a:t>
            </a:r>
            <a:r>
              <a:rPr lang="en-US" dirty="0" err="1">
                <a:latin typeface="Arial" pitchFamily="34" charset="0"/>
                <a:cs typeface="Arial" pitchFamily="34" charset="0"/>
              </a:rPr>
              <a:t>được</a:t>
            </a:r>
            <a:r>
              <a:rPr lang="en-US" dirty="0">
                <a:latin typeface="Arial" pitchFamily="34" charset="0"/>
                <a:cs typeface="Arial" pitchFamily="34" charset="0"/>
              </a:rPr>
              <a:t> </a:t>
            </a:r>
            <a:r>
              <a:rPr lang="en-US" dirty="0" err="1">
                <a:latin typeface="Arial" pitchFamily="34" charset="0"/>
                <a:cs typeface="Arial" pitchFamily="34" charset="0"/>
              </a:rPr>
              <a:t>tư</a:t>
            </a:r>
            <a:r>
              <a:rPr lang="en-US" dirty="0">
                <a:latin typeface="Arial" pitchFamily="34" charset="0"/>
                <a:cs typeface="Arial" pitchFamily="34" charset="0"/>
              </a:rPr>
              <a:t> </a:t>
            </a:r>
            <a:r>
              <a:rPr lang="en-US" dirty="0" err="1">
                <a:latin typeface="Arial" pitchFamily="34" charset="0"/>
                <a:cs typeface="Arial" pitchFamily="34" charset="0"/>
              </a:rPr>
              <a:t>vấn</a:t>
            </a:r>
            <a:r>
              <a:rPr lang="en-US" dirty="0">
                <a:latin typeface="Arial" pitchFamily="34" charset="0"/>
                <a:cs typeface="Arial" pitchFamily="34" charset="0"/>
              </a:rPr>
              <a:t>; </a:t>
            </a:r>
            <a:r>
              <a:rPr lang="en-US" dirty="0" err="1">
                <a:latin typeface="Arial" pitchFamily="34" charset="0"/>
                <a:cs typeface="Arial" pitchFamily="34" charset="0"/>
              </a:rPr>
              <a:t>tỷ</a:t>
            </a:r>
            <a:r>
              <a:rPr lang="en-US" dirty="0">
                <a:latin typeface="Arial" pitchFamily="34" charset="0"/>
                <a:cs typeface="Arial" pitchFamily="34" charset="0"/>
              </a:rPr>
              <a:t> </a:t>
            </a:r>
            <a:r>
              <a:rPr lang="en-US" dirty="0" err="1">
                <a:latin typeface="Arial" pitchFamily="34" charset="0"/>
                <a:cs typeface="Arial" pitchFamily="34" charset="0"/>
              </a:rPr>
              <a:t>lệ</a:t>
            </a:r>
            <a:r>
              <a:rPr lang="en-US" dirty="0">
                <a:latin typeface="Arial" pitchFamily="34" charset="0"/>
                <a:cs typeface="Arial" pitchFamily="34" charset="0"/>
              </a:rPr>
              <a:t> </a:t>
            </a:r>
            <a:r>
              <a:rPr lang="en-US" dirty="0" err="1">
                <a:latin typeface="Arial" pitchFamily="34" charset="0"/>
                <a:cs typeface="Arial" pitchFamily="34" charset="0"/>
              </a:rPr>
              <a:t>nhiễm</a:t>
            </a:r>
            <a:r>
              <a:rPr lang="en-US" dirty="0">
                <a:latin typeface="Arial" pitchFamily="34" charset="0"/>
                <a:cs typeface="Arial" pitchFamily="34" charset="0"/>
              </a:rPr>
              <a:t>).</a:t>
            </a:r>
          </a:p>
          <a:p>
            <a:pPr algn="just">
              <a:lnSpc>
                <a:spcPct val="150000"/>
              </a:lnSpc>
            </a:pPr>
            <a:r>
              <a:rPr lang="en-US" dirty="0" err="1" smtClean="0">
                <a:latin typeface="Arial" pitchFamily="34" charset="0"/>
                <a:cs typeface="Arial" pitchFamily="34" charset="0"/>
              </a:rPr>
              <a:t>Khi</a:t>
            </a:r>
            <a:r>
              <a:rPr lang="en-US" dirty="0" smtClean="0">
                <a:latin typeface="Arial" pitchFamily="34" charset="0"/>
                <a:cs typeface="Arial" pitchFamily="34" charset="0"/>
              </a:rPr>
              <a:t> </a:t>
            </a:r>
            <a:r>
              <a:rPr lang="en-US" dirty="0">
                <a:latin typeface="Arial" pitchFamily="34" charset="0"/>
                <a:cs typeface="Arial" pitchFamily="34" charset="0"/>
              </a:rPr>
              <a:t>so </a:t>
            </a:r>
            <a:r>
              <a:rPr lang="en-US" dirty="0" err="1">
                <a:latin typeface="Arial" pitchFamily="34" charset="0"/>
                <a:cs typeface="Arial" pitchFamily="34" charset="0"/>
              </a:rPr>
              <a:t>sánh</a:t>
            </a:r>
            <a:r>
              <a:rPr lang="en-US" dirty="0">
                <a:latin typeface="Arial" pitchFamily="34" charset="0"/>
                <a:cs typeface="Arial" pitchFamily="34" charset="0"/>
              </a:rPr>
              <a:t> </a:t>
            </a:r>
            <a:r>
              <a:rPr lang="en-US" dirty="0" err="1">
                <a:latin typeface="Arial" pitchFamily="34" charset="0"/>
                <a:cs typeface="Arial" pitchFamily="34" charset="0"/>
              </a:rPr>
              <a:t>với</a:t>
            </a:r>
            <a:r>
              <a:rPr lang="en-US" dirty="0">
                <a:latin typeface="Arial" pitchFamily="34" charset="0"/>
                <a:cs typeface="Arial" pitchFamily="34" charset="0"/>
              </a:rPr>
              <a:t> </a:t>
            </a:r>
            <a:r>
              <a:rPr lang="en-US" dirty="0" err="1">
                <a:latin typeface="Arial" pitchFamily="34" charset="0"/>
                <a:cs typeface="Arial" pitchFamily="34" charset="0"/>
              </a:rPr>
              <a:t>những</a:t>
            </a:r>
            <a:r>
              <a:rPr lang="en-US" dirty="0">
                <a:latin typeface="Arial" pitchFamily="34" charset="0"/>
                <a:cs typeface="Arial" pitchFamily="34" charset="0"/>
              </a:rPr>
              <a:t> </a:t>
            </a:r>
            <a:r>
              <a:rPr lang="en-US" dirty="0" err="1">
                <a:latin typeface="Arial" pitchFamily="34" charset="0"/>
                <a:cs typeface="Arial" pitchFamily="34" charset="0"/>
              </a:rPr>
              <a:t>mục</a:t>
            </a:r>
            <a:r>
              <a:rPr lang="en-US" dirty="0">
                <a:latin typeface="Arial" pitchFamily="34" charset="0"/>
                <a:cs typeface="Arial" pitchFamily="34" charset="0"/>
              </a:rPr>
              <a:t> </a:t>
            </a:r>
            <a:r>
              <a:rPr lang="en-US" dirty="0" err="1">
                <a:latin typeface="Arial" pitchFamily="34" charset="0"/>
                <a:cs typeface="Arial" pitchFamily="34" charset="0"/>
              </a:rPr>
              <a:t>tiêu</a:t>
            </a:r>
            <a:r>
              <a:rPr lang="en-US" dirty="0">
                <a:latin typeface="Arial" pitchFamily="34" charset="0"/>
                <a:cs typeface="Arial" pitchFamily="34" charset="0"/>
              </a:rPr>
              <a:t>, </a:t>
            </a:r>
            <a:r>
              <a:rPr lang="en-US" dirty="0" err="1">
                <a:latin typeface="Arial" pitchFamily="34" charset="0"/>
                <a:cs typeface="Arial" pitchFamily="34" charset="0"/>
              </a:rPr>
              <a:t>mục</a:t>
            </a:r>
            <a:r>
              <a:rPr lang="en-US" dirty="0">
                <a:latin typeface="Arial" pitchFamily="34" charset="0"/>
                <a:cs typeface="Arial" pitchFamily="34" charset="0"/>
              </a:rPr>
              <a:t> </a:t>
            </a:r>
            <a:r>
              <a:rPr lang="en-US" dirty="0" err="1">
                <a:latin typeface="Arial" pitchFamily="34" charset="0"/>
                <a:cs typeface="Arial" pitchFamily="34" charset="0"/>
              </a:rPr>
              <a:t>đích</a:t>
            </a:r>
            <a:r>
              <a:rPr lang="en-US" dirty="0">
                <a:latin typeface="Arial" pitchFamily="34" charset="0"/>
                <a:cs typeface="Arial" pitchFamily="34" charset="0"/>
              </a:rPr>
              <a:t>, </a:t>
            </a:r>
            <a:r>
              <a:rPr lang="en-US" dirty="0" err="1">
                <a:latin typeface="Arial" pitchFamily="34" charset="0"/>
                <a:cs typeface="Arial" pitchFamily="34" charset="0"/>
              </a:rPr>
              <a:t>chỉ</a:t>
            </a:r>
            <a:r>
              <a:rPr lang="en-US" dirty="0">
                <a:latin typeface="Arial" pitchFamily="34" charset="0"/>
                <a:cs typeface="Arial" pitchFamily="34" charset="0"/>
              </a:rPr>
              <a:t> </a:t>
            </a:r>
            <a:r>
              <a:rPr lang="en-US" dirty="0" err="1">
                <a:latin typeface="Arial" pitchFamily="34" charset="0"/>
                <a:cs typeface="Arial" pitchFamily="34" charset="0"/>
              </a:rPr>
              <a:t>số</a:t>
            </a:r>
            <a:r>
              <a:rPr lang="en-US" dirty="0">
                <a:latin typeface="Arial" pitchFamily="34" charset="0"/>
                <a:cs typeface="Arial" pitchFamily="34" charset="0"/>
              </a:rPr>
              <a:t> </a:t>
            </a:r>
            <a:r>
              <a:rPr lang="en-US" dirty="0" err="1">
                <a:latin typeface="Arial" pitchFamily="34" charset="0"/>
                <a:cs typeface="Arial" pitchFamily="34" charset="0"/>
              </a:rPr>
              <a:t>có</a:t>
            </a:r>
            <a:r>
              <a:rPr lang="en-US" dirty="0">
                <a:latin typeface="Arial" pitchFamily="34" charset="0"/>
                <a:cs typeface="Arial" pitchFamily="34" charset="0"/>
              </a:rPr>
              <a:t> </a:t>
            </a:r>
            <a:r>
              <a:rPr lang="en-US" dirty="0" err="1">
                <a:latin typeface="Arial" pitchFamily="34" charset="0"/>
                <a:cs typeface="Arial" pitchFamily="34" charset="0"/>
              </a:rPr>
              <a:t>thể</a:t>
            </a:r>
            <a:r>
              <a:rPr lang="en-US" dirty="0">
                <a:latin typeface="Arial" pitchFamily="34" charset="0"/>
                <a:cs typeface="Arial" pitchFamily="34" charset="0"/>
              </a:rPr>
              <a:t>:</a:t>
            </a:r>
          </a:p>
          <a:p>
            <a:pPr lvl="1" algn="just">
              <a:lnSpc>
                <a:spcPct val="150000"/>
              </a:lnSpc>
            </a:pPr>
            <a:r>
              <a:rPr lang="en-US" dirty="0" err="1" smtClean="0">
                <a:latin typeface="Arial" pitchFamily="34" charset="0"/>
                <a:cs typeface="Arial" pitchFamily="34" charset="0"/>
              </a:rPr>
              <a:t>Báo</a:t>
            </a:r>
            <a:r>
              <a:rPr lang="en-US" dirty="0" smtClean="0">
                <a:latin typeface="Arial" pitchFamily="34" charset="0"/>
                <a:cs typeface="Arial" pitchFamily="34" charset="0"/>
              </a:rPr>
              <a:t> </a:t>
            </a:r>
            <a:r>
              <a:rPr lang="en-US" dirty="0" err="1" smtClean="0">
                <a:latin typeface="Arial" pitchFamily="34" charset="0"/>
                <a:cs typeface="Arial" pitchFamily="34" charset="0"/>
              </a:rPr>
              <a:t>hiệu</a:t>
            </a:r>
            <a:r>
              <a:rPr lang="en-US" dirty="0" smtClean="0">
                <a:latin typeface="Arial" pitchFamily="34" charset="0"/>
                <a:cs typeface="Arial" pitchFamily="34" charset="0"/>
              </a:rPr>
              <a:t> </a:t>
            </a:r>
            <a:r>
              <a:rPr lang="en-US" dirty="0" err="1" smtClean="0">
                <a:latin typeface="Arial" pitchFamily="34" charset="0"/>
                <a:cs typeface="Arial" pitchFamily="34" charset="0"/>
              </a:rPr>
              <a:t>sự</a:t>
            </a:r>
            <a:r>
              <a:rPr lang="en-US" dirty="0" smtClean="0">
                <a:latin typeface="Arial" pitchFamily="34" charset="0"/>
                <a:cs typeface="Arial" pitchFamily="34" charset="0"/>
              </a:rPr>
              <a:t> </a:t>
            </a:r>
            <a:r>
              <a:rPr lang="en-US" dirty="0" err="1">
                <a:latin typeface="Arial" pitchFamily="34" charset="0"/>
                <a:cs typeface="Arial" pitchFamily="34" charset="0"/>
              </a:rPr>
              <a:t>cần</a:t>
            </a:r>
            <a:r>
              <a:rPr lang="en-US" dirty="0">
                <a:latin typeface="Arial" pitchFamily="34" charset="0"/>
                <a:cs typeface="Arial" pitchFamily="34" charset="0"/>
              </a:rPr>
              <a:t> </a:t>
            </a:r>
            <a:r>
              <a:rPr lang="en-US" dirty="0" err="1">
                <a:latin typeface="Arial" pitchFamily="34" charset="0"/>
                <a:cs typeface="Arial" pitchFamily="34" charset="0"/>
              </a:rPr>
              <a:t>thiết</a:t>
            </a:r>
            <a:r>
              <a:rPr lang="en-US" dirty="0">
                <a:latin typeface="Arial" pitchFamily="34" charset="0"/>
                <a:cs typeface="Arial" pitchFamily="34" charset="0"/>
              </a:rPr>
              <a:t> </a:t>
            </a:r>
            <a:r>
              <a:rPr lang="en-US" dirty="0" err="1">
                <a:latin typeface="Arial" pitchFamily="34" charset="0"/>
                <a:cs typeface="Arial" pitchFamily="34" charset="0"/>
              </a:rPr>
              <a:t>để</a:t>
            </a:r>
            <a:r>
              <a:rPr lang="en-US" dirty="0">
                <a:latin typeface="Arial" pitchFamily="34" charset="0"/>
                <a:cs typeface="Arial" pitchFamily="34" charset="0"/>
              </a:rPr>
              <a:t> </a:t>
            </a:r>
            <a:r>
              <a:rPr lang="en-US" dirty="0" err="1">
                <a:latin typeface="Arial" pitchFamily="34" charset="0"/>
                <a:cs typeface="Arial" pitchFamily="34" charset="0"/>
              </a:rPr>
              <a:t>quản</a:t>
            </a:r>
            <a:r>
              <a:rPr lang="en-US" dirty="0">
                <a:latin typeface="Arial" pitchFamily="34" charset="0"/>
                <a:cs typeface="Arial" pitchFamily="34" charset="0"/>
              </a:rPr>
              <a:t> </a:t>
            </a:r>
            <a:r>
              <a:rPr lang="en-US" dirty="0" err="1">
                <a:latin typeface="Arial" pitchFamily="34" charset="0"/>
                <a:cs typeface="Arial" pitchFamily="34" charset="0"/>
              </a:rPr>
              <a:t>lý</a:t>
            </a:r>
            <a:r>
              <a:rPr lang="en-US" dirty="0">
                <a:latin typeface="Arial" pitchFamily="34" charset="0"/>
                <a:cs typeface="Arial" pitchFamily="34" charset="0"/>
              </a:rPr>
              <a:t> </a:t>
            </a:r>
            <a:r>
              <a:rPr lang="en-US" dirty="0" err="1">
                <a:latin typeface="Arial" pitchFamily="34" charset="0"/>
                <a:cs typeface="Arial" pitchFamily="34" charset="0"/>
              </a:rPr>
              <a:t>điều</a:t>
            </a:r>
            <a:r>
              <a:rPr lang="en-US" dirty="0">
                <a:latin typeface="Arial" pitchFamily="34" charset="0"/>
                <a:cs typeface="Arial" pitchFamily="34" charset="0"/>
              </a:rPr>
              <a:t> </a:t>
            </a:r>
            <a:r>
              <a:rPr lang="en-US" dirty="0" err="1" smtClean="0">
                <a:latin typeface="Arial" pitchFamily="34" charset="0"/>
                <a:cs typeface="Arial" pitchFamily="34" charset="0"/>
              </a:rPr>
              <a:t>chỉnh</a:t>
            </a:r>
            <a:r>
              <a:rPr lang="en-US" dirty="0" smtClean="0">
                <a:latin typeface="Arial" pitchFamily="34" charset="0"/>
                <a:cs typeface="Arial" pitchFamily="34" charset="0"/>
              </a:rPr>
              <a:t>/</a:t>
            </a:r>
            <a:r>
              <a:rPr lang="en-US" dirty="0" err="1" smtClean="0">
                <a:latin typeface="Arial" pitchFamily="34" charset="0"/>
                <a:cs typeface="Arial" pitchFamily="34" charset="0"/>
              </a:rPr>
              <a:t>sửa</a:t>
            </a:r>
            <a:r>
              <a:rPr lang="en-US" dirty="0" smtClean="0">
                <a:latin typeface="Arial" pitchFamily="34" charset="0"/>
                <a:cs typeface="Arial" pitchFamily="34" charset="0"/>
              </a:rPr>
              <a:t> </a:t>
            </a:r>
            <a:r>
              <a:rPr lang="en-US" dirty="0" err="1" smtClean="0">
                <a:latin typeface="Arial" pitchFamily="34" charset="0"/>
                <a:cs typeface="Arial" pitchFamily="34" charset="0"/>
              </a:rPr>
              <a:t>đổi</a:t>
            </a:r>
            <a:endParaRPr lang="en-US" dirty="0">
              <a:latin typeface="Arial" pitchFamily="34" charset="0"/>
              <a:cs typeface="Arial" pitchFamily="34" charset="0"/>
            </a:endParaRPr>
          </a:p>
          <a:p>
            <a:pPr lvl="1" algn="just">
              <a:lnSpc>
                <a:spcPct val="150000"/>
              </a:lnSpc>
            </a:pPr>
            <a:r>
              <a:rPr lang="en-US" dirty="0" err="1" smtClean="0">
                <a:latin typeface="Arial" pitchFamily="34" charset="0"/>
                <a:cs typeface="Arial" pitchFamily="34" charset="0"/>
              </a:rPr>
              <a:t>Đánh</a:t>
            </a:r>
            <a:r>
              <a:rPr lang="en-US" dirty="0" smtClean="0">
                <a:latin typeface="Arial" pitchFamily="34" charset="0"/>
                <a:cs typeface="Arial" pitchFamily="34" charset="0"/>
              </a:rPr>
              <a:t> </a:t>
            </a:r>
            <a:r>
              <a:rPr lang="en-US" dirty="0" err="1">
                <a:latin typeface="Arial" pitchFamily="34" charset="0"/>
                <a:cs typeface="Arial" pitchFamily="34" charset="0"/>
              </a:rPr>
              <a:t>giá</a:t>
            </a:r>
            <a:r>
              <a:rPr lang="en-US" dirty="0">
                <a:latin typeface="Arial" pitchFamily="34" charset="0"/>
                <a:cs typeface="Arial" pitchFamily="34" charset="0"/>
              </a:rPr>
              <a:t> </a:t>
            </a:r>
            <a:r>
              <a:rPr lang="en-US" dirty="0" err="1">
                <a:latin typeface="Arial" pitchFamily="34" charset="0"/>
                <a:cs typeface="Arial" pitchFamily="34" charset="0"/>
              </a:rPr>
              <a:t>hiệu</a:t>
            </a:r>
            <a:r>
              <a:rPr lang="en-US" dirty="0">
                <a:latin typeface="Arial" pitchFamily="34" charset="0"/>
                <a:cs typeface="Arial" pitchFamily="34" charset="0"/>
              </a:rPr>
              <a:t> </a:t>
            </a:r>
            <a:r>
              <a:rPr lang="en-US" dirty="0" err="1">
                <a:latin typeface="Arial" pitchFamily="34" charset="0"/>
                <a:cs typeface="Arial" pitchFamily="34" charset="0"/>
              </a:rPr>
              <a:t>quả</a:t>
            </a:r>
            <a:r>
              <a:rPr lang="en-US" dirty="0">
                <a:latin typeface="Arial" pitchFamily="34" charset="0"/>
                <a:cs typeface="Arial" pitchFamily="34" charset="0"/>
              </a:rPr>
              <a:t> </a:t>
            </a:r>
            <a:r>
              <a:rPr lang="en-US" dirty="0" err="1">
                <a:latin typeface="Arial" pitchFamily="34" charset="0"/>
                <a:cs typeface="Arial" pitchFamily="34" charset="0"/>
              </a:rPr>
              <a:t>các</a:t>
            </a:r>
            <a:r>
              <a:rPr lang="en-US" dirty="0">
                <a:latin typeface="Arial" pitchFamily="34" charset="0"/>
                <a:cs typeface="Arial" pitchFamily="34" charset="0"/>
              </a:rPr>
              <a:t> </a:t>
            </a:r>
            <a:r>
              <a:rPr lang="en-US" dirty="0" err="1" smtClean="0">
                <a:latin typeface="Arial" pitchFamily="34" charset="0"/>
                <a:cs typeface="Arial" pitchFamily="34" charset="0"/>
              </a:rPr>
              <a:t>hoạt</a:t>
            </a:r>
            <a:r>
              <a:rPr lang="en-US" dirty="0" smtClean="0">
                <a:latin typeface="Arial" pitchFamily="34" charset="0"/>
                <a:cs typeface="Arial" pitchFamily="34" charset="0"/>
              </a:rPr>
              <a:t> </a:t>
            </a:r>
            <a:r>
              <a:rPr lang="en-US" dirty="0" err="1">
                <a:latin typeface="Arial" pitchFamily="34" charset="0"/>
                <a:cs typeface="Arial" pitchFamily="34" charset="0"/>
              </a:rPr>
              <a:t>động</a:t>
            </a:r>
            <a:r>
              <a:rPr lang="en-US" dirty="0">
                <a:latin typeface="Arial" pitchFamily="34" charset="0"/>
                <a:cs typeface="Arial" pitchFamily="34" charset="0"/>
              </a:rPr>
              <a:t> </a:t>
            </a:r>
            <a:r>
              <a:rPr lang="en-US" dirty="0" err="1">
                <a:latin typeface="Arial" pitchFamily="34" charset="0"/>
                <a:cs typeface="Arial" pitchFamily="34" charset="0"/>
              </a:rPr>
              <a:t>quản</a:t>
            </a:r>
            <a:r>
              <a:rPr lang="en-US" dirty="0">
                <a:latin typeface="Arial" pitchFamily="34" charset="0"/>
                <a:cs typeface="Arial" pitchFamily="34" charset="0"/>
              </a:rPr>
              <a:t> </a:t>
            </a:r>
            <a:r>
              <a:rPr lang="en-US" dirty="0" err="1">
                <a:latin typeface="Arial" pitchFamily="34" charset="0"/>
                <a:cs typeface="Arial" pitchFamily="34" charset="0"/>
              </a:rPr>
              <a:t>lý</a:t>
            </a:r>
            <a:r>
              <a:rPr lang="en-US" dirty="0">
                <a:latin typeface="Arial" pitchFamily="34" charset="0"/>
                <a:cs typeface="Arial" pitchFamily="34" charset="0"/>
              </a:rPr>
              <a:t> </a:t>
            </a:r>
            <a:r>
              <a:rPr lang="en-US" dirty="0" err="1">
                <a:latin typeface="Arial" pitchFamily="34" charset="0"/>
                <a:cs typeface="Arial" pitchFamily="34" charset="0"/>
              </a:rPr>
              <a:t>khác</a:t>
            </a:r>
            <a:r>
              <a:rPr lang="en-US" dirty="0">
                <a:latin typeface="Arial" pitchFamily="34" charset="0"/>
                <a:cs typeface="Arial" pitchFamily="34" charset="0"/>
              </a:rPr>
              <a:t> </a:t>
            </a:r>
            <a:r>
              <a:rPr lang="en-US" dirty="0" err="1">
                <a:latin typeface="Arial" pitchFamily="34" charset="0"/>
                <a:cs typeface="Arial" pitchFamily="34" charset="0"/>
              </a:rPr>
              <a:t>nhau</a:t>
            </a:r>
            <a:r>
              <a:rPr lang="en-US" dirty="0">
                <a:latin typeface="Arial" pitchFamily="34" charset="0"/>
                <a:cs typeface="Arial" pitchFamily="34" charset="0"/>
              </a:rPr>
              <a:t> </a:t>
            </a:r>
            <a:endParaRPr lang="en-US" dirty="0" smtClean="0">
              <a:latin typeface="Arial" pitchFamily="34" charset="0"/>
              <a:cs typeface="Arial" pitchFamily="34" charset="0"/>
            </a:endParaRPr>
          </a:p>
          <a:p>
            <a:pPr lvl="1" algn="just">
              <a:lnSpc>
                <a:spcPct val="150000"/>
              </a:lnSpc>
            </a:pPr>
            <a:r>
              <a:rPr lang="en-US" dirty="0" err="1" smtClean="0">
                <a:latin typeface="Arial" pitchFamily="34" charset="0"/>
                <a:cs typeface="Arial" pitchFamily="34" charset="0"/>
              </a:rPr>
              <a:t>Cung</a:t>
            </a:r>
            <a:r>
              <a:rPr lang="en-US" dirty="0" smtClean="0">
                <a:latin typeface="Arial" pitchFamily="34" charset="0"/>
                <a:cs typeface="Arial" pitchFamily="34" charset="0"/>
              </a:rPr>
              <a:t> </a:t>
            </a:r>
            <a:r>
              <a:rPr lang="en-US" dirty="0" err="1">
                <a:latin typeface="Arial" pitchFamily="34" charset="0"/>
                <a:cs typeface="Arial" pitchFamily="34" charset="0"/>
              </a:rPr>
              <a:t>cấp</a:t>
            </a:r>
            <a:r>
              <a:rPr lang="en-US" dirty="0">
                <a:latin typeface="Arial" pitchFamily="34" charset="0"/>
                <a:cs typeface="Arial" pitchFamily="34" charset="0"/>
              </a:rPr>
              <a:t> </a:t>
            </a:r>
            <a:r>
              <a:rPr lang="en-US" dirty="0" err="1">
                <a:latin typeface="Arial" pitchFamily="34" charset="0"/>
                <a:cs typeface="Arial" pitchFamily="34" charset="0"/>
              </a:rPr>
              <a:t>bằng</a:t>
            </a:r>
            <a:r>
              <a:rPr lang="en-US" dirty="0">
                <a:latin typeface="Arial" pitchFamily="34" charset="0"/>
                <a:cs typeface="Arial" pitchFamily="34" charset="0"/>
              </a:rPr>
              <a:t> </a:t>
            </a:r>
            <a:r>
              <a:rPr lang="en-US" dirty="0" err="1">
                <a:latin typeface="Arial" pitchFamily="34" charset="0"/>
                <a:cs typeface="Arial" pitchFamily="34" charset="0"/>
              </a:rPr>
              <a:t>chứng</a:t>
            </a:r>
            <a:r>
              <a:rPr lang="en-US" dirty="0">
                <a:latin typeface="Arial" pitchFamily="34" charset="0"/>
                <a:cs typeface="Arial" pitchFamily="34" charset="0"/>
              </a:rPr>
              <a:t> </a:t>
            </a:r>
            <a:r>
              <a:rPr lang="en-US" dirty="0" err="1">
                <a:latin typeface="Arial" pitchFamily="34" charset="0"/>
                <a:cs typeface="Arial" pitchFamily="34" charset="0"/>
              </a:rPr>
              <a:t>về</a:t>
            </a:r>
            <a:r>
              <a:rPr lang="en-US" dirty="0">
                <a:latin typeface="Arial" pitchFamily="34" charset="0"/>
                <a:cs typeface="Arial" pitchFamily="34" charset="0"/>
              </a:rPr>
              <a:t> </a:t>
            </a:r>
            <a:r>
              <a:rPr lang="en-US" dirty="0" err="1">
                <a:latin typeface="Arial" pitchFamily="34" charset="0"/>
                <a:cs typeface="Arial" pitchFamily="34" charset="0"/>
              </a:rPr>
              <a:t>việc</a:t>
            </a:r>
            <a:r>
              <a:rPr lang="en-US" dirty="0">
                <a:latin typeface="Arial" pitchFamily="34" charset="0"/>
                <a:cs typeface="Arial" pitchFamily="34" charset="0"/>
              </a:rPr>
              <a:t> </a:t>
            </a:r>
            <a:r>
              <a:rPr lang="en-US" dirty="0" err="1">
                <a:latin typeface="Arial" pitchFamily="34" charset="0"/>
                <a:cs typeface="Arial" pitchFamily="34" charset="0"/>
              </a:rPr>
              <a:t>đạt</a:t>
            </a:r>
            <a:r>
              <a:rPr lang="en-US" dirty="0">
                <a:latin typeface="Arial" pitchFamily="34" charset="0"/>
                <a:cs typeface="Arial" pitchFamily="34" charset="0"/>
              </a:rPr>
              <a:t> </a:t>
            </a:r>
            <a:r>
              <a:rPr lang="en-US" dirty="0" err="1">
                <a:latin typeface="Arial" pitchFamily="34" charset="0"/>
                <a:cs typeface="Arial" pitchFamily="34" charset="0"/>
              </a:rPr>
              <a:t>được</a:t>
            </a:r>
            <a:r>
              <a:rPr lang="en-US" dirty="0">
                <a:latin typeface="Arial" pitchFamily="34" charset="0"/>
                <a:cs typeface="Arial" pitchFamily="34" charset="0"/>
              </a:rPr>
              <a:t> </a:t>
            </a:r>
            <a:r>
              <a:rPr lang="en-US" dirty="0" err="1">
                <a:latin typeface="Arial" pitchFamily="34" charset="0"/>
                <a:cs typeface="Arial" pitchFamily="34" charset="0"/>
              </a:rPr>
              <a:t>mục</a:t>
            </a:r>
            <a:r>
              <a:rPr lang="en-US" dirty="0">
                <a:latin typeface="Arial" pitchFamily="34" charset="0"/>
                <a:cs typeface="Arial" pitchFamily="34" charset="0"/>
              </a:rPr>
              <a:t> </a:t>
            </a:r>
            <a:r>
              <a:rPr lang="en-US" dirty="0" err="1">
                <a:latin typeface="Arial" pitchFamily="34" charset="0"/>
                <a:cs typeface="Arial" pitchFamily="34" charset="0"/>
              </a:rPr>
              <a:t>tiêu</a:t>
            </a:r>
            <a:endParaRPr lang="en-US" dirty="0">
              <a:latin typeface="Arial" pitchFamily="34" charset="0"/>
              <a:cs typeface="Arial" pitchFamily="34" charset="0"/>
            </a:endParaRPr>
          </a:p>
          <a:p>
            <a:pPr lvl="1" algn="just">
              <a:lnSpc>
                <a:spcPct val="150000"/>
              </a:lnSpc>
            </a:pPr>
            <a:r>
              <a:rPr lang="en-US" dirty="0" err="1" smtClean="0">
                <a:latin typeface="Arial" pitchFamily="34" charset="0"/>
                <a:cs typeface="Arial" pitchFamily="34" charset="0"/>
              </a:rPr>
              <a:t>Thông</a:t>
            </a:r>
            <a:r>
              <a:rPr lang="en-US" dirty="0" smtClean="0">
                <a:latin typeface="Arial" pitchFamily="34" charset="0"/>
                <a:cs typeface="Arial" pitchFamily="34" charset="0"/>
              </a:rPr>
              <a:t> </a:t>
            </a:r>
            <a:r>
              <a:rPr lang="en-US" dirty="0">
                <a:latin typeface="Arial" pitchFamily="34" charset="0"/>
                <a:cs typeface="Arial" pitchFamily="34" charset="0"/>
              </a:rPr>
              <a:t>qua </a:t>
            </a:r>
            <a:r>
              <a:rPr lang="en-US" dirty="0" err="1">
                <a:latin typeface="Arial" pitchFamily="34" charset="0"/>
                <a:cs typeface="Arial" pitchFamily="34" charset="0"/>
              </a:rPr>
              <a:t>việc</a:t>
            </a:r>
            <a:r>
              <a:rPr lang="en-US" dirty="0">
                <a:latin typeface="Arial" pitchFamily="34" charset="0"/>
                <a:cs typeface="Arial" pitchFamily="34" charset="0"/>
              </a:rPr>
              <a:t> chia </a:t>
            </a:r>
            <a:r>
              <a:rPr lang="en-US" dirty="0" err="1">
                <a:latin typeface="Arial" pitchFamily="34" charset="0"/>
                <a:cs typeface="Arial" pitchFamily="34" charset="0"/>
              </a:rPr>
              <a:t>nhỏ</a:t>
            </a:r>
            <a:r>
              <a:rPr lang="en-US" dirty="0">
                <a:latin typeface="Arial" pitchFamily="34" charset="0"/>
                <a:cs typeface="Arial" pitchFamily="34" charset="0"/>
              </a:rPr>
              <a:t> </a:t>
            </a:r>
            <a:r>
              <a:rPr lang="en-US" dirty="0" err="1">
                <a:latin typeface="Arial" pitchFamily="34" charset="0"/>
                <a:cs typeface="Arial" pitchFamily="34" charset="0"/>
              </a:rPr>
              <a:t>sẽ</a:t>
            </a:r>
            <a:r>
              <a:rPr lang="en-US" dirty="0">
                <a:latin typeface="Arial" pitchFamily="34" charset="0"/>
                <a:cs typeface="Arial" pitchFamily="34" charset="0"/>
              </a:rPr>
              <a:t> </a:t>
            </a:r>
            <a:r>
              <a:rPr lang="en-US" dirty="0" err="1">
                <a:latin typeface="Arial" pitchFamily="34" charset="0"/>
                <a:cs typeface="Arial" pitchFamily="34" charset="0"/>
              </a:rPr>
              <a:t>giúp</a:t>
            </a:r>
            <a:r>
              <a:rPr lang="en-US" dirty="0">
                <a:latin typeface="Arial" pitchFamily="34" charset="0"/>
                <a:cs typeface="Arial" pitchFamily="34" charset="0"/>
              </a:rPr>
              <a:t> </a:t>
            </a:r>
            <a:r>
              <a:rPr lang="en-US" dirty="0" err="1">
                <a:latin typeface="Arial" pitchFamily="34" charset="0"/>
                <a:cs typeface="Arial" pitchFamily="34" charset="0"/>
              </a:rPr>
              <a:t>cung</a:t>
            </a:r>
            <a:r>
              <a:rPr lang="en-US" dirty="0">
                <a:latin typeface="Arial" pitchFamily="34" charset="0"/>
                <a:cs typeface="Arial" pitchFamily="34" charset="0"/>
              </a:rPr>
              <a:t> </a:t>
            </a:r>
            <a:r>
              <a:rPr lang="en-US" dirty="0" err="1">
                <a:latin typeface="Arial" pitchFamily="34" charset="0"/>
                <a:cs typeface="Arial" pitchFamily="34" charset="0"/>
              </a:rPr>
              <a:t>cấp</a:t>
            </a:r>
            <a:r>
              <a:rPr lang="en-US" dirty="0">
                <a:latin typeface="Arial" pitchFamily="34" charset="0"/>
                <a:cs typeface="Arial" pitchFamily="34" charset="0"/>
              </a:rPr>
              <a:t> </a:t>
            </a:r>
            <a:r>
              <a:rPr lang="en-US" dirty="0" err="1">
                <a:latin typeface="Arial" pitchFamily="34" charset="0"/>
                <a:cs typeface="Arial" pitchFamily="34" charset="0"/>
              </a:rPr>
              <a:t>thông</a:t>
            </a:r>
            <a:r>
              <a:rPr lang="en-US" dirty="0">
                <a:latin typeface="Arial" pitchFamily="34" charset="0"/>
                <a:cs typeface="Arial" pitchFamily="34" charset="0"/>
              </a:rPr>
              <a:t> tin </a:t>
            </a:r>
            <a:r>
              <a:rPr lang="en-US" dirty="0" err="1">
                <a:latin typeface="Arial" pitchFamily="34" charset="0"/>
                <a:cs typeface="Arial" pitchFamily="34" charset="0"/>
              </a:rPr>
              <a:t>về</a:t>
            </a:r>
            <a:r>
              <a:rPr lang="en-US" dirty="0">
                <a:latin typeface="Arial" pitchFamily="34" charset="0"/>
                <a:cs typeface="Arial" pitchFamily="34" charset="0"/>
              </a:rPr>
              <a:t> </a:t>
            </a:r>
            <a:r>
              <a:rPr lang="en-US" dirty="0" err="1">
                <a:latin typeface="Arial" pitchFamily="34" charset="0"/>
                <a:cs typeface="Arial" pitchFamily="34" charset="0"/>
              </a:rPr>
              <a:t>các</a:t>
            </a:r>
            <a:r>
              <a:rPr lang="en-US" dirty="0">
                <a:latin typeface="Arial" pitchFamily="34" charset="0"/>
                <a:cs typeface="Arial" pitchFamily="34" charset="0"/>
              </a:rPr>
              <a:t> </a:t>
            </a:r>
            <a:r>
              <a:rPr lang="en-US" dirty="0" err="1">
                <a:latin typeface="Arial" pitchFamily="34" charset="0"/>
                <a:cs typeface="Arial" pitchFamily="34" charset="0"/>
              </a:rPr>
              <a:t>nhóm</a:t>
            </a:r>
            <a:r>
              <a:rPr lang="en-US" dirty="0">
                <a:latin typeface="Arial" pitchFamily="34" charset="0"/>
                <a:cs typeface="Arial" pitchFamily="34" charset="0"/>
              </a:rPr>
              <a:t> </a:t>
            </a:r>
            <a:r>
              <a:rPr lang="en-US" dirty="0" err="1">
                <a:latin typeface="Arial" pitchFamily="34" charset="0"/>
                <a:cs typeface="Arial" pitchFamily="34" charset="0"/>
              </a:rPr>
              <a:t>nhỏ</a:t>
            </a:r>
            <a:r>
              <a:rPr lang="en-US" dirty="0">
                <a:latin typeface="Arial" pitchFamily="34" charset="0"/>
                <a:cs typeface="Arial" pitchFamily="34" charset="0"/>
              </a:rPr>
              <a:t> </a:t>
            </a:r>
            <a:r>
              <a:rPr lang="en-US" dirty="0" err="1">
                <a:latin typeface="Arial" pitchFamily="34" charset="0"/>
                <a:cs typeface="Arial" pitchFamily="34" charset="0"/>
              </a:rPr>
              <a:t>như</a:t>
            </a:r>
            <a:r>
              <a:rPr lang="en-US" dirty="0">
                <a:latin typeface="Arial" pitchFamily="34" charset="0"/>
                <a:cs typeface="Arial" pitchFamily="34" charset="0"/>
              </a:rPr>
              <a:t> </a:t>
            </a:r>
            <a:r>
              <a:rPr lang="en-US" dirty="0" err="1">
                <a:latin typeface="Arial" pitchFamily="34" charset="0"/>
                <a:cs typeface="Arial" pitchFamily="34" charset="0"/>
              </a:rPr>
              <a:t>giới</a:t>
            </a:r>
            <a:r>
              <a:rPr lang="en-US" dirty="0">
                <a:latin typeface="Arial" pitchFamily="34" charset="0"/>
                <a:cs typeface="Arial" pitchFamily="34" charset="0"/>
              </a:rPr>
              <a:t>, </a:t>
            </a:r>
            <a:r>
              <a:rPr lang="en-US" dirty="0" err="1">
                <a:latin typeface="Arial" pitchFamily="34" charset="0"/>
                <a:cs typeface="Arial" pitchFamily="34" charset="0"/>
              </a:rPr>
              <a:t>độ</a:t>
            </a:r>
            <a:r>
              <a:rPr lang="en-US" dirty="0">
                <a:latin typeface="Arial" pitchFamily="34" charset="0"/>
                <a:cs typeface="Arial" pitchFamily="34" charset="0"/>
              </a:rPr>
              <a:t> </a:t>
            </a:r>
            <a:r>
              <a:rPr lang="en-US" dirty="0" err="1" smtClean="0">
                <a:latin typeface="Arial" pitchFamily="34" charset="0"/>
                <a:cs typeface="Arial" pitchFamily="34" charset="0"/>
              </a:rPr>
              <a:t>tuổi,v.v</a:t>
            </a:r>
            <a:r>
              <a:rPr lang="en-US" dirty="0" smtClean="0">
                <a:latin typeface="Arial" pitchFamily="34" charset="0"/>
                <a:cs typeface="Arial" pitchFamily="34" charset="0"/>
              </a:rPr>
              <a:t>.</a:t>
            </a:r>
            <a:endParaRPr lang="en-US" dirty="0">
              <a:latin typeface="Arial" pitchFamily="34" charset="0"/>
              <a:cs typeface="Arial" pitchFamily="34" charset="0"/>
            </a:endParaRPr>
          </a:p>
        </p:txBody>
      </p:sp>
      <p:sp>
        <p:nvSpPr>
          <p:cNvPr id="2" name="Slide Number Placeholder 1">
            <a:extLst>
              <a:ext uri="{FF2B5EF4-FFF2-40B4-BE49-F238E27FC236}">
                <a16:creationId xmlns:a16="http://schemas.microsoft.com/office/drawing/2014/main" id="{653070EE-91F9-4F0B-8654-AF45B5426FE7}"/>
              </a:ext>
            </a:extLst>
          </p:cNvPr>
          <p:cNvSpPr>
            <a:spLocks noGrp="1"/>
          </p:cNvSpPr>
          <p:nvPr>
            <p:ph type="sldNum" sz="quarter" idx="12"/>
          </p:nvPr>
        </p:nvSpPr>
        <p:spPr/>
        <p:txBody>
          <a:bodyPr/>
          <a:lstStyle/>
          <a:p>
            <a:fld id="{153E8625-B560-410E-8292-BF1FFD7CFF88}" type="slidenum">
              <a:rPr lang="en-GB" smtClean="0"/>
              <a:t>14</a:t>
            </a:fld>
            <a:endParaRPr lang="en-GB"/>
          </a:p>
        </p:txBody>
      </p:sp>
    </p:spTree>
    <p:extLst>
      <p:ext uri="{BB962C8B-B14F-4D97-AF65-F5344CB8AC3E}">
        <p14:creationId xmlns:p14="http://schemas.microsoft.com/office/powerpoint/2010/main" val="389636881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28675">
                                            <p:txEl>
                                              <p:pRg st="0" end="0"/>
                                            </p:txEl>
                                          </p:spTgt>
                                        </p:tgtEl>
                                        <p:attrNameLst>
                                          <p:attrName>style.visibility</p:attrName>
                                        </p:attrNameLst>
                                      </p:cBhvr>
                                      <p:to>
                                        <p:strVal val="visible"/>
                                      </p:to>
                                    </p:set>
                                    <p:anim calcmode="lin" valueType="num">
                                      <p:cBhvr additive="base">
                                        <p:cTn id="7" dur="500"/>
                                        <p:tgtEl>
                                          <p:spTgt spid="28675">
                                            <p:txEl>
                                              <p:pRg st="0" end="0"/>
                                            </p:txEl>
                                          </p:spTgt>
                                        </p:tgtEl>
                                        <p:attrNameLst>
                                          <p:attrName>ppt_y</p:attrName>
                                        </p:attrNameLst>
                                      </p:cBhvr>
                                      <p:tavLst>
                                        <p:tav tm="0">
                                          <p:val>
                                            <p:strVal val="#ppt_y+#ppt_h*1.125000"/>
                                          </p:val>
                                        </p:tav>
                                        <p:tav tm="100000">
                                          <p:val>
                                            <p:strVal val="#ppt_y"/>
                                          </p:val>
                                        </p:tav>
                                      </p:tavLst>
                                    </p:anim>
                                    <p:animEffect transition="in" filter="wipe(up)">
                                      <p:cBhvr>
                                        <p:cTn id="8" dur="500"/>
                                        <p:tgtEl>
                                          <p:spTgt spid="28675">
                                            <p:txEl>
                                              <p:pRg st="0" end="0"/>
                                            </p:txEl>
                                          </p:spTgt>
                                        </p:tgtEl>
                                      </p:cBhvr>
                                    </p:animEffect>
                                  </p:childTnLst>
                                </p:cTn>
                              </p:par>
                            </p:childTnLst>
                          </p:cTn>
                        </p:par>
                      </p:childTnLst>
                    </p:cTn>
                  </p:par>
                  <p:par>
                    <p:cTn id="9" fill="hold">
                      <p:stCondLst>
                        <p:cond delay="indefinite"/>
                      </p:stCondLst>
                      <p:childTnLst>
                        <p:par>
                          <p:cTn id="10" fill="hold">
                            <p:stCondLst>
                              <p:cond delay="0"/>
                            </p:stCondLst>
                            <p:childTnLst>
                              <p:par>
                                <p:cTn id="11" presetID="12" presetClass="entr" presetSubtype="4" fill="hold" grpId="0" nodeType="clickEffect">
                                  <p:stCondLst>
                                    <p:cond delay="0"/>
                                  </p:stCondLst>
                                  <p:childTnLst>
                                    <p:set>
                                      <p:cBhvr>
                                        <p:cTn id="12" dur="1" fill="hold">
                                          <p:stCondLst>
                                            <p:cond delay="0"/>
                                          </p:stCondLst>
                                        </p:cTn>
                                        <p:tgtEl>
                                          <p:spTgt spid="28675">
                                            <p:txEl>
                                              <p:pRg st="1" end="1"/>
                                            </p:txEl>
                                          </p:spTgt>
                                        </p:tgtEl>
                                        <p:attrNameLst>
                                          <p:attrName>style.visibility</p:attrName>
                                        </p:attrNameLst>
                                      </p:cBhvr>
                                      <p:to>
                                        <p:strVal val="visible"/>
                                      </p:to>
                                    </p:set>
                                    <p:anim calcmode="lin" valueType="num">
                                      <p:cBhvr additive="base">
                                        <p:cTn id="13" dur="500"/>
                                        <p:tgtEl>
                                          <p:spTgt spid="28675">
                                            <p:txEl>
                                              <p:pRg st="1" end="1"/>
                                            </p:txEl>
                                          </p:spTgt>
                                        </p:tgtEl>
                                        <p:attrNameLst>
                                          <p:attrName>ppt_y</p:attrName>
                                        </p:attrNameLst>
                                      </p:cBhvr>
                                      <p:tavLst>
                                        <p:tav tm="0">
                                          <p:val>
                                            <p:strVal val="#ppt_y+#ppt_h*1.125000"/>
                                          </p:val>
                                        </p:tav>
                                        <p:tav tm="100000">
                                          <p:val>
                                            <p:strVal val="#ppt_y"/>
                                          </p:val>
                                        </p:tav>
                                      </p:tavLst>
                                    </p:anim>
                                    <p:animEffect transition="in" filter="wipe(up)">
                                      <p:cBhvr>
                                        <p:cTn id="14" dur="500"/>
                                        <p:tgtEl>
                                          <p:spTgt spid="28675">
                                            <p:txEl>
                                              <p:pRg st="1" end="1"/>
                                            </p:txEl>
                                          </p:spTgt>
                                        </p:tgtEl>
                                      </p:cBhvr>
                                    </p:animEffect>
                                  </p:childTnLst>
                                </p:cTn>
                              </p:par>
                              <p:par>
                                <p:cTn id="15" presetID="12" presetClass="entr" presetSubtype="4" fill="hold" grpId="0" nodeType="withEffect">
                                  <p:stCondLst>
                                    <p:cond delay="0"/>
                                  </p:stCondLst>
                                  <p:childTnLst>
                                    <p:set>
                                      <p:cBhvr>
                                        <p:cTn id="16" dur="1" fill="hold">
                                          <p:stCondLst>
                                            <p:cond delay="0"/>
                                          </p:stCondLst>
                                        </p:cTn>
                                        <p:tgtEl>
                                          <p:spTgt spid="28675">
                                            <p:txEl>
                                              <p:pRg st="2" end="2"/>
                                            </p:txEl>
                                          </p:spTgt>
                                        </p:tgtEl>
                                        <p:attrNameLst>
                                          <p:attrName>style.visibility</p:attrName>
                                        </p:attrNameLst>
                                      </p:cBhvr>
                                      <p:to>
                                        <p:strVal val="visible"/>
                                      </p:to>
                                    </p:set>
                                    <p:anim calcmode="lin" valueType="num">
                                      <p:cBhvr additive="base">
                                        <p:cTn id="17" dur="500"/>
                                        <p:tgtEl>
                                          <p:spTgt spid="28675">
                                            <p:txEl>
                                              <p:pRg st="2" end="2"/>
                                            </p:txEl>
                                          </p:spTgt>
                                        </p:tgtEl>
                                        <p:attrNameLst>
                                          <p:attrName>ppt_y</p:attrName>
                                        </p:attrNameLst>
                                      </p:cBhvr>
                                      <p:tavLst>
                                        <p:tav tm="0">
                                          <p:val>
                                            <p:strVal val="#ppt_y+#ppt_h*1.125000"/>
                                          </p:val>
                                        </p:tav>
                                        <p:tav tm="100000">
                                          <p:val>
                                            <p:strVal val="#ppt_y"/>
                                          </p:val>
                                        </p:tav>
                                      </p:tavLst>
                                    </p:anim>
                                    <p:animEffect transition="in" filter="wipe(up)">
                                      <p:cBhvr>
                                        <p:cTn id="18" dur="500"/>
                                        <p:tgtEl>
                                          <p:spTgt spid="28675">
                                            <p:txEl>
                                              <p:pRg st="2" end="2"/>
                                            </p:txEl>
                                          </p:spTgt>
                                        </p:tgtEl>
                                      </p:cBhvr>
                                    </p:animEffect>
                                  </p:childTnLst>
                                </p:cTn>
                              </p:par>
                              <p:par>
                                <p:cTn id="19" presetID="12" presetClass="entr" presetSubtype="4" fill="hold" grpId="0" nodeType="withEffect">
                                  <p:stCondLst>
                                    <p:cond delay="0"/>
                                  </p:stCondLst>
                                  <p:childTnLst>
                                    <p:set>
                                      <p:cBhvr>
                                        <p:cTn id="20" dur="1" fill="hold">
                                          <p:stCondLst>
                                            <p:cond delay="0"/>
                                          </p:stCondLst>
                                        </p:cTn>
                                        <p:tgtEl>
                                          <p:spTgt spid="28675">
                                            <p:txEl>
                                              <p:pRg st="3" end="3"/>
                                            </p:txEl>
                                          </p:spTgt>
                                        </p:tgtEl>
                                        <p:attrNameLst>
                                          <p:attrName>style.visibility</p:attrName>
                                        </p:attrNameLst>
                                      </p:cBhvr>
                                      <p:to>
                                        <p:strVal val="visible"/>
                                      </p:to>
                                    </p:set>
                                    <p:anim calcmode="lin" valueType="num">
                                      <p:cBhvr additive="base">
                                        <p:cTn id="21" dur="500"/>
                                        <p:tgtEl>
                                          <p:spTgt spid="28675">
                                            <p:txEl>
                                              <p:pRg st="3" end="3"/>
                                            </p:txEl>
                                          </p:spTgt>
                                        </p:tgtEl>
                                        <p:attrNameLst>
                                          <p:attrName>ppt_y</p:attrName>
                                        </p:attrNameLst>
                                      </p:cBhvr>
                                      <p:tavLst>
                                        <p:tav tm="0">
                                          <p:val>
                                            <p:strVal val="#ppt_y+#ppt_h*1.125000"/>
                                          </p:val>
                                        </p:tav>
                                        <p:tav tm="100000">
                                          <p:val>
                                            <p:strVal val="#ppt_y"/>
                                          </p:val>
                                        </p:tav>
                                      </p:tavLst>
                                    </p:anim>
                                    <p:animEffect transition="in" filter="wipe(up)">
                                      <p:cBhvr>
                                        <p:cTn id="22" dur="500"/>
                                        <p:tgtEl>
                                          <p:spTgt spid="28675">
                                            <p:txEl>
                                              <p:pRg st="3" end="3"/>
                                            </p:txEl>
                                          </p:spTgt>
                                        </p:tgtEl>
                                      </p:cBhvr>
                                    </p:animEffect>
                                  </p:childTnLst>
                                </p:cTn>
                              </p:par>
                              <p:par>
                                <p:cTn id="23" presetID="12" presetClass="entr" presetSubtype="4" fill="hold" grpId="0" nodeType="withEffect">
                                  <p:stCondLst>
                                    <p:cond delay="0"/>
                                  </p:stCondLst>
                                  <p:childTnLst>
                                    <p:set>
                                      <p:cBhvr>
                                        <p:cTn id="24" dur="1" fill="hold">
                                          <p:stCondLst>
                                            <p:cond delay="0"/>
                                          </p:stCondLst>
                                        </p:cTn>
                                        <p:tgtEl>
                                          <p:spTgt spid="28675">
                                            <p:txEl>
                                              <p:pRg st="4" end="4"/>
                                            </p:txEl>
                                          </p:spTgt>
                                        </p:tgtEl>
                                        <p:attrNameLst>
                                          <p:attrName>style.visibility</p:attrName>
                                        </p:attrNameLst>
                                      </p:cBhvr>
                                      <p:to>
                                        <p:strVal val="visible"/>
                                      </p:to>
                                    </p:set>
                                    <p:anim calcmode="lin" valueType="num">
                                      <p:cBhvr additive="base">
                                        <p:cTn id="25" dur="500"/>
                                        <p:tgtEl>
                                          <p:spTgt spid="28675">
                                            <p:txEl>
                                              <p:pRg st="4" end="4"/>
                                            </p:txEl>
                                          </p:spTgt>
                                        </p:tgtEl>
                                        <p:attrNameLst>
                                          <p:attrName>ppt_y</p:attrName>
                                        </p:attrNameLst>
                                      </p:cBhvr>
                                      <p:tavLst>
                                        <p:tav tm="0">
                                          <p:val>
                                            <p:strVal val="#ppt_y+#ppt_h*1.125000"/>
                                          </p:val>
                                        </p:tav>
                                        <p:tav tm="100000">
                                          <p:val>
                                            <p:strVal val="#ppt_y"/>
                                          </p:val>
                                        </p:tav>
                                      </p:tavLst>
                                    </p:anim>
                                    <p:animEffect transition="in" filter="wipe(up)">
                                      <p:cBhvr>
                                        <p:cTn id="26" dur="500"/>
                                        <p:tgtEl>
                                          <p:spTgt spid="28675">
                                            <p:txEl>
                                              <p:pRg st="4" end="4"/>
                                            </p:txEl>
                                          </p:spTgt>
                                        </p:tgtEl>
                                      </p:cBhvr>
                                    </p:animEffect>
                                  </p:childTnLst>
                                </p:cTn>
                              </p:par>
                              <p:par>
                                <p:cTn id="27" presetID="12" presetClass="entr" presetSubtype="4" fill="hold" grpId="0" nodeType="withEffect">
                                  <p:stCondLst>
                                    <p:cond delay="0"/>
                                  </p:stCondLst>
                                  <p:childTnLst>
                                    <p:set>
                                      <p:cBhvr>
                                        <p:cTn id="28" dur="1" fill="hold">
                                          <p:stCondLst>
                                            <p:cond delay="0"/>
                                          </p:stCondLst>
                                        </p:cTn>
                                        <p:tgtEl>
                                          <p:spTgt spid="28675">
                                            <p:txEl>
                                              <p:pRg st="5" end="5"/>
                                            </p:txEl>
                                          </p:spTgt>
                                        </p:tgtEl>
                                        <p:attrNameLst>
                                          <p:attrName>style.visibility</p:attrName>
                                        </p:attrNameLst>
                                      </p:cBhvr>
                                      <p:to>
                                        <p:strVal val="visible"/>
                                      </p:to>
                                    </p:set>
                                    <p:anim calcmode="lin" valueType="num">
                                      <p:cBhvr additive="base">
                                        <p:cTn id="29" dur="500"/>
                                        <p:tgtEl>
                                          <p:spTgt spid="28675">
                                            <p:txEl>
                                              <p:pRg st="5" end="5"/>
                                            </p:txEl>
                                          </p:spTgt>
                                        </p:tgtEl>
                                        <p:attrNameLst>
                                          <p:attrName>ppt_y</p:attrName>
                                        </p:attrNameLst>
                                      </p:cBhvr>
                                      <p:tavLst>
                                        <p:tav tm="0">
                                          <p:val>
                                            <p:strVal val="#ppt_y+#ppt_h*1.125000"/>
                                          </p:val>
                                        </p:tav>
                                        <p:tav tm="100000">
                                          <p:val>
                                            <p:strVal val="#ppt_y"/>
                                          </p:val>
                                        </p:tav>
                                      </p:tavLst>
                                    </p:anim>
                                    <p:animEffect transition="in" filter="wipe(up)">
                                      <p:cBhvr>
                                        <p:cTn id="30" dur="500"/>
                                        <p:tgtEl>
                                          <p:spTgt spid="28675">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75" grpId="0" build="p"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06" name="Freeform: Shape 75"/>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763037" y="5367908"/>
            <a:ext cx="3428963" cy="1490093"/>
          </a:xfrm>
          <a:custGeom>
            <a:avLst/>
            <a:gdLst>
              <a:gd name="connsiteX0" fmla="*/ 690108 w 3428963"/>
              <a:gd name="connsiteY0" fmla="*/ 0 h 1490093"/>
              <a:gd name="connsiteX1" fmla="*/ 3428963 w 3428963"/>
              <a:gd name="connsiteY1" fmla="*/ 0 h 1490093"/>
              <a:gd name="connsiteX2" fmla="*/ 3428963 w 3428963"/>
              <a:gd name="connsiteY2" fmla="*/ 1490093 h 1490093"/>
              <a:gd name="connsiteX3" fmla="*/ 0 w 3428963"/>
              <a:gd name="connsiteY3" fmla="*/ 1490093 h 1490093"/>
            </a:gdLst>
            <a:ahLst/>
            <a:cxnLst>
              <a:cxn ang="0">
                <a:pos x="connsiteX0" y="connsiteY0"/>
              </a:cxn>
              <a:cxn ang="0">
                <a:pos x="connsiteX1" y="connsiteY1"/>
              </a:cxn>
              <a:cxn ang="0">
                <a:pos x="connsiteX2" y="connsiteY2"/>
              </a:cxn>
              <a:cxn ang="0">
                <a:pos x="connsiteX3" y="connsiteY3"/>
              </a:cxn>
            </a:cxnLst>
            <a:rect l="l" t="t" r="r" b="b"/>
            <a:pathLst>
              <a:path w="3428963" h="1490093">
                <a:moveTo>
                  <a:pt x="690108" y="0"/>
                </a:moveTo>
                <a:lnTo>
                  <a:pt x="3428963" y="0"/>
                </a:lnTo>
                <a:lnTo>
                  <a:pt x="3428963" y="1490093"/>
                </a:lnTo>
                <a:lnTo>
                  <a:pt x="0" y="1490093"/>
                </a:lnTo>
                <a:close/>
              </a:path>
            </a:pathLst>
          </a:cu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9707" name="Freeform: Shape 77"/>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5367908"/>
            <a:ext cx="9161029" cy="1490093"/>
          </a:xfrm>
          <a:custGeom>
            <a:avLst/>
            <a:gdLst>
              <a:gd name="connsiteX0" fmla="*/ 0 w 9161029"/>
              <a:gd name="connsiteY0" fmla="*/ 0 h 1490093"/>
              <a:gd name="connsiteX1" fmla="*/ 2046494 w 9161029"/>
              <a:gd name="connsiteY1" fmla="*/ 0 h 1490093"/>
              <a:gd name="connsiteX2" fmla="*/ 2496613 w 9161029"/>
              <a:gd name="connsiteY2" fmla="*/ 0 h 1490093"/>
              <a:gd name="connsiteX3" fmla="*/ 3235839 w 9161029"/>
              <a:gd name="connsiteY3" fmla="*/ 0 h 1490093"/>
              <a:gd name="connsiteX4" fmla="*/ 9161029 w 9161029"/>
              <a:gd name="connsiteY4" fmla="*/ 0 h 1490093"/>
              <a:gd name="connsiteX5" fmla="*/ 8470921 w 9161029"/>
              <a:gd name="connsiteY5" fmla="*/ 1490093 h 1490093"/>
              <a:gd name="connsiteX6" fmla="*/ 0 w 9161029"/>
              <a:gd name="connsiteY6" fmla="*/ 1490093 h 14900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61029" h="1490093">
                <a:moveTo>
                  <a:pt x="0" y="0"/>
                </a:moveTo>
                <a:lnTo>
                  <a:pt x="2046494" y="0"/>
                </a:lnTo>
                <a:lnTo>
                  <a:pt x="2496613" y="0"/>
                </a:lnTo>
                <a:lnTo>
                  <a:pt x="3235839" y="0"/>
                </a:lnTo>
                <a:lnTo>
                  <a:pt x="9161029" y="0"/>
                </a:lnTo>
                <a:lnTo>
                  <a:pt x="8470921" y="1490093"/>
                </a:lnTo>
                <a:lnTo>
                  <a:pt x="0" y="1490093"/>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9698" name="Rectangle 2"/>
          <p:cNvSpPr>
            <a:spLocks noChangeArrowheads="1"/>
          </p:cNvSpPr>
          <p:nvPr/>
        </p:nvSpPr>
        <p:spPr bwMode="auto">
          <a:xfrm>
            <a:off x="22098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9699" name="Rectangle 3"/>
          <p:cNvSpPr>
            <a:spLocks noChangeArrowheads="1"/>
          </p:cNvSpPr>
          <p:nvPr/>
        </p:nvSpPr>
        <p:spPr bwMode="auto">
          <a:xfrm>
            <a:off x="4648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9700" name="Rectangle 4"/>
          <p:cNvSpPr>
            <a:spLocks noGrp="1" noChangeArrowheads="1"/>
          </p:cNvSpPr>
          <p:nvPr>
            <p:ph type="title"/>
          </p:nvPr>
        </p:nvSpPr>
        <p:spPr>
          <a:xfrm>
            <a:off x="838200" y="5529884"/>
            <a:ext cx="7719381" cy="1096331"/>
          </a:xfrm>
        </p:spPr>
        <p:txBody>
          <a:bodyPr>
            <a:normAutofit/>
          </a:bodyPr>
          <a:lstStyle/>
          <a:p>
            <a:r>
              <a:rPr lang="en-US" b="1" dirty="0" err="1" smtClean="0"/>
              <a:t>Các</a:t>
            </a:r>
            <a:r>
              <a:rPr lang="en-US" b="1" dirty="0" smtClean="0"/>
              <a:t> </a:t>
            </a:r>
            <a:r>
              <a:rPr lang="en-US" b="1" dirty="0" err="1" smtClean="0"/>
              <a:t>dạng</a:t>
            </a:r>
            <a:r>
              <a:rPr lang="en-US" b="1" dirty="0" smtClean="0"/>
              <a:t> chỉ </a:t>
            </a:r>
            <a:r>
              <a:rPr lang="en-US" b="1" dirty="0" err="1" smtClean="0"/>
              <a:t>sô</a:t>
            </a:r>
            <a:r>
              <a:rPr lang="en-US" b="1" dirty="0" smtClean="0"/>
              <a:t>́ (1</a:t>
            </a:r>
            <a:r>
              <a:rPr lang="en-US" b="1" dirty="0"/>
              <a:t>)</a:t>
            </a:r>
          </a:p>
        </p:txBody>
      </p:sp>
      <p:graphicFrame>
        <p:nvGraphicFramePr>
          <p:cNvPr id="29708" name="Rectangle 5"/>
          <p:cNvGraphicFramePr/>
          <p:nvPr>
            <p:extLst>
              <p:ext uri="{D42A27DB-BD31-4B8C-83A1-F6EECF244321}">
                <p14:modId xmlns:p14="http://schemas.microsoft.com/office/powerpoint/2010/main" val="877445809"/>
              </p:ext>
            </p:extLst>
          </p:nvPr>
        </p:nvGraphicFramePr>
        <p:xfrm>
          <a:off x="464695" y="1484767"/>
          <a:ext cx="11727305" cy="340202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TextBox 1">
            <a:extLst>
              <a:ext uri="{FF2B5EF4-FFF2-40B4-BE49-F238E27FC236}">
                <a16:creationId xmlns:a16="http://schemas.microsoft.com/office/drawing/2014/main" id="{B3B2D311-AAFB-4C26-8577-0D21D736CE23}"/>
              </a:ext>
            </a:extLst>
          </p:cNvPr>
          <p:cNvSpPr txBox="1"/>
          <p:nvPr/>
        </p:nvSpPr>
        <p:spPr>
          <a:xfrm>
            <a:off x="192505" y="80210"/>
            <a:ext cx="11544793" cy="1323439"/>
          </a:xfrm>
          <a:prstGeom prst="rect">
            <a:avLst/>
          </a:prstGeom>
          <a:noFill/>
        </p:spPr>
        <p:txBody>
          <a:bodyPr wrap="square" rtlCol="0">
            <a:spAutoFit/>
          </a:bodyPr>
          <a:lstStyle/>
          <a:p>
            <a:pPr lvl="0" algn="ctr">
              <a:defRPr/>
            </a:pPr>
            <a:r>
              <a:rPr lang="en-US" sz="4000" b="1" dirty="0" err="1">
                <a:solidFill>
                  <a:prstClr val="black"/>
                </a:solidFill>
                <a:latin typeface="Arial" pitchFamily="34" charset="0"/>
                <a:cs typeface="Arial" pitchFamily="34" charset="0"/>
              </a:rPr>
              <a:t>Một</a:t>
            </a:r>
            <a:r>
              <a:rPr lang="en-US" sz="4000" b="1" dirty="0">
                <a:solidFill>
                  <a:prstClr val="black"/>
                </a:solidFill>
                <a:latin typeface="Arial" pitchFamily="34" charset="0"/>
                <a:cs typeface="Arial" pitchFamily="34" charset="0"/>
              </a:rPr>
              <a:t> </a:t>
            </a:r>
            <a:r>
              <a:rPr lang="en-US" sz="4000" b="1" dirty="0" err="1">
                <a:solidFill>
                  <a:prstClr val="black"/>
                </a:solidFill>
                <a:latin typeface="Arial" pitchFamily="34" charset="0"/>
                <a:cs typeface="Arial" pitchFamily="34" charset="0"/>
              </a:rPr>
              <a:t>chỉ</a:t>
            </a:r>
            <a:r>
              <a:rPr lang="en-US" sz="4000" b="1" dirty="0">
                <a:solidFill>
                  <a:prstClr val="black"/>
                </a:solidFill>
                <a:latin typeface="Arial" pitchFamily="34" charset="0"/>
                <a:cs typeface="Arial" pitchFamily="34" charset="0"/>
              </a:rPr>
              <a:t> </a:t>
            </a:r>
            <a:r>
              <a:rPr lang="en-US" sz="4000" b="1" dirty="0" err="1">
                <a:solidFill>
                  <a:prstClr val="black"/>
                </a:solidFill>
                <a:latin typeface="Arial" pitchFamily="34" charset="0"/>
                <a:cs typeface="Arial" pitchFamily="34" charset="0"/>
              </a:rPr>
              <a:t>số</a:t>
            </a:r>
            <a:r>
              <a:rPr lang="en-US" sz="4000" b="1" dirty="0">
                <a:solidFill>
                  <a:prstClr val="black"/>
                </a:solidFill>
                <a:latin typeface="Arial" pitchFamily="34" charset="0"/>
                <a:cs typeface="Arial" pitchFamily="34" charset="0"/>
              </a:rPr>
              <a:t> </a:t>
            </a:r>
            <a:r>
              <a:rPr lang="en-US" sz="4000" b="1" dirty="0" err="1" smtClean="0">
                <a:solidFill>
                  <a:prstClr val="black"/>
                </a:solidFill>
                <a:latin typeface="Arial" pitchFamily="34" charset="0"/>
                <a:cs typeface="Arial" pitchFamily="34" charset="0"/>
              </a:rPr>
              <a:t>thi</a:t>
            </a:r>
            <a:r>
              <a:rPr lang="en-US" sz="4000" b="1" dirty="0" smtClean="0">
                <a:solidFill>
                  <a:prstClr val="black"/>
                </a:solidFill>
                <a:latin typeface="Arial" pitchFamily="34" charset="0"/>
                <a:cs typeface="Arial" pitchFamily="34" charset="0"/>
              </a:rPr>
              <a:t>̀ </a:t>
            </a:r>
            <a:r>
              <a:rPr lang="en-US" sz="4000" b="1" dirty="0" err="1" smtClean="0">
                <a:solidFill>
                  <a:prstClr val="black"/>
                </a:solidFill>
                <a:latin typeface="Arial" pitchFamily="34" charset="0"/>
                <a:cs typeface="Arial" pitchFamily="34" charset="0"/>
              </a:rPr>
              <a:t>thường</a:t>
            </a:r>
            <a:r>
              <a:rPr lang="en-US" sz="4000" b="1" dirty="0" smtClean="0">
                <a:solidFill>
                  <a:prstClr val="black"/>
                </a:solidFill>
                <a:latin typeface="Arial" pitchFamily="34" charset="0"/>
                <a:cs typeface="Arial" pitchFamily="34" charset="0"/>
              </a:rPr>
              <a:t> </a:t>
            </a:r>
            <a:r>
              <a:rPr lang="en-US" sz="4000" b="1" dirty="0" err="1" smtClean="0">
                <a:solidFill>
                  <a:prstClr val="black"/>
                </a:solidFill>
                <a:latin typeface="Arial" pitchFamily="34" charset="0"/>
                <a:cs typeface="Arial" pitchFamily="34" charset="0"/>
              </a:rPr>
              <a:t>được</a:t>
            </a:r>
            <a:r>
              <a:rPr lang="en-US" sz="4000" b="1" dirty="0" smtClean="0">
                <a:solidFill>
                  <a:prstClr val="black"/>
                </a:solidFill>
                <a:latin typeface="Arial" pitchFamily="34" charset="0"/>
                <a:cs typeface="Arial" pitchFamily="34" charset="0"/>
              </a:rPr>
              <a:t> </a:t>
            </a:r>
            <a:r>
              <a:rPr lang="en-US" sz="4000" b="1" dirty="0" err="1">
                <a:solidFill>
                  <a:prstClr val="black"/>
                </a:solidFill>
                <a:latin typeface="Arial" pitchFamily="34" charset="0"/>
                <a:cs typeface="Arial" pitchFamily="34" charset="0"/>
              </a:rPr>
              <a:t>thể</a:t>
            </a:r>
            <a:r>
              <a:rPr lang="en-US" sz="4000" b="1" dirty="0">
                <a:solidFill>
                  <a:prstClr val="black"/>
                </a:solidFill>
                <a:latin typeface="Arial" pitchFamily="34" charset="0"/>
                <a:cs typeface="Arial" pitchFamily="34" charset="0"/>
              </a:rPr>
              <a:t> </a:t>
            </a:r>
            <a:r>
              <a:rPr lang="en-US" sz="4000" b="1" dirty="0" err="1">
                <a:solidFill>
                  <a:prstClr val="black"/>
                </a:solidFill>
                <a:latin typeface="Arial" pitchFamily="34" charset="0"/>
                <a:cs typeface="Arial" pitchFamily="34" charset="0"/>
              </a:rPr>
              <a:t>hiện</a:t>
            </a:r>
            <a:r>
              <a:rPr lang="en-US" sz="4000" b="1" dirty="0">
                <a:solidFill>
                  <a:prstClr val="black"/>
                </a:solidFill>
                <a:latin typeface="Arial" pitchFamily="34" charset="0"/>
                <a:cs typeface="Arial" pitchFamily="34" charset="0"/>
              </a:rPr>
              <a:t> </a:t>
            </a:r>
            <a:r>
              <a:rPr lang="en-US" sz="4000" b="1" dirty="0" smtClean="0">
                <a:solidFill>
                  <a:prstClr val="black"/>
                </a:solidFill>
                <a:latin typeface="Arial" pitchFamily="34" charset="0"/>
                <a:cs typeface="Arial" pitchFamily="34" charset="0"/>
              </a:rPr>
              <a:t/>
            </a:r>
            <a:br>
              <a:rPr lang="en-US" sz="4000" b="1" dirty="0" smtClean="0">
                <a:solidFill>
                  <a:prstClr val="black"/>
                </a:solidFill>
                <a:latin typeface="Arial" pitchFamily="34" charset="0"/>
                <a:cs typeface="Arial" pitchFamily="34" charset="0"/>
              </a:rPr>
            </a:br>
            <a:r>
              <a:rPr lang="en-US" sz="4000" b="1" dirty="0" err="1" smtClean="0">
                <a:solidFill>
                  <a:prstClr val="black"/>
                </a:solidFill>
                <a:latin typeface="Arial" pitchFamily="34" charset="0"/>
                <a:cs typeface="Arial" pitchFamily="34" charset="0"/>
              </a:rPr>
              <a:t>dưới</a:t>
            </a:r>
            <a:r>
              <a:rPr lang="en-US" sz="4000" b="1" dirty="0" smtClean="0">
                <a:solidFill>
                  <a:prstClr val="black"/>
                </a:solidFill>
                <a:latin typeface="Arial" pitchFamily="34" charset="0"/>
                <a:cs typeface="Arial" pitchFamily="34" charset="0"/>
              </a:rPr>
              <a:t> </a:t>
            </a:r>
            <a:r>
              <a:rPr lang="en-US" sz="4000" b="1" dirty="0" err="1">
                <a:solidFill>
                  <a:prstClr val="black"/>
                </a:solidFill>
                <a:latin typeface="Arial" pitchFamily="34" charset="0"/>
                <a:cs typeface="Arial" pitchFamily="34" charset="0"/>
              </a:rPr>
              <a:t>dạng</a:t>
            </a:r>
            <a:r>
              <a:rPr lang="en-US" sz="4000" b="1" dirty="0">
                <a:solidFill>
                  <a:prstClr val="black"/>
                </a:solidFill>
                <a:latin typeface="Arial" pitchFamily="34" charset="0"/>
                <a:cs typeface="Arial" pitchFamily="34" charset="0"/>
              </a:rPr>
              <a:t> </a:t>
            </a:r>
            <a:r>
              <a:rPr lang="en-US" sz="4000" b="1" dirty="0" err="1" smtClean="0">
                <a:solidFill>
                  <a:prstClr val="black"/>
                </a:solidFill>
                <a:latin typeface="Arial" pitchFamily="34" charset="0"/>
                <a:cs typeface="Arial" pitchFamily="34" charset="0"/>
              </a:rPr>
              <a:t>số</a:t>
            </a:r>
            <a:endParaRPr kumimoji="0" lang="en-US" sz="4000" b="1" i="0" u="none" strike="noStrike" kern="1200" cap="none" spc="0" normalizeH="0" baseline="0" noProof="0" dirty="0">
              <a:ln>
                <a:noFill/>
              </a:ln>
              <a:solidFill>
                <a:prstClr val="black"/>
              </a:solidFill>
              <a:effectLst/>
              <a:uLnTx/>
              <a:uFillTx/>
              <a:latin typeface="Arial" pitchFamily="34" charset="0"/>
              <a:cs typeface="Arial" pitchFamily="34" charset="0"/>
            </a:endParaRPr>
          </a:p>
        </p:txBody>
      </p:sp>
      <p:sp>
        <p:nvSpPr>
          <p:cNvPr id="3" name="Slide Number Placeholder 2">
            <a:extLst>
              <a:ext uri="{FF2B5EF4-FFF2-40B4-BE49-F238E27FC236}">
                <a16:creationId xmlns:a16="http://schemas.microsoft.com/office/drawing/2014/main" id="{F83AB3FB-FC94-4CC5-9F06-929F8EB844D9}"/>
              </a:ext>
            </a:extLst>
          </p:cNvPr>
          <p:cNvSpPr>
            <a:spLocks noGrp="1"/>
          </p:cNvSpPr>
          <p:nvPr>
            <p:ph type="sldNum" sz="quarter" idx="12"/>
          </p:nvPr>
        </p:nvSpPr>
        <p:spPr/>
        <p:txBody>
          <a:bodyPr/>
          <a:lstStyle/>
          <a:p>
            <a:fld id="{153E8625-B560-410E-8292-BF1FFD7CFF88}" type="slidenum">
              <a:rPr lang="en-GB" smtClean="0"/>
              <a:t>15</a:t>
            </a:fld>
            <a:endParaRPr lang="en-GB"/>
          </a:p>
        </p:txBody>
      </p:sp>
    </p:spTree>
    <p:extLst>
      <p:ext uri="{BB962C8B-B14F-4D97-AF65-F5344CB8AC3E}">
        <p14:creationId xmlns:p14="http://schemas.microsoft.com/office/powerpoint/2010/main" val="1667754447"/>
      </p:ext>
    </p:extLst>
  </p:cSld>
  <p:clrMapOvr>
    <a:masterClrMapping/>
  </p:clrMapOvr>
  <p:transition spd="slow"/>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 name="Freeform: Shape 73"/>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763037" y="5367908"/>
            <a:ext cx="3428963" cy="1490093"/>
          </a:xfrm>
          <a:custGeom>
            <a:avLst/>
            <a:gdLst>
              <a:gd name="connsiteX0" fmla="*/ 690108 w 3428963"/>
              <a:gd name="connsiteY0" fmla="*/ 0 h 1490093"/>
              <a:gd name="connsiteX1" fmla="*/ 3428963 w 3428963"/>
              <a:gd name="connsiteY1" fmla="*/ 0 h 1490093"/>
              <a:gd name="connsiteX2" fmla="*/ 3428963 w 3428963"/>
              <a:gd name="connsiteY2" fmla="*/ 1490093 h 1490093"/>
              <a:gd name="connsiteX3" fmla="*/ 0 w 3428963"/>
              <a:gd name="connsiteY3" fmla="*/ 1490093 h 1490093"/>
            </a:gdLst>
            <a:ahLst/>
            <a:cxnLst>
              <a:cxn ang="0">
                <a:pos x="connsiteX0" y="connsiteY0"/>
              </a:cxn>
              <a:cxn ang="0">
                <a:pos x="connsiteX1" y="connsiteY1"/>
              </a:cxn>
              <a:cxn ang="0">
                <a:pos x="connsiteX2" y="connsiteY2"/>
              </a:cxn>
              <a:cxn ang="0">
                <a:pos x="connsiteX3" y="connsiteY3"/>
              </a:cxn>
            </a:cxnLst>
            <a:rect l="l" t="t" r="r" b="b"/>
            <a:pathLst>
              <a:path w="3428963" h="1490093">
                <a:moveTo>
                  <a:pt x="690108" y="0"/>
                </a:moveTo>
                <a:lnTo>
                  <a:pt x="3428963" y="0"/>
                </a:lnTo>
                <a:lnTo>
                  <a:pt x="3428963" y="1490093"/>
                </a:lnTo>
                <a:lnTo>
                  <a:pt x="0" y="1490093"/>
                </a:lnTo>
                <a:close/>
              </a:path>
            </a:pathLst>
          </a:cu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76" name="Freeform: Shape 75"/>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5367908"/>
            <a:ext cx="9161029" cy="1490093"/>
          </a:xfrm>
          <a:custGeom>
            <a:avLst/>
            <a:gdLst>
              <a:gd name="connsiteX0" fmla="*/ 0 w 9161029"/>
              <a:gd name="connsiteY0" fmla="*/ 0 h 1490093"/>
              <a:gd name="connsiteX1" fmla="*/ 2046494 w 9161029"/>
              <a:gd name="connsiteY1" fmla="*/ 0 h 1490093"/>
              <a:gd name="connsiteX2" fmla="*/ 2496613 w 9161029"/>
              <a:gd name="connsiteY2" fmla="*/ 0 h 1490093"/>
              <a:gd name="connsiteX3" fmla="*/ 3235839 w 9161029"/>
              <a:gd name="connsiteY3" fmla="*/ 0 h 1490093"/>
              <a:gd name="connsiteX4" fmla="*/ 9161029 w 9161029"/>
              <a:gd name="connsiteY4" fmla="*/ 0 h 1490093"/>
              <a:gd name="connsiteX5" fmla="*/ 8470921 w 9161029"/>
              <a:gd name="connsiteY5" fmla="*/ 1490093 h 1490093"/>
              <a:gd name="connsiteX6" fmla="*/ 0 w 9161029"/>
              <a:gd name="connsiteY6" fmla="*/ 1490093 h 14900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61029" h="1490093">
                <a:moveTo>
                  <a:pt x="0" y="0"/>
                </a:moveTo>
                <a:lnTo>
                  <a:pt x="2046494" y="0"/>
                </a:lnTo>
                <a:lnTo>
                  <a:pt x="2496613" y="0"/>
                </a:lnTo>
                <a:lnTo>
                  <a:pt x="3235839" y="0"/>
                </a:lnTo>
                <a:lnTo>
                  <a:pt x="9161029" y="0"/>
                </a:lnTo>
                <a:lnTo>
                  <a:pt x="8470921" y="1490093"/>
                </a:lnTo>
                <a:lnTo>
                  <a:pt x="0" y="1490093"/>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1746" name="Rectangle 2"/>
          <p:cNvSpPr>
            <a:spLocks noGrp="1" noChangeArrowheads="1"/>
          </p:cNvSpPr>
          <p:nvPr>
            <p:ph type="title"/>
          </p:nvPr>
        </p:nvSpPr>
        <p:spPr>
          <a:xfrm>
            <a:off x="838200" y="5529884"/>
            <a:ext cx="7719381" cy="1096331"/>
          </a:xfrm>
        </p:spPr>
        <p:txBody>
          <a:bodyPr>
            <a:normAutofit/>
          </a:bodyPr>
          <a:lstStyle/>
          <a:p>
            <a:r>
              <a:rPr lang="en-US" b="1" dirty="0" err="1" smtClean="0"/>
              <a:t>Các</a:t>
            </a:r>
            <a:r>
              <a:rPr lang="en-US" b="1" dirty="0" smtClean="0"/>
              <a:t> </a:t>
            </a:r>
            <a:r>
              <a:rPr lang="en-US" b="1" dirty="0" err="1" smtClean="0"/>
              <a:t>dạng</a:t>
            </a:r>
            <a:r>
              <a:rPr lang="en-US" b="1" dirty="0" smtClean="0"/>
              <a:t> chỉ </a:t>
            </a:r>
            <a:r>
              <a:rPr lang="en-US" b="1" dirty="0" err="1" smtClean="0"/>
              <a:t>số</a:t>
            </a:r>
            <a:r>
              <a:rPr lang="en-US" b="1" dirty="0" smtClean="0"/>
              <a:t> </a:t>
            </a:r>
            <a:r>
              <a:rPr lang="en-US" b="1" dirty="0" smtClean="0"/>
              <a:t>(2</a:t>
            </a:r>
            <a:r>
              <a:rPr lang="en-US" b="1" dirty="0"/>
              <a:t>)</a:t>
            </a:r>
          </a:p>
        </p:txBody>
      </p:sp>
      <p:graphicFrame>
        <p:nvGraphicFramePr>
          <p:cNvPr id="31749" name="Rectangle 3"/>
          <p:cNvGraphicFramePr/>
          <p:nvPr>
            <p:extLst>
              <p:ext uri="{D42A27DB-BD31-4B8C-83A1-F6EECF244321}">
                <p14:modId xmlns:p14="http://schemas.microsoft.com/office/powerpoint/2010/main" val="1363613496"/>
              </p:ext>
            </p:extLst>
          </p:nvPr>
        </p:nvGraphicFramePr>
        <p:xfrm>
          <a:off x="838200" y="643467"/>
          <a:ext cx="10515600" cy="408097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Slide Number Placeholder 1">
            <a:extLst>
              <a:ext uri="{FF2B5EF4-FFF2-40B4-BE49-F238E27FC236}">
                <a16:creationId xmlns:a16="http://schemas.microsoft.com/office/drawing/2014/main" id="{3908FFEB-C752-4841-8901-7A3BCB061138}"/>
              </a:ext>
            </a:extLst>
          </p:cNvPr>
          <p:cNvSpPr>
            <a:spLocks noGrp="1"/>
          </p:cNvSpPr>
          <p:nvPr>
            <p:ph type="sldNum" sz="quarter" idx="12"/>
          </p:nvPr>
        </p:nvSpPr>
        <p:spPr/>
        <p:txBody>
          <a:bodyPr/>
          <a:lstStyle/>
          <a:p>
            <a:fld id="{153E8625-B560-410E-8292-BF1FFD7CFF88}" type="slidenum">
              <a:rPr lang="en-GB" smtClean="0"/>
              <a:t>16</a:t>
            </a:fld>
            <a:endParaRPr lang="en-GB"/>
          </a:p>
        </p:txBody>
      </p:sp>
    </p:spTree>
    <p:extLst>
      <p:ext uri="{BB962C8B-B14F-4D97-AF65-F5344CB8AC3E}">
        <p14:creationId xmlns:p14="http://schemas.microsoft.com/office/powerpoint/2010/main" val="198635342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Freeform: Shape 30">
            <a:extLst>
              <a:ext uri="{FF2B5EF4-FFF2-40B4-BE49-F238E27FC236}">
                <a16:creationId xmlns:a16="http://schemas.microsoft.com/office/drawing/2014/main" id="{DB66F6E8-4D4A-4907-940A-774703A2D0FE}"/>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9016005" y="5367908"/>
            <a:ext cx="3175996" cy="1490093"/>
          </a:xfrm>
          <a:custGeom>
            <a:avLst/>
            <a:gdLst>
              <a:gd name="connsiteX0" fmla="*/ 2485888 w 3175996"/>
              <a:gd name="connsiteY0" fmla="*/ 1490093 h 1490093"/>
              <a:gd name="connsiteX1" fmla="*/ 0 w 3175996"/>
              <a:gd name="connsiteY1" fmla="*/ 1490093 h 1490093"/>
              <a:gd name="connsiteX2" fmla="*/ 0 w 3175996"/>
              <a:gd name="connsiteY2" fmla="*/ 0 h 1490093"/>
              <a:gd name="connsiteX3" fmla="*/ 3175996 w 3175996"/>
              <a:gd name="connsiteY3" fmla="*/ 0 h 1490093"/>
            </a:gdLst>
            <a:ahLst/>
            <a:cxnLst>
              <a:cxn ang="0">
                <a:pos x="connsiteX0" y="connsiteY0"/>
              </a:cxn>
              <a:cxn ang="0">
                <a:pos x="connsiteX1" y="connsiteY1"/>
              </a:cxn>
              <a:cxn ang="0">
                <a:pos x="connsiteX2" y="connsiteY2"/>
              </a:cxn>
              <a:cxn ang="0">
                <a:pos x="connsiteX3" y="connsiteY3"/>
              </a:cxn>
            </a:cxnLst>
            <a:rect l="l" t="t" r="r" b="b"/>
            <a:pathLst>
              <a:path w="3175996" h="1490093">
                <a:moveTo>
                  <a:pt x="2485888" y="1490093"/>
                </a:moveTo>
                <a:lnTo>
                  <a:pt x="0" y="1490093"/>
                </a:lnTo>
                <a:lnTo>
                  <a:pt x="0" y="0"/>
                </a:lnTo>
                <a:lnTo>
                  <a:pt x="3175996" y="0"/>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3" name="Freeform: Shape 32">
            <a:extLst>
              <a:ext uri="{FF2B5EF4-FFF2-40B4-BE49-F238E27FC236}">
                <a16:creationId xmlns:a16="http://schemas.microsoft.com/office/drawing/2014/main" id="{8F1F5A56-E82B-4FD5-9025-B72896FFBB6D}"/>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7262" y="5367908"/>
            <a:ext cx="9566296" cy="1490093"/>
          </a:xfrm>
          <a:custGeom>
            <a:avLst/>
            <a:gdLst>
              <a:gd name="connsiteX0" fmla="*/ 0 w 9566296"/>
              <a:gd name="connsiteY0" fmla="*/ 0 h 1490093"/>
              <a:gd name="connsiteX1" fmla="*/ 405267 w 9566296"/>
              <a:gd name="connsiteY1" fmla="*/ 0 h 1490093"/>
              <a:gd name="connsiteX2" fmla="*/ 631857 w 9566296"/>
              <a:gd name="connsiteY2" fmla="*/ 0 h 1490093"/>
              <a:gd name="connsiteX3" fmla="*/ 2451761 w 9566296"/>
              <a:gd name="connsiteY3" fmla="*/ 0 h 1490093"/>
              <a:gd name="connsiteX4" fmla="*/ 2901880 w 9566296"/>
              <a:gd name="connsiteY4" fmla="*/ 0 h 1490093"/>
              <a:gd name="connsiteX5" fmla="*/ 3641106 w 9566296"/>
              <a:gd name="connsiteY5" fmla="*/ 0 h 1490093"/>
              <a:gd name="connsiteX6" fmla="*/ 9566296 w 9566296"/>
              <a:gd name="connsiteY6" fmla="*/ 0 h 1490093"/>
              <a:gd name="connsiteX7" fmla="*/ 8876188 w 9566296"/>
              <a:gd name="connsiteY7" fmla="*/ 1490093 h 1490093"/>
              <a:gd name="connsiteX8" fmla="*/ 631857 w 9566296"/>
              <a:gd name="connsiteY8" fmla="*/ 1490093 h 1490093"/>
              <a:gd name="connsiteX9" fmla="*/ 405267 w 9566296"/>
              <a:gd name="connsiteY9" fmla="*/ 1490093 h 1490093"/>
              <a:gd name="connsiteX10" fmla="*/ 0 w 9566296"/>
              <a:gd name="connsiteY10" fmla="*/ 1490093 h 14900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566296" h="1490093">
                <a:moveTo>
                  <a:pt x="0" y="0"/>
                </a:moveTo>
                <a:lnTo>
                  <a:pt x="405267" y="0"/>
                </a:lnTo>
                <a:lnTo>
                  <a:pt x="631857" y="0"/>
                </a:lnTo>
                <a:lnTo>
                  <a:pt x="2451761" y="0"/>
                </a:lnTo>
                <a:lnTo>
                  <a:pt x="2901880" y="0"/>
                </a:lnTo>
                <a:lnTo>
                  <a:pt x="3641106" y="0"/>
                </a:lnTo>
                <a:lnTo>
                  <a:pt x="9566296" y="0"/>
                </a:lnTo>
                <a:lnTo>
                  <a:pt x="8876188" y="1490093"/>
                </a:lnTo>
                <a:lnTo>
                  <a:pt x="631857" y="1490093"/>
                </a:lnTo>
                <a:lnTo>
                  <a:pt x="405267" y="1490093"/>
                </a:lnTo>
                <a:lnTo>
                  <a:pt x="0" y="1490093"/>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3" name="Title 12">
            <a:extLst>
              <a:ext uri="{FF2B5EF4-FFF2-40B4-BE49-F238E27FC236}">
                <a16:creationId xmlns:a16="http://schemas.microsoft.com/office/drawing/2014/main" id="{4BB3EF0F-189C-4F83-887D-6C4D0493726A}"/>
              </a:ext>
            </a:extLst>
          </p:cNvPr>
          <p:cNvSpPr>
            <a:spLocks noGrp="1"/>
          </p:cNvSpPr>
          <p:nvPr>
            <p:ph type="title"/>
          </p:nvPr>
        </p:nvSpPr>
        <p:spPr>
          <a:xfrm>
            <a:off x="838200" y="5529884"/>
            <a:ext cx="8078342" cy="1096331"/>
          </a:xfrm>
        </p:spPr>
        <p:txBody>
          <a:bodyPr>
            <a:normAutofit/>
          </a:bodyPr>
          <a:lstStyle/>
          <a:p>
            <a:r>
              <a:rPr lang="en-GB" dirty="0" err="1" smtClean="0"/>
              <a:t>Sức</a:t>
            </a:r>
            <a:r>
              <a:rPr lang="en-GB" dirty="0" smtClean="0"/>
              <a:t> </a:t>
            </a:r>
            <a:r>
              <a:rPr lang="en-GB" dirty="0" err="1" smtClean="0"/>
              <a:t>mạnh</a:t>
            </a:r>
            <a:r>
              <a:rPr lang="en-GB" dirty="0" smtClean="0"/>
              <a:t> </a:t>
            </a:r>
            <a:r>
              <a:rPr lang="en-GB" dirty="0" err="1" smtClean="0"/>
              <a:t>của</a:t>
            </a:r>
            <a:r>
              <a:rPr lang="en-GB" dirty="0" smtClean="0"/>
              <a:t> </a:t>
            </a:r>
            <a:r>
              <a:rPr lang="en-GB" dirty="0" err="1" smtClean="0"/>
              <a:t>dư</a:t>
            </a:r>
            <a:r>
              <a:rPr lang="en-GB" dirty="0" smtClean="0"/>
              <a:t>̃ </a:t>
            </a:r>
            <a:r>
              <a:rPr lang="en-GB" dirty="0" err="1" smtClean="0"/>
              <a:t>liệu</a:t>
            </a:r>
            <a:endParaRPr lang="en-GB" dirty="0"/>
          </a:p>
        </p:txBody>
      </p:sp>
      <p:graphicFrame>
        <p:nvGraphicFramePr>
          <p:cNvPr id="22" name="Diagram 21">
            <a:extLst>
              <a:ext uri="{FF2B5EF4-FFF2-40B4-BE49-F238E27FC236}">
                <a16:creationId xmlns:a16="http://schemas.microsoft.com/office/drawing/2014/main" id="{CDC61435-BCC3-466E-848E-8C91A0486612}"/>
              </a:ext>
            </a:extLst>
          </p:cNvPr>
          <p:cNvGraphicFramePr/>
          <p:nvPr>
            <p:extLst>
              <p:ext uri="{D42A27DB-BD31-4B8C-83A1-F6EECF244321}">
                <p14:modId xmlns:p14="http://schemas.microsoft.com/office/powerpoint/2010/main" val="1817290936"/>
              </p:ext>
            </p:extLst>
          </p:nvPr>
        </p:nvGraphicFramePr>
        <p:xfrm>
          <a:off x="1855440" y="141511"/>
          <a:ext cx="8176322" cy="507039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3" name="Callout: Left Arrow 22">
            <a:extLst>
              <a:ext uri="{FF2B5EF4-FFF2-40B4-BE49-F238E27FC236}">
                <a16:creationId xmlns:a16="http://schemas.microsoft.com/office/drawing/2014/main" id="{DDB7ADEB-F097-4D36-988F-C0C280C24F63}"/>
              </a:ext>
            </a:extLst>
          </p:cNvPr>
          <p:cNvSpPr/>
          <p:nvPr/>
        </p:nvSpPr>
        <p:spPr>
          <a:xfrm>
            <a:off x="7106652" y="0"/>
            <a:ext cx="4940968" cy="1426193"/>
          </a:xfrm>
          <a:prstGeom prst="leftArrowCallout">
            <a:avLst>
              <a:gd name="adj1" fmla="val 25000"/>
              <a:gd name="adj2" fmla="val 25000"/>
              <a:gd name="adj3" fmla="val 25000"/>
              <a:gd name="adj4" fmla="val 79373"/>
            </a:avLst>
          </a:prstGeom>
          <a:ln w="28575">
            <a:prstDash val="sysDash"/>
          </a:ln>
        </p:spPr>
        <p:style>
          <a:lnRef idx="2">
            <a:schemeClr val="dk1"/>
          </a:lnRef>
          <a:fillRef idx="1">
            <a:schemeClr val="lt1"/>
          </a:fillRef>
          <a:effectRef idx="0">
            <a:schemeClr val="dk1"/>
          </a:effectRef>
          <a:fontRef idx="minor">
            <a:schemeClr val="dk1"/>
          </a:fontRef>
        </p:style>
        <p:txBody>
          <a:bodyPr rtlCol="0" anchor="ctr"/>
          <a:lstStyle/>
          <a:p>
            <a:pPr marL="342900" marR="0" lvl="0" indent="-342900"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2000" dirty="0" err="1" smtClean="0">
                <a:solidFill>
                  <a:prstClr val="black"/>
                </a:solidFill>
                <a:latin typeface="Calibri" panose="020F0502020204030204"/>
              </a:rPr>
              <a:t>Đánh</a:t>
            </a:r>
            <a:r>
              <a:rPr lang="en-US" sz="2000" dirty="0" smtClean="0">
                <a:solidFill>
                  <a:prstClr val="black"/>
                </a:solidFill>
                <a:latin typeface="Calibri" panose="020F0502020204030204"/>
              </a:rPr>
              <a:t> </a:t>
            </a:r>
            <a:r>
              <a:rPr lang="en-US" sz="2000" dirty="0" err="1" smtClean="0">
                <a:solidFill>
                  <a:prstClr val="black"/>
                </a:solidFill>
                <a:latin typeface="Calibri" panose="020F0502020204030204"/>
              </a:rPr>
              <a:t>gia</a:t>
            </a:r>
            <a:r>
              <a:rPr lang="en-US" sz="2000" dirty="0" smtClean="0">
                <a:solidFill>
                  <a:prstClr val="black"/>
                </a:solidFill>
                <a:latin typeface="Calibri" panose="020F0502020204030204"/>
              </a:rPr>
              <a:t>́ </a:t>
            </a:r>
            <a:r>
              <a:rPr lang="en-US" sz="2000" dirty="0" err="1" smtClean="0">
                <a:solidFill>
                  <a:prstClr val="black"/>
                </a:solidFill>
                <a:latin typeface="Calibri" panose="020F0502020204030204"/>
              </a:rPr>
              <a:t>nhu</a:t>
            </a:r>
            <a:r>
              <a:rPr lang="en-US" sz="2000" dirty="0" smtClean="0">
                <a:solidFill>
                  <a:prstClr val="black"/>
                </a:solidFill>
                <a:latin typeface="Calibri" panose="020F0502020204030204"/>
              </a:rPr>
              <a:t> </a:t>
            </a:r>
            <a:r>
              <a:rPr lang="en-US" sz="2000" dirty="0" err="1" smtClean="0">
                <a:solidFill>
                  <a:prstClr val="black"/>
                </a:solidFill>
                <a:latin typeface="Calibri" panose="020F0502020204030204"/>
              </a:rPr>
              <a:t>cầu</a:t>
            </a:r>
            <a:endParaRPr kumimoji="0" lang="en-US" sz="20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342900" marR="0" lvl="0" indent="-342900"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000" b="0" i="0" u="none" strike="noStrike" kern="1200" cap="none" spc="0" normalizeH="0" baseline="0" noProof="0" dirty="0" err="1" smtClean="0">
                <a:ln>
                  <a:noFill/>
                </a:ln>
                <a:solidFill>
                  <a:prstClr val="black"/>
                </a:solidFill>
                <a:effectLst/>
                <a:uLnTx/>
                <a:uFillTx/>
                <a:latin typeface="Calibri" panose="020F0502020204030204"/>
                <a:ea typeface="+mn-ea"/>
                <a:cs typeface="+mn-cs"/>
              </a:rPr>
              <a:t>Dư</a:t>
            </a:r>
            <a:r>
              <a:rPr kumimoji="0" lang="en-US" sz="2000" b="0" i="0" u="none" strike="noStrike" kern="1200" cap="none" spc="0" normalizeH="0" baseline="0" noProof="0" dirty="0" smtClean="0">
                <a:ln>
                  <a:noFill/>
                </a:ln>
                <a:solidFill>
                  <a:prstClr val="black"/>
                </a:solidFill>
                <a:effectLst/>
                <a:uLnTx/>
                <a:uFillTx/>
                <a:latin typeface="Calibri" panose="020F0502020204030204"/>
                <a:ea typeface="+mn-ea"/>
                <a:cs typeface="+mn-cs"/>
              </a:rPr>
              <a:t>̃</a:t>
            </a:r>
            <a:r>
              <a:rPr kumimoji="0" lang="en-US" sz="2000" b="0" i="0" u="none" strike="noStrike" kern="1200" cap="none" spc="0" normalizeH="0" noProof="0" dirty="0" smtClean="0">
                <a:ln>
                  <a:noFill/>
                </a:ln>
                <a:solidFill>
                  <a:prstClr val="black"/>
                </a:solidFill>
                <a:effectLst/>
                <a:uLnTx/>
                <a:uFillTx/>
                <a:latin typeface="Calibri" panose="020F0502020204030204"/>
                <a:ea typeface="+mn-ea"/>
                <a:cs typeface="+mn-cs"/>
              </a:rPr>
              <a:t> </a:t>
            </a:r>
            <a:r>
              <a:rPr kumimoji="0" lang="en-US" sz="2000" b="0" i="0" u="none" strike="noStrike" kern="1200" cap="none" spc="0" normalizeH="0" noProof="0" dirty="0" err="1" smtClean="0">
                <a:ln>
                  <a:noFill/>
                </a:ln>
                <a:solidFill>
                  <a:prstClr val="black"/>
                </a:solidFill>
                <a:effectLst/>
                <a:uLnTx/>
                <a:uFillTx/>
                <a:latin typeface="Calibri" panose="020F0502020204030204"/>
                <a:ea typeface="+mn-ea"/>
                <a:cs typeface="+mn-cs"/>
              </a:rPr>
              <a:t>liệu</a:t>
            </a:r>
            <a:r>
              <a:rPr kumimoji="0" lang="en-US" sz="2000" b="0" i="0" u="none" strike="noStrike" kern="1200" cap="none" spc="0" normalizeH="0" noProof="0" dirty="0" smtClean="0">
                <a:ln>
                  <a:noFill/>
                </a:ln>
                <a:solidFill>
                  <a:prstClr val="black"/>
                </a:solidFill>
                <a:effectLst/>
                <a:uLnTx/>
                <a:uFillTx/>
                <a:latin typeface="Calibri" panose="020F0502020204030204"/>
                <a:ea typeface="+mn-ea"/>
                <a:cs typeface="+mn-cs"/>
              </a:rPr>
              <a:t> </a:t>
            </a:r>
            <a:r>
              <a:rPr lang="en-US" sz="2000" dirty="0" err="1" smtClean="0">
                <a:solidFill>
                  <a:prstClr val="black"/>
                </a:solidFill>
                <a:latin typeface="Calibri" panose="020F0502020204030204"/>
              </a:rPr>
              <a:t>định</a:t>
            </a:r>
            <a:r>
              <a:rPr lang="en-US" sz="2000" dirty="0" smtClean="0">
                <a:solidFill>
                  <a:prstClr val="black"/>
                </a:solidFill>
                <a:latin typeface="Calibri" panose="020F0502020204030204"/>
              </a:rPr>
              <a:t> </a:t>
            </a:r>
            <a:r>
              <a:rPr lang="en-US" sz="2000" dirty="0" err="1" smtClean="0">
                <a:solidFill>
                  <a:prstClr val="black"/>
                </a:solidFill>
                <a:latin typeface="Calibri" panose="020F0502020204030204"/>
              </a:rPr>
              <a:t>tính</a:t>
            </a:r>
            <a:r>
              <a:rPr lang="en-US" sz="2000" dirty="0" smtClean="0">
                <a:solidFill>
                  <a:prstClr val="black"/>
                </a:solidFill>
                <a:latin typeface="Calibri" panose="020F0502020204030204"/>
              </a:rPr>
              <a:t>/</a:t>
            </a:r>
            <a:r>
              <a:rPr lang="en-US" sz="2000" dirty="0" err="1" smtClean="0">
                <a:solidFill>
                  <a:prstClr val="black"/>
                </a:solidFill>
                <a:latin typeface="Calibri" panose="020F0502020204030204"/>
              </a:rPr>
              <a:t>các</a:t>
            </a:r>
            <a:r>
              <a:rPr lang="en-US" sz="2000" dirty="0" smtClean="0">
                <a:solidFill>
                  <a:prstClr val="black"/>
                </a:solidFill>
                <a:latin typeface="Calibri" panose="020F0502020204030204"/>
              </a:rPr>
              <a:t> </a:t>
            </a:r>
            <a:r>
              <a:rPr lang="en-US" sz="2000" dirty="0" err="1" smtClean="0">
                <a:solidFill>
                  <a:prstClr val="black"/>
                </a:solidFill>
                <a:latin typeface="Calibri" panose="020F0502020204030204"/>
              </a:rPr>
              <a:t>câu</a:t>
            </a:r>
            <a:r>
              <a:rPr lang="en-US" sz="2000" dirty="0" smtClean="0">
                <a:solidFill>
                  <a:prstClr val="black"/>
                </a:solidFill>
                <a:latin typeface="Calibri" panose="020F0502020204030204"/>
              </a:rPr>
              <a:t> </a:t>
            </a:r>
            <a:r>
              <a:rPr lang="en-US" sz="2000" dirty="0" err="1" smtClean="0">
                <a:solidFill>
                  <a:prstClr val="black"/>
                </a:solidFill>
                <a:latin typeface="Calibri" panose="020F0502020204030204"/>
              </a:rPr>
              <a:t>chuyện</a:t>
            </a:r>
            <a:r>
              <a:rPr kumimoji="0" lang="en-US" sz="2000" b="0" i="0" u="none" strike="noStrike" kern="1200" cap="none" spc="0" normalizeH="0" baseline="0" noProof="0" dirty="0" smtClean="0">
                <a:ln>
                  <a:noFill/>
                </a:ln>
                <a:solidFill>
                  <a:prstClr val="black"/>
                </a:solidFill>
                <a:effectLst/>
                <a:uLnTx/>
                <a:uFillTx/>
                <a:latin typeface="Calibri" panose="020F0502020204030204"/>
                <a:ea typeface="+mn-ea"/>
                <a:cs typeface="+mn-cs"/>
              </a:rPr>
              <a:t> </a:t>
            </a:r>
            <a:endParaRPr kumimoji="0" lang="en-US" sz="20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342900" marR="0" lvl="0" indent="-342900"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000" b="0" i="0" u="none" strike="noStrike" kern="1200" cap="none" spc="0" normalizeH="0" baseline="0" noProof="0" dirty="0" err="1" smtClean="0">
                <a:ln>
                  <a:noFill/>
                </a:ln>
                <a:solidFill>
                  <a:prstClr val="black"/>
                </a:solidFill>
                <a:effectLst/>
                <a:uLnTx/>
                <a:uFillTx/>
                <a:latin typeface="Calibri" panose="020F0502020204030204"/>
                <a:ea typeface="+mn-ea"/>
                <a:cs typeface="+mn-cs"/>
              </a:rPr>
              <a:t>Thiết</a:t>
            </a:r>
            <a:r>
              <a:rPr kumimoji="0" lang="en-US" sz="2000" b="0" i="0" u="none" strike="noStrike" kern="1200" cap="none" spc="0" normalizeH="0" noProof="0" dirty="0" smtClean="0">
                <a:ln>
                  <a:noFill/>
                </a:ln>
                <a:solidFill>
                  <a:prstClr val="black"/>
                </a:solidFill>
                <a:effectLst/>
                <a:uLnTx/>
                <a:uFillTx/>
                <a:latin typeface="Calibri" panose="020F0502020204030204"/>
                <a:ea typeface="+mn-ea"/>
                <a:cs typeface="+mn-cs"/>
              </a:rPr>
              <a:t> </a:t>
            </a:r>
            <a:r>
              <a:rPr kumimoji="0" lang="en-US" sz="2000" b="0" i="0" u="none" strike="noStrike" kern="1200" cap="none" spc="0" normalizeH="0" noProof="0" dirty="0" err="1" smtClean="0">
                <a:ln>
                  <a:noFill/>
                </a:ln>
                <a:solidFill>
                  <a:prstClr val="black"/>
                </a:solidFill>
                <a:effectLst/>
                <a:uLnTx/>
                <a:uFillTx/>
                <a:latin typeface="Calibri" panose="020F0502020204030204"/>
                <a:ea typeface="+mn-ea"/>
                <a:cs typeface="+mn-cs"/>
              </a:rPr>
              <a:t>lập</a:t>
            </a:r>
            <a:r>
              <a:rPr kumimoji="0" lang="en-US" sz="2000" b="0" i="0" u="none" strike="noStrike" kern="1200" cap="none" spc="0" normalizeH="0" noProof="0" dirty="0" smtClean="0">
                <a:ln>
                  <a:noFill/>
                </a:ln>
                <a:solidFill>
                  <a:prstClr val="black"/>
                </a:solidFill>
                <a:effectLst/>
                <a:uLnTx/>
                <a:uFillTx/>
                <a:latin typeface="Calibri" panose="020F0502020204030204"/>
                <a:ea typeface="+mn-ea"/>
                <a:cs typeface="+mn-cs"/>
              </a:rPr>
              <a:t> ban </a:t>
            </a:r>
            <a:r>
              <a:rPr kumimoji="0" lang="en-US" sz="2000" b="0" i="0" u="none" strike="noStrike" kern="1200" cap="none" spc="0" normalizeH="0" noProof="0" dirty="0" err="1" smtClean="0">
                <a:ln>
                  <a:noFill/>
                </a:ln>
                <a:solidFill>
                  <a:prstClr val="black"/>
                </a:solidFill>
                <a:effectLst/>
                <a:uLnTx/>
                <a:uFillTx/>
                <a:latin typeface="Calibri" panose="020F0502020204030204"/>
                <a:ea typeface="+mn-ea"/>
                <a:cs typeface="+mn-cs"/>
              </a:rPr>
              <a:t>đầu</a:t>
            </a:r>
            <a:endParaRPr kumimoji="0" lang="en-US" sz="20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8" name="Callout: Left Arrow 27">
            <a:extLst>
              <a:ext uri="{FF2B5EF4-FFF2-40B4-BE49-F238E27FC236}">
                <a16:creationId xmlns:a16="http://schemas.microsoft.com/office/drawing/2014/main" id="{51AC8D58-D422-4E7B-A963-3561B73B14C0}"/>
              </a:ext>
            </a:extLst>
          </p:cNvPr>
          <p:cNvSpPr/>
          <p:nvPr/>
        </p:nvSpPr>
        <p:spPr>
          <a:xfrm>
            <a:off x="9144001" y="1572127"/>
            <a:ext cx="2903620" cy="1973178"/>
          </a:xfrm>
          <a:prstGeom prst="leftArrowCallout">
            <a:avLst>
              <a:gd name="adj1" fmla="val 25000"/>
              <a:gd name="adj2" fmla="val 25000"/>
              <a:gd name="adj3" fmla="val 25000"/>
              <a:gd name="adj4" fmla="val 74977"/>
            </a:avLst>
          </a:prstGeom>
          <a:ln w="28575">
            <a:prstDash val="sysDash"/>
          </a:ln>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12713" marR="0" lvl="0" indent="-112713"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000" b="0" i="0" u="none" strike="noStrike" kern="1200" cap="none" spc="0" normalizeH="0" baseline="0" noProof="0" dirty="0" err="1" smtClean="0">
                <a:ln>
                  <a:noFill/>
                </a:ln>
                <a:solidFill>
                  <a:prstClr val="black"/>
                </a:solidFill>
                <a:effectLst/>
                <a:uLnTx/>
                <a:uFillTx/>
                <a:latin typeface="Calibri" panose="020F0502020204030204"/>
                <a:ea typeface="+mn-ea"/>
                <a:cs typeface="+mn-cs"/>
              </a:rPr>
              <a:t>Tìm</a:t>
            </a:r>
            <a:r>
              <a:rPr kumimoji="0" lang="en-US" sz="2000" b="0" i="0" u="none" strike="noStrike" kern="1200" cap="none" spc="0" normalizeH="0" noProof="0" dirty="0" smtClean="0">
                <a:ln>
                  <a:noFill/>
                </a:ln>
                <a:solidFill>
                  <a:prstClr val="black"/>
                </a:solidFill>
                <a:effectLst/>
                <a:uLnTx/>
                <a:uFillTx/>
                <a:latin typeface="Calibri" panose="020F0502020204030204"/>
                <a:ea typeface="+mn-ea"/>
                <a:cs typeface="+mn-cs"/>
              </a:rPr>
              <a:t> </a:t>
            </a:r>
            <a:r>
              <a:rPr kumimoji="0" lang="en-US" sz="2000" b="0" i="0" u="none" strike="noStrike" kern="1200" cap="none" spc="0" normalizeH="0" noProof="0" dirty="0" err="1" smtClean="0">
                <a:ln>
                  <a:noFill/>
                </a:ln>
                <a:solidFill>
                  <a:prstClr val="black"/>
                </a:solidFill>
                <a:effectLst/>
                <a:uLnTx/>
                <a:uFillTx/>
                <a:latin typeface="Calibri" panose="020F0502020204030204"/>
                <a:ea typeface="+mn-ea"/>
                <a:cs typeface="+mn-cs"/>
              </a:rPr>
              <a:t>nguồn</a:t>
            </a:r>
            <a:r>
              <a:rPr kumimoji="0" lang="en-US" sz="2000" b="0" i="0" u="none" strike="noStrike" kern="1200" cap="none" spc="0" normalizeH="0" noProof="0" dirty="0" smtClean="0">
                <a:ln>
                  <a:noFill/>
                </a:ln>
                <a:solidFill>
                  <a:prstClr val="black"/>
                </a:solidFill>
                <a:effectLst/>
                <a:uLnTx/>
                <a:uFillTx/>
                <a:latin typeface="Calibri" panose="020F0502020204030204"/>
                <a:ea typeface="+mn-ea"/>
                <a:cs typeface="+mn-cs"/>
              </a:rPr>
              <a:t> </a:t>
            </a:r>
            <a:r>
              <a:rPr kumimoji="0" lang="en-US" sz="2000" b="0" i="0" u="none" strike="noStrike" kern="1200" cap="none" spc="0" normalizeH="0" noProof="0" dirty="0" err="1" smtClean="0">
                <a:ln>
                  <a:noFill/>
                </a:ln>
                <a:solidFill>
                  <a:prstClr val="black"/>
                </a:solidFill>
                <a:effectLst/>
                <a:uLnTx/>
                <a:uFillTx/>
                <a:latin typeface="Calibri" panose="020F0502020204030204"/>
                <a:ea typeface="+mn-ea"/>
                <a:cs typeface="+mn-cs"/>
              </a:rPr>
              <a:t>tài</a:t>
            </a:r>
            <a:r>
              <a:rPr kumimoji="0" lang="en-US" sz="2000" b="0" i="0" u="none" strike="noStrike" kern="1200" cap="none" spc="0" normalizeH="0" noProof="0" dirty="0" smtClean="0">
                <a:ln>
                  <a:noFill/>
                </a:ln>
                <a:solidFill>
                  <a:prstClr val="black"/>
                </a:solidFill>
                <a:effectLst/>
                <a:uLnTx/>
                <a:uFillTx/>
                <a:latin typeface="Calibri" panose="020F0502020204030204"/>
                <a:ea typeface="+mn-ea"/>
                <a:cs typeface="+mn-cs"/>
              </a:rPr>
              <a:t> </a:t>
            </a:r>
            <a:r>
              <a:rPr kumimoji="0" lang="en-US" sz="2000" b="0" i="0" u="none" strike="noStrike" kern="1200" cap="none" spc="0" normalizeH="0" noProof="0" dirty="0" err="1" smtClean="0">
                <a:ln>
                  <a:noFill/>
                </a:ln>
                <a:solidFill>
                  <a:prstClr val="black"/>
                </a:solidFill>
                <a:effectLst/>
                <a:uLnTx/>
                <a:uFillTx/>
                <a:latin typeface="Calibri" panose="020F0502020204030204"/>
                <a:ea typeface="+mn-ea"/>
                <a:cs typeface="+mn-cs"/>
              </a:rPr>
              <a:t>trơ</a:t>
            </a:r>
            <a:r>
              <a:rPr kumimoji="0" lang="en-US" sz="2000" b="0" i="0" u="none" strike="noStrike" kern="1200" cap="none" spc="0" normalizeH="0" noProof="0" dirty="0" smtClean="0">
                <a:ln>
                  <a:noFill/>
                </a:ln>
                <a:solidFill>
                  <a:prstClr val="black"/>
                </a:solidFill>
                <a:effectLst/>
                <a:uLnTx/>
                <a:uFillTx/>
                <a:latin typeface="Calibri" panose="020F0502020204030204"/>
                <a:ea typeface="+mn-ea"/>
                <a:cs typeface="+mn-cs"/>
              </a:rPr>
              <a:t>̣/</a:t>
            </a:r>
            <a:r>
              <a:rPr kumimoji="0" lang="en-US" sz="2000" b="0" i="0" u="none" strike="noStrike" kern="1200" cap="none" spc="0" normalizeH="0" noProof="0" dirty="0" err="1" smtClean="0">
                <a:ln>
                  <a:noFill/>
                </a:ln>
                <a:solidFill>
                  <a:prstClr val="black"/>
                </a:solidFill>
                <a:effectLst/>
                <a:uLnTx/>
                <a:uFillTx/>
                <a:latin typeface="Calibri" panose="020F0502020204030204"/>
                <a:ea typeface="+mn-ea"/>
                <a:cs typeface="+mn-cs"/>
              </a:rPr>
              <a:t>viết</a:t>
            </a:r>
            <a:r>
              <a:rPr kumimoji="0" lang="en-US" sz="2000" b="0" i="0" u="none" strike="noStrike" kern="1200" cap="none" spc="0" normalizeH="0" noProof="0" dirty="0" smtClean="0">
                <a:ln>
                  <a:noFill/>
                </a:ln>
                <a:solidFill>
                  <a:prstClr val="black"/>
                </a:solidFill>
                <a:effectLst/>
                <a:uLnTx/>
                <a:uFillTx/>
                <a:latin typeface="Calibri" panose="020F0502020204030204"/>
                <a:ea typeface="+mn-ea"/>
                <a:cs typeface="+mn-cs"/>
              </a:rPr>
              <a:t> </a:t>
            </a:r>
            <a:r>
              <a:rPr kumimoji="0" lang="en-US" sz="2000" b="0" i="0" u="none" strike="noStrike" kern="1200" cap="none" spc="0" normalizeH="0" noProof="0" dirty="0" err="1" smtClean="0">
                <a:ln>
                  <a:noFill/>
                </a:ln>
                <a:solidFill>
                  <a:prstClr val="black"/>
                </a:solidFill>
                <a:effectLst/>
                <a:uLnTx/>
                <a:uFillTx/>
                <a:latin typeface="Calibri" panose="020F0502020204030204"/>
                <a:ea typeface="+mn-ea"/>
                <a:cs typeface="+mn-cs"/>
              </a:rPr>
              <a:t>đê</a:t>
            </a:r>
            <a:r>
              <a:rPr kumimoji="0" lang="en-US" sz="2000" b="0" i="0" u="none" strike="noStrike" kern="1200" cap="none" spc="0" normalizeH="0" noProof="0" dirty="0" smtClean="0">
                <a:ln>
                  <a:noFill/>
                </a:ln>
                <a:solidFill>
                  <a:prstClr val="black"/>
                </a:solidFill>
                <a:effectLst/>
                <a:uLnTx/>
                <a:uFillTx/>
                <a:latin typeface="Calibri" panose="020F0502020204030204"/>
                <a:ea typeface="+mn-ea"/>
                <a:cs typeface="+mn-cs"/>
              </a:rPr>
              <a:t>̀ </a:t>
            </a:r>
            <a:r>
              <a:rPr kumimoji="0" lang="en-US" sz="2000" b="0" i="0" u="none" strike="noStrike" kern="1200" cap="none" spc="0" normalizeH="0" noProof="0" dirty="0" err="1" smtClean="0">
                <a:ln>
                  <a:noFill/>
                </a:ln>
                <a:solidFill>
                  <a:prstClr val="black"/>
                </a:solidFill>
                <a:effectLst/>
                <a:uLnTx/>
                <a:uFillTx/>
                <a:latin typeface="Calibri" panose="020F0502020204030204"/>
                <a:ea typeface="+mn-ea"/>
                <a:cs typeface="+mn-cs"/>
              </a:rPr>
              <a:t>cương</a:t>
            </a:r>
            <a:endParaRPr kumimoji="0" lang="en-US" sz="20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112713" marR="0" lvl="0" indent="-112713"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000" b="0" i="0" u="none" strike="noStrike" kern="1200" cap="none" spc="0" normalizeH="0" baseline="0" noProof="0" dirty="0" err="1" smtClean="0">
                <a:ln>
                  <a:noFill/>
                </a:ln>
                <a:solidFill>
                  <a:prstClr val="black"/>
                </a:solidFill>
                <a:effectLst/>
                <a:uLnTx/>
                <a:uFillTx/>
                <a:latin typeface="Calibri" panose="020F0502020204030204"/>
                <a:ea typeface="+mn-ea"/>
                <a:cs typeface="+mn-cs"/>
              </a:rPr>
              <a:t>Xác</a:t>
            </a:r>
            <a:r>
              <a:rPr kumimoji="0" lang="en-US" sz="2000" b="0" i="0" u="none" strike="noStrike" kern="1200" cap="none" spc="0" normalizeH="0" noProof="0" dirty="0" smtClean="0">
                <a:ln>
                  <a:noFill/>
                </a:ln>
                <a:solidFill>
                  <a:prstClr val="black"/>
                </a:solidFill>
                <a:effectLst/>
                <a:uLnTx/>
                <a:uFillTx/>
                <a:latin typeface="Calibri" panose="020F0502020204030204"/>
                <a:ea typeface="+mn-ea"/>
                <a:cs typeface="+mn-cs"/>
              </a:rPr>
              <a:t> </a:t>
            </a:r>
            <a:r>
              <a:rPr kumimoji="0" lang="en-US" sz="2000" b="0" i="0" u="none" strike="noStrike" kern="1200" cap="none" spc="0" normalizeH="0" noProof="0" dirty="0" err="1" smtClean="0">
                <a:ln>
                  <a:noFill/>
                </a:ln>
                <a:solidFill>
                  <a:prstClr val="black"/>
                </a:solidFill>
                <a:effectLst/>
                <a:uLnTx/>
                <a:uFillTx/>
                <a:latin typeface="Calibri" panose="020F0502020204030204"/>
                <a:ea typeface="+mn-ea"/>
                <a:cs typeface="+mn-cs"/>
              </a:rPr>
              <a:t>định</a:t>
            </a:r>
            <a:r>
              <a:rPr kumimoji="0" lang="en-US" sz="2000" b="0" i="0" u="none" strike="noStrike" kern="1200" cap="none" spc="0" normalizeH="0" noProof="0" dirty="0" smtClean="0">
                <a:ln>
                  <a:noFill/>
                </a:ln>
                <a:solidFill>
                  <a:prstClr val="black"/>
                </a:solidFill>
                <a:effectLst/>
                <a:uLnTx/>
                <a:uFillTx/>
                <a:latin typeface="Calibri" panose="020F0502020204030204"/>
                <a:ea typeface="+mn-ea"/>
                <a:cs typeface="+mn-cs"/>
              </a:rPr>
              <a:t> </a:t>
            </a:r>
            <a:r>
              <a:rPr lang="en-US" sz="2000" noProof="0" dirty="0" err="1" smtClean="0">
                <a:solidFill>
                  <a:prstClr val="black"/>
                </a:solidFill>
                <a:latin typeface="Calibri" panose="020F0502020204030204"/>
              </a:rPr>
              <a:t>mục</a:t>
            </a:r>
            <a:r>
              <a:rPr lang="en-US" sz="2000" noProof="0" dirty="0" smtClean="0">
                <a:solidFill>
                  <a:prstClr val="black"/>
                </a:solidFill>
                <a:latin typeface="Calibri" panose="020F0502020204030204"/>
              </a:rPr>
              <a:t> </a:t>
            </a:r>
            <a:r>
              <a:rPr lang="en-US" sz="2000" noProof="0" dirty="0" err="1" smtClean="0">
                <a:solidFill>
                  <a:prstClr val="black"/>
                </a:solidFill>
                <a:latin typeface="Calibri" panose="020F0502020204030204"/>
              </a:rPr>
              <a:t>tiêu</a:t>
            </a:r>
            <a:endParaRPr kumimoji="0" lang="en-US" sz="20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112713" marR="0" lvl="0" indent="-112713"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000" b="0" i="0" u="none" strike="noStrike" kern="1200" cap="none" spc="0" normalizeH="0" baseline="0" noProof="0" dirty="0" err="1" smtClean="0">
                <a:ln>
                  <a:noFill/>
                </a:ln>
                <a:solidFill>
                  <a:prstClr val="black"/>
                </a:solidFill>
                <a:effectLst/>
                <a:uLnTx/>
                <a:uFillTx/>
                <a:latin typeface="Calibri" panose="020F0502020204030204"/>
                <a:ea typeface="+mn-ea"/>
                <a:cs typeface="+mn-cs"/>
              </a:rPr>
              <a:t>Khung</a:t>
            </a:r>
            <a:r>
              <a:rPr kumimoji="0" lang="en-US" sz="2000" b="0" i="0" u="none" strike="noStrike" kern="1200" cap="none" spc="0" normalizeH="0" baseline="0" noProof="0" dirty="0" smtClean="0">
                <a:ln>
                  <a:noFill/>
                </a:ln>
                <a:solidFill>
                  <a:prstClr val="black"/>
                </a:solidFill>
                <a:effectLst/>
                <a:uLnTx/>
                <a:uFillTx/>
                <a:latin typeface="Calibri" panose="020F0502020204030204"/>
                <a:ea typeface="+mn-ea"/>
                <a:cs typeface="+mn-cs"/>
              </a:rPr>
              <a:t> logic</a:t>
            </a:r>
            <a:endParaRPr kumimoji="0" lang="en-US" sz="20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9" name="Callout: Left Arrow 28">
            <a:extLst>
              <a:ext uri="{FF2B5EF4-FFF2-40B4-BE49-F238E27FC236}">
                <a16:creationId xmlns:a16="http://schemas.microsoft.com/office/drawing/2014/main" id="{D570E559-5D9B-4576-9FD7-196AEE3870C6}"/>
              </a:ext>
            </a:extLst>
          </p:cNvPr>
          <p:cNvSpPr/>
          <p:nvPr/>
        </p:nvSpPr>
        <p:spPr>
          <a:xfrm>
            <a:off x="8423681" y="3813378"/>
            <a:ext cx="3623939" cy="2025948"/>
          </a:xfrm>
          <a:prstGeom prst="leftArrowCallout">
            <a:avLst>
              <a:gd name="adj1" fmla="val 25000"/>
              <a:gd name="adj2" fmla="val 25000"/>
              <a:gd name="adj3" fmla="val 25000"/>
              <a:gd name="adj4" fmla="val 76044"/>
            </a:avLst>
          </a:prstGeom>
          <a:ln w="28575">
            <a:prstDash val="sysDash"/>
          </a:ln>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12713" marR="0" lvl="0" indent="-112713"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000" b="0" i="0" u="none" strike="noStrike" kern="1200" cap="none" spc="0" normalizeH="0" baseline="0" noProof="0" dirty="0" err="1" smtClean="0">
                <a:ln>
                  <a:noFill/>
                </a:ln>
                <a:solidFill>
                  <a:prstClr val="black"/>
                </a:solidFill>
                <a:effectLst/>
                <a:uLnTx/>
                <a:uFillTx/>
                <a:latin typeface="Calibri" panose="020F0502020204030204"/>
                <a:ea typeface="+mn-ea"/>
                <a:cs typeface="+mn-cs"/>
              </a:rPr>
              <a:t>Xem</a:t>
            </a:r>
            <a:r>
              <a:rPr kumimoji="0" lang="en-US" sz="2000" b="0" i="0" u="none" strike="noStrike" kern="1200" cap="none" spc="0" normalizeH="0" baseline="0" noProof="0" dirty="0" smtClean="0">
                <a:ln>
                  <a:noFill/>
                </a:ln>
                <a:solidFill>
                  <a:prstClr val="black"/>
                </a:solidFill>
                <a:effectLst/>
                <a:uLnTx/>
                <a:uFillTx/>
                <a:latin typeface="Calibri" panose="020F0502020204030204"/>
                <a:ea typeface="+mn-ea"/>
                <a:cs typeface="+mn-cs"/>
              </a:rPr>
              <a:t> </a:t>
            </a:r>
            <a:r>
              <a:rPr kumimoji="0" lang="en-US" sz="2000" b="0" i="0" u="none" strike="noStrike" kern="1200" cap="none" spc="0" normalizeH="0" baseline="0" noProof="0" dirty="0" err="1" smtClean="0">
                <a:ln>
                  <a:noFill/>
                </a:ln>
                <a:solidFill>
                  <a:prstClr val="black"/>
                </a:solidFill>
                <a:effectLst/>
                <a:uLnTx/>
                <a:uFillTx/>
                <a:latin typeface="Calibri" panose="020F0502020204030204"/>
                <a:ea typeface="+mn-ea"/>
                <a:cs typeface="+mn-cs"/>
              </a:rPr>
              <a:t>lại</a:t>
            </a:r>
            <a:r>
              <a:rPr kumimoji="0" lang="en-US" sz="2000" b="0" i="0" u="none" strike="noStrike" kern="1200" cap="none" spc="0" normalizeH="0" noProof="0" dirty="0" smtClean="0">
                <a:ln>
                  <a:noFill/>
                </a:ln>
                <a:solidFill>
                  <a:prstClr val="black"/>
                </a:solidFill>
                <a:effectLst/>
                <a:uLnTx/>
                <a:uFillTx/>
                <a:latin typeface="Calibri" panose="020F0502020204030204"/>
                <a:ea typeface="+mn-ea"/>
                <a:cs typeface="+mn-cs"/>
              </a:rPr>
              <a:t> </a:t>
            </a:r>
            <a:r>
              <a:rPr kumimoji="0" lang="en-US" sz="2000" b="0" i="0" u="none" strike="noStrike" kern="1200" cap="none" spc="0" normalizeH="0" noProof="0" dirty="0" err="1" smtClean="0">
                <a:ln>
                  <a:noFill/>
                </a:ln>
                <a:solidFill>
                  <a:prstClr val="black"/>
                </a:solidFill>
                <a:effectLst/>
                <a:uLnTx/>
                <a:uFillTx/>
                <a:latin typeface="Calibri" panose="020F0502020204030204"/>
                <a:ea typeface="+mn-ea"/>
                <a:cs typeface="+mn-cs"/>
              </a:rPr>
              <a:t>đô</a:t>
            </a:r>
            <a:r>
              <a:rPr kumimoji="0" lang="en-US" sz="2000" b="0" i="0" u="none" strike="noStrike" kern="1200" cap="none" spc="0" normalizeH="0" noProof="0" dirty="0" smtClean="0">
                <a:ln>
                  <a:noFill/>
                </a:ln>
                <a:solidFill>
                  <a:prstClr val="black"/>
                </a:solidFill>
                <a:effectLst/>
                <a:uLnTx/>
                <a:uFillTx/>
                <a:latin typeface="Calibri" panose="020F0502020204030204"/>
                <a:ea typeface="+mn-ea"/>
                <a:cs typeface="+mn-cs"/>
              </a:rPr>
              <a:t>̣ </a:t>
            </a:r>
            <a:r>
              <a:rPr kumimoji="0" lang="en-US" sz="2000" b="0" i="0" u="none" strike="noStrike" kern="1200" cap="none" spc="0" normalizeH="0" noProof="0" dirty="0" err="1" smtClean="0">
                <a:ln>
                  <a:noFill/>
                </a:ln>
                <a:solidFill>
                  <a:prstClr val="black"/>
                </a:solidFill>
                <a:effectLst/>
                <a:uLnTx/>
                <a:uFillTx/>
                <a:latin typeface="Calibri" panose="020F0502020204030204"/>
                <a:ea typeface="+mn-ea"/>
                <a:cs typeface="+mn-cs"/>
              </a:rPr>
              <a:t>bao</a:t>
            </a:r>
            <a:r>
              <a:rPr kumimoji="0" lang="en-US" sz="2000" b="0" i="0" u="none" strike="noStrike" kern="1200" cap="none" spc="0" normalizeH="0" noProof="0" dirty="0" smtClean="0">
                <a:ln>
                  <a:noFill/>
                </a:ln>
                <a:solidFill>
                  <a:prstClr val="black"/>
                </a:solidFill>
                <a:effectLst/>
                <a:uLnTx/>
                <a:uFillTx/>
                <a:latin typeface="Calibri" panose="020F0502020204030204"/>
                <a:ea typeface="+mn-ea"/>
                <a:cs typeface="+mn-cs"/>
              </a:rPr>
              <a:t> </a:t>
            </a:r>
            <a:r>
              <a:rPr kumimoji="0" lang="en-US" sz="2000" b="0" i="0" u="none" strike="noStrike" kern="1200" cap="none" spc="0" normalizeH="0" noProof="0" dirty="0" err="1" smtClean="0">
                <a:ln>
                  <a:noFill/>
                </a:ln>
                <a:solidFill>
                  <a:prstClr val="black"/>
                </a:solidFill>
                <a:effectLst/>
                <a:uLnTx/>
                <a:uFillTx/>
                <a:latin typeface="Calibri" panose="020F0502020204030204"/>
                <a:ea typeface="+mn-ea"/>
                <a:cs typeface="+mn-cs"/>
              </a:rPr>
              <a:t>phu</a:t>
            </a:r>
            <a:r>
              <a:rPr kumimoji="0" lang="en-US" sz="2000" b="0" i="0" u="none" strike="noStrike" kern="1200" cap="none" spc="0" normalizeH="0" noProof="0" dirty="0" smtClean="0">
                <a:ln>
                  <a:noFill/>
                </a:ln>
                <a:solidFill>
                  <a:prstClr val="black"/>
                </a:solidFill>
                <a:effectLst/>
                <a:uLnTx/>
                <a:uFillTx/>
                <a:latin typeface="Calibri" panose="020F0502020204030204"/>
                <a:ea typeface="+mn-ea"/>
                <a:cs typeface="+mn-cs"/>
              </a:rPr>
              <a:t>̉</a:t>
            </a:r>
            <a:endParaRPr kumimoji="0" lang="en-US" sz="20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112713" marR="0" lvl="0" indent="-112713"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2000" dirty="0" err="1" smtClean="0">
                <a:solidFill>
                  <a:prstClr val="black"/>
                </a:solidFill>
                <a:latin typeface="Calibri" panose="020F0502020204030204"/>
              </a:rPr>
              <a:t>Định</a:t>
            </a:r>
            <a:r>
              <a:rPr lang="en-US" sz="2000" dirty="0" smtClean="0">
                <a:solidFill>
                  <a:prstClr val="black"/>
                </a:solidFill>
                <a:latin typeface="Calibri" panose="020F0502020204030204"/>
              </a:rPr>
              <a:t> </a:t>
            </a:r>
            <a:r>
              <a:rPr lang="en-US" sz="2000" dirty="0" err="1" smtClean="0">
                <a:solidFill>
                  <a:prstClr val="black"/>
                </a:solidFill>
                <a:latin typeface="Calibri" panose="020F0502020204030204"/>
              </a:rPr>
              <a:t>ky</a:t>
            </a:r>
            <a:r>
              <a:rPr lang="en-US" sz="2000" dirty="0" smtClean="0">
                <a:solidFill>
                  <a:prstClr val="black"/>
                </a:solidFill>
                <a:latin typeface="Calibri" panose="020F0502020204030204"/>
              </a:rPr>
              <a:t>̀ </a:t>
            </a:r>
            <a:r>
              <a:rPr lang="en-US" sz="2000" dirty="0" err="1" smtClean="0">
                <a:solidFill>
                  <a:prstClr val="black"/>
                </a:solidFill>
                <a:latin typeface="Calibri" panose="020F0502020204030204"/>
              </a:rPr>
              <a:t>mô</a:t>
            </a:r>
            <a:r>
              <a:rPr lang="en-US" sz="2000" dirty="0" smtClean="0">
                <a:solidFill>
                  <a:prstClr val="black"/>
                </a:solidFill>
                <a:latin typeface="Calibri" panose="020F0502020204030204"/>
              </a:rPr>
              <a:t> </a:t>
            </a:r>
            <a:r>
              <a:rPr lang="en-US" sz="2000" dirty="0" err="1" smtClean="0">
                <a:solidFill>
                  <a:prstClr val="black"/>
                </a:solidFill>
                <a:latin typeface="Calibri" panose="020F0502020204030204"/>
              </a:rPr>
              <a:t>hình</a:t>
            </a:r>
            <a:r>
              <a:rPr lang="en-US" sz="2000" dirty="0" smtClean="0">
                <a:solidFill>
                  <a:prstClr val="black"/>
                </a:solidFill>
                <a:latin typeface="Calibri" panose="020F0502020204030204"/>
              </a:rPr>
              <a:t> </a:t>
            </a:r>
            <a:r>
              <a:rPr lang="en-US" sz="2000" dirty="0" err="1" smtClean="0">
                <a:solidFill>
                  <a:prstClr val="black"/>
                </a:solidFill>
                <a:latin typeface="Calibri" panose="020F0502020204030204"/>
              </a:rPr>
              <a:t>hóa</a:t>
            </a:r>
            <a:r>
              <a:rPr lang="en-US" sz="2000" dirty="0" smtClean="0">
                <a:solidFill>
                  <a:prstClr val="black"/>
                </a:solidFill>
                <a:latin typeface="Calibri" panose="020F0502020204030204"/>
              </a:rPr>
              <a:t> </a:t>
            </a:r>
            <a:r>
              <a:rPr lang="en-US" sz="2000" dirty="0" err="1" smtClean="0">
                <a:solidFill>
                  <a:prstClr val="black"/>
                </a:solidFill>
                <a:latin typeface="Calibri" panose="020F0502020204030204"/>
              </a:rPr>
              <a:t>thông</a:t>
            </a:r>
            <a:r>
              <a:rPr lang="en-US" sz="2000" dirty="0" smtClean="0">
                <a:solidFill>
                  <a:prstClr val="black"/>
                </a:solidFill>
                <a:latin typeface="Calibri" panose="020F0502020204030204"/>
              </a:rPr>
              <a:t> tin</a:t>
            </a:r>
            <a:endParaRPr kumimoji="0" lang="en-US" sz="20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112713" marR="0" lvl="0" indent="-112713"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000" b="0" i="0" u="none" strike="noStrike" kern="1200" cap="none" spc="0" normalizeH="0" baseline="0" noProof="0" dirty="0" err="1" smtClean="0">
                <a:ln>
                  <a:noFill/>
                </a:ln>
                <a:solidFill>
                  <a:prstClr val="black"/>
                </a:solidFill>
                <a:effectLst/>
                <a:uLnTx/>
                <a:uFillTx/>
                <a:latin typeface="Calibri" panose="020F0502020204030204"/>
                <a:ea typeface="+mn-ea"/>
                <a:cs typeface="+mn-cs"/>
              </a:rPr>
              <a:t>Xem</a:t>
            </a:r>
            <a:r>
              <a:rPr kumimoji="0" lang="en-US" sz="2000" b="0" i="0" u="none" strike="noStrike" kern="1200" cap="none" spc="0" normalizeH="0" baseline="0" noProof="0" dirty="0" smtClean="0">
                <a:ln>
                  <a:noFill/>
                </a:ln>
                <a:solidFill>
                  <a:prstClr val="black"/>
                </a:solidFill>
                <a:effectLst/>
                <a:uLnTx/>
                <a:uFillTx/>
                <a:latin typeface="Calibri" panose="020F0502020204030204"/>
                <a:ea typeface="+mn-ea"/>
                <a:cs typeface="+mn-cs"/>
              </a:rPr>
              <a:t> </a:t>
            </a:r>
            <a:r>
              <a:rPr kumimoji="0" lang="en-US" sz="2000" b="0" i="0" u="none" strike="noStrike" kern="1200" cap="none" spc="0" normalizeH="0" baseline="0" noProof="0" dirty="0" err="1" smtClean="0">
                <a:ln>
                  <a:noFill/>
                </a:ln>
                <a:solidFill>
                  <a:prstClr val="black"/>
                </a:solidFill>
                <a:effectLst/>
                <a:uLnTx/>
                <a:uFillTx/>
                <a:latin typeface="Calibri" panose="020F0502020204030204"/>
                <a:ea typeface="+mn-ea"/>
                <a:cs typeface="+mn-cs"/>
              </a:rPr>
              <a:t>lại</a:t>
            </a:r>
            <a:r>
              <a:rPr kumimoji="0" lang="en-US" sz="2000" b="0" i="0" u="none" strike="noStrike" kern="1200" cap="none" spc="0" normalizeH="0" noProof="0" dirty="0" smtClean="0">
                <a:ln>
                  <a:noFill/>
                </a:ln>
                <a:solidFill>
                  <a:prstClr val="black"/>
                </a:solidFill>
                <a:effectLst/>
                <a:uLnTx/>
                <a:uFillTx/>
                <a:latin typeface="Calibri" panose="020F0502020204030204"/>
                <a:ea typeface="+mn-ea"/>
                <a:cs typeface="+mn-cs"/>
              </a:rPr>
              <a:t> chi phí </a:t>
            </a:r>
            <a:r>
              <a:rPr lang="en-US" sz="2000" dirty="0" err="1" smtClean="0">
                <a:solidFill>
                  <a:prstClr val="black"/>
                </a:solidFill>
                <a:latin typeface="Calibri" panose="020F0502020204030204"/>
              </a:rPr>
              <a:t>hiệu</a:t>
            </a:r>
            <a:r>
              <a:rPr lang="en-US" sz="2000" dirty="0" smtClean="0">
                <a:solidFill>
                  <a:prstClr val="black"/>
                </a:solidFill>
                <a:latin typeface="Calibri" panose="020F0502020204030204"/>
              </a:rPr>
              <a:t> quả </a:t>
            </a:r>
            <a:r>
              <a:rPr lang="en-US" sz="2000" dirty="0" err="1" smtClean="0">
                <a:solidFill>
                  <a:prstClr val="black"/>
                </a:solidFill>
                <a:latin typeface="Calibri" panose="020F0502020204030204"/>
              </a:rPr>
              <a:t>của</a:t>
            </a:r>
            <a:r>
              <a:rPr lang="en-US" sz="2000" dirty="0" smtClean="0">
                <a:solidFill>
                  <a:prstClr val="black"/>
                </a:solidFill>
                <a:latin typeface="Calibri" panose="020F0502020204030204"/>
              </a:rPr>
              <a:t> </a:t>
            </a:r>
            <a:r>
              <a:rPr lang="en-US" sz="2000" dirty="0" err="1" smtClean="0">
                <a:solidFill>
                  <a:prstClr val="black"/>
                </a:solidFill>
                <a:latin typeface="Calibri" panose="020F0502020204030204"/>
              </a:rPr>
              <a:t>dư</a:t>
            </a:r>
            <a:r>
              <a:rPr lang="en-US" sz="2000" dirty="0" smtClean="0">
                <a:solidFill>
                  <a:prstClr val="black"/>
                </a:solidFill>
                <a:latin typeface="Calibri" panose="020F0502020204030204"/>
              </a:rPr>
              <a:t>̣ </a:t>
            </a:r>
            <a:r>
              <a:rPr lang="en-US" sz="2000" dirty="0" err="1" smtClean="0">
                <a:solidFill>
                  <a:prstClr val="black"/>
                </a:solidFill>
                <a:latin typeface="Calibri" panose="020F0502020204030204"/>
              </a:rPr>
              <a:t>án</a:t>
            </a:r>
            <a:r>
              <a:rPr kumimoji="0" lang="en-US" sz="2000" b="0" i="0" u="none" strike="noStrike" kern="1200" cap="none" spc="0" normalizeH="0" baseline="0" noProof="0" dirty="0" smtClean="0">
                <a:ln>
                  <a:noFill/>
                </a:ln>
                <a:solidFill>
                  <a:prstClr val="black"/>
                </a:solidFill>
                <a:effectLst/>
                <a:uLnTx/>
                <a:uFillTx/>
                <a:latin typeface="Calibri" panose="020F0502020204030204"/>
                <a:ea typeface="+mn-ea"/>
                <a:cs typeface="+mn-cs"/>
              </a:rPr>
              <a:t>/ </a:t>
            </a:r>
            <a:r>
              <a:rPr kumimoji="0" lang="en-US" sz="2000" b="0" i="0" u="none" strike="noStrike" kern="1200" cap="none" spc="0" normalizeH="0" baseline="0" noProof="0" dirty="0">
                <a:ln>
                  <a:noFill/>
                </a:ln>
                <a:solidFill>
                  <a:prstClr val="black"/>
                </a:solidFill>
                <a:effectLst/>
                <a:uLnTx/>
                <a:uFillTx/>
                <a:latin typeface="Calibri" panose="020F0502020204030204"/>
                <a:ea typeface="+mn-ea"/>
                <a:cs typeface="+mn-cs"/>
              </a:rPr>
              <a:t>Absorption</a:t>
            </a:r>
            <a:endParaRPr kumimoji="0" lang="en-GB" sz="20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32" name="Callout: Right Arrow 31">
            <a:extLst>
              <a:ext uri="{FF2B5EF4-FFF2-40B4-BE49-F238E27FC236}">
                <a16:creationId xmlns:a16="http://schemas.microsoft.com/office/drawing/2014/main" id="{8EC3CF77-B360-491B-8FA8-3A1E60E6E926}"/>
              </a:ext>
            </a:extLst>
          </p:cNvPr>
          <p:cNvSpPr/>
          <p:nvPr/>
        </p:nvSpPr>
        <p:spPr>
          <a:xfrm>
            <a:off x="48435" y="1042737"/>
            <a:ext cx="2694766" cy="2051836"/>
          </a:xfrm>
          <a:prstGeom prst="rightArrowCallout">
            <a:avLst>
              <a:gd name="adj1" fmla="val 25000"/>
              <a:gd name="adj2" fmla="val 25000"/>
              <a:gd name="adj3" fmla="val 11709"/>
              <a:gd name="adj4" fmla="val 81050"/>
            </a:avLst>
          </a:prstGeom>
          <a:ln w="28575">
            <a:prstDash val="sysDash"/>
          </a:ln>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R="0" lvl="0"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err="1" smtClean="0">
                <a:solidFill>
                  <a:prstClr val="black"/>
                </a:solidFill>
                <a:latin typeface="Calibri" panose="020F0502020204030204"/>
              </a:rPr>
              <a:t>Đánh</a:t>
            </a:r>
            <a:r>
              <a:rPr lang="en-US" dirty="0" smtClean="0">
                <a:solidFill>
                  <a:prstClr val="black"/>
                </a:solidFill>
                <a:latin typeface="Calibri" panose="020F0502020204030204"/>
              </a:rPr>
              <a:t> </a:t>
            </a:r>
            <a:r>
              <a:rPr lang="en-US" dirty="0" err="1" smtClean="0">
                <a:solidFill>
                  <a:prstClr val="black"/>
                </a:solidFill>
                <a:latin typeface="Calibri" panose="020F0502020204030204"/>
              </a:rPr>
              <a:t>gia</a:t>
            </a:r>
            <a:r>
              <a:rPr lang="en-US" dirty="0" smtClean="0">
                <a:solidFill>
                  <a:prstClr val="black"/>
                </a:solidFill>
                <a:latin typeface="Calibri" panose="020F0502020204030204"/>
              </a:rPr>
              <a:t>́ </a:t>
            </a:r>
            <a:r>
              <a:rPr lang="en-US" dirty="0" err="1" smtClean="0">
                <a:solidFill>
                  <a:prstClr val="black"/>
                </a:solidFill>
                <a:latin typeface="Calibri" panose="020F0502020204030204"/>
              </a:rPr>
              <a:t>lại</a:t>
            </a:r>
            <a:r>
              <a:rPr lang="en-US" dirty="0" smtClean="0">
                <a:solidFill>
                  <a:prstClr val="black"/>
                </a:solidFill>
                <a:latin typeface="Calibri" panose="020F0502020204030204"/>
              </a:rPr>
              <a:t> </a:t>
            </a:r>
            <a:r>
              <a:rPr lang="en-US" dirty="0" err="1" smtClean="0">
                <a:solidFill>
                  <a:prstClr val="black"/>
                </a:solidFill>
                <a:latin typeface="Calibri" panose="020F0502020204030204"/>
              </a:rPr>
              <a:t>nhu</a:t>
            </a:r>
            <a:r>
              <a:rPr lang="en-US" dirty="0" smtClean="0">
                <a:solidFill>
                  <a:prstClr val="black"/>
                </a:solidFill>
                <a:latin typeface="Calibri" panose="020F0502020204030204"/>
              </a:rPr>
              <a:t> </a:t>
            </a:r>
            <a:r>
              <a:rPr lang="en-US" dirty="0" err="1" smtClean="0">
                <a:solidFill>
                  <a:prstClr val="black"/>
                </a:solidFill>
                <a:latin typeface="Calibri" panose="020F0502020204030204"/>
              </a:rPr>
              <a:t>cầu</a:t>
            </a:r>
            <a:r>
              <a:rPr lang="en-US" dirty="0" smtClean="0">
                <a:solidFill>
                  <a:prstClr val="black"/>
                </a:solidFill>
                <a:latin typeface="Calibri" panose="020F0502020204030204"/>
              </a:rPr>
              <a:t> </a:t>
            </a: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R="0" lvl="0"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err="1" smtClean="0">
                <a:ln>
                  <a:noFill/>
                </a:ln>
                <a:solidFill>
                  <a:prstClr val="black"/>
                </a:solidFill>
                <a:effectLst/>
                <a:uLnTx/>
                <a:uFillTx/>
                <a:latin typeface="Calibri" panose="020F0502020204030204"/>
                <a:ea typeface="+mn-ea"/>
                <a:cs typeface="+mn-cs"/>
              </a:rPr>
              <a:t>Dư</a:t>
            </a:r>
            <a:r>
              <a:rPr kumimoji="0" lang="en-US" sz="1800" b="0" i="0" u="none" strike="noStrike" kern="1200" cap="none" spc="0" normalizeH="0" baseline="0" noProof="0" dirty="0" smtClean="0">
                <a:ln>
                  <a:noFill/>
                </a:ln>
                <a:solidFill>
                  <a:prstClr val="black"/>
                </a:solidFill>
                <a:effectLst/>
                <a:uLnTx/>
                <a:uFillTx/>
                <a:latin typeface="Calibri" panose="020F0502020204030204"/>
                <a:ea typeface="+mn-ea"/>
                <a:cs typeface="+mn-cs"/>
              </a:rPr>
              <a:t>̃</a:t>
            </a:r>
            <a:r>
              <a:rPr kumimoji="0" lang="en-US" sz="1800" b="0" i="0" u="none" strike="noStrike" kern="1200" cap="none" spc="0" normalizeH="0" noProof="0" dirty="0" smtClean="0">
                <a:ln>
                  <a:noFill/>
                </a:ln>
                <a:solidFill>
                  <a:prstClr val="black"/>
                </a:solidFill>
                <a:effectLst/>
                <a:uLnTx/>
                <a:uFillTx/>
                <a:latin typeface="Calibri" panose="020F0502020204030204"/>
                <a:ea typeface="+mn-ea"/>
                <a:cs typeface="+mn-cs"/>
              </a:rPr>
              <a:t> </a:t>
            </a:r>
            <a:r>
              <a:rPr kumimoji="0" lang="en-US" sz="1800" b="0" i="0" u="none" strike="noStrike" kern="1200" cap="none" spc="0" normalizeH="0" noProof="0" dirty="0" err="1" smtClean="0">
                <a:ln>
                  <a:noFill/>
                </a:ln>
                <a:solidFill>
                  <a:prstClr val="black"/>
                </a:solidFill>
                <a:effectLst/>
                <a:uLnTx/>
                <a:uFillTx/>
                <a:latin typeface="Calibri" panose="020F0502020204030204"/>
                <a:ea typeface="+mn-ea"/>
                <a:cs typeface="+mn-cs"/>
              </a:rPr>
              <a:t>liệu</a:t>
            </a:r>
            <a:r>
              <a:rPr kumimoji="0" lang="en-US" sz="1800" b="0" i="0" u="none" strike="noStrike" kern="1200" cap="none" spc="0" normalizeH="0" noProof="0" dirty="0" smtClean="0">
                <a:ln>
                  <a:noFill/>
                </a:ln>
                <a:solidFill>
                  <a:prstClr val="black"/>
                </a:solidFill>
                <a:effectLst/>
                <a:uLnTx/>
                <a:uFillTx/>
                <a:latin typeface="Calibri" panose="020F0502020204030204"/>
                <a:ea typeface="+mn-ea"/>
                <a:cs typeface="+mn-cs"/>
              </a:rPr>
              <a:t> </a:t>
            </a:r>
            <a:r>
              <a:rPr kumimoji="0" lang="en-US" sz="1800" b="0" i="0" u="none" strike="noStrike" kern="1200" cap="none" spc="0" normalizeH="0" noProof="0" dirty="0" err="1" smtClean="0">
                <a:ln>
                  <a:noFill/>
                </a:ln>
                <a:solidFill>
                  <a:prstClr val="black"/>
                </a:solidFill>
                <a:effectLst/>
                <a:uLnTx/>
                <a:uFillTx/>
                <a:latin typeface="Calibri" panose="020F0502020204030204"/>
                <a:ea typeface="+mn-ea"/>
                <a:cs typeface="+mn-cs"/>
              </a:rPr>
              <a:t>định</a:t>
            </a:r>
            <a:r>
              <a:rPr kumimoji="0" lang="en-US" sz="1800" b="0" i="0" u="none" strike="noStrike" kern="1200" cap="none" spc="0" normalizeH="0" noProof="0" dirty="0" smtClean="0">
                <a:ln>
                  <a:noFill/>
                </a:ln>
                <a:solidFill>
                  <a:prstClr val="black"/>
                </a:solidFill>
                <a:effectLst/>
                <a:uLnTx/>
                <a:uFillTx/>
                <a:latin typeface="Calibri" panose="020F0502020204030204"/>
                <a:ea typeface="+mn-ea"/>
                <a:cs typeface="+mn-cs"/>
              </a:rPr>
              <a:t> </a:t>
            </a:r>
            <a:r>
              <a:rPr kumimoji="0" lang="en-US" sz="1800" b="0" i="0" u="none" strike="noStrike" kern="1200" cap="none" spc="0" normalizeH="0" noProof="0" dirty="0" err="1" smtClean="0">
                <a:ln>
                  <a:noFill/>
                </a:ln>
                <a:solidFill>
                  <a:prstClr val="black"/>
                </a:solidFill>
                <a:effectLst/>
                <a:uLnTx/>
                <a:uFillTx/>
                <a:latin typeface="Calibri" panose="020F0502020204030204"/>
                <a:ea typeface="+mn-ea"/>
                <a:cs typeface="+mn-cs"/>
              </a:rPr>
              <a:t>tính</a:t>
            </a:r>
            <a:r>
              <a:rPr kumimoji="0" lang="en-US" sz="1800" b="0" i="0" u="none" strike="noStrike" kern="1200" cap="none" spc="0" normalizeH="0" noProof="0" dirty="0" smtClean="0">
                <a:ln>
                  <a:noFill/>
                </a:ln>
                <a:solidFill>
                  <a:prstClr val="black"/>
                </a:solidFill>
                <a:effectLst/>
                <a:uLnTx/>
                <a:uFillTx/>
                <a:latin typeface="Calibri" panose="020F0502020204030204"/>
                <a:ea typeface="+mn-ea"/>
                <a:cs typeface="+mn-cs"/>
              </a:rPr>
              <a:t>/ </a:t>
            </a:r>
            <a:r>
              <a:rPr kumimoji="0" lang="en-US" sz="1800" b="0" i="0" u="none" strike="noStrike" kern="1200" cap="none" spc="0" normalizeH="0" noProof="0" dirty="0" err="1" smtClean="0">
                <a:ln>
                  <a:noFill/>
                </a:ln>
                <a:solidFill>
                  <a:prstClr val="black"/>
                </a:solidFill>
                <a:effectLst/>
                <a:uLnTx/>
                <a:uFillTx/>
                <a:latin typeface="Calibri" panose="020F0502020204030204"/>
                <a:ea typeface="+mn-ea"/>
                <a:cs typeface="+mn-cs"/>
              </a:rPr>
              <a:t>các</a:t>
            </a:r>
            <a:r>
              <a:rPr kumimoji="0" lang="en-US" sz="1800" b="0" i="0" u="none" strike="noStrike" kern="1200" cap="none" spc="0" normalizeH="0" noProof="0" dirty="0" smtClean="0">
                <a:ln>
                  <a:noFill/>
                </a:ln>
                <a:solidFill>
                  <a:prstClr val="black"/>
                </a:solidFill>
                <a:effectLst/>
                <a:uLnTx/>
                <a:uFillTx/>
                <a:latin typeface="Calibri" panose="020F0502020204030204"/>
                <a:ea typeface="+mn-ea"/>
                <a:cs typeface="+mn-cs"/>
              </a:rPr>
              <a:t> </a:t>
            </a:r>
            <a:r>
              <a:rPr kumimoji="0" lang="en-US" sz="1800" b="0" i="0" u="none" strike="noStrike" kern="1200" cap="none" spc="0" normalizeH="0" noProof="0" dirty="0" err="1" smtClean="0">
                <a:ln>
                  <a:noFill/>
                </a:ln>
                <a:solidFill>
                  <a:prstClr val="black"/>
                </a:solidFill>
                <a:effectLst/>
                <a:uLnTx/>
                <a:uFillTx/>
                <a:latin typeface="Calibri" panose="020F0502020204030204"/>
                <a:ea typeface="+mn-ea"/>
                <a:cs typeface="+mn-cs"/>
              </a:rPr>
              <a:t>câu</a:t>
            </a:r>
            <a:r>
              <a:rPr kumimoji="0" lang="en-US" sz="1800" b="0" i="0" u="none" strike="noStrike" kern="1200" cap="none" spc="0" normalizeH="0" noProof="0" dirty="0" smtClean="0">
                <a:ln>
                  <a:noFill/>
                </a:ln>
                <a:solidFill>
                  <a:prstClr val="black"/>
                </a:solidFill>
                <a:effectLst/>
                <a:uLnTx/>
                <a:uFillTx/>
                <a:latin typeface="Calibri" panose="020F0502020204030204"/>
                <a:ea typeface="+mn-ea"/>
                <a:cs typeface="+mn-cs"/>
              </a:rPr>
              <a:t> </a:t>
            </a:r>
            <a:r>
              <a:rPr kumimoji="0" lang="en-US" sz="1800" b="0" i="0" u="none" strike="noStrike" kern="1200" cap="none" spc="0" normalizeH="0" noProof="0" dirty="0" err="1" smtClean="0">
                <a:ln>
                  <a:noFill/>
                </a:ln>
                <a:solidFill>
                  <a:prstClr val="black"/>
                </a:solidFill>
                <a:effectLst/>
                <a:uLnTx/>
                <a:uFillTx/>
                <a:latin typeface="Calibri" panose="020F0502020204030204"/>
                <a:ea typeface="+mn-ea"/>
                <a:cs typeface="+mn-cs"/>
              </a:rPr>
              <a:t>chuyện</a:t>
            </a:r>
            <a:r>
              <a:rPr kumimoji="0" lang="en-US" sz="1800" b="0" i="0" u="none" strike="noStrike" kern="1200" cap="none" spc="0" normalizeH="0" baseline="0" noProof="0" dirty="0" smtClean="0">
                <a:ln>
                  <a:noFill/>
                </a:ln>
                <a:solidFill>
                  <a:prstClr val="black"/>
                </a:solidFill>
                <a:effectLst/>
                <a:uLnTx/>
                <a:uFillTx/>
                <a:latin typeface="Calibri" panose="020F0502020204030204"/>
                <a:ea typeface="+mn-ea"/>
                <a:cs typeface="+mn-cs"/>
              </a:rPr>
              <a:t> </a:t>
            </a: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R="0" lvl="0"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err="1" smtClean="0">
                <a:ln>
                  <a:noFill/>
                </a:ln>
                <a:solidFill>
                  <a:prstClr val="black"/>
                </a:solidFill>
                <a:effectLst/>
                <a:uLnTx/>
                <a:uFillTx/>
                <a:latin typeface="Calibri" panose="020F0502020204030204"/>
                <a:ea typeface="+mn-ea"/>
                <a:cs typeface="+mn-cs"/>
              </a:rPr>
              <a:t>Thiết</a:t>
            </a:r>
            <a:r>
              <a:rPr kumimoji="0" lang="en-US" sz="1800" b="0" i="0" u="none" strike="noStrike" kern="1200" cap="none" spc="0" normalizeH="0" noProof="0" dirty="0" smtClean="0">
                <a:ln>
                  <a:noFill/>
                </a:ln>
                <a:solidFill>
                  <a:prstClr val="black"/>
                </a:solidFill>
                <a:effectLst/>
                <a:uLnTx/>
                <a:uFillTx/>
                <a:latin typeface="Calibri" panose="020F0502020204030204"/>
                <a:ea typeface="+mn-ea"/>
                <a:cs typeface="+mn-cs"/>
              </a:rPr>
              <a:t> </a:t>
            </a:r>
            <a:r>
              <a:rPr kumimoji="0" lang="en-US" sz="1800" b="0" i="0" u="none" strike="noStrike" kern="1200" cap="none" spc="0" normalizeH="0" noProof="0" dirty="0" err="1" smtClean="0">
                <a:ln>
                  <a:noFill/>
                </a:ln>
                <a:solidFill>
                  <a:prstClr val="black"/>
                </a:solidFill>
                <a:effectLst/>
                <a:uLnTx/>
                <a:uFillTx/>
                <a:latin typeface="Calibri" panose="020F0502020204030204"/>
                <a:ea typeface="+mn-ea"/>
                <a:cs typeface="+mn-cs"/>
              </a:rPr>
              <a:t>lập</a:t>
            </a:r>
            <a:r>
              <a:rPr kumimoji="0" lang="en-US" sz="1800" b="0" i="0" u="none" strike="noStrike" kern="1200" cap="none" spc="0" normalizeH="0" noProof="0" dirty="0" smtClean="0">
                <a:ln>
                  <a:noFill/>
                </a:ln>
                <a:solidFill>
                  <a:prstClr val="black"/>
                </a:solidFill>
                <a:effectLst/>
                <a:uLnTx/>
                <a:uFillTx/>
                <a:latin typeface="Calibri" panose="020F0502020204030204"/>
                <a:ea typeface="+mn-ea"/>
                <a:cs typeface="+mn-cs"/>
              </a:rPr>
              <a:t> ban </a:t>
            </a:r>
            <a:r>
              <a:rPr kumimoji="0" lang="en-US" sz="1800" b="0" i="0" u="none" strike="noStrike" kern="1200" cap="none" spc="0" normalizeH="0" noProof="0" dirty="0" err="1" smtClean="0">
                <a:ln>
                  <a:noFill/>
                </a:ln>
                <a:solidFill>
                  <a:prstClr val="black"/>
                </a:solidFill>
                <a:effectLst/>
                <a:uLnTx/>
                <a:uFillTx/>
                <a:latin typeface="Calibri" panose="020F0502020204030204"/>
                <a:ea typeface="+mn-ea"/>
                <a:cs typeface="+mn-cs"/>
              </a:rPr>
              <a:t>đầu</a:t>
            </a: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34" name="Callout: Right Arrow 33">
            <a:extLst>
              <a:ext uri="{FF2B5EF4-FFF2-40B4-BE49-F238E27FC236}">
                <a16:creationId xmlns:a16="http://schemas.microsoft.com/office/drawing/2014/main" id="{22471CCB-E1E7-4A4C-A9E6-14DA116FF7A4}"/>
              </a:ext>
            </a:extLst>
          </p:cNvPr>
          <p:cNvSpPr/>
          <p:nvPr/>
        </p:nvSpPr>
        <p:spPr>
          <a:xfrm>
            <a:off x="48436" y="3400926"/>
            <a:ext cx="3400616" cy="1918855"/>
          </a:xfrm>
          <a:prstGeom prst="rightArrowCallout">
            <a:avLst>
              <a:gd name="adj1" fmla="val 25000"/>
              <a:gd name="adj2" fmla="val 25000"/>
              <a:gd name="adj3" fmla="val 25000"/>
              <a:gd name="adj4" fmla="val 75477"/>
            </a:avLst>
          </a:prstGeom>
          <a:ln w="28575">
            <a:prstDash val="sysDash"/>
          </a:ln>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000" b="1" dirty="0" err="1" smtClean="0">
                <a:solidFill>
                  <a:srgbClr val="FF0000"/>
                </a:solidFill>
                <a:latin typeface="Calibri" panose="020F0502020204030204"/>
              </a:rPr>
              <a:t>Đánh</a:t>
            </a:r>
            <a:r>
              <a:rPr lang="en-US" sz="2000" b="1" dirty="0" smtClean="0">
                <a:solidFill>
                  <a:srgbClr val="FF0000"/>
                </a:solidFill>
                <a:latin typeface="Calibri" panose="020F0502020204030204"/>
              </a:rPr>
              <a:t> </a:t>
            </a:r>
            <a:r>
              <a:rPr lang="en-US" sz="2000" b="1" dirty="0" err="1" smtClean="0">
                <a:solidFill>
                  <a:srgbClr val="FF0000"/>
                </a:solidFill>
                <a:latin typeface="Calibri" panose="020F0502020204030204"/>
              </a:rPr>
              <a:t>gia</a:t>
            </a:r>
            <a:r>
              <a:rPr lang="en-US" sz="2000" b="1" dirty="0" smtClean="0">
                <a:solidFill>
                  <a:srgbClr val="FF0000"/>
                </a:solidFill>
                <a:latin typeface="Calibri" panose="020F0502020204030204"/>
              </a:rPr>
              <a:t>́</a:t>
            </a:r>
            <a:endParaRPr kumimoji="0" lang="en-US" sz="2000" b="1" i="0" u="none" strike="noStrike" kern="1200" cap="none" spc="0" normalizeH="0" baseline="0" noProof="0" dirty="0">
              <a:ln>
                <a:noFill/>
              </a:ln>
              <a:solidFill>
                <a:srgbClr val="FF0000"/>
              </a:solidFill>
              <a:effectLst/>
              <a:uLnTx/>
              <a:uFillTx/>
              <a:latin typeface="Calibri" panose="020F0502020204030204"/>
              <a:ea typeface="+mn-ea"/>
              <a:cs typeface="+mn-cs"/>
            </a:endParaRPr>
          </a:p>
          <a:p>
            <a:pPr marR="0" lvl="0"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000" b="0" i="0" u="none" strike="noStrike" kern="1200" cap="none" spc="0" normalizeH="0" baseline="0" noProof="0" dirty="0" err="1" smtClean="0">
                <a:ln>
                  <a:noFill/>
                </a:ln>
                <a:solidFill>
                  <a:prstClr val="black"/>
                </a:solidFill>
                <a:effectLst/>
                <a:uLnTx/>
                <a:uFillTx/>
                <a:latin typeface="Calibri" panose="020F0502020204030204"/>
                <a:ea typeface="+mn-ea"/>
                <a:cs typeface="+mn-cs"/>
              </a:rPr>
              <a:t>Sư</a:t>
            </a:r>
            <a:r>
              <a:rPr kumimoji="0" lang="en-US" sz="2000" b="0" i="0" u="none" strike="noStrike" kern="1200" cap="none" spc="0" normalizeH="0" baseline="0" noProof="0" dirty="0" smtClean="0">
                <a:ln>
                  <a:noFill/>
                </a:ln>
                <a:solidFill>
                  <a:prstClr val="black"/>
                </a:solidFill>
                <a:effectLst/>
                <a:uLnTx/>
                <a:uFillTx/>
                <a:latin typeface="Calibri" panose="020F0502020204030204"/>
                <a:ea typeface="+mn-ea"/>
                <a:cs typeface="+mn-cs"/>
              </a:rPr>
              <a:t>̣</a:t>
            </a:r>
            <a:r>
              <a:rPr kumimoji="0" lang="en-US" sz="2000" b="0" i="0" u="none" strike="noStrike" kern="1200" cap="none" spc="0" normalizeH="0" noProof="0" dirty="0" smtClean="0">
                <a:ln>
                  <a:noFill/>
                </a:ln>
                <a:solidFill>
                  <a:prstClr val="black"/>
                </a:solidFill>
                <a:effectLst/>
                <a:uLnTx/>
                <a:uFillTx/>
                <a:latin typeface="Calibri" panose="020F0502020204030204"/>
                <a:ea typeface="+mn-ea"/>
                <a:cs typeface="+mn-cs"/>
              </a:rPr>
              <a:t> </a:t>
            </a:r>
            <a:r>
              <a:rPr kumimoji="0" lang="en-US" sz="2000" b="0" i="0" u="none" strike="noStrike" kern="1200" cap="none" spc="0" normalizeH="0" noProof="0" dirty="0" err="1" smtClean="0">
                <a:ln>
                  <a:noFill/>
                </a:ln>
                <a:solidFill>
                  <a:prstClr val="black"/>
                </a:solidFill>
                <a:effectLst/>
                <a:uLnTx/>
                <a:uFillTx/>
                <a:latin typeface="Calibri" panose="020F0502020204030204"/>
                <a:ea typeface="+mn-ea"/>
                <a:cs typeface="+mn-cs"/>
              </a:rPr>
              <a:t>liên</a:t>
            </a:r>
            <a:r>
              <a:rPr kumimoji="0" lang="en-US" sz="2000" b="0" i="0" u="none" strike="noStrike" kern="1200" cap="none" spc="0" normalizeH="0" noProof="0" dirty="0" smtClean="0">
                <a:ln>
                  <a:noFill/>
                </a:ln>
                <a:solidFill>
                  <a:prstClr val="black"/>
                </a:solidFill>
                <a:effectLst/>
                <a:uLnTx/>
                <a:uFillTx/>
                <a:latin typeface="Calibri" panose="020F0502020204030204"/>
                <a:ea typeface="+mn-ea"/>
                <a:cs typeface="+mn-cs"/>
              </a:rPr>
              <a:t> </a:t>
            </a:r>
            <a:r>
              <a:rPr kumimoji="0" lang="en-US" sz="2000" b="0" i="0" u="none" strike="noStrike" kern="1200" cap="none" spc="0" normalizeH="0" noProof="0" dirty="0" err="1" smtClean="0">
                <a:ln>
                  <a:noFill/>
                </a:ln>
                <a:solidFill>
                  <a:prstClr val="black"/>
                </a:solidFill>
                <a:effectLst/>
                <a:uLnTx/>
                <a:uFillTx/>
                <a:latin typeface="Calibri" panose="020F0502020204030204"/>
                <a:ea typeface="+mn-ea"/>
                <a:cs typeface="+mn-cs"/>
              </a:rPr>
              <a:t>quan</a:t>
            </a:r>
            <a:r>
              <a:rPr kumimoji="0" lang="en-US" sz="2000" b="0" i="0" u="none" strike="noStrike" kern="1200" cap="none" spc="0" normalizeH="0" baseline="0" noProof="0" dirty="0" smtClean="0">
                <a:ln>
                  <a:noFill/>
                </a:ln>
                <a:solidFill>
                  <a:prstClr val="black"/>
                </a:solidFill>
                <a:effectLst/>
                <a:uLnTx/>
                <a:uFillTx/>
                <a:latin typeface="Calibri" panose="020F0502020204030204"/>
                <a:ea typeface="+mn-ea"/>
                <a:cs typeface="+mn-cs"/>
              </a:rPr>
              <a:t> </a:t>
            </a:r>
            <a:endParaRPr kumimoji="0" lang="en-US" sz="20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R="0" lvl="0"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000" b="0" i="0" u="none" strike="noStrike" kern="1200" cap="none" spc="0" normalizeH="0" baseline="0" noProof="0" dirty="0" err="1" smtClean="0">
                <a:ln>
                  <a:noFill/>
                </a:ln>
                <a:solidFill>
                  <a:prstClr val="black"/>
                </a:solidFill>
                <a:effectLst/>
                <a:uLnTx/>
                <a:uFillTx/>
                <a:latin typeface="Calibri" panose="020F0502020204030204"/>
                <a:ea typeface="+mn-ea"/>
                <a:cs typeface="+mn-cs"/>
              </a:rPr>
              <a:t>Tính</a:t>
            </a:r>
            <a:r>
              <a:rPr kumimoji="0" lang="en-US" sz="2000" b="0" i="0" u="none" strike="noStrike" kern="1200" cap="none" spc="0" normalizeH="0" noProof="0" dirty="0" smtClean="0">
                <a:ln>
                  <a:noFill/>
                </a:ln>
                <a:solidFill>
                  <a:prstClr val="black"/>
                </a:solidFill>
                <a:effectLst/>
                <a:uLnTx/>
                <a:uFillTx/>
                <a:latin typeface="Calibri" panose="020F0502020204030204"/>
                <a:ea typeface="+mn-ea"/>
                <a:cs typeface="+mn-cs"/>
              </a:rPr>
              <a:t> </a:t>
            </a:r>
            <a:r>
              <a:rPr kumimoji="0" lang="en-US" sz="2000" b="0" i="0" u="none" strike="noStrike" kern="1200" cap="none" spc="0" normalizeH="0" noProof="0" dirty="0" err="1" smtClean="0">
                <a:ln>
                  <a:noFill/>
                </a:ln>
                <a:solidFill>
                  <a:prstClr val="black"/>
                </a:solidFill>
                <a:effectLst/>
                <a:uLnTx/>
                <a:uFillTx/>
                <a:latin typeface="Calibri" panose="020F0502020204030204"/>
                <a:ea typeface="+mn-ea"/>
                <a:cs typeface="+mn-cs"/>
              </a:rPr>
              <a:t>h</a:t>
            </a:r>
            <a:r>
              <a:rPr kumimoji="0" lang="en-US" sz="2000" b="0" i="0" u="none" strike="noStrike" kern="1200" cap="none" spc="0" normalizeH="0" baseline="0" noProof="0" dirty="0" err="1" smtClean="0">
                <a:ln>
                  <a:noFill/>
                </a:ln>
                <a:solidFill>
                  <a:prstClr val="black"/>
                </a:solidFill>
                <a:effectLst/>
                <a:uLnTx/>
                <a:uFillTx/>
                <a:latin typeface="Calibri" panose="020F0502020204030204"/>
                <a:ea typeface="+mn-ea"/>
                <a:cs typeface="+mn-cs"/>
              </a:rPr>
              <a:t>iệu</a:t>
            </a:r>
            <a:r>
              <a:rPr kumimoji="0" lang="en-US" sz="2000" b="0" i="0" u="none" strike="noStrike" kern="1200" cap="none" spc="0" normalizeH="0" noProof="0" dirty="0" smtClean="0">
                <a:ln>
                  <a:noFill/>
                </a:ln>
                <a:solidFill>
                  <a:prstClr val="black"/>
                </a:solidFill>
                <a:effectLst/>
                <a:uLnTx/>
                <a:uFillTx/>
                <a:latin typeface="Calibri" panose="020F0502020204030204"/>
                <a:ea typeface="+mn-ea"/>
                <a:cs typeface="+mn-cs"/>
              </a:rPr>
              <a:t> quả</a:t>
            </a:r>
            <a:r>
              <a:rPr kumimoji="0" lang="en-US" sz="2000" b="0" i="0" u="none" strike="noStrike" kern="1200" cap="none" spc="0" normalizeH="0" baseline="0" noProof="0" dirty="0" smtClean="0">
                <a:ln>
                  <a:noFill/>
                </a:ln>
                <a:solidFill>
                  <a:prstClr val="black"/>
                </a:solidFill>
                <a:effectLst/>
                <a:uLnTx/>
                <a:uFillTx/>
                <a:latin typeface="Calibri" panose="020F0502020204030204"/>
                <a:ea typeface="+mn-ea"/>
                <a:cs typeface="+mn-cs"/>
              </a:rPr>
              <a:t> </a:t>
            </a:r>
            <a:endParaRPr kumimoji="0" lang="en-US" sz="20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R="0" lvl="0"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000" b="0" i="0" u="none" strike="noStrike" kern="1200" cap="none" spc="0" normalizeH="0" baseline="0" noProof="0" dirty="0" err="1" smtClean="0">
                <a:ln>
                  <a:noFill/>
                </a:ln>
                <a:solidFill>
                  <a:prstClr val="black"/>
                </a:solidFill>
                <a:effectLst/>
                <a:uLnTx/>
                <a:uFillTx/>
                <a:latin typeface="Calibri" panose="020F0502020204030204"/>
                <a:ea typeface="+mn-ea"/>
                <a:cs typeface="+mn-cs"/>
              </a:rPr>
              <a:t>Hiệu</a:t>
            </a:r>
            <a:r>
              <a:rPr kumimoji="0" lang="en-US" sz="2000" b="0" i="0" u="none" strike="noStrike" kern="1200" cap="none" spc="0" normalizeH="0" noProof="0" dirty="0" smtClean="0">
                <a:ln>
                  <a:noFill/>
                </a:ln>
                <a:solidFill>
                  <a:prstClr val="black"/>
                </a:solidFill>
                <a:effectLst/>
                <a:uLnTx/>
                <a:uFillTx/>
                <a:latin typeface="Calibri" panose="020F0502020204030204"/>
                <a:ea typeface="+mn-ea"/>
                <a:cs typeface="+mn-cs"/>
              </a:rPr>
              <a:t> </a:t>
            </a:r>
            <a:r>
              <a:rPr kumimoji="0" lang="en-US" sz="2000" b="0" i="0" u="none" strike="noStrike" kern="1200" cap="none" spc="0" normalizeH="0" noProof="0" dirty="0" err="1" smtClean="0">
                <a:ln>
                  <a:noFill/>
                </a:ln>
                <a:solidFill>
                  <a:prstClr val="black"/>
                </a:solidFill>
                <a:effectLst/>
                <a:uLnTx/>
                <a:uFillTx/>
                <a:latin typeface="Calibri" panose="020F0502020204030204"/>
                <a:ea typeface="+mn-ea"/>
                <a:cs typeface="+mn-cs"/>
              </a:rPr>
              <a:t>suất</a:t>
            </a:r>
            <a:endParaRPr kumimoji="0" lang="en-US" sz="20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R="0" lvl="0"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000" b="0" i="0" u="none" strike="noStrike" kern="1200" cap="none" spc="0" normalizeH="0" baseline="0" noProof="0" dirty="0" err="1" smtClean="0">
                <a:ln>
                  <a:noFill/>
                </a:ln>
                <a:solidFill>
                  <a:prstClr val="black"/>
                </a:solidFill>
                <a:effectLst/>
                <a:uLnTx/>
                <a:uFillTx/>
                <a:latin typeface="Calibri" panose="020F0502020204030204"/>
                <a:ea typeface="+mn-ea"/>
                <a:cs typeface="+mn-cs"/>
              </a:rPr>
              <a:t>Tác</a:t>
            </a:r>
            <a:r>
              <a:rPr kumimoji="0" lang="en-US" sz="2000" b="0" i="0" u="none" strike="noStrike" kern="1200" cap="none" spc="0" normalizeH="0" noProof="0" dirty="0" smtClean="0">
                <a:ln>
                  <a:noFill/>
                </a:ln>
                <a:solidFill>
                  <a:prstClr val="black"/>
                </a:solidFill>
                <a:effectLst/>
                <a:uLnTx/>
                <a:uFillTx/>
                <a:latin typeface="Calibri" panose="020F0502020204030204"/>
                <a:ea typeface="+mn-ea"/>
                <a:cs typeface="+mn-cs"/>
              </a:rPr>
              <a:t> </a:t>
            </a:r>
            <a:r>
              <a:rPr lang="en-US" sz="2000" dirty="0" err="1" smtClean="0">
                <a:solidFill>
                  <a:prstClr val="black"/>
                </a:solidFill>
                <a:latin typeface="Calibri" panose="020F0502020204030204"/>
              </a:rPr>
              <a:t>động</a:t>
            </a:r>
            <a:endParaRPr kumimoji="0" lang="en-US" sz="20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R="0" lvl="0"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000" b="0" i="0" u="none" strike="noStrike" kern="1200" cap="none" spc="0" normalizeH="0" baseline="0" noProof="0" dirty="0" err="1" smtClean="0">
                <a:ln>
                  <a:noFill/>
                </a:ln>
                <a:solidFill>
                  <a:prstClr val="black"/>
                </a:solidFill>
                <a:effectLst/>
                <a:uLnTx/>
                <a:uFillTx/>
                <a:latin typeface="Calibri" panose="020F0502020204030204"/>
                <a:ea typeface="+mn-ea"/>
                <a:cs typeface="+mn-cs"/>
              </a:rPr>
              <a:t>Tính</a:t>
            </a:r>
            <a:r>
              <a:rPr kumimoji="0" lang="en-US" sz="2000" b="0" i="0" u="none" strike="noStrike" kern="1200" cap="none" spc="0" normalizeH="0" noProof="0" dirty="0" smtClean="0">
                <a:ln>
                  <a:noFill/>
                </a:ln>
                <a:solidFill>
                  <a:prstClr val="black"/>
                </a:solidFill>
                <a:effectLst/>
                <a:uLnTx/>
                <a:uFillTx/>
                <a:latin typeface="Calibri" panose="020F0502020204030204"/>
                <a:ea typeface="+mn-ea"/>
                <a:cs typeface="+mn-cs"/>
              </a:rPr>
              <a:t> </a:t>
            </a:r>
            <a:r>
              <a:rPr kumimoji="0" lang="en-US" sz="2000" b="0" i="0" u="none" strike="noStrike" kern="1200" cap="none" spc="0" normalizeH="0" noProof="0" dirty="0" err="1" smtClean="0">
                <a:ln>
                  <a:noFill/>
                </a:ln>
                <a:solidFill>
                  <a:prstClr val="black"/>
                </a:solidFill>
                <a:effectLst/>
                <a:uLnTx/>
                <a:uFillTx/>
                <a:latin typeface="Calibri" panose="020F0502020204030204"/>
                <a:ea typeface="+mn-ea"/>
                <a:cs typeface="+mn-cs"/>
              </a:rPr>
              <a:t>bền</a:t>
            </a:r>
            <a:r>
              <a:rPr kumimoji="0" lang="en-US" sz="2000" b="0" i="0" u="none" strike="noStrike" kern="1200" cap="none" spc="0" normalizeH="0" noProof="0" dirty="0" smtClean="0">
                <a:ln>
                  <a:noFill/>
                </a:ln>
                <a:solidFill>
                  <a:prstClr val="black"/>
                </a:solidFill>
                <a:effectLst/>
                <a:uLnTx/>
                <a:uFillTx/>
                <a:latin typeface="Calibri" panose="020F0502020204030204"/>
                <a:ea typeface="+mn-ea"/>
                <a:cs typeface="+mn-cs"/>
              </a:rPr>
              <a:t> </a:t>
            </a:r>
            <a:r>
              <a:rPr kumimoji="0" lang="en-US" sz="2000" b="0" i="0" u="none" strike="noStrike" kern="1200" cap="none" spc="0" normalizeH="0" noProof="0" dirty="0" err="1" smtClean="0">
                <a:ln>
                  <a:noFill/>
                </a:ln>
                <a:solidFill>
                  <a:prstClr val="black"/>
                </a:solidFill>
                <a:effectLst/>
                <a:uLnTx/>
                <a:uFillTx/>
                <a:latin typeface="Calibri" panose="020F0502020204030204"/>
                <a:ea typeface="+mn-ea"/>
                <a:cs typeface="+mn-cs"/>
              </a:rPr>
              <a:t>vững</a:t>
            </a:r>
            <a:endParaRPr kumimoji="0" lang="en-US" sz="20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 name="Slide Number Placeholder 1">
            <a:extLst>
              <a:ext uri="{FF2B5EF4-FFF2-40B4-BE49-F238E27FC236}">
                <a16:creationId xmlns:a16="http://schemas.microsoft.com/office/drawing/2014/main" id="{0BFE319C-0FC3-435C-B919-F1DF688C8684}"/>
              </a:ext>
            </a:extLst>
          </p:cNvPr>
          <p:cNvSpPr>
            <a:spLocks noGrp="1"/>
          </p:cNvSpPr>
          <p:nvPr>
            <p:ph type="sldNum" sz="quarter" idx="12"/>
          </p:nvPr>
        </p:nvSpPr>
        <p:spPr/>
        <p:txBody>
          <a:bodyPr/>
          <a:lstStyle/>
          <a:p>
            <a:fld id="{153E8625-B560-410E-8292-BF1FFD7CFF88}" type="slidenum">
              <a:rPr lang="en-GB" smtClean="0"/>
              <a:t>2</a:t>
            </a:fld>
            <a:endParaRPr lang="en-GB"/>
          </a:p>
        </p:txBody>
      </p:sp>
    </p:spTree>
    <p:extLst>
      <p:ext uri="{BB962C8B-B14F-4D97-AF65-F5344CB8AC3E}">
        <p14:creationId xmlns:p14="http://schemas.microsoft.com/office/powerpoint/2010/main" val="38060007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4" fill="hold" grpId="0" nodeType="clickEffect">
                                  <p:stCondLst>
                                    <p:cond delay="0"/>
                                  </p:stCondLst>
                                  <p:childTnLst>
                                    <p:set>
                                      <p:cBhvr>
                                        <p:cTn id="10" dur="1" fill="hold">
                                          <p:stCondLst>
                                            <p:cond delay="0"/>
                                          </p:stCondLst>
                                        </p:cTn>
                                        <p:tgtEl>
                                          <p:spTgt spid="23"/>
                                        </p:tgtEl>
                                        <p:attrNameLst>
                                          <p:attrName>style.visibility</p:attrName>
                                        </p:attrNameLst>
                                      </p:cBhvr>
                                      <p:to>
                                        <p:strVal val="visible"/>
                                      </p:to>
                                    </p:set>
                                    <p:anim calcmode="lin" valueType="num">
                                      <p:cBhvr additive="base">
                                        <p:cTn id="11" dur="500" fill="hold"/>
                                        <p:tgtEl>
                                          <p:spTgt spid="23"/>
                                        </p:tgtEl>
                                        <p:attrNameLst>
                                          <p:attrName>ppt_x</p:attrName>
                                        </p:attrNameLst>
                                      </p:cBhvr>
                                      <p:tavLst>
                                        <p:tav tm="0">
                                          <p:val>
                                            <p:strVal val="#ppt_x"/>
                                          </p:val>
                                        </p:tav>
                                        <p:tav tm="100000">
                                          <p:val>
                                            <p:strVal val="#ppt_x"/>
                                          </p:val>
                                        </p:tav>
                                      </p:tavLst>
                                    </p:anim>
                                    <p:anim calcmode="lin" valueType="num">
                                      <p:cBhvr additive="base">
                                        <p:cTn id="12"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28"/>
                                        </p:tgtEl>
                                        <p:attrNameLst>
                                          <p:attrName>style.visibility</p:attrName>
                                        </p:attrNameLst>
                                      </p:cBhvr>
                                      <p:to>
                                        <p:strVal val="visible"/>
                                      </p:to>
                                    </p:set>
                                    <p:anim calcmode="lin" valueType="num">
                                      <p:cBhvr additive="base">
                                        <p:cTn id="17" dur="500" fill="hold"/>
                                        <p:tgtEl>
                                          <p:spTgt spid="28"/>
                                        </p:tgtEl>
                                        <p:attrNameLst>
                                          <p:attrName>ppt_x</p:attrName>
                                        </p:attrNameLst>
                                      </p:cBhvr>
                                      <p:tavLst>
                                        <p:tav tm="0">
                                          <p:val>
                                            <p:strVal val="#ppt_x"/>
                                          </p:val>
                                        </p:tav>
                                        <p:tav tm="100000">
                                          <p:val>
                                            <p:strVal val="#ppt_x"/>
                                          </p:val>
                                        </p:tav>
                                      </p:tavLst>
                                    </p:anim>
                                    <p:anim calcmode="lin" valueType="num">
                                      <p:cBhvr additive="base">
                                        <p:cTn id="18" dur="500" fill="hold"/>
                                        <p:tgtEl>
                                          <p:spTgt spid="28"/>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29"/>
                                        </p:tgtEl>
                                        <p:attrNameLst>
                                          <p:attrName>style.visibility</p:attrName>
                                        </p:attrNameLst>
                                      </p:cBhvr>
                                      <p:to>
                                        <p:strVal val="visible"/>
                                      </p:to>
                                    </p:set>
                                    <p:anim calcmode="lin" valueType="num">
                                      <p:cBhvr additive="base">
                                        <p:cTn id="23" dur="500" fill="hold"/>
                                        <p:tgtEl>
                                          <p:spTgt spid="29"/>
                                        </p:tgtEl>
                                        <p:attrNameLst>
                                          <p:attrName>ppt_x</p:attrName>
                                        </p:attrNameLst>
                                      </p:cBhvr>
                                      <p:tavLst>
                                        <p:tav tm="0">
                                          <p:val>
                                            <p:strVal val="#ppt_x"/>
                                          </p:val>
                                        </p:tav>
                                        <p:tav tm="100000">
                                          <p:val>
                                            <p:strVal val="#ppt_x"/>
                                          </p:val>
                                        </p:tav>
                                      </p:tavLst>
                                    </p:anim>
                                    <p:anim calcmode="lin" valueType="num">
                                      <p:cBhvr additive="base">
                                        <p:cTn id="24" dur="500" fill="hold"/>
                                        <p:tgtEl>
                                          <p:spTgt spid="29"/>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34"/>
                                        </p:tgtEl>
                                        <p:attrNameLst>
                                          <p:attrName>style.visibility</p:attrName>
                                        </p:attrNameLst>
                                      </p:cBhvr>
                                      <p:to>
                                        <p:strVal val="visible"/>
                                      </p:to>
                                    </p:set>
                                    <p:anim calcmode="lin" valueType="num">
                                      <p:cBhvr additive="base">
                                        <p:cTn id="29" dur="500" fill="hold"/>
                                        <p:tgtEl>
                                          <p:spTgt spid="34"/>
                                        </p:tgtEl>
                                        <p:attrNameLst>
                                          <p:attrName>ppt_x</p:attrName>
                                        </p:attrNameLst>
                                      </p:cBhvr>
                                      <p:tavLst>
                                        <p:tav tm="0">
                                          <p:val>
                                            <p:strVal val="#ppt_x"/>
                                          </p:val>
                                        </p:tav>
                                        <p:tav tm="100000">
                                          <p:val>
                                            <p:strVal val="#ppt_x"/>
                                          </p:val>
                                        </p:tav>
                                      </p:tavLst>
                                    </p:anim>
                                    <p:anim calcmode="lin" valueType="num">
                                      <p:cBhvr additive="base">
                                        <p:cTn id="30" dur="500" fill="hold"/>
                                        <p:tgtEl>
                                          <p:spTgt spid="34"/>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32"/>
                                        </p:tgtEl>
                                        <p:attrNameLst>
                                          <p:attrName>style.visibility</p:attrName>
                                        </p:attrNameLst>
                                      </p:cBhvr>
                                      <p:to>
                                        <p:strVal val="visible"/>
                                      </p:to>
                                    </p:set>
                                    <p:anim calcmode="lin" valueType="num">
                                      <p:cBhvr additive="base">
                                        <p:cTn id="35" dur="500" fill="hold"/>
                                        <p:tgtEl>
                                          <p:spTgt spid="32"/>
                                        </p:tgtEl>
                                        <p:attrNameLst>
                                          <p:attrName>ppt_x</p:attrName>
                                        </p:attrNameLst>
                                      </p:cBhvr>
                                      <p:tavLst>
                                        <p:tav tm="0">
                                          <p:val>
                                            <p:strVal val="#ppt_x"/>
                                          </p:val>
                                        </p:tav>
                                        <p:tav tm="100000">
                                          <p:val>
                                            <p:strVal val="#ppt_x"/>
                                          </p:val>
                                        </p:tav>
                                      </p:tavLst>
                                    </p:anim>
                                    <p:anim calcmode="lin" valueType="num">
                                      <p:cBhvr additive="base">
                                        <p:cTn id="36" dur="500" fill="hold"/>
                                        <p:tgtEl>
                                          <p:spTgt spid="3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2" grpId="0">
        <p:bldAsOne/>
      </p:bldGraphic>
      <p:bldP spid="23" grpId="0" animBg="1"/>
      <p:bldP spid="28" grpId="0" animBg="1"/>
      <p:bldP spid="29" grpId="0" animBg="1"/>
      <p:bldP spid="32" grpId="0" animBg="1"/>
      <p:bldP spid="34"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Freeform: Shape 16">
            <a:extLst>
              <a:ext uri="{FF2B5EF4-FFF2-40B4-BE49-F238E27FC236}">
                <a16:creationId xmlns:a16="http://schemas.microsoft.com/office/drawing/2014/main" id="{DB66F6E8-4D4A-4907-940A-774703A2D0FE}"/>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9016005" y="5367908"/>
            <a:ext cx="3175996" cy="1490093"/>
          </a:xfrm>
          <a:custGeom>
            <a:avLst/>
            <a:gdLst>
              <a:gd name="connsiteX0" fmla="*/ 2485888 w 3175996"/>
              <a:gd name="connsiteY0" fmla="*/ 1490093 h 1490093"/>
              <a:gd name="connsiteX1" fmla="*/ 0 w 3175996"/>
              <a:gd name="connsiteY1" fmla="*/ 1490093 h 1490093"/>
              <a:gd name="connsiteX2" fmla="*/ 0 w 3175996"/>
              <a:gd name="connsiteY2" fmla="*/ 0 h 1490093"/>
              <a:gd name="connsiteX3" fmla="*/ 3175996 w 3175996"/>
              <a:gd name="connsiteY3" fmla="*/ 0 h 1490093"/>
            </a:gdLst>
            <a:ahLst/>
            <a:cxnLst>
              <a:cxn ang="0">
                <a:pos x="connsiteX0" y="connsiteY0"/>
              </a:cxn>
              <a:cxn ang="0">
                <a:pos x="connsiteX1" y="connsiteY1"/>
              </a:cxn>
              <a:cxn ang="0">
                <a:pos x="connsiteX2" y="connsiteY2"/>
              </a:cxn>
              <a:cxn ang="0">
                <a:pos x="connsiteX3" y="connsiteY3"/>
              </a:cxn>
            </a:cxnLst>
            <a:rect l="l" t="t" r="r" b="b"/>
            <a:pathLst>
              <a:path w="3175996" h="1490093">
                <a:moveTo>
                  <a:pt x="2485888" y="1490093"/>
                </a:moveTo>
                <a:lnTo>
                  <a:pt x="0" y="1490093"/>
                </a:lnTo>
                <a:lnTo>
                  <a:pt x="0" y="0"/>
                </a:lnTo>
                <a:lnTo>
                  <a:pt x="3175996" y="0"/>
                </a:lnTo>
                <a:close/>
              </a:path>
            </a:pathLst>
          </a:cu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9" name="Freeform: Shape 18">
            <a:extLst>
              <a:ext uri="{FF2B5EF4-FFF2-40B4-BE49-F238E27FC236}">
                <a16:creationId xmlns:a16="http://schemas.microsoft.com/office/drawing/2014/main" id="{8F1F5A56-E82B-4FD5-9025-B72896FFBB6D}"/>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7262" y="5367908"/>
            <a:ext cx="9566296" cy="1490093"/>
          </a:xfrm>
          <a:custGeom>
            <a:avLst/>
            <a:gdLst>
              <a:gd name="connsiteX0" fmla="*/ 0 w 9566296"/>
              <a:gd name="connsiteY0" fmla="*/ 0 h 1490093"/>
              <a:gd name="connsiteX1" fmla="*/ 405267 w 9566296"/>
              <a:gd name="connsiteY1" fmla="*/ 0 h 1490093"/>
              <a:gd name="connsiteX2" fmla="*/ 631857 w 9566296"/>
              <a:gd name="connsiteY2" fmla="*/ 0 h 1490093"/>
              <a:gd name="connsiteX3" fmla="*/ 2451761 w 9566296"/>
              <a:gd name="connsiteY3" fmla="*/ 0 h 1490093"/>
              <a:gd name="connsiteX4" fmla="*/ 2901880 w 9566296"/>
              <a:gd name="connsiteY4" fmla="*/ 0 h 1490093"/>
              <a:gd name="connsiteX5" fmla="*/ 3641106 w 9566296"/>
              <a:gd name="connsiteY5" fmla="*/ 0 h 1490093"/>
              <a:gd name="connsiteX6" fmla="*/ 9566296 w 9566296"/>
              <a:gd name="connsiteY6" fmla="*/ 0 h 1490093"/>
              <a:gd name="connsiteX7" fmla="*/ 8876188 w 9566296"/>
              <a:gd name="connsiteY7" fmla="*/ 1490093 h 1490093"/>
              <a:gd name="connsiteX8" fmla="*/ 631857 w 9566296"/>
              <a:gd name="connsiteY8" fmla="*/ 1490093 h 1490093"/>
              <a:gd name="connsiteX9" fmla="*/ 405267 w 9566296"/>
              <a:gd name="connsiteY9" fmla="*/ 1490093 h 1490093"/>
              <a:gd name="connsiteX10" fmla="*/ 0 w 9566296"/>
              <a:gd name="connsiteY10" fmla="*/ 1490093 h 14900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566296" h="1490093">
                <a:moveTo>
                  <a:pt x="0" y="0"/>
                </a:moveTo>
                <a:lnTo>
                  <a:pt x="405267" y="0"/>
                </a:lnTo>
                <a:lnTo>
                  <a:pt x="631857" y="0"/>
                </a:lnTo>
                <a:lnTo>
                  <a:pt x="2451761" y="0"/>
                </a:lnTo>
                <a:lnTo>
                  <a:pt x="2901880" y="0"/>
                </a:lnTo>
                <a:lnTo>
                  <a:pt x="3641106" y="0"/>
                </a:lnTo>
                <a:lnTo>
                  <a:pt x="9566296" y="0"/>
                </a:lnTo>
                <a:lnTo>
                  <a:pt x="8876188" y="1490093"/>
                </a:lnTo>
                <a:lnTo>
                  <a:pt x="631857" y="1490093"/>
                </a:lnTo>
                <a:lnTo>
                  <a:pt x="405267" y="1490093"/>
                </a:lnTo>
                <a:lnTo>
                  <a:pt x="0" y="1490093"/>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22850293-4491-4C11-B7FE-C7D8C1C26955}"/>
              </a:ext>
            </a:extLst>
          </p:cNvPr>
          <p:cNvSpPr>
            <a:spLocks noGrp="1"/>
          </p:cNvSpPr>
          <p:nvPr>
            <p:ph type="title"/>
          </p:nvPr>
        </p:nvSpPr>
        <p:spPr>
          <a:xfrm>
            <a:off x="405062" y="5564788"/>
            <a:ext cx="8177805" cy="1096331"/>
          </a:xfrm>
        </p:spPr>
        <p:txBody>
          <a:bodyPr>
            <a:normAutofit/>
          </a:bodyPr>
          <a:lstStyle/>
          <a:p>
            <a:pPr lvl="0"/>
            <a:r>
              <a:rPr lang="en-US" sz="3400" b="1" dirty="0" err="1" smtClean="0"/>
              <a:t>Rất</a:t>
            </a:r>
            <a:r>
              <a:rPr lang="en-US" sz="3400" b="1" dirty="0" smtClean="0"/>
              <a:t> </a:t>
            </a:r>
            <a:r>
              <a:rPr lang="en-US" sz="3400" b="1" dirty="0" err="1" smtClean="0"/>
              <a:t>cần</a:t>
            </a:r>
            <a:r>
              <a:rPr lang="en-US" sz="3400" b="1" dirty="0" smtClean="0"/>
              <a:t> </a:t>
            </a:r>
            <a:r>
              <a:rPr lang="en-US" sz="3400" b="1" dirty="0" err="1" smtClean="0"/>
              <a:t>các</a:t>
            </a:r>
            <a:r>
              <a:rPr lang="en-US" sz="3400" b="1" dirty="0" smtClean="0"/>
              <a:t> </a:t>
            </a:r>
            <a:r>
              <a:rPr lang="en-US" sz="3400" b="1" dirty="0" err="1" smtClean="0"/>
              <a:t>dư</a:t>
            </a:r>
            <a:r>
              <a:rPr lang="en-US" sz="3400" b="1" dirty="0" smtClean="0"/>
              <a:t>̃ </a:t>
            </a:r>
            <a:r>
              <a:rPr lang="en-US" sz="3400" b="1" dirty="0" err="1" smtClean="0"/>
              <a:t>liệu</a:t>
            </a:r>
            <a:r>
              <a:rPr lang="en-US" sz="3400" b="1" dirty="0" smtClean="0"/>
              <a:t> </a:t>
            </a:r>
            <a:r>
              <a:rPr lang="en-US" sz="3400" b="1" dirty="0" err="1" smtClean="0"/>
              <a:t>đề</a:t>
            </a:r>
            <a:r>
              <a:rPr lang="en-US" sz="3400" b="1" dirty="0" smtClean="0"/>
              <a:t> </a:t>
            </a:r>
            <a:r>
              <a:rPr lang="en-US" sz="3400" b="1" dirty="0" err="1" smtClean="0"/>
              <a:t>phát</a:t>
            </a:r>
            <a:r>
              <a:rPr lang="en-US" sz="3400" b="1" dirty="0" smtClean="0"/>
              <a:t> </a:t>
            </a:r>
            <a:r>
              <a:rPr lang="en-US" sz="3400" b="1" dirty="0" err="1" smtClean="0"/>
              <a:t>triển</a:t>
            </a:r>
            <a:r>
              <a:rPr lang="en-US" sz="3400" b="1" dirty="0" smtClean="0"/>
              <a:t> </a:t>
            </a:r>
            <a:br>
              <a:rPr lang="en-US" sz="3400" b="1" dirty="0" smtClean="0"/>
            </a:br>
            <a:r>
              <a:rPr lang="en-US" sz="3400" b="1" dirty="0" err="1" smtClean="0"/>
              <a:t>đề</a:t>
            </a:r>
            <a:r>
              <a:rPr lang="en-US" sz="3400" b="1" dirty="0" smtClean="0"/>
              <a:t> </a:t>
            </a:r>
            <a:r>
              <a:rPr lang="en-US" sz="3400" b="1" dirty="0" err="1" smtClean="0"/>
              <a:t>cương</a:t>
            </a:r>
            <a:r>
              <a:rPr lang="en-US" sz="3400" b="1" dirty="0" smtClean="0"/>
              <a:t> </a:t>
            </a:r>
            <a:r>
              <a:rPr lang="en-US" sz="3400" b="1" dirty="0" err="1" smtClean="0"/>
              <a:t>xin</a:t>
            </a:r>
            <a:r>
              <a:rPr lang="en-US" sz="3400" b="1" dirty="0" smtClean="0"/>
              <a:t> </a:t>
            </a:r>
            <a:r>
              <a:rPr lang="en-US" sz="3400" b="1" dirty="0" err="1" smtClean="0"/>
              <a:t>tài</a:t>
            </a:r>
            <a:r>
              <a:rPr lang="en-US" sz="3400" b="1" dirty="0" smtClean="0"/>
              <a:t> </a:t>
            </a:r>
            <a:r>
              <a:rPr lang="en-US" sz="3400" b="1" dirty="0" err="1" smtClean="0"/>
              <a:t>trơ</a:t>
            </a:r>
            <a:r>
              <a:rPr lang="en-US" sz="3400" b="1" dirty="0" smtClean="0"/>
              <a:t>̣ </a:t>
            </a:r>
            <a:r>
              <a:rPr lang="en-US" sz="3400" b="1" dirty="0" err="1" smtClean="0"/>
              <a:t>trong</a:t>
            </a:r>
            <a:r>
              <a:rPr lang="en-US" sz="3400" b="1" dirty="0" smtClean="0"/>
              <a:t> </a:t>
            </a:r>
            <a:r>
              <a:rPr lang="en-US" sz="3400" b="1" dirty="0" err="1" smtClean="0"/>
              <a:t>tương</a:t>
            </a:r>
            <a:r>
              <a:rPr lang="en-US" sz="3400" b="1" dirty="0" smtClean="0"/>
              <a:t> </a:t>
            </a:r>
            <a:r>
              <a:rPr lang="en-US" sz="3400" b="1" dirty="0" err="1" smtClean="0"/>
              <a:t>lai</a:t>
            </a:r>
            <a:endParaRPr lang="en-US" sz="3400" b="1" dirty="0"/>
          </a:p>
        </p:txBody>
      </p:sp>
      <p:graphicFrame>
        <p:nvGraphicFramePr>
          <p:cNvPr id="6" name="Content Placeholder 2"/>
          <p:cNvGraphicFramePr>
            <a:graphicFrameLocks noGrp="1"/>
          </p:cNvGraphicFramePr>
          <p:nvPr>
            <p:ph idx="1"/>
            <p:extLst>
              <p:ext uri="{D42A27DB-BD31-4B8C-83A1-F6EECF244321}">
                <p14:modId xmlns:p14="http://schemas.microsoft.com/office/powerpoint/2010/main" val="356049762"/>
              </p:ext>
            </p:extLst>
          </p:nvPr>
        </p:nvGraphicFramePr>
        <p:xfrm>
          <a:off x="513347" y="385012"/>
          <a:ext cx="11165305" cy="475111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Slide Number Placeholder 2">
            <a:extLst>
              <a:ext uri="{FF2B5EF4-FFF2-40B4-BE49-F238E27FC236}">
                <a16:creationId xmlns:a16="http://schemas.microsoft.com/office/drawing/2014/main" id="{EF88312A-BF4A-4146-B6FC-41295334EEAA}"/>
              </a:ext>
            </a:extLst>
          </p:cNvPr>
          <p:cNvSpPr>
            <a:spLocks noGrp="1"/>
          </p:cNvSpPr>
          <p:nvPr>
            <p:ph type="sldNum" sz="quarter" idx="12"/>
          </p:nvPr>
        </p:nvSpPr>
        <p:spPr/>
        <p:txBody>
          <a:bodyPr/>
          <a:lstStyle/>
          <a:p>
            <a:fld id="{153E8625-B560-410E-8292-BF1FFD7CFF88}" type="slidenum">
              <a:rPr lang="en-GB" smtClean="0"/>
              <a:t>3</a:t>
            </a:fld>
            <a:endParaRPr lang="en-GB"/>
          </a:p>
        </p:txBody>
      </p:sp>
    </p:spTree>
    <p:extLst>
      <p:ext uri="{BB962C8B-B14F-4D97-AF65-F5344CB8AC3E}">
        <p14:creationId xmlns:p14="http://schemas.microsoft.com/office/powerpoint/2010/main" val="41434303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0" y="0"/>
            <a:ext cx="12192000" cy="6858000"/>
          </a:xfrm>
          <a:prstGeom prst="rect">
            <a:avLst/>
          </a:prstGeom>
          <a:solidFill>
            <a:schemeClr val="bg1"/>
          </a:solidFill>
          <a:ln>
            <a:noFill/>
          </a:ln>
          <a:effectLst/>
        </p:spPr>
      </p:sp>
      <p:pic>
        <p:nvPicPr>
          <p:cNvPr id="4" name="Picture 3" descr="A close up of a logo&#10;&#10;Description generated with very high confidence">
            <a:extLst>
              <a:ext uri="{FF2B5EF4-FFF2-40B4-BE49-F238E27FC236}">
                <a16:creationId xmlns:a16="http://schemas.microsoft.com/office/drawing/2014/main" id="{DC5C34F9-8C6E-49C5-98DB-9C768AC93A5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90196" y="492573"/>
            <a:ext cx="5880796" cy="5880796"/>
          </a:xfrm>
          <a:prstGeom prst="rect">
            <a:avLst/>
          </a:prstGeom>
        </p:spPr>
      </p:pic>
      <p:sp>
        <p:nvSpPr>
          <p:cNvPr id="11" name="Rectangle 10">
            <a:extLst>
              <a:ext uri="{FF2B5EF4-FFF2-40B4-BE49-F238E27FC236}">
                <a16:creationId xmlns:a16="http://schemas.microsoft.com/office/drawing/2014/main" id="{1707FC24-6981-43D9-B525-C7832BA22463}"/>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336884" y="311449"/>
            <a:ext cx="4332307" cy="6179552"/>
          </a:xfrm>
          <a:prstGeom prst="rect">
            <a:avLst/>
          </a:prstGeom>
          <a:solidFill>
            <a:schemeClr val="tx1">
              <a:lumMod val="75000"/>
              <a:lumOff val="25000"/>
            </a:schemeClr>
          </a:solidFill>
          <a:ln w="127000" cap="sq" cmpd="thinThick">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5E5215D0-FF14-4E8F-8E05-80A31DA31379}"/>
              </a:ext>
            </a:extLst>
          </p:cNvPr>
          <p:cNvSpPr>
            <a:spLocks noGrp="1"/>
          </p:cNvSpPr>
          <p:nvPr>
            <p:ph type="ctrTitle"/>
          </p:nvPr>
        </p:nvSpPr>
        <p:spPr>
          <a:xfrm>
            <a:off x="742950" y="742951"/>
            <a:ext cx="3476625" cy="4962524"/>
          </a:xfrm>
        </p:spPr>
        <p:txBody>
          <a:bodyPr vert="horz" lIns="91440" tIns="45720" rIns="91440" bIns="45720" rtlCol="0" anchor="ctr">
            <a:normAutofit/>
          </a:bodyPr>
          <a:lstStyle/>
          <a:p>
            <a:r>
              <a:rPr lang="en-US" sz="4800" b="1" kern="1200" dirty="0" err="1" smtClean="0">
                <a:solidFill>
                  <a:schemeClr val="bg1"/>
                </a:solidFill>
              </a:rPr>
              <a:t>Sư</a:t>
            </a:r>
            <a:r>
              <a:rPr lang="en-US" sz="4800" b="1" kern="1200" dirty="0" smtClean="0">
                <a:solidFill>
                  <a:schemeClr val="bg1"/>
                </a:solidFill>
              </a:rPr>
              <a:t>̣ </a:t>
            </a:r>
            <a:r>
              <a:rPr lang="en-US" sz="4800" b="1" kern="1200" dirty="0" err="1" smtClean="0">
                <a:solidFill>
                  <a:schemeClr val="bg1"/>
                </a:solidFill>
              </a:rPr>
              <a:t>khác</a:t>
            </a:r>
            <a:r>
              <a:rPr lang="en-US" sz="4800" b="1" kern="1200" dirty="0" smtClean="0">
                <a:solidFill>
                  <a:schemeClr val="bg1"/>
                </a:solidFill>
              </a:rPr>
              <a:t> </a:t>
            </a:r>
            <a:r>
              <a:rPr lang="en-US" sz="4800" b="1" kern="1200" dirty="0" err="1" smtClean="0">
                <a:solidFill>
                  <a:schemeClr val="bg1"/>
                </a:solidFill>
              </a:rPr>
              <a:t>biệt</a:t>
            </a:r>
            <a:r>
              <a:rPr lang="en-US" sz="4800" b="1" kern="1200" dirty="0" smtClean="0">
                <a:solidFill>
                  <a:schemeClr val="bg1"/>
                </a:solidFill>
              </a:rPr>
              <a:t> </a:t>
            </a:r>
            <a:r>
              <a:rPr lang="en-US" sz="4800" b="1" kern="1200" dirty="0" err="1" smtClean="0">
                <a:solidFill>
                  <a:schemeClr val="bg1"/>
                </a:solidFill>
              </a:rPr>
              <a:t>giữa</a:t>
            </a:r>
            <a:r>
              <a:rPr lang="en-US" sz="4800" b="1" kern="1200" dirty="0" smtClean="0">
                <a:solidFill>
                  <a:schemeClr val="bg1"/>
                </a:solidFill>
              </a:rPr>
              <a:t> </a:t>
            </a:r>
            <a:r>
              <a:rPr lang="en-US" sz="4800" b="1" dirty="0" err="1" smtClean="0">
                <a:solidFill>
                  <a:schemeClr val="bg1"/>
                </a:solidFill>
              </a:rPr>
              <a:t>theo</a:t>
            </a:r>
            <a:r>
              <a:rPr lang="en-US" sz="4800" b="1" dirty="0" smtClean="0">
                <a:solidFill>
                  <a:schemeClr val="bg1"/>
                </a:solidFill>
              </a:rPr>
              <a:t> </a:t>
            </a:r>
            <a:r>
              <a:rPr lang="en-US" sz="4800" b="1" dirty="0" err="1" smtClean="0">
                <a:solidFill>
                  <a:schemeClr val="bg1"/>
                </a:solidFill>
              </a:rPr>
              <a:t>dõi</a:t>
            </a:r>
            <a:r>
              <a:rPr lang="en-US" sz="4800" b="1" dirty="0" smtClean="0">
                <a:solidFill>
                  <a:schemeClr val="bg1"/>
                </a:solidFill>
              </a:rPr>
              <a:t> </a:t>
            </a:r>
            <a:r>
              <a:rPr lang="en-US" sz="4800" b="1" kern="1200" dirty="0" smtClean="0">
                <a:solidFill>
                  <a:schemeClr val="bg1"/>
                </a:solidFill>
              </a:rPr>
              <a:t>và </a:t>
            </a:r>
            <a:r>
              <a:rPr lang="en-US" sz="4800" b="1" dirty="0" err="1" smtClean="0">
                <a:solidFill>
                  <a:schemeClr val="bg1"/>
                </a:solidFill>
              </a:rPr>
              <a:t>đánh</a:t>
            </a:r>
            <a:r>
              <a:rPr lang="en-US" sz="4800" b="1" dirty="0" smtClean="0">
                <a:solidFill>
                  <a:schemeClr val="bg1"/>
                </a:solidFill>
              </a:rPr>
              <a:t> </a:t>
            </a:r>
            <a:r>
              <a:rPr lang="en-US" sz="4800" b="1" dirty="0" err="1" smtClean="0">
                <a:solidFill>
                  <a:schemeClr val="bg1"/>
                </a:solidFill>
              </a:rPr>
              <a:t>gia</a:t>
            </a:r>
            <a:r>
              <a:rPr lang="en-US" sz="4800" b="1" dirty="0" smtClean="0">
                <a:solidFill>
                  <a:schemeClr val="bg1"/>
                </a:solidFill>
              </a:rPr>
              <a:t>́ là </a:t>
            </a:r>
            <a:r>
              <a:rPr lang="en-US" sz="4800" b="1" dirty="0" err="1" smtClean="0">
                <a:solidFill>
                  <a:schemeClr val="bg1"/>
                </a:solidFill>
              </a:rPr>
              <a:t>gi</a:t>
            </a:r>
            <a:r>
              <a:rPr lang="en-US" sz="4800" b="1" dirty="0" smtClean="0">
                <a:solidFill>
                  <a:schemeClr val="bg1"/>
                </a:solidFill>
              </a:rPr>
              <a:t>̀</a:t>
            </a:r>
            <a:r>
              <a:rPr lang="en-US" sz="4800" b="1" kern="1200" dirty="0" smtClean="0">
                <a:solidFill>
                  <a:schemeClr val="bg1"/>
                </a:solidFill>
              </a:rPr>
              <a:t>? </a:t>
            </a:r>
            <a:endParaRPr lang="en-US" sz="4800" b="1" kern="1200" dirty="0">
              <a:solidFill>
                <a:schemeClr val="bg1"/>
              </a:solidFill>
            </a:endParaRPr>
          </a:p>
        </p:txBody>
      </p:sp>
    </p:spTree>
    <p:extLst>
      <p:ext uri="{BB962C8B-B14F-4D97-AF65-F5344CB8AC3E}">
        <p14:creationId xmlns:p14="http://schemas.microsoft.com/office/powerpoint/2010/main" val="191090324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42" name="Text Box 6"/>
          <p:cNvSpPr txBox="1">
            <a:spLocks noChangeArrowheads="1"/>
          </p:cNvSpPr>
          <p:nvPr/>
        </p:nvSpPr>
        <p:spPr bwMode="auto">
          <a:xfrm>
            <a:off x="7488284" y="453610"/>
            <a:ext cx="4703716"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i="1">
                <a:solidFill>
                  <a:schemeClr val="tx1"/>
                </a:solidFill>
                <a:latin typeface="Arial" charset="0"/>
                <a:ea typeface="ＭＳ Ｐゴシック" charset="0"/>
                <a:cs typeface="Arial" charset="0"/>
              </a:defRPr>
            </a:lvl1pPr>
            <a:lvl2pPr marL="742950" indent="-285750" eaLnBrk="0" hangingPunct="0">
              <a:defRPr i="1">
                <a:solidFill>
                  <a:schemeClr val="tx1"/>
                </a:solidFill>
                <a:latin typeface="Arial" charset="0"/>
                <a:ea typeface="Arial" charset="0"/>
                <a:cs typeface="Arial" charset="0"/>
              </a:defRPr>
            </a:lvl2pPr>
            <a:lvl3pPr marL="1143000" indent="-228600" eaLnBrk="0" hangingPunct="0">
              <a:defRPr i="1">
                <a:solidFill>
                  <a:schemeClr val="tx1"/>
                </a:solidFill>
                <a:latin typeface="Arial" charset="0"/>
                <a:ea typeface="Arial" charset="0"/>
                <a:cs typeface="Arial" charset="0"/>
              </a:defRPr>
            </a:lvl3pPr>
            <a:lvl4pPr marL="1600200" indent="-228600" eaLnBrk="0" hangingPunct="0">
              <a:defRPr i="1">
                <a:solidFill>
                  <a:schemeClr val="tx1"/>
                </a:solidFill>
                <a:latin typeface="Arial" charset="0"/>
                <a:ea typeface="Arial" charset="0"/>
                <a:cs typeface="Arial" charset="0"/>
              </a:defRPr>
            </a:lvl4pPr>
            <a:lvl5pPr marL="2057400" indent="-228600" eaLnBrk="0" hangingPunct="0">
              <a:defRPr i="1">
                <a:solidFill>
                  <a:schemeClr val="tx1"/>
                </a:solidFill>
                <a:latin typeface="Arial" charset="0"/>
                <a:ea typeface="Arial" charset="0"/>
                <a:cs typeface="Arial" charset="0"/>
              </a:defRPr>
            </a:lvl5pPr>
            <a:lvl6pPr marL="2514600" indent="-228600" eaLnBrk="0" fontAlgn="base" hangingPunct="0">
              <a:spcBef>
                <a:spcPct val="0"/>
              </a:spcBef>
              <a:spcAft>
                <a:spcPct val="0"/>
              </a:spcAft>
              <a:defRPr i="1">
                <a:solidFill>
                  <a:schemeClr val="tx1"/>
                </a:solidFill>
                <a:latin typeface="Arial" charset="0"/>
                <a:ea typeface="Arial" charset="0"/>
                <a:cs typeface="Arial" charset="0"/>
              </a:defRPr>
            </a:lvl6pPr>
            <a:lvl7pPr marL="2971800" indent="-228600" eaLnBrk="0" fontAlgn="base" hangingPunct="0">
              <a:spcBef>
                <a:spcPct val="0"/>
              </a:spcBef>
              <a:spcAft>
                <a:spcPct val="0"/>
              </a:spcAft>
              <a:defRPr i="1">
                <a:solidFill>
                  <a:schemeClr val="tx1"/>
                </a:solidFill>
                <a:latin typeface="Arial" charset="0"/>
                <a:ea typeface="Arial" charset="0"/>
                <a:cs typeface="Arial" charset="0"/>
              </a:defRPr>
            </a:lvl7pPr>
            <a:lvl8pPr marL="3429000" indent="-228600" eaLnBrk="0" fontAlgn="base" hangingPunct="0">
              <a:spcBef>
                <a:spcPct val="0"/>
              </a:spcBef>
              <a:spcAft>
                <a:spcPct val="0"/>
              </a:spcAft>
              <a:defRPr i="1">
                <a:solidFill>
                  <a:schemeClr val="tx1"/>
                </a:solidFill>
                <a:latin typeface="Arial" charset="0"/>
                <a:ea typeface="Arial" charset="0"/>
                <a:cs typeface="Arial" charset="0"/>
              </a:defRPr>
            </a:lvl8pPr>
            <a:lvl9pPr marL="3886200" indent="-228600" eaLnBrk="0" fontAlgn="base" hangingPunct="0">
              <a:spcBef>
                <a:spcPct val="0"/>
              </a:spcBef>
              <a:spcAft>
                <a:spcPct val="0"/>
              </a:spcAft>
              <a:defRPr i="1">
                <a:solidFill>
                  <a:schemeClr val="tx1"/>
                </a:solidFill>
                <a:latin typeface="Arial" charset="0"/>
                <a:ea typeface="Arial" charset="0"/>
                <a:cs typeface="Arial" charset="0"/>
              </a:defRPr>
            </a:lvl9pPr>
          </a:lstStyle>
          <a:p>
            <a:pPr marL="0" marR="0" lvl="0" indent="0" algn="ctr" defTabSz="914400" rtl="0" eaLnBrk="0" fontAlgn="auto" latinLnBrk="0" hangingPunct="0">
              <a:lnSpc>
                <a:spcPct val="100000"/>
              </a:lnSpc>
              <a:spcBef>
                <a:spcPct val="50000"/>
              </a:spcBef>
              <a:spcAft>
                <a:spcPts val="0"/>
              </a:spcAft>
              <a:buClrTx/>
              <a:buSzTx/>
              <a:buFontTx/>
              <a:buNone/>
              <a:tabLst/>
              <a:defRPr/>
            </a:pPr>
            <a:r>
              <a:rPr kumimoji="0" lang="en-US" sz="4400" b="1" i="0" u="none" strike="noStrike" kern="1200" cap="none" spc="0" normalizeH="0" baseline="0" noProof="0" dirty="0" err="1" smtClean="0">
                <a:ln>
                  <a:noFill/>
                </a:ln>
                <a:solidFill>
                  <a:srgbClr val="44546A"/>
                </a:solidFill>
                <a:effectLst/>
                <a:uLnTx/>
                <a:uFillTx/>
                <a:latin typeface="Calibri Light" panose="020F0302020204030204"/>
                <a:ea typeface="ＭＳ Ｐゴシック" charset="0"/>
                <a:cs typeface="Arial" charset="0"/>
              </a:rPr>
              <a:t>Kết</a:t>
            </a:r>
            <a:r>
              <a:rPr kumimoji="0" lang="en-US" sz="4400" b="1" i="0" u="none" strike="noStrike" kern="1200" cap="none" spc="0" normalizeH="0" noProof="0" dirty="0" smtClean="0">
                <a:ln>
                  <a:noFill/>
                </a:ln>
                <a:solidFill>
                  <a:srgbClr val="44546A"/>
                </a:solidFill>
                <a:effectLst/>
                <a:uLnTx/>
                <a:uFillTx/>
                <a:latin typeface="Calibri Light" panose="020F0302020204030204"/>
                <a:ea typeface="ＭＳ Ｐゴシック" charset="0"/>
                <a:cs typeface="Arial" charset="0"/>
              </a:rPr>
              <a:t> </a:t>
            </a:r>
            <a:r>
              <a:rPr kumimoji="0" lang="en-US" sz="4400" b="1" i="0" u="none" strike="noStrike" kern="1200" cap="none" spc="0" normalizeH="0" noProof="0" dirty="0" err="1" smtClean="0">
                <a:ln>
                  <a:noFill/>
                </a:ln>
                <a:solidFill>
                  <a:srgbClr val="44546A"/>
                </a:solidFill>
                <a:effectLst/>
                <a:uLnTx/>
                <a:uFillTx/>
                <a:latin typeface="Calibri Light" panose="020F0302020204030204"/>
                <a:ea typeface="ＭＳ Ｐゴシック" charset="0"/>
                <a:cs typeface="Arial" charset="0"/>
              </a:rPr>
              <a:t>cục</a:t>
            </a:r>
            <a:endParaRPr kumimoji="0" lang="en-US" sz="4400" b="1" i="0" u="none" strike="noStrike" kern="1200" cap="none" spc="0" normalizeH="0" baseline="0" noProof="0" dirty="0">
              <a:ln>
                <a:noFill/>
              </a:ln>
              <a:solidFill>
                <a:srgbClr val="44546A"/>
              </a:solidFill>
              <a:effectLst/>
              <a:uLnTx/>
              <a:uFillTx/>
              <a:latin typeface="Calibri Light" panose="020F0302020204030204"/>
              <a:ea typeface="ＭＳ Ｐゴシック" charset="0"/>
              <a:cs typeface="Arial" charset="0"/>
            </a:endParaRPr>
          </a:p>
        </p:txBody>
      </p:sp>
      <p:sp>
        <p:nvSpPr>
          <p:cNvPr id="14343" name="Text Box 7"/>
          <p:cNvSpPr txBox="1">
            <a:spLocks noChangeArrowheads="1"/>
          </p:cNvSpPr>
          <p:nvPr/>
        </p:nvSpPr>
        <p:spPr bwMode="auto">
          <a:xfrm>
            <a:off x="572603" y="459293"/>
            <a:ext cx="3328840" cy="769441"/>
          </a:xfrm>
          <a:prstGeom prst="rect">
            <a:avLst/>
          </a:prstGeom>
          <a:noFill/>
          <a:ln w="9525">
            <a:noFill/>
            <a:miter lim="800000"/>
            <a:headEnd/>
            <a:tailEnd/>
          </a:ln>
        </p:spPr>
        <p:txBody>
          <a:bodyPr wrap="square">
            <a:spAutoFit/>
          </a:bodyPr>
          <a:lstStyle/>
          <a:p>
            <a:pPr marL="0" marR="0" lvl="0" indent="0" algn="l" defTabSz="914400" rtl="0" eaLnBrk="0" fontAlgn="auto" latinLnBrk="0" hangingPunct="0">
              <a:lnSpc>
                <a:spcPct val="100000"/>
              </a:lnSpc>
              <a:spcBef>
                <a:spcPct val="50000"/>
              </a:spcBef>
              <a:spcAft>
                <a:spcPts val="0"/>
              </a:spcAft>
              <a:buClrTx/>
              <a:buSzTx/>
              <a:buFontTx/>
              <a:buNone/>
              <a:tabLst/>
              <a:defRPr/>
            </a:pPr>
            <a:r>
              <a:rPr kumimoji="0" lang="en-US" sz="4400" b="1" i="0" u="none" strike="noStrike" kern="1200" cap="none" spc="0" normalizeH="0" baseline="0" noProof="0" dirty="0" smtClean="0">
                <a:ln>
                  <a:noFill/>
                </a:ln>
                <a:solidFill>
                  <a:srgbClr val="FF0000"/>
                </a:solidFill>
                <a:effectLst/>
                <a:uLnTx/>
                <a:uFillTx/>
                <a:latin typeface="Calibri Light" panose="020F0302020204030204"/>
                <a:ea typeface="+mn-ea"/>
                <a:cs typeface="+mn-cs"/>
              </a:rPr>
              <a:t>Can </a:t>
            </a:r>
            <a:r>
              <a:rPr kumimoji="0" lang="en-US" sz="4400" b="1" i="0" u="none" strike="noStrike" kern="1200" cap="none" spc="0" normalizeH="0" baseline="0" noProof="0" dirty="0" err="1" smtClean="0">
                <a:ln>
                  <a:noFill/>
                </a:ln>
                <a:solidFill>
                  <a:srgbClr val="FF0000"/>
                </a:solidFill>
                <a:effectLst/>
                <a:uLnTx/>
                <a:uFillTx/>
                <a:latin typeface="Calibri Light" panose="020F0302020204030204"/>
                <a:ea typeface="+mn-ea"/>
                <a:cs typeface="+mn-cs"/>
              </a:rPr>
              <a:t>thiệp</a:t>
            </a:r>
            <a:endParaRPr kumimoji="0" lang="en-US" sz="4400" b="1" i="0" u="none" strike="noStrike" kern="1200" cap="none" spc="0" normalizeH="0" baseline="0" noProof="0" dirty="0">
              <a:ln>
                <a:noFill/>
              </a:ln>
              <a:solidFill>
                <a:srgbClr val="FF0000"/>
              </a:solidFill>
              <a:effectLst/>
              <a:uLnTx/>
              <a:uFillTx/>
              <a:latin typeface="Calibri Light" panose="020F0302020204030204"/>
              <a:ea typeface="+mn-ea"/>
              <a:cs typeface="+mn-cs"/>
            </a:endParaRPr>
          </a:p>
        </p:txBody>
      </p:sp>
      <p:sp>
        <p:nvSpPr>
          <p:cNvPr id="70662" name="Right Arrow 7"/>
          <p:cNvSpPr>
            <a:spLocks noChangeArrowheads="1"/>
          </p:cNvSpPr>
          <p:nvPr/>
        </p:nvSpPr>
        <p:spPr bwMode="auto">
          <a:xfrm flipV="1">
            <a:off x="3880456" y="535593"/>
            <a:ext cx="3607827" cy="733812"/>
          </a:xfrm>
          <a:prstGeom prst="rightArrow">
            <a:avLst>
              <a:gd name="adj1" fmla="val 50000"/>
              <a:gd name="adj2" fmla="val 50014"/>
            </a:avLst>
          </a:prstGeom>
          <a:solidFill>
            <a:schemeClr val="tx2"/>
          </a:solidFill>
          <a:ln>
            <a:noFill/>
          </a:ln>
          <a:extLst>
            <a:ext uri="{91240B29-F687-4F45-9708-019B960494DF}">
              <a14:hiddenLine xmlns:a14="http://schemas.microsoft.com/office/drawing/2010/main" w="25400">
                <a:solidFill>
                  <a:srgbClr val="000000"/>
                </a:solidFill>
                <a:miter lim="800000"/>
                <a:headEnd/>
                <a:tailEnd/>
              </a14:hiddenLine>
            </a:ext>
          </a:extLst>
        </p:spPr>
        <p:txBody>
          <a:bodyPr rot="1080000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44546A"/>
              </a:solidFill>
              <a:effectLst/>
              <a:uLnTx/>
              <a:uFillTx/>
              <a:latin typeface="Calibri" panose="020F0502020204030204"/>
              <a:ea typeface="+mn-ea"/>
              <a:cs typeface="+mn-cs"/>
            </a:endParaRPr>
          </a:p>
        </p:txBody>
      </p:sp>
      <p:sp>
        <p:nvSpPr>
          <p:cNvPr id="3" name="TextBox 2">
            <a:extLst>
              <a:ext uri="{FF2B5EF4-FFF2-40B4-BE49-F238E27FC236}">
                <a16:creationId xmlns:a16="http://schemas.microsoft.com/office/drawing/2014/main" id="{3606D50E-D0B7-49BC-82A2-B93C3FF4B56A}"/>
              </a:ext>
            </a:extLst>
          </p:cNvPr>
          <p:cNvSpPr txBox="1"/>
          <p:nvPr/>
        </p:nvSpPr>
        <p:spPr>
          <a:xfrm>
            <a:off x="349928" y="1386955"/>
            <a:ext cx="5505440" cy="5073729"/>
          </a:xfrm>
          <a:prstGeom prst="round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400" b="1" dirty="0" smtClean="0">
                <a:solidFill>
                  <a:prstClr val="black"/>
                </a:solidFill>
                <a:latin typeface="Arial" charset="0"/>
              </a:rPr>
              <a:t>Theo </a:t>
            </a:r>
            <a:r>
              <a:rPr lang="en-GB" sz="2400" b="1" dirty="0" err="1" smtClean="0">
                <a:solidFill>
                  <a:prstClr val="black"/>
                </a:solidFill>
                <a:latin typeface="Arial" charset="0"/>
              </a:rPr>
              <a:t>dõi</a:t>
            </a:r>
            <a:r>
              <a:rPr kumimoji="0" lang="en-GB" sz="2400" b="1" i="0" u="none" strike="noStrike" kern="1200" cap="none" spc="0" normalizeH="0" noProof="0" dirty="0" smtClean="0">
                <a:ln>
                  <a:noFill/>
                </a:ln>
                <a:solidFill>
                  <a:prstClr val="black"/>
                </a:solidFill>
                <a:effectLst/>
                <a:uLnTx/>
                <a:uFillTx/>
                <a:latin typeface="Arial" charset="0"/>
                <a:ea typeface="+mn-ea"/>
                <a:cs typeface="+mn-cs"/>
              </a:rPr>
              <a:t> là </a:t>
            </a:r>
            <a:r>
              <a:rPr kumimoji="0" lang="en-GB" sz="2400" b="1" i="0" u="none" strike="noStrike" kern="1200" cap="none" spc="0" normalizeH="0" noProof="0" dirty="0" err="1" smtClean="0">
                <a:ln>
                  <a:noFill/>
                </a:ln>
                <a:solidFill>
                  <a:prstClr val="black"/>
                </a:solidFill>
                <a:effectLst/>
                <a:uLnTx/>
                <a:uFillTx/>
                <a:latin typeface="Arial" charset="0"/>
                <a:ea typeface="+mn-ea"/>
                <a:cs typeface="+mn-cs"/>
              </a:rPr>
              <a:t>việc</a:t>
            </a:r>
            <a:r>
              <a:rPr kumimoji="0" lang="en-GB" sz="2400" b="1" i="0" u="none" strike="noStrike" kern="1200" cap="none" spc="0" normalizeH="0" noProof="0" dirty="0" smtClean="0">
                <a:ln>
                  <a:noFill/>
                </a:ln>
                <a:solidFill>
                  <a:prstClr val="black"/>
                </a:solidFill>
                <a:effectLst/>
                <a:uLnTx/>
                <a:uFillTx/>
                <a:latin typeface="Arial" charset="0"/>
                <a:ea typeface="+mn-ea"/>
                <a:cs typeface="+mn-cs"/>
              </a:rPr>
              <a:t> </a:t>
            </a:r>
            <a:r>
              <a:rPr kumimoji="0" lang="en-GB" sz="2400" b="1" i="0" u="none" strike="noStrike" kern="1200" cap="none" spc="0" normalizeH="0" noProof="0" dirty="0" err="1" smtClean="0">
                <a:ln>
                  <a:noFill/>
                </a:ln>
                <a:solidFill>
                  <a:prstClr val="black"/>
                </a:solidFill>
                <a:effectLst/>
                <a:uLnTx/>
                <a:uFillTx/>
                <a:latin typeface="Arial" charset="0"/>
                <a:ea typeface="+mn-ea"/>
                <a:cs typeface="+mn-cs"/>
              </a:rPr>
              <a:t>theo</a:t>
            </a:r>
            <a:r>
              <a:rPr kumimoji="0" lang="en-GB" sz="2400" b="1" i="0" u="none" strike="noStrike" kern="1200" cap="none" spc="0" normalizeH="0" noProof="0" dirty="0" smtClean="0">
                <a:ln>
                  <a:noFill/>
                </a:ln>
                <a:solidFill>
                  <a:prstClr val="black"/>
                </a:solidFill>
                <a:effectLst/>
                <a:uLnTx/>
                <a:uFillTx/>
                <a:latin typeface="Arial" charset="0"/>
                <a:ea typeface="+mn-ea"/>
                <a:cs typeface="+mn-cs"/>
              </a:rPr>
              <a:t> </a:t>
            </a:r>
            <a:r>
              <a:rPr kumimoji="0" lang="en-GB" sz="2400" b="1" i="0" u="none" strike="noStrike" kern="1200" cap="none" spc="0" normalizeH="0" noProof="0" dirty="0" err="1" smtClean="0">
                <a:ln>
                  <a:noFill/>
                </a:ln>
                <a:solidFill>
                  <a:prstClr val="black"/>
                </a:solidFill>
                <a:effectLst/>
                <a:uLnTx/>
                <a:uFillTx/>
                <a:latin typeface="Arial" charset="0"/>
                <a:ea typeface="+mn-ea"/>
                <a:cs typeface="+mn-cs"/>
              </a:rPr>
              <a:t>dõi</a:t>
            </a:r>
            <a:r>
              <a:rPr kumimoji="0" lang="en-GB" sz="2400" b="1" i="0" u="none" strike="noStrike" kern="1200" cap="none" spc="0" normalizeH="0" noProof="0" dirty="0" smtClean="0">
                <a:ln>
                  <a:noFill/>
                </a:ln>
                <a:solidFill>
                  <a:prstClr val="black"/>
                </a:solidFill>
                <a:effectLst/>
                <a:uLnTx/>
                <a:uFillTx/>
                <a:latin typeface="Arial" charset="0"/>
                <a:ea typeface="+mn-ea"/>
                <a:cs typeface="+mn-cs"/>
              </a:rPr>
              <a:t> </a:t>
            </a:r>
            <a:r>
              <a:rPr kumimoji="0" lang="en-GB" sz="2400" b="1" i="0" u="none" strike="noStrike" kern="1200" cap="none" spc="0" normalizeH="0" noProof="0" dirty="0" err="1" smtClean="0">
                <a:ln>
                  <a:noFill/>
                </a:ln>
                <a:solidFill>
                  <a:prstClr val="black"/>
                </a:solidFill>
                <a:effectLst/>
                <a:uLnTx/>
                <a:uFillTx/>
                <a:latin typeface="Arial" charset="0"/>
                <a:ea typeface="+mn-ea"/>
                <a:cs typeface="+mn-cs"/>
              </a:rPr>
              <a:t>thường</a:t>
            </a:r>
            <a:r>
              <a:rPr kumimoji="0" lang="en-GB" sz="2400" b="1" i="0" u="none" strike="noStrike" kern="1200" cap="none" spc="0" normalizeH="0" noProof="0" dirty="0" smtClean="0">
                <a:ln>
                  <a:noFill/>
                </a:ln>
                <a:solidFill>
                  <a:prstClr val="black"/>
                </a:solidFill>
                <a:effectLst/>
                <a:uLnTx/>
                <a:uFillTx/>
                <a:latin typeface="Arial" charset="0"/>
                <a:ea typeface="+mn-ea"/>
                <a:cs typeface="+mn-cs"/>
              </a:rPr>
              <a:t> </a:t>
            </a:r>
            <a:r>
              <a:rPr kumimoji="0" lang="en-GB" sz="2400" b="1" i="0" u="none" strike="noStrike" kern="1200" cap="none" spc="0" normalizeH="0" noProof="0" dirty="0" err="1" smtClean="0">
                <a:ln>
                  <a:noFill/>
                </a:ln>
                <a:solidFill>
                  <a:prstClr val="black"/>
                </a:solidFill>
                <a:effectLst/>
                <a:uLnTx/>
                <a:uFillTx/>
                <a:latin typeface="Arial" charset="0"/>
                <a:ea typeface="+mn-ea"/>
                <a:cs typeface="+mn-cs"/>
              </a:rPr>
              <a:t>xuyên</a:t>
            </a:r>
            <a:r>
              <a:rPr kumimoji="0" lang="en-GB" sz="2400" b="1" i="0" u="none" strike="noStrike" kern="1200" cap="none" spc="0" normalizeH="0" noProof="0" dirty="0" smtClean="0">
                <a:ln>
                  <a:noFill/>
                </a:ln>
                <a:solidFill>
                  <a:prstClr val="black"/>
                </a:solidFill>
                <a:effectLst/>
                <a:uLnTx/>
                <a:uFillTx/>
                <a:latin typeface="Arial" charset="0"/>
                <a:ea typeface="+mn-ea"/>
                <a:cs typeface="+mn-cs"/>
              </a:rPr>
              <a:t> </a:t>
            </a:r>
            <a:r>
              <a:rPr kumimoji="0" lang="en-GB" sz="2400" b="1" i="0" u="none" strike="noStrike" kern="1200" cap="none" spc="0" normalizeH="0" noProof="0" dirty="0" err="1" smtClean="0">
                <a:ln>
                  <a:noFill/>
                </a:ln>
                <a:solidFill>
                  <a:prstClr val="black"/>
                </a:solidFill>
                <a:effectLst/>
                <a:uLnTx/>
                <a:uFillTx/>
                <a:latin typeface="Arial" charset="0"/>
                <a:ea typeface="+mn-ea"/>
                <a:cs typeface="+mn-cs"/>
              </a:rPr>
              <a:t>các</a:t>
            </a:r>
            <a:r>
              <a:rPr kumimoji="0" lang="en-GB" sz="2400" b="1" i="0" u="none" strike="noStrike" kern="1200" cap="none" spc="0" normalizeH="0" noProof="0" dirty="0" smtClean="0">
                <a:ln>
                  <a:noFill/>
                </a:ln>
                <a:solidFill>
                  <a:prstClr val="black"/>
                </a:solidFill>
                <a:effectLst/>
                <a:uLnTx/>
                <a:uFillTx/>
                <a:latin typeface="Arial" charset="0"/>
                <a:ea typeface="+mn-ea"/>
                <a:cs typeface="+mn-cs"/>
              </a:rPr>
              <a:t> </a:t>
            </a:r>
            <a:r>
              <a:rPr kumimoji="0" lang="en-GB" sz="2400" b="1" i="0" u="none" strike="noStrike" kern="1200" cap="none" spc="0" normalizeH="0" noProof="0" dirty="0" err="1" smtClean="0">
                <a:ln>
                  <a:noFill/>
                </a:ln>
                <a:solidFill>
                  <a:prstClr val="black"/>
                </a:solidFill>
                <a:effectLst/>
                <a:uLnTx/>
                <a:uFillTx/>
                <a:latin typeface="Arial" charset="0"/>
                <a:ea typeface="+mn-ea"/>
                <a:cs typeface="+mn-cs"/>
              </a:rPr>
              <a:t>hoạt</a:t>
            </a:r>
            <a:r>
              <a:rPr kumimoji="0" lang="en-GB" sz="2400" b="1" i="0" u="none" strike="noStrike" kern="1200" cap="none" spc="0" normalizeH="0" noProof="0" dirty="0" smtClean="0">
                <a:ln>
                  <a:noFill/>
                </a:ln>
                <a:solidFill>
                  <a:prstClr val="black"/>
                </a:solidFill>
                <a:effectLst/>
                <a:uLnTx/>
                <a:uFillTx/>
                <a:latin typeface="Arial" charset="0"/>
                <a:ea typeface="+mn-ea"/>
                <a:cs typeface="+mn-cs"/>
              </a:rPr>
              <a:t> </a:t>
            </a:r>
            <a:r>
              <a:rPr kumimoji="0" lang="en-GB" sz="2400" b="1" i="0" u="none" strike="noStrike" kern="1200" cap="none" spc="0" normalizeH="0" noProof="0" dirty="0" err="1" smtClean="0">
                <a:ln>
                  <a:noFill/>
                </a:ln>
                <a:solidFill>
                  <a:prstClr val="black"/>
                </a:solidFill>
                <a:effectLst/>
                <a:uLnTx/>
                <a:uFillTx/>
                <a:latin typeface="Arial" charset="0"/>
                <a:ea typeface="+mn-ea"/>
                <a:cs typeface="+mn-cs"/>
              </a:rPr>
              <a:t>động</a:t>
            </a:r>
            <a:r>
              <a:rPr kumimoji="0" lang="en-GB" sz="2400" b="1" i="0" u="none" strike="noStrike" kern="1200" cap="none" spc="0" normalizeH="0" noProof="0" dirty="0" smtClean="0">
                <a:ln>
                  <a:noFill/>
                </a:ln>
                <a:solidFill>
                  <a:prstClr val="black"/>
                </a:solidFill>
                <a:effectLst/>
                <a:uLnTx/>
                <a:uFillTx/>
                <a:latin typeface="Arial" charset="0"/>
                <a:ea typeface="+mn-ea"/>
                <a:cs typeface="+mn-cs"/>
              </a:rPr>
              <a:t> </a:t>
            </a:r>
            <a:r>
              <a:rPr kumimoji="0" lang="en-GB" sz="2400" b="1" i="0" u="none" strike="noStrike" kern="1200" cap="none" spc="0" normalizeH="0" noProof="0" dirty="0" err="1" smtClean="0">
                <a:ln>
                  <a:noFill/>
                </a:ln>
                <a:solidFill>
                  <a:prstClr val="black"/>
                </a:solidFill>
                <a:effectLst/>
                <a:uLnTx/>
                <a:uFillTx/>
                <a:latin typeface="Arial" charset="0"/>
                <a:ea typeface="+mn-ea"/>
                <a:cs typeface="+mn-cs"/>
              </a:rPr>
              <a:t>trong</a:t>
            </a:r>
            <a:r>
              <a:rPr kumimoji="0" lang="en-GB" sz="2400" b="1" i="0" u="none" strike="noStrike" kern="1200" cap="none" spc="0" normalizeH="0" noProof="0" dirty="0" smtClean="0">
                <a:ln>
                  <a:noFill/>
                </a:ln>
                <a:solidFill>
                  <a:prstClr val="black"/>
                </a:solidFill>
                <a:effectLst/>
                <a:uLnTx/>
                <a:uFillTx/>
                <a:latin typeface="Arial" charset="0"/>
                <a:ea typeface="+mn-ea"/>
                <a:cs typeface="+mn-cs"/>
              </a:rPr>
              <a:t> </a:t>
            </a:r>
            <a:r>
              <a:rPr kumimoji="0" lang="en-GB" sz="2400" b="1" i="0" u="none" strike="noStrike" kern="1200" cap="none" spc="0" normalizeH="0" noProof="0" dirty="0" err="1" smtClean="0">
                <a:ln>
                  <a:noFill/>
                </a:ln>
                <a:solidFill>
                  <a:prstClr val="black"/>
                </a:solidFill>
                <a:effectLst/>
                <a:uLnTx/>
                <a:uFillTx/>
                <a:latin typeface="Arial" charset="0"/>
                <a:ea typeface="+mn-ea"/>
                <a:cs typeface="+mn-cs"/>
              </a:rPr>
              <a:t>chương</a:t>
            </a:r>
            <a:r>
              <a:rPr kumimoji="0" lang="en-GB" sz="2400" b="1" i="0" u="none" strike="noStrike" kern="1200" cap="none" spc="0" normalizeH="0" noProof="0" dirty="0" smtClean="0">
                <a:ln>
                  <a:noFill/>
                </a:ln>
                <a:solidFill>
                  <a:prstClr val="black"/>
                </a:solidFill>
                <a:effectLst/>
                <a:uLnTx/>
                <a:uFillTx/>
                <a:latin typeface="Arial" charset="0"/>
                <a:ea typeface="+mn-ea"/>
                <a:cs typeface="+mn-cs"/>
              </a:rPr>
              <a:t> </a:t>
            </a:r>
            <a:r>
              <a:rPr kumimoji="0" lang="en-GB" sz="2400" b="1" i="0" u="none" strike="noStrike" kern="1200" cap="none" spc="0" normalizeH="0" noProof="0" dirty="0" err="1" smtClean="0">
                <a:ln>
                  <a:noFill/>
                </a:ln>
                <a:solidFill>
                  <a:prstClr val="black"/>
                </a:solidFill>
                <a:effectLst/>
                <a:uLnTx/>
                <a:uFillTx/>
                <a:latin typeface="Arial" charset="0"/>
                <a:ea typeface="+mn-ea"/>
                <a:cs typeface="+mn-cs"/>
              </a:rPr>
              <a:t>trình</a:t>
            </a:r>
            <a:r>
              <a:rPr kumimoji="0" lang="en-GB" sz="2400" b="1" i="0" u="none" strike="noStrike" kern="1200" cap="none" spc="0" normalizeH="0" noProof="0" dirty="0" smtClean="0">
                <a:ln>
                  <a:noFill/>
                </a:ln>
                <a:solidFill>
                  <a:prstClr val="black"/>
                </a:solidFill>
                <a:effectLst/>
                <a:uLnTx/>
                <a:uFillTx/>
                <a:latin typeface="Arial" charset="0"/>
                <a:ea typeface="+mn-ea"/>
                <a:cs typeface="+mn-cs"/>
              </a:rPr>
              <a:t> </a:t>
            </a:r>
            <a:r>
              <a:rPr kumimoji="0" lang="en-GB" sz="2400" b="1" i="0" u="none" strike="noStrike" kern="1200" cap="none" spc="0" normalizeH="0" noProof="0" dirty="0" err="1" smtClean="0">
                <a:ln>
                  <a:noFill/>
                </a:ln>
                <a:solidFill>
                  <a:prstClr val="black"/>
                </a:solidFill>
                <a:effectLst/>
                <a:uLnTx/>
                <a:uFillTx/>
                <a:latin typeface="Arial" charset="0"/>
                <a:ea typeface="+mn-ea"/>
                <a:cs typeface="+mn-cs"/>
              </a:rPr>
              <a:t>đê</a:t>
            </a:r>
            <a:r>
              <a:rPr kumimoji="0" lang="en-GB" sz="2400" b="1" i="0" u="none" strike="noStrike" kern="1200" cap="none" spc="0" normalizeH="0" noProof="0" dirty="0" smtClean="0">
                <a:ln>
                  <a:noFill/>
                </a:ln>
                <a:solidFill>
                  <a:prstClr val="black"/>
                </a:solidFill>
                <a:effectLst/>
                <a:uLnTx/>
                <a:uFillTx/>
                <a:latin typeface="Arial" charset="0"/>
                <a:ea typeface="+mn-ea"/>
                <a:cs typeface="+mn-cs"/>
              </a:rPr>
              <a:t>̉ </a:t>
            </a:r>
            <a:r>
              <a:rPr kumimoji="0" lang="en-GB" sz="2400" b="1" i="0" u="none" strike="noStrike" kern="1200" cap="none" spc="0" normalizeH="0" noProof="0" dirty="0" err="1" smtClean="0">
                <a:ln>
                  <a:noFill/>
                </a:ln>
                <a:solidFill>
                  <a:prstClr val="black"/>
                </a:solidFill>
                <a:effectLst/>
                <a:uLnTx/>
                <a:uFillTx/>
                <a:latin typeface="Arial" charset="0"/>
                <a:ea typeface="+mn-ea"/>
                <a:cs typeface="+mn-cs"/>
              </a:rPr>
              <a:t>giúp</a:t>
            </a:r>
            <a:r>
              <a:rPr kumimoji="0" lang="en-GB" sz="2400" b="1" i="0" u="none" strike="noStrike" kern="1200" cap="none" spc="0" normalizeH="0" noProof="0" dirty="0" smtClean="0">
                <a:ln>
                  <a:noFill/>
                </a:ln>
                <a:solidFill>
                  <a:prstClr val="black"/>
                </a:solidFill>
                <a:effectLst/>
                <a:uLnTx/>
                <a:uFillTx/>
                <a:latin typeface="Arial" charset="0"/>
                <a:ea typeface="+mn-ea"/>
                <a:cs typeface="+mn-cs"/>
              </a:rPr>
              <a:t> </a:t>
            </a:r>
            <a:r>
              <a:rPr kumimoji="0" lang="en-GB" sz="2400" b="1" i="0" u="none" strike="noStrike" kern="1200" cap="none" spc="0" normalizeH="0" noProof="0" dirty="0" err="1" smtClean="0">
                <a:ln>
                  <a:noFill/>
                </a:ln>
                <a:solidFill>
                  <a:prstClr val="black"/>
                </a:solidFill>
                <a:effectLst/>
                <a:uLnTx/>
                <a:uFillTx/>
                <a:latin typeface="Arial" charset="0"/>
                <a:ea typeface="+mn-ea"/>
                <a:cs typeface="+mn-cs"/>
              </a:rPr>
              <a:t>các</a:t>
            </a:r>
            <a:r>
              <a:rPr kumimoji="0" lang="en-GB" sz="2400" b="1" i="0" u="none" strike="noStrike" kern="1200" cap="none" spc="0" normalizeH="0" noProof="0" dirty="0" smtClean="0">
                <a:ln>
                  <a:noFill/>
                </a:ln>
                <a:solidFill>
                  <a:prstClr val="black"/>
                </a:solidFill>
                <a:effectLst/>
                <a:uLnTx/>
                <a:uFillTx/>
                <a:latin typeface="Arial" charset="0"/>
                <a:ea typeface="+mn-ea"/>
                <a:cs typeface="+mn-cs"/>
              </a:rPr>
              <a:t> </a:t>
            </a:r>
            <a:r>
              <a:rPr kumimoji="0" lang="en-GB" sz="2400" b="1" i="0" u="none" strike="noStrike" kern="1200" cap="none" spc="0" normalizeH="0" noProof="0" dirty="0" err="1" smtClean="0">
                <a:ln>
                  <a:noFill/>
                </a:ln>
                <a:solidFill>
                  <a:prstClr val="black"/>
                </a:solidFill>
                <a:effectLst/>
                <a:uLnTx/>
                <a:uFillTx/>
                <a:latin typeface="Arial" charset="0"/>
                <a:ea typeface="+mn-ea"/>
                <a:cs typeface="+mn-cs"/>
              </a:rPr>
              <a:t>nhà</a:t>
            </a:r>
            <a:r>
              <a:rPr kumimoji="0" lang="en-GB" sz="2400" b="1" i="0" u="none" strike="noStrike" kern="1200" cap="none" spc="0" normalizeH="0" noProof="0" dirty="0" smtClean="0">
                <a:ln>
                  <a:noFill/>
                </a:ln>
                <a:solidFill>
                  <a:prstClr val="black"/>
                </a:solidFill>
                <a:effectLst/>
                <a:uLnTx/>
                <a:uFillTx/>
                <a:latin typeface="Arial" charset="0"/>
                <a:ea typeface="+mn-ea"/>
                <a:cs typeface="+mn-cs"/>
              </a:rPr>
              <a:t> </a:t>
            </a:r>
            <a:r>
              <a:rPr kumimoji="0" lang="en-GB" sz="2400" b="1" i="0" u="none" strike="noStrike" kern="1200" cap="none" spc="0" normalizeH="0" noProof="0" dirty="0" err="1" smtClean="0">
                <a:ln>
                  <a:noFill/>
                </a:ln>
                <a:solidFill>
                  <a:prstClr val="black"/>
                </a:solidFill>
                <a:effectLst/>
                <a:uLnTx/>
                <a:uFillTx/>
                <a:latin typeface="Arial" charset="0"/>
                <a:ea typeface="+mn-ea"/>
                <a:cs typeface="+mn-cs"/>
              </a:rPr>
              <a:t>quản</a:t>
            </a:r>
            <a:r>
              <a:rPr kumimoji="0" lang="en-GB" sz="2400" b="1" i="0" u="none" strike="noStrike" kern="1200" cap="none" spc="0" normalizeH="0" noProof="0" dirty="0" smtClean="0">
                <a:ln>
                  <a:noFill/>
                </a:ln>
                <a:solidFill>
                  <a:prstClr val="black"/>
                </a:solidFill>
                <a:effectLst/>
                <a:uLnTx/>
                <a:uFillTx/>
                <a:latin typeface="Arial" charset="0"/>
                <a:ea typeface="+mn-ea"/>
                <a:cs typeface="+mn-cs"/>
              </a:rPr>
              <a:t> </a:t>
            </a:r>
            <a:r>
              <a:rPr kumimoji="0" lang="en-GB" sz="2400" b="1" i="0" u="none" strike="noStrike" kern="1200" cap="none" spc="0" normalizeH="0" noProof="0" dirty="0" err="1" smtClean="0">
                <a:ln>
                  <a:noFill/>
                </a:ln>
                <a:solidFill>
                  <a:prstClr val="black"/>
                </a:solidFill>
                <a:effectLst/>
                <a:uLnTx/>
                <a:uFillTx/>
                <a:latin typeface="Arial" charset="0"/>
                <a:ea typeface="+mn-ea"/>
                <a:cs typeface="+mn-cs"/>
              </a:rPr>
              <a:t>ly</a:t>
            </a:r>
            <a:r>
              <a:rPr kumimoji="0" lang="en-GB" sz="2400" b="1" i="0" u="none" strike="noStrike" kern="1200" cap="none" spc="0" normalizeH="0" noProof="0" dirty="0" smtClean="0">
                <a:ln>
                  <a:noFill/>
                </a:ln>
                <a:solidFill>
                  <a:prstClr val="black"/>
                </a:solidFill>
                <a:effectLst/>
                <a:uLnTx/>
                <a:uFillTx/>
                <a:latin typeface="Arial" charset="0"/>
                <a:ea typeface="+mn-ea"/>
                <a:cs typeface="+mn-cs"/>
              </a:rPr>
              <a:t>́ </a:t>
            </a:r>
            <a:r>
              <a:rPr kumimoji="0" lang="en-GB" sz="2400" b="1" i="0" u="none" strike="noStrike" kern="1200" cap="none" spc="0" normalizeH="0" noProof="0" dirty="0" err="1" smtClean="0">
                <a:ln>
                  <a:noFill/>
                </a:ln>
                <a:solidFill>
                  <a:prstClr val="black"/>
                </a:solidFill>
                <a:effectLst/>
                <a:uLnTx/>
                <a:uFillTx/>
                <a:latin typeface="Arial" charset="0"/>
                <a:ea typeface="+mn-ea"/>
                <a:cs typeface="+mn-cs"/>
              </a:rPr>
              <a:t>chương</a:t>
            </a:r>
            <a:r>
              <a:rPr kumimoji="0" lang="en-GB" sz="2400" b="1" i="0" u="none" strike="noStrike" kern="1200" cap="none" spc="0" normalizeH="0" noProof="0" dirty="0" smtClean="0">
                <a:ln>
                  <a:noFill/>
                </a:ln>
                <a:solidFill>
                  <a:prstClr val="black"/>
                </a:solidFill>
                <a:effectLst/>
                <a:uLnTx/>
                <a:uFillTx/>
                <a:latin typeface="Arial" charset="0"/>
                <a:ea typeface="+mn-ea"/>
                <a:cs typeface="+mn-cs"/>
              </a:rPr>
              <a:t> </a:t>
            </a:r>
            <a:r>
              <a:rPr kumimoji="0" lang="en-GB" sz="2400" b="1" i="0" u="none" strike="noStrike" kern="1200" cap="none" spc="0" normalizeH="0" noProof="0" dirty="0" err="1" smtClean="0">
                <a:ln>
                  <a:noFill/>
                </a:ln>
                <a:solidFill>
                  <a:prstClr val="black"/>
                </a:solidFill>
                <a:effectLst/>
                <a:uLnTx/>
                <a:uFillTx/>
                <a:latin typeface="Arial" charset="0"/>
                <a:ea typeface="+mn-ea"/>
                <a:cs typeface="+mn-cs"/>
              </a:rPr>
              <a:t>trình</a:t>
            </a:r>
            <a:r>
              <a:rPr kumimoji="0" lang="en-GB" sz="2400" b="1" i="0" u="none" strike="noStrike" kern="1200" cap="none" spc="0" normalizeH="0" noProof="0" dirty="0" smtClean="0">
                <a:ln>
                  <a:noFill/>
                </a:ln>
                <a:solidFill>
                  <a:prstClr val="black"/>
                </a:solidFill>
                <a:effectLst/>
                <a:uLnTx/>
                <a:uFillTx/>
                <a:latin typeface="Arial" charset="0"/>
                <a:ea typeface="+mn-ea"/>
                <a:cs typeface="+mn-cs"/>
              </a:rPr>
              <a:t> và </a:t>
            </a:r>
            <a:r>
              <a:rPr kumimoji="0" lang="en-GB" sz="2400" b="1" i="0" u="none" strike="noStrike" kern="1200" cap="none" spc="0" normalizeH="0" noProof="0" dirty="0" err="1" smtClean="0">
                <a:ln>
                  <a:noFill/>
                </a:ln>
                <a:solidFill>
                  <a:prstClr val="black"/>
                </a:solidFill>
                <a:effectLst/>
                <a:uLnTx/>
                <a:uFillTx/>
                <a:latin typeface="Arial" charset="0"/>
                <a:ea typeface="+mn-ea"/>
                <a:cs typeface="+mn-cs"/>
              </a:rPr>
              <a:t>dư</a:t>
            </a:r>
            <a:r>
              <a:rPr kumimoji="0" lang="en-GB" sz="2400" b="1" i="0" u="none" strike="noStrike" kern="1200" cap="none" spc="0" normalizeH="0" noProof="0" dirty="0" smtClean="0">
                <a:ln>
                  <a:noFill/>
                </a:ln>
                <a:solidFill>
                  <a:prstClr val="black"/>
                </a:solidFill>
                <a:effectLst/>
                <a:uLnTx/>
                <a:uFillTx/>
                <a:latin typeface="Arial" charset="0"/>
                <a:ea typeface="+mn-ea"/>
                <a:cs typeface="+mn-cs"/>
              </a:rPr>
              <a:t>̣ </a:t>
            </a:r>
            <a:r>
              <a:rPr kumimoji="0" lang="en-GB" sz="2400" b="1" i="0" u="none" strike="noStrike" kern="1200" cap="none" spc="0" normalizeH="0" noProof="0" dirty="0" err="1" smtClean="0">
                <a:ln>
                  <a:noFill/>
                </a:ln>
                <a:solidFill>
                  <a:prstClr val="black"/>
                </a:solidFill>
                <a:effectLst/>
                <a:uLnTx/>
                <a:uFillTx/>
                <a:latin typeface="Arial" charset="0"/>
                <a:ea typeface="+mn-ea"/>
                <a:cs typeface="+mn-cs"/>
              </a:rPr>
              <a:t>án</a:t>
            </a:r>
            <a:r>
              <a:rPr kumimoji="0" lang="en-GB" sz="2400" b="1" i="0" u="none" strike="noStrike" kern="1200" cap="none" spc="0" normalizeH="0" noProof="0" dirty="0" smtClean="0">
                <a:ln>
                  <a:noFill/>
                </a:ln>
                <a:solidFill>
                  <a:prstClr val="black"/>
                </a:solidFill>
                <a:effectLst/>
                <a:uLnTx/>
                <a:uFillTx/>
                <a:latin typeface="Arial" charset="0"/>
                <a:ea typeface="+mn-ea"/>
                <a:cs typeface="+mn-cs"/>
              </a:rPr>
              <a:t> </a:t>
            </a:r>
            <a:r>
              <a:rPr kumimoji="0" lang="en-GB" sz="2400" b="1" i="0" u="none" strike="noStrike" kern="1200" cap="none" spc="0" normalizeH="0" noProof="0" dirty="0" err="1" smtClean="0">
                <a:ln>
                  <a:noFill/>
                </a:ln>
                <a:solidFill>
                  <a:prstClr val="black"/>
                </a:solidFill>
                <a:effectLst/>
                <a:uLnTx/>
                <a:uFillTx/>
                <a:latin typeface="Arial" charset="0"/>
                <a:ea typeface="+mn-ea"/>
                <a:cs typeface="+mn-cs"/>
              </a:rPr>
              <a:t>biết</a:t>
            </a:r>
            <a:r>
              <a:rPr kumimoji="0" lang="en-GB" sz="2400" b="1" i="0" u="none" strike="noStrike" kern="1200" cap="none" spc="0" normalizeH="0" noProof="0" dirty="0" smtClean="0">
                <a:ln>
                  <a:noFill/>
                </a:ln>
                <a:solidFill>
                  <a:prstClr val="black"/>
                </a:solidFill>
                <a:effectLst/>
                <a:uLnTx/>
                <a:uFillTx/>
                <a:latin typeface="Arial" charset="0"/>
                <a:ea typeface="+mn-ea"/>
                <a:cs typeface="+mn-cs"/>
              </a:rPr>
              <a:t> </a:t>
            </a:r>
            <a:r>
              <a:rPr kumimoji="0" lang="en-GB" sz="2400" b="1" i="0" u="none" strike="noStrike" kern="1200" cap="none" spc="0" normalizeH="0" noProof="0" dirty="0" err="1" smtClean="0">
                <a:ln>
                  <a:noFill/>
                </a:ln>
                <a:solidFill>
                  <a:prstClr val="black"/>
                </a:solidFill>
                <a:effectLst/>
                <a:uLnTx/>
                <a:uFillTx/>
                <a:latin typeface="Arial" charset="0"/>
                <a:ea typeface="+mn-ea"/>
                <a:cs typeface="+mn-cs"/>
              </a:rPr>
              <a:t>được</a:t>
            </a:r>
            <a:r>
              <a:rPr kumimoji="0" lang="en-GB" sz="2400" b="1" i="0" u="none" strike="noStrike" kern="1200" cap="none" spc="0" normalizeH="0" noProof="0" dirty="0" smtClean="0">
                <a:ln>
                  <a:noFill/>
                </a:ln>
                <a:solidFill>
                  <a:prstClr val="black"/>
                </a:solidFill>
                <a:effectLst/>
                <a:uLnTx/>
                <a:uFillTx/>
                <a:latin typeface="Arial" charset="0"/>
                <a:ea typeface="+mn-ea"/>
                <a:cs typeface="+mn-cs"/>
              </a:rPr>
              <a:t> </a:t>
            </a:r>
            <a:r>
              <a:rPr kumimoji="0" lang="en-GB" sz="2400" b="1" i="0" u="none" strike="noStrike" kern="1200" cap="none" spc="0" normalizeH="0" noProof="0" dirty="0" err="1" smtClean="0">
                <a:ln>
                  <a:noFill/>
                </a:ln>
                <a:solidFill>
                  <a:prstClr val="black"/>
                </a:solidFill>
                <a:effectLst/>
                <a:uLnTx/>
                <a:uFillTx/>
                <a:latin typeface="Arial" charset="0"/>
                <a:ea typeface="+mn-ea"/>
                <a:cs typeface="+mn-cs"/>
              </a:rPr>
              <a:t>tiến</a:t>
            </a:r>
            <a:r>
              <a:rPr kumimoji="0" lang="en-GB" sz="2400" b="1" i="0" u="none" strike="noStrike" kern="1200" cap="none" spc="0" normalizeH="0" noProof="0" dirty="0" smtClean="0">
                <a:ln>
                  <a:noFill/>
                </a:ln>
                <a:solidFill>
                  <a:prstClr val="black"/>
                </a:solidFill>
                <a:effectLst/>
                <a:uLnTx/>
                <a:uFillTx/>
                <a:latin typeface="Arial" charset="0"/>
                <a:ea typeface="+mn-ea"/>
                <a:cs typeface="+mn-cs"/>
              </a:rPr>
              <a:t> </a:t>
            </a:r>
            <a:r>
              <a:rPr kumimoji="0" lang="en-GB" sz="2400" b="1" i="0" u="none" strike="noStrike" kern="1200" cap="none" spc="0" normalizeH="0" noProof="0" dirty="0" err="1" smtClean="0">
                <a:ln>
                  <a:noFill/>
                </a:ln>
                <a:solidFill>
                  <a:prstClr val="black"/>
                </a:solidFill>
                <a:effectLst/>
                <a:uLnTx/>
                <a:uFillTx/>
                <a:latin typeface="Arial" charset="0"/>
                <a:ea typeface="+mn-ea"/>
                <a:cs typeface="+mn-cs"/>
              </a:rPr>
              <a:t>đô</a:t>
            </a:r>
            <a:r>
              <a:rPr kumimoji="0" lang="en-GB" sz="2400" b="1" i="0" u="none" strike="noStrike" kern="1200" cap="none" spc="0" normalizeH="0" noProof="0" dirty="0" smtClean="0">
                <a:ln>
                  <a:noFill/>
                </a:ln>
                <a:solidFill>
                  <a:prstClr val="black"/>
                </a:solidFill>
                <a:effectLst/>
                <a:uLnTx/>
                <a:uFillTx/>
                <a:latin typeface="Arial" charset="0"/>
                <a:ea typeface="+mn-ea"/>
                <a:cs typeface="+mn-cs"/>
              </a:rPr>
              <a:t>̣ </a:t>
            </a:r>
            <a:r>
              <a:rPr kumimoji="0" lang="en-GB" sz="2400" b="1" i="0" u="none" strike="noStrike" kern="1200" cap="none" spc="0" normalizeH="0" noProof="0" dirty="0" err="1" smtClean="0">
                <a:ln>
                  <a:noFill/>
                </a:ln>
                <a:solidFill>
                  <a:prstClr val="black"/>
                </a:solidFill>
                <a:effectLst/>
                <a:uLnTx/>
                <a:uFillTx/>
                <a:latin typeface="Arial" charset="0"/>
                <a:ea typeface="+mn-ea"/>
                <a:cs typeface="+mn-cs"/>
              </a:rPr>
              <a:t>thực</a:t>
            </a:r>
            <a:r>
              <a:rPr kumimoji="0" lang="en-GB" sz="2400" b="1" i="0" u="none" strike="noStrike" kern="1200" cap="none" spc="0" normalizeH="0" noProof="0" dirty="0" smtClean="0">
                <a:ln>
                  <a:noFill/>
                </a:ln>
                <a:solidFill>
                  <a:prstClr val="black"/>
                </a:solidFill>
                <a:effectLst/>
                <a:uLnTx/>
                <a:uFillTx/>
                <a:latin typeface="Arial" charset="0"/>
                <a:ea typeface="+mn-ea"/>
                <a:cs typeface="+mn-cs"/>
              </a:rPr>
              <a:t> </a:t>
            </a:r>
            <a:r>
              <a:rPr kumimoji="0" lang="en-GB" sz="2400" b="1" i="0" u="none" strike="noStrike" kern="1200" cap="none" spc="0" normalizeH="0" noProof="0" dirty="0" err="1" smtClean="0">
                <a:ln>
                  <a:noFill/>
                </a:ln>
                <a:solidFill>
                  <a:prstClr val="black"/>
                </a:solidFill>
                <a:effectLst/>
                <a:uLnTx/>
                <a:uFillTx/>
                <a:latin typeface="Arial" charset="0"/>
                <a:ea typeface="+mn-ea"/>
                <a:cs typeface="+mn-cs"/>
              </a:rPr>
              <a:t>hiện</a:t>
            </a:r>
            <a:endParaRPr kumimoji="0" lang="en-US" sz="2400" b="0" i="0" u="none" strike="noStrike" kern="1200" cap="none" spc="0" normalizeH="0" baseline="0" noProof="0" dirty="0">
              <a:ln>
                <a:noFill/>
              </a:ln>
              <a:solidFill>
                <a:prstClr val="black"/>
              </a:solidFill>
              <a:effectLst/>
              <a:uLnTx/>
              <a:uFillTx/>
              <a:latin typeface="Arial"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black"/>
              </a:solidFill>
              <a:effectLst/>
              <a:uLnTx/>
              <a:uFillTx/>
              <a:latin typeface="Arial"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2400" noProof="0" dirty="0" smtClean="0">
                <a:solidFill>
                  <a:prstClr val="black"/>
                </a:solidFill>
                <a:latin typeface="Arial" charset="0"/>
              </a:rPr>
              <a:t>Theo </a:t>
            </a:r>
            <a:r>
              <a:rPr lang="en-US" sz="2400" noProof="0" dirty="0" err="1" smtClean="0">
                <a:solidFill>
                  <a:prstClr val="black"/>
                </a:solidFill>
                <a:latin typeface="Arial" charset="0"/>
              </a:rPr>
              <a:t>dõi</a:t>
            </a:r>
            <a:r>
              <a:rPr lang="en-US" sz="2400" noProof="0" dirty="0" smtClean="0">
                <a:solidFill>
                  <a:prstClr val="black"/>
                </a:solidFill>
                <a:latin typeface="Arial" charset="0"/>
              </a:rPr>
              <a:t> </a:t>
            </a:r>
            <a:r>
              <a:rPr lang="en-US" sz="2400" noProof="0" dirty="0" err="1" smtClean="0">
                <a:solidFill>
                  <a:prstClr val="black"/>
                </a:solidFill>
                <a:latin typeface="Arial" charset="0"/>
              </a:rPr>
              <a:t>giúp</a:t>
            </a:r>
            <a:r>
              <a:rPr lang="en-US" sz="2400" noProof="0" dirty="0" smtClean="0">
                <a:solidFill>
                  <a:prstClr val="black"/>
                </a:solidFill>
                <a:latin typeface="Arial" charset="0"/>
              </a:rPr>
              <a:t> </a:t>
            </a:r>
            <a:r>
              <a:rPr lang="en-US" sz="2400" noProof="0" dirty="0" err="1" smtClean="0">
                <a:solidFill>
                  <a:prstClr val="black"/>
                </a:solidFill>
                <a:latin typeface="Arial" charset="0"/>
              </a:rPr>
              <a:t>trả</a:t>
            </a:r>
            <a:r>
              <a:rPr lang="en-US" sz="2400" noProof="0" dirty="0" smtClean="0">
                <a:solidFill>
                  <a:prstClr val="black"/>
                </a:solidFill>
                <a:latin typeface="Arial" charset="0"/>
              </a:rPr>
              <a:t> </a:t>
            </a:r>
            <a:r>
              <a:rPr lang="en-US" sz="2400" noProof="0" dirty="0" err="1" smtClean="0">
                <a:solidFill>
                  <a:prstClr val="black"/>
                </a:solidFill>
                <a:latin typeface="Arial" charset="0"/>
              </a:rPr>
              <a:t>lời</a:t>
            </a:r>
            <a:r>
              <a:rPr lang="en-US" sz="2400" noProof="0" dirty="0" smtClean="0">
                <a:solidFill>
                  <a:prstClr val="black"/>
                </a:solidFill>
                <a:latin typeface="Arial" charset="0"/>
              </a:rPr>
              <a:t> </a:t>
            </a:r>
            <a:r>
              <a:rPr lang="en-US" sz="2400" noProof="0" dirty="0" err="1" smtClean="0">
                <a:solidFill>
                  <a:prstClr val="black"/>
                </a:solidFill>
                <a:latin typeface="Arial" charset="0"/>
              </a:rPr>
              <a:t>các</a:t>
            </a:r>
            <a:r>
              <a:rPr lang="en-US" sz="2400" noProof="0" dirty="0" smtClean="0">
                <a:solidFill>
                  <a:prstClr val="black"/>
                </a:solidFill>
                <a:latin typeface="Arial" charset="0"/>
              </a:rPr>
              <a:t> </a:t>
            </a:r>
            <a:r>
              <a:rPr lang="en-US" sz="2400" noProof="0" dirty="0" err="1" smtClean="0">
                <a:solidFill>
                  <a:prstClr val="black"/>
                </a:solidFill>
                <a:latin typeface="Arial" charset="0"/>
              </a:rPr>
              <a:t>câu</a:t>
            </a:r>
            <a:r>
              <a:rPr lang="en-US" sz="2400" noProof="0" dirty="0" smtClean="0">
                <a:solidFill>
                  <a:prstClr val="black"/>
                </a:solidFill>
                <a:latin typeface="Arial" charset="0"/>
              </a:rPr>
              <a:t> </a:t>
            </a:r>
            <a:r>
              <a:rPr lang="en-US" sz="2400" noProof="0" dirty="0" err="1" smtClean="0">
                <a:solidFill>
                  <a:prstClr val="black"/>
                </a:solidFill>
                <a:latin typeface="Arial" charset="0"/>
              </a:rPr>
              <a:t>hỏi</a:t>
            </a:r>
            <a:r>
              <a:rPr lang="en-US" sz="2400" noProof="0" dirty="0" smtClean="0">
                <a:solidFill>
                  <a:prstClr val="black"/>
                </a:solidFill>
                <a:latin typeface="Arial" charset="0"/>
              </a:rPr>
              <a:t> </a:t>
            </a:r>
            <a:r>
              <a:rPr lang="en-US" sz="2400" noProof="0" dirty="0" err="1" smtClean="0">
                <a:solidFill>
                  <a:prstClr val="black"/>
                </a:solidFill>
                <a:latin typeface="Arial" charset="0"/>
              </a:rPr>
              <a:t>sau</a:t>
            </a:r>
            <a:r>
              <a:rPr kumimoji="0" lang="en-US" sz="2400" b="0" i="0" u="none" strike="noStrike" kern="1200" cap="none" spc="0" normalizeH="0" baseline="0" noProof="0" dirty="0" smtClean="0">
                <a:ln>
                  <a:noFill/>
                </a:ln>
                <a:solidFill>
                  <a:prstClr val="black"/>
                </a:solidFill>
                <a:effectLst/>
                <a:uLnTx/>
                <a:uFillTx/>
                <a:latin typeface="Arial" charset="0"/>
                <a:ea typeface="+mn-ea"/>
                <a:cs typeface="+mn-cs"/>
              </a:rPr>
              <a:t>:</a:t>
            </a:r>
            <a:endParaRPr kumimoji="0" lang="en-US" sz="2400" b="0" i="0" u="none" strike="noStrike" kern="1200" cap="none" spc="0" normalizeH="0" baseline="0" noProof="0" dirty="0">
              <a:ln>
                <a:noFill/>
              </a:ln>
              <a:solidFill>
                <a:prstClr val="black"/>
              </a:solidFill>
              <a:effectLst/>
              <a:uLnTx/>
              <a:uFillTx/>
              <a:latin typeface="Arial" charset="0"/>
              <a:ea typeface="+mn-ea"/>
              <a:cs typeface="+mn-cs"/>
            </a:endParaRPr>
          </a:p>
          <a:p>
            <a:pPr marL="623888" marR="0" lvl="1" indent="-333375"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000" b="0" i="0" u="none" strike="noStrike" kern="1200" cap="none" spc="0" normalizeH="0" baseline="0" noProof="0" dirty="0" err="1" smtClean="0">
                <a:ln>
                  <a:noFill/>
                </a:ln>
                <a:solidFill>
                  <a:prstClr val="black"/>
                </a:solidFill>
                <a:effectLst/>
                <a:uLnTx/>
                <a:uFillTx/>
                <a:latin typeface="Arial" charset="0"/>
                <a:ea typeface="+mn-ea"/>
                <a:cs typeface="+mn-cs"/>
              </a:rPr>
              <a:t>Chúng</a:t>
            </a:r>
            <a:r>
              <a:rPr kumimoji="0" lang="en-US" sz="2000" b="0" i="0" u="none" strike="noStrike" kern="1200" cap="none" spc="0" normalizeH="0" noProof="0" dirty="0" smtClean="0">
                <a:ln>
                  <a:noFill/>
                </a:ln>
                <a:solidFill>
                  <a:prstClr val="black"/>
                </a:solidFill>
                <a:effectLst/>
                <a:uLnTx/>
                <a:uFillTx/>
                <a:latin typeface="Arial" charset="0"/>
                <a:ea typeface="+mn-ea"/>
                <a:cs typeface="+mn-cs"/>
              </a:rPr>
              <a:t> ta </a:t>
            </a:r>
            <a:r>
              <a:rPr kumimoji="0" lang="en-US" sz="2000" b="0" i="0" u="none" strike="noStrike" kern="1200" cap="none" spc="0" normalizeH="0" noProof="0" dirty="0" err="1" smtClean="0">
                <a:ln>
                  <a:noFill/>
                </a:ln>
                <a:solidFill>
                  <a:prstClr val="black"/>
                </a:solidFill>
                <a:effectLst/>
                <a:uLnTx/>
                <a:uFillTx/>
                <a:latin typeface="Arial" charset="0"/>
                <a:ea typeface="+mn-ea"/>
                <a:cs typeface="+mn-cs"/>
              </a:rPr>
              <a:t>đã</a:t>
            </a:r>
            <a:r>
              <a:rPr kumimoji="0" lang="en-US" sz="2000" b="0" i="0" u="none" strike="noStrike" kern="1200" cap="none" spc="0" normalizeH="0" noProof="0" dirty="0" smtClean="0">
                <a:ln>
                  <a:noFill/>
                </a:ln>
                <a:solidFill>
                  <a:prstClr val="black"/>
                </a:solidFill>
                <a:effectLst/>
                <a:uLnTx/>
                <a:uFillTx/>
                <a:latin typeface="Arial" charset="0"/>
                <a:ea typeface="+mn-ea"/>
                <a:cs typeface="+mn-cs"/>
              </a:rPr>
              <a:t> </a:t>
            </a:r>
            <a:r>
              <a:rPr kumimoji="0" lang="en-US" sz="2000" b="0" i="0" u="none" strike="noStrike" kern="1200" cap="none" spc="0" normalizeH="0" noProof="0" dirty="0" err="1" smtClean="0">
                <a:ln>
                  <a:noFill/>
                </a:ln>
                <a:solidFill>
                  <a:prstClr val="black"/>
                </a:solidFill>
                <a:effectLst/>
                <a:uLnTx/>
                <a:uFillTx/>
                <a:latin typeface="Arial" charset="0"/>
                <a:ea typeface="+mn-ea"/>
                <a:cs typeface="+mn-cs"/>
              </a:rPr>
              <a:t>hoàn</a:t>
            </a:r>
            <a:r>
              <a:rPr kumimoji="0" lang="en-US" sz="2000" b="0" i="0" u="none" strike="noStrike" kern="1200" cap="none" spc="0" normalizeH="0" noProof="0" dirty="0" smtClean="0">
                <a:ln>
                  <a:noFill/>
                </a:ln>
                <a:solidFill>
                  <a:prstClr val="black"/>
                </a:solidFill>
                <a:effectLst/>
                <a:uLnTx/>
                <a:uFillTx/>
                <a:latin typeface="Arial" charset="0"/>
                <a:ea typeface="+mn-ea"/>
                <a:cs typeface="+mn-cs"/>
              </a:rPr>
              <a:t> </a:t>
            </a:r>
            <a:r>
              <a:rPr kumimoji="0" lang="en-US" sz="2000" b="0" i="0" u="none" strike="noStrike" kern="1200" cap="none" spc="0" normalizeH="0" noProof="0" dirty="0" err="1" smtClean="0">
                <a:ln>
                  <a:noFill/>
                </a:ln>
                <a:solidFill>
                  <a:prstClr val="black"/>
                </a:solidFill>
                <a:effectLst/>
                <a:uLnTx/>
                <a:uFillTx/>
                <a:latin typeface="Arial" charset="0"/>
                <a:ea typeface="+mn-ea"/>
                <a:cs typeface="+mn-cs"/>
              </a:rPr>
              <a:t>thành</a:t>
            </a:r>
            <a:r>
              <a:rPr kumimoji="0" lang="en-US" sz="2000" b="0" i="0" u="none" strike="noStrike" kern="1200" cap="none" spc="0" normalizeH="0" noProof="0" dirty="0" smtClean="0">
                <a:ln>
                  <a:noFill/>
                </a:ln>
                <a:solidFill>
                  <a:prstClr val="black"/>
                </a:solidFill>
                <a:effectLst/>
                <a:uLnTx/>
                <a:uFillTx/>
                <a:latin typeface="Arial" charset="0"/>
                <a:ea typeface="+mn-ea"/>
                <a:cs typeface="+mn-cs"/>
              </a:rPr>
              <a:t> </a:t>
            </a:r>
            <a:r>
              <a:rPr kumimoji="0" lang="en-US" sz="2000" b="0" i="0" u="none" strike="noStrike" kern="1200" cap="none" spc="0" normalizeH="0" noProof="0" dirty="0" err="1" smtClean="0">
                <a:ln>
                  <a:noFill/>
                </a:ln>
                <a:solidFill>
                  <a:prstClr val="black"/>
                </a:solidFill>
                <a:effectLst/>
                <a:uLnTx/>
                <a:uFillTx/>
                <a:latin typeface="Arial" charset="0"/>
                <a:ea typeface="+mn-ea"/>
                <a:cs typeface="+mn-cs"/>
              </a:rPr>
              <a:t>các</a:t>
            </a:r>
            <a:r>
              <a:rPr kumimoji="0" lang="en-US" sz="2000" b="0" i="0" u="none" strike="noStrike" kern="1200" cap="none" spc="0" normalizeH="0" noProof="0" dirty="0" smtClean="0">
                <a:ln>
                  <a:noFill/>
                </a:ln>
                <a:solidFill>
                  <a:prstClr val="black"/>
                </a:solidFill>
                <a:effectLst/>
                <a:uLnTx/>
                <a:uFillTx/>
                <a:latin typeface="Arial" charset="0"/>
                <a:ea typeface="+mn-ea"/>
                <a:cs typeface="+mn-cs"/>
              </a:rPr>
              <a:t> </a:t>
            </a:r>
            <a:r>
              <a:rPr kumimoji="0" lang="en-US" sz="2000" b="0" i="0" u="none" strike="noStrike" kern="1200" cap="none" spc="0" normalizeH="0" noProof="0" dirty="0" err="1" smtClean="0">
                <a:ln>
                  <a:noFill/>
                </a:ln>
                <a:solidFill>
                  <a:prstClr val="black"/>
                </a:solidFill>
                <a:effectLst/>
                <a:uLnTx/>
                <a:uFillTx/>
                <a:latin typeface="Arial" charset="0"/>
                <a:ea typeface="+mn-ea"/>
                <a:cs typeface="+mn-cs"/>
              </a:rPr>
              <a:t>hoạt</a:t>
            </a:r>
            <a:r>
              <a:rPr kumimoji="0" lang="en-US" sz="2000" b="0" i="0" u="none" strike="noStrike" kern="1200" cap="none" spc="0" normalizeH="0" noProof="0" dirty="0" smtClean="0">
                <a:ln>
                  <a:noFill/>
                </a:ln>
                <a:solidFill>
                  <a:prstClr val="black"/>
                </a:solidFill>
                <a:effectLst/>
                <a:uLnTx/>
                <a:uFillTx/>
                <a:latin typeface="Arial" charset="0"/>
                <a:ea typeface="+mn-ea"/>
                <a:cs typeface="+mn-cs"/>
              </a:rPr>
              <a:t> </a:t>
            </a:r>
            <a:r>
              <a:rPr kumimoji="0" lang="en-US" sz="2000" b="0" i="0" u="none" strike="noStrike" kern="1200" cap="none" spc="0" normalizeH="0" noProof="0" dirty="0" err="1" smtClean="0">
                <a:ln>
                  <a:noFill/>
                </a:ln>
                <a:solidFill>
                  <a:prstClr val="black"/>
                </a:solidFill>
                <a:effectLst/>
                <a:uLnTx/>
                <a:uFillTx/>
                <a:latin typeface="Arial" charset="0"/>
                <a:ea typeface="+mn-ea"/>
                <a:cs typeface="+mn-cs"/>
              </a:rPr>
              <a:t>động</a:t>
            </a:r>
            <a:r>
              <a:rPr kumimoji="0" lang="en-US" sz="2000" b="0" i="0" u="none" strike="noStrike" kern="1200" cap="none" spc="0" normalizeH="0" noProof="0" dirty="0" smtClean="0">
                <a:ln>
                  <a:noFill/>
                </a:ln>
                <a:solidFill>
                  <a:prstClr val="black"/>
                </a:solidFill>
                <a:effectLst/>
                <a:uLnTx/>
                <a:uFillTx/>
                <a:latin typeface="Arial" charset="0"/>
                <a:ea typeface="+mn-ea"/>
                <a:cs typeface="+mn-cs"/>
              </a:rPr>
              <a:t> </a:t>
            </a:r>
            <a:r>
              <a:rPr kumimoji="0" lang="en-US" sz="2000" b="0" i="0" u="none" strike="noStrike" kern="1200" cap="none" spc="0" normalizeH="0" noProof="0" dirty="0" err="1" smtClean="0">
                <a:ln>
                  <a:noFill/>
                </a:ln>
                <a:solidFill>
                  <a:prstClr val="black"/>
                </a:solidFill>
                <a:effectLst/>
                <a:uLnTx/>
                <a:uFillTx/>
                <a:latin typeface="Arial" charset="0"/>
                <a:ea typeface="+mn-ea"/>
                <a:cs typeface="+mn-cs"/>
              </a:rPr>
              <a:t>theo</a:t>
            </a:r>
            <a:r>
              <a:rPr kumimoji="0" lang="en-US" sz="2000" b="0" i="0" u="none" strike="noStrike" kern="1200" cap="none" spc="0" normalizeH="0" noProof="0" dirty="0" smtClean="0">
                <a:ln>
                  <a:noFill/>
                </a:ln>
                <a:solidFill>
                  <a:prstClr val="black"/>
                </a:solidFill>
                <a:effectLst/>
                <a:uLnTx/>
                <a:uFillTx/>
                <a:latin typeface="Arial" charset="0"/>
                <a:ea typeface="+mn-ea"/>
                <a:cs typeface="+mn-cs"/>
              </a:rPr>
              <a:t> </a:t>
            </a:r>
            <a:r>
              <a:rPr kumimoji="0" lang="en-US" sz="2000" b="0" i="0" u="none" strike="noStrike" kern="1200" cap="none" spc="0" normalizeH="0" noProof="0" dirty="0" err="1" smtClean="0">
                <a:ln>
                  <a:noFill/>
                </a:ln>
                <a:solidFill>
                  <a:prstClr val="black"/>
                </a:solidFill>
                <a:effectLst/>
                <a:uLnTx/>
                <a:uFillTx/>
                <a:latin typeface="Arial" charset="0"/>
                <a:ea typeface="+mn-ea"/>
                <a:cs typeface="+mn-cs"/>
              </a:rPr>
              <a:t>kê</a:t>
            </a:r>
            <a:r>
              <a:rPr kumimoji="0" lang="en-US" sz="2000" b="0" i="0" u="none" strike="noStrike" kern="1200" cap="none" spc="0" normalizeH="0" noProof="0" dirty="0" smtClean="0">
                <a:ln>
                  <a:noFill/>
                </a:ln>
                <a:solidFill>
                  <a:prstClr val="black"/>
                </a:solidFill>
                <a:effectLst/>
                <a:uLnTx/>
                <a:uFillTx/>
                <a:latin typeface="Arial" charset="0"/>
                <a:ea typeface="+mn-ea"/>
                <a:cs typeface="+mn-cs"/>
              </a:rPr>
              <a:t>́ </a:t>
            </a:r>
            <a:r>
              <a:rPr kumimoji="0" lang="en-US" sz="2000" b="0" i="0" u="none" strike="noStrike" kern="1200" cap="none" spc="0" normalizeH="0" noProof="0" dirty="0" err="1" smtClean="0">
                <a:ln>
                  <a:noFill/>
                </a:ln>
                <a:solidFill>
                  <a:prstClr val="black"/>
                </a:solidFill>
                <a:effectLst/>
                <a:uLnTx/>
                <a:uFillTx/>
                <a:latin typeface="Arial" charset="0"/>
                <a:ea typeface="+mn-ea"/>
                <a:cs typeface="+mn-cs"/>
              </a:rPr>
              <a:t>hoạch</a:t>
            </a:r>
            <a:r>
              <a:rPr kumimoji="0" lang="en-US" sz="2000" b="0" i="0" u="none" strike="noStrike" kern="1200" cap="none" spc="0" normalizeH="0" noProof="0" dirty="0" smtClean="0">
                <a:ln>
                  <a:noFill/>
                </a:ln>
                <a:solidFill>
                  <a:prstClr val="black"/>
                </a:solidFill>
                <a:effectLst/>
                <a:uLnTx/>
                <a:uFillTx/>
                <a:latin typeface="Arial" charset="0"/>
                <a:ea typeface="+mn-ea"/>
                <a:cs typeface="+mn-cs"/>
              </a:rPr>
              <a:t> </a:t>
            </a:r>
            <a:r>
              <a:rPr kumimoji="0" lang="en-US" sz="2000" b="0" i="0" u="none" strike="noStrike" kern="1200" cap="none" spc="0" normalizeH="0" noProof="0" dirty="0" err="1" smtClean="0">
                <a:ln>
                  <a:noFill/>
                </a:ln>
                <a:solidFill>
                  <a:prstClr val="black"/>
                </a:solidFill>
                <a:effectLst/>
                <a:uLnTx/>
                <a:uFillTx/>
                <a:latin typeface="Arial" charset="0"/>
                <a:ea typeface="+mn-ea"/>
                <a:cs typeface="+mn-cs"/>
              </a:rPr>
              <a:t>chưa</a:t>
            </a:r>
            <a:r>
              <a:rPr kumimoji="0" lang="en-US" sz="2000" b="0" i="0" u="none" strike="noStrike" kern="1200" cap="none" spc="0" normalizeH="0" baseline="0" noProof="0" dirty="0" smtClean="0">
                <a:ln>
                  <a:noFill/>
                </a:ln>
                <a:solidFill>
                  <a:prstClr val="black"/>
                </a:solidFill>
                <a:effectLst/>
                <a:uLnTx/>
                <a:uFillTx/>
                <a:latin typeface="Arial" charset="0"/>
                <a:ea typeface="+mn-ea"/>
                <a:cs typeface="+mn-cs"/>
              </a:rPr>
              <a:t>?</a:t>
            </a:r>
            <a:endParaRPr kumimoji="0" lang="en-US" sz="2000" b="0" i="0" u="none" strike="noStrike" kern="1200" cap="none" spc="0" normalizeH="0" baseline="0" noProof="0" dirty="0">
              <a:ln>
                <a:noFill/>
              </a:ln>
              <a:solidFill>
                <a:prstClr val="black"/>
              </a:solidFill>
              <a:effectLst/>
              <a:uLnTx/>
              <a:uFillTx/>
              <a:latin typeface="Arial" charset="0"/>
              <a:ea typeface="+mn-ea"/>
              <a:cs typeface="+mn-cs"/>
            </a:endParaRPr>
          </a:p>
          <a:p>
            <a:pPr marL="623888" marR="0" lvl="1" indent="-333375"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000" b="0" i="0" u="none" strike="noStrike" kern="1200" cap="none" spc="0" normalizeH="0" baseline="0" noProof="0" dirty="0" err="1" smtClean="0">
                <a:ln>
                  <a:noFill/>
                </a:ln>
                <a:solidFill>
                  <a:prstClr val="black"/>
                </a:solidFill>
                <a:effectLst/>
                <a:uLnTx/>
                <a:uFillTx/>
                <a:latin typeface="Arial" charset="0"/>
                <a:ea typeface="+mn-ea"/>
                <a:cs typeface="+mn-cs"/>
              </a:rPr>
              <a:t>Các</a:t>
            </a:r>
            <a:r>
              <a:rPr kumimoji="0" lang="en-US" sz="2000" b="0" i="0" u="none" strike="noStrike" kern="1200" cap="none" spc="0" normalizeH="0" noProof="0" dirty="0" smtClean="0">
                <a:ln>
                  <a:noFill/>
                </a:ln>
                <a:solidFill>
                  <a:prstClr val="black"/>
                </a:solidFill>
                <a:effectLst/>
                <a:uLnTx/>
                <a:uFillTx/>
                <a:latin typeface="Arial" charset="0"/>
                <a:ea typeface="+mn-ea"/>
                <a:cs typeface="+mn-cs"/>
              </a:rPr>
              <a:t> chi phí </a:t>
            </a:r>
            <a:r>
              <a:rPr kumimoji="0" lang="en-US" sz="2000" b="0" i="0" u="none" strike="noStrike" kern="1200" cap="none" spc="0" normalizeH="0" noProof="0" dirty="0" err="1" smtClean="0">
                <a:ln>
                  <a:noFill/>
                </a:ln>
                <a:solidFill>
                  <a:prstClr val="black"/>
                </a:solidFill>
                <a:effectLst/>
                <a:uLnTx/>
                <a:uFillTx/>
                <a:latin typeface="Arial" charset="0"/>
                <a:ea typeface="+mn-ea"/>
                <a:cs typeface="+mn-cs"/>
              </a:rPr>
              <a:t>cần</a:t>
            </a:r>
            <a:r>
              <a:rPr kumimoji="0" lang="en-US" sz="2000" b="0" i="0" u="none" strike="noStrike" kern="1200" cap="none" spc="0" normalizeH="0" noProof="0" dirty="0" smtClean="0">
                <a:ln>
                  <a:noFill/>
                </a:ln>
                <a:solidFill>
                  <a:prstClr val="black"/>
                </a:solidFill>
                <a:effectLst/>
                <a:uLnTx/>
                <a:uFillTx/>
                <a:latin typeface="Arial" charset="0"/>
                <a:ea typeface="+mn-ea"/>
                <a:cs typeface="+mn-cs"/>
              </a:rPr>
              <a:t> </a:t>
            </a:r>
            <a:r>
              <a:rPr kumimoji="0" lang="en-US" sz="2000" b="0" i="0" u="none" strike="noStrike" kern="1200" cap="none" spc="0" normalizeH="0" noProof="0" dirty="0" err="1" smtClean="0">
                <a:ln>
                  <a:noFill/>
                </a:ln>
                <a:solidFill>
                  <a:prstClr val="black"/>
                </a:solidFill>
                <a:effectLst/>
                <a:uLnTx/>
                <a:uFillTx/>
                <a:latin typeface="Arial" charset="0"/>
                <a:ea typeface="+mn-ea"/>
                <a:cs typeface="+mn-cs"/>
              </a:rPr>
              <a:t>thiết</a:t>
            </a:r>
            <a:r>
              <a:rPr kumimoji="0" lang="en-US" sz="2000" b="0" i="0" u="none" strike="noStrike" kern="1200" cap="none" spc="0" normalizeH="0" noProof="0" dirty="0" smtClean="0">
                <a:ln>
                  <a:noFill/>
                </a:ln>
                <a:solidFill>
                  <a:prstClr val="black"/>
                </a:solidFill>
                <a:effectLst/>
                <a:uLnTx/>
                <a:uFillTx/>
                <a:latin typeface="Arial" charset="0"/>
                <a:ea typeface="+mn-ea"/>
                <a:cs typeface="+mn-cs"/>
              </a:rPr>
              <a:t> là </a:t>
            </a:r>
            <a:r>
              <a:rPr kumimoji="0" lang="en-US" sz="2000" b="0" i="0" u="none" strike="noStrike" kern="1200" cap="none" spc="0" normalizeH="0" noProof="0" dirty="0" err="1" smtClean="0">
                <a:ln>
                  <a:noFill/>
                </a:ln>
                <a:solidFill>
                  <a:prstClr val="black"/>
                </a:solidFill>
                <a:effectLst/>
                <a:uLnTx/>
                <a:uFillTx/>
                <a:latin typeface="Arial" charset="0"/>
                <a:ea typeface="+mn-ea"/>
                <a:cs typeface="+mn-cs"/>
              </a:rPr>
              <a:t>gì</a:t>
            </a:r>
            <a:r>
              <a:rPr kumimoji="0" lang="en-US" sz="2000" b="0" i="0" u="none" strike="noStrike" kern="1200" cap="none" spc="0" normalizeH="0" baseline="0" noProof="0" dirty="0" smtClean="0">
                <a:ln>
                  <a:noFill/>
                </a:ln>
                <a:solidFill>
                  <a:prstClr val="black"/>
                </a:solidFill>
                <a:effectLst/>
                <a:uLnTx/>
                <a:uFillTx/>
                <a:latin typeface="Arial" charset="0"/>
                <a:ea typeface="+mn-ea"/>
                <a:cs typeface="+mn-cs"/>
              </a:rPr>
              <a:t>? </a:t>
            </a:r>
            <a:endParaRPr kumimoji="0" lang="en-US" sz="2000" b="0" i="0" u="none" strike="noStrike" kern="1200" cap="none" spc="0" normalizeH="0" baseline="0" noProof="0" dirty="0">
              <a:ln>
                <a:noFill/>
              </a:ln>
              <a:solidFill>
                <a:prstClr val="black"/>
              </a:solidFill>
              <a:effectLst/>
              <a:uLnTx/>
              <a:uFillTx/>
              <a:latin typeface="Arial" charset="0"/>
              <a:ea typeface="+mn-ea"/>
              <a:cs typeface="+mn-cs"/>
            </a:endParaRPr>
          </a:p>
          <a:p>
            <a:pPr marL="623888" marR="0" lvl="1" indent="-333375"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000" b="0" i="0" u="none" strike="noStrike" kern="1200" cap="none" spc="0" normalizeH="0" baseline="0" noProof="0" dirty="0" smtClean="0">
                <a:ln>
                  <a:noFill/>
                </a:ln>
                <a:solidFill>
                  <a:prstClr val="black"/>
                </a:solidFill>
                <a:effectLst/>
                <a:uLnTx/>
                <a:uFillTx/>
                <a:latin typeface="Arial" charset="0"/>
                <a:ea typeface="+mn-ea"/>
                <a:cs typeface="+mn-cs"/>
              </a:rPr>
              <a:t>Ai </a:t>
            </a:r>
            <a:r>
              <a:rPr lang="en-US" sz="2000" dirty="0" err="1" smtClean="0">
                <a:solidFill>
                  <a:prstClr val="black"/>
                </a:solidFill>
                <a:latin typeface="Arial" charset="0"/>
              </a:rPr>
              <a:t>đang</a:t>
            </a:r>
            <a:r>
              <a:rPr lang="en-US" sz="2000" dirty="0" smtClean="0">
                <a:solidFill>
                  <a:prstClr val="black"/>
                </a:solidFill>
                <a:latin typeface="Arial" charset="0"/>
              </a:rPr>
              <a:t> </a:t>
            </a:r>
            <a:r>
              <a:rPr lang="en-US" sz="2000" dirty="0" err="1" smtClean="0">
                <a:solidFill>
                  <a:prstClr val="black"/>
                </a:solidFill>
                <a:latin typeface="Arial" charset="0"/>
              </a:rPr>
              <a:t>sử</a:t>
            </a:r>
            <a:r>
              <a:rPr lang="en-US" sz="2000" dirty="0" smtClean="0">
                <a:solidFill>
                  <a:prstClr val="black"/>
                </a:solidFill>
                <a:latin typeface="Arial" charset="0"/>
              </a:rPr>
              <a:t> </a:t>
            </a:r>
            <a:r>
              <a:rPr lang="en-US" sz="2000" dirty="0" err="1" smtClean="0">
                <a:solidFill>
                  <a:prstClr val="black"/>
                </a:solidFill>
                <a:latin typeface="Arial" charset="0"/>
              </a:rPr>
              <a:t>dụng</a:t>
            </a:r>
            <a:r>
              <a:rPr lang="en-US" sz="2000" dirty="0" smtClean="0">
                <a:solidFill>
                  <a:prstClr val="black"/>
                </a:solidFill>
                <a:latin typeface="Arial" charset="0"/>
              </a:rPr>
              <a:t> </a:t>
            </a:r>
            <a:r>
              <a:rPr lang="en-US" sz="2000" dirty="0" err="1" smtClean="0">
                <a:solidFill>
                  <a:prstClr val="black"/>
                </a:solidFill>
                <a:latin typeface="Arial" charset="0"/>
              </a:rPr>
              <a:t>các</a:t>
            </a:r>
            <a:r>
              <a:rPr lang="en-US" sz="2000" dirty="0" smtClean="0">
                <a:solidFill>
                  <a:prstClr val="black"/>
                </a:solidFill>
                <a:latin typeface="Arial" charset="0"/>
              </a:rPr>
              <a:t> </a:t>
            </a:r>
            <a:r>
              <a:rPr lang="en-US" sz="2000" dirty="0" err="1" smtClean="0">
                <a:solidFill>
                  <a:prstClr val="black"/>
                </a:solidFill>
                <a:latin typeface="Arial" charset="0"/>
              </a:rPr>
              <a:t>dịch</a:t>
            </a:r>
            <a:r>
              <a:rPr lang="en-US" sz="2000" dirty="0" smtClean="0">
                <a:solidFill>
                  <a:prstClr val="black"/>
                </a:solidFill>
                <a:latin typeface="Arial" charset="0"/>
              </a:rPr>
              <a:t> vụ </a:t>
            </a:r>
            <a:r>
              <a:rPr lang="en-US" sz="2000" dirty="0" err="1" smtClean="0">
                <a:solidFill>
                  <a:prstClr val="black"/>
                </a:solidFill>
                <a:latin typeface="Arial" charset="0"/>
              </a:rPr>
              <a:t>của</a:t>
            </a:r>
            <a:r>
              <a:rPr lang="en-US" sz="2000" dirty="0" smtClean="0">
                <a:solidFill>
                  <a:prstClr val="black"/>
                </a:solidFill>
                <a:latin typeface="Arial" charset="0"/>
              </a:rPr>
              <a:t> </a:t>
            </a:r>
            <a:r>
              <a:rPr lang="en-US" sz="2000" dirty="0" err="1" smtClean="0">
                <a:solidFill>
                  <a:prstClr val="black"/>
                </a:solidFill>
                <a:latin typeface="Arial" charset="0"/>
              </a:rPr>
              <a:t>chúng</a:t>
            </a:r>
            <a:r>
              <a:rPr lang="en-US" sz="2000" dirty="0" smtClean="0">
                <a:solidFill>
                  <a:prstClr val="black"/>
                </a:solidFill>
                <a:latin typeface="Arial" charset="0"/>
              </a:rPr>
              <a:t> ta</a:t>
            </a:r>
            <a:r>
              <a:rPr kumimoji="0" lang="en-US" sz="2000" b="0" i="0" u="none" strike="noStrike" kern="1200" cap="none" spc="0" normalizeH="0" baseline="0" noProof="0" dirty="0" smtClean="0">
                <a:ln>
                  <a:noFill/>
                </a:ln>
                <a:solidFill>
                  <a:prstClr val="black"/>
                </a:solidFill>
                <a:effectLst/>
                <a:uLnTx/>
                <a:uFillTx/>
                <a:latin typeface="Arial" charset="0"/>
                <a:ea typeface="+mn-ea"/>
                <a:cs typeface="+mn-cs"/>
              </a:rPr>
              <a:t>?</a:t>
            </a:r>
            <a:endParaRPr kumimoji="0" lang="en-US" sz="2000" b="0" i="0" u="none" strike="noStrike" kern="1200" cap="none" spc="0" normalizeH="0" baseline="0" noProof="0" dirty="0">
              <a:ln>
                <a:noFill/>
              </a:ln>
              <a:solidFill>
                <a:prstClr val="black"/>
              </a:solidFill>
              <a:effectLst/>
              <a:uLnTx/>
              <a:uFillTx/>
              <a:latin typeface="Arial" charset="0"/>
              <a:ea typeface="+mn-ea"/>
              <a:cs typeface="+mn-cs"/>
            </a:endParaRPr>
          </a:p>
        </p:txBody>
      </p:sp>
      <p:sp>
        <p:nvSpPr>
          <p:cNvPr id="5" name="TextBox 4">
            <a:extLst>
              <a:ext uri="{FF2B5EF4-FFF2-40B4-BE49-F238E27FC236}">
                <a16:creationId xmlns:a16="http://schemas.microsoft.com/office/drawing/2014/main" id="{466D5223-C638-45DC-BB2B-172E00BD2B22}"/>
              </a:ext>
            </a:extLst>
          </p:cNvPr>
          <p:cNvSpPr txBox="1"/>
          <p:nvPr/>
        </p:nvSpPr>
        <p:spPr>
          <a:xfrm>
            <a:off x="6208294" y="1282832"/>
            <a:ext cx="5743073" cy="5073729"/>
          </a:xfrm>
          <a:prstGeom prst="round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400" b="1" dirty="0" err="1" smtClean="0">
                <a:solidFill>
                  <a:prstClr val="black"/>
                </a:solidFill>
                <a:latin typeface="Arial" charset="0"/>
              </a:rPr>
              <a:t>Đánh</a:t>
            </a:r>
            <a:r>
              <a:rPr lang="en-GB" sz="2400" b="1" dirty="0" smtClean="0">
                <a:solidFill>
                  <a:prstClr val="black"/>
                </a:solidFill>
                <a:latin typeface="Arial" charset="0"/>
              </a:rPr>
              <a:t> </a:t>
            </a:r>
            <a:r>
              <a:rPr lang="en-GB" sz="2400" b="1" dirty="0" err="1" smtClean="0">
                <a:solidFill>
                  <a:prstClr val="black"/>
                </a:solidFill>
                <a:latin typeface="Arial" charset="0"/>
              </a:rPr>
              <a:t>giá</a:t>
            </a:r>
            <a:r>
              <a:rPr lang="en-GB" sz="2400" b="1" dirty="0" smtClean="0">
                <a:solidFill>
                  <a:prstClr val="black"/>
                </a:solidFill>
                <a:latin typeface="Arial" charset="0"/>
              </a:rPr>
              <a:t> </a:t>
            </a:r>
            <a:r>
              <a:rPr lang="en-GB" sz="2400" b="1" dirty="0" smtClean="0">
                <a:solidFill>
                  <a:prstClr val="black"/>
                </a:solidFill>
                <a:latin typeface="Arial" charset="0"/>
              </a:rPr>
              <a:t>là </a:t>
            </a:r>
            <a:r>
              <a:rPr lang="en-GB" sz="2400" b="1" dirty="0" err="1" smtClean="0">
                <a:solidFill>
                  <a:prstClr val="black"/>
                </a:solidFill>
                <a:latin typeface="Arial" charset="0"/>
              </a:rPr>
              <a:t>một</a:t>
            </a:r>
            <a:r>
              <a:rPr lang="en-GB" sz="2400" b="1" dirty="0" smtClean="0">
                <a:solidFill>
                  <a:prstClr val="black"/>
                </a:solidFill>
                <a:latin typeface="Arial" charset="0"/>
              </a:rPr>
              <a:t> </a:t>
            </a:r>
            <a:r>
              <a:rPr lang="en-GB" sz="2400" b="1" dirty="0" err="1" smtClean="0">
                <a:solidFill>
                  <a:prstClr val="black"/>
                </a:solidFill>
                <a:latin typeface="Arial" charset="0"/>
              </a:rPr>
              <a:t>nghiên</a:t>
            </a:r>
            <a:r>
              <a:rPr lang="en-GB" sz="2400" b="1" dirty="0" smtClean="0">
                <a:solidFill>
                  <a:prstClr val="black"/>
                </a:solidFill>
                <a:latin typeface="Arial" charset="0"/>
              </a:rPr>
              <a:t> </a:t>
            </a:r>
            <a:r>
              <a:rPr lang="en-GB" sz="2400" b="1" dirty="0" err="1" smtClean="0">
                <a:solidFill>
                  <a:prstClr val="black"/>
                </a:solidFill>
                <a:latin typeface="Arial" charset="0"/>
              </a:rPr>
              <a:t>cứu</a:t>
            </a:r>
            <a:r>
              <a:rPr lang="en-GB" sz="2400" b="1" dirty="0" smtClean="0">
                <a:solidFill>
                  <a:prstClr val="black"/>
                </a:solidFill>
                <a:latin typeface="Arial" charset="0"/>
              </a:rPr>
              <a:t> cụ </a:t>
            </a:r>
            <a:r>
              <a:rPr lang="en-GB" sz="2400" b="1" dirty="0" err="1" smtClean="0">
                <a:solidFill>
                  <a:prstClr val="black"/>
                </a:solidFill>
                <a:latin typeface="Arial" charset="0"/>
              </a:rPr>
              <a:t>thê</a:t>
            </a:r>
            <a:r>
              <a:rPr lang="en-GB" sz="2400" b="1" dirty="0" smtClean="0">
                <a:solidFill>
                  <a:prstClr val="black"/>
                </a:solidFill>
                <a:latin typeface="Arial" charset="0"/>
              </a:rPr>
              <a:t>̉ </a:t>
            </a:r>
            <a:r>
              <a:rPr lang="en-GB" sz="2400" b="1" dirty="0" err="1" smtClean="0">
                <a:solidFill>
                  <a:prstClr val="black"/>
                </a:solidFill>
                <a:latin typeface="Arial" charset="0"/>
              </a:rPr>
              <a:t>giúp</a:t>
            </a:r>
            <a:r>
              <a:rPr lang="en-GB" sz="2400" b="1" dirty="0" smtClean="0">
                <a:solidFill>
                  <a:prstClr val="black"/>
                </a:solidFill>
                <a:latin typeface="Arial" charset="0"/>
              </a:rPr>
              <a:t> </a:t>
            </a:r>
            <a:r>
              <a:rPr lang="en-GB" sz="2400" b="1" dirty="0" err="1" smtClean="0">
                <a:solidFill>
                  <a:prstClr val="black"/>
                </a:solidFill>
                <a:latin typeface="Arial" charset="0"/>
              </a:rPr>
              <a:t>xác</a:t>
            </a:r>
            <a:r>
              <a:rPr lang="en-GB" sz="2400" b="1" dirty="0" smtClean="0">
                <a:solidFill>
                  <a:prstClr val="black"/>
                </a:solidFill>
                <a:latin typeface="Arial" charset="0"/>
              </a:rPr>
              <a:t> </a:t>
            </a:r>
            <a:r>
              <a:rPr lang="en-GB" sz="2400" b="1" dirty="0" err="1" smtClean="0">
                <a:solidFill>
                  <a:prstClr val="black"/>
                </a:solidFill>
                <a:latin typeface="Arial" charset="0"/>
              </a:rPr>
              <a:t>định</a:t>
            </a:r>
            <a:r>
              <a:rPr lang="en-GB" sz="2400" b="1" dirty="0" smtClean="0">
                <a:solidFill>
                  <a:prstClr val="black"/>
                </a:solidFill>
                <a:latin typeface="Arial" charset="0"/>
              </a:rPr>
              <a:t> </a:t>
            </a:r>
            <a:r>
              <a:rPr lang="en-GB" sz="2400" b="1" dirty="0" err="1" smtClean="0">
                <a:solidFill>
                  <a:prstClr val="black"/>
                </a:solidFill>
                <a:latin typeface="Arial" charset="0"/>
              </a:rPr>
              <a:t>thành</a:t>
            </a:r>
            <a:r>
              <a:rPr lang="en-GB" sz="2400" b="1" dirty="0" smtClean="0">
                <a:solidFill>
                  <a:prstClr val="black"/>
                </a:solidFill>
                <a:latin typeface="Arial" charset="0"/>
              </a:rPr>
              <a:t> quả </a:t>
            </a:r>
            <a:r>
              <a:rPr lang="en-GB" sz="2400" b="1" dirty="0" err="1" smtClean="0">
                <a:solidFill>
                  <a:prstClr val="black"/>
                </a:solidFill>
                <a:latin typeface="Arial" charset="0"/>
              </a:rPr>
              <a:t>của</a:t>
            </a:r>
            <a:r>
              <a:rPr lang="en-GB" sz="2400" b="1" dirty="0" smtClean="0">
                <a:solidFill>
                  <a:prstClr val="black"/>
                </a:solidFill>
                <a:latin typeface="Arial" charset="0"/>
              </a:rPr>
              <a:t> </a:t>
            </a:r>
            <a:r>
              <a:rPr lang="en-GB" sz="2400" b="1" dirty="0" err="1" smtClean="0">
                <a:solidFill>
                  <a:prstClr val="black"/>
                </a:solidFill>
                <a:latin typeface="Arial" charset="0"/>
              </a:rPr>
              <a:t>chương</a:t>
            </a:r>
            <a:r>
              <a:rPr lang="en-GB" sz="2400" b="1" dirty="0" smtClean="0">
                <a:solidFill>
                  <a:prstClr val="black"/>
                </a:solidFill>
                <a:latin typeface="Arial" charset="0"/>
              </a:rPr>
              <a:t> </a:t>
            </a:r>
            <a:r>
              <a:rPr lang="en-GB" sz="2400" b="1" dirty="0" err="1" smtClean="0">
                <a:solidFill>
                  <a:prstClr val="black"/>
                </a:solidFill>
                <a:latin typeface="Arial" charset="0"/>
              </a:rPr>
              <a:t>trình</a:t>
            </a:r>
            <a:endParaRPr kumimoji="0" lang="en-GB" sz="2400" b="0" i="0" u="none" strike="noStrike" kern="1200" cap="none" spc="0" normalizeH="0" baseline="0" noProof="0" dirty="0">
              <a:ln>
                <a:noFill/>
              </a:ln>
              <a:solidFill>
                <a:prstClr val="black"/>
              </a:solidFill>
              <a:effectLst/>
              <a:uLnTx/>
              <a:uFillTx/>
              <a:latin typeface="Arial"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dirty="0">
              <a:ln>
                <a:noFill/>
              </a:ln>
              <a:solidFill>
                <a:prstClr val="black"/>
              </a:solidFill>
              <a:effectLst/>
              <a:uLnTx/>
              <a:uFillTx/>
              <a:latin typeface="Arial"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dirty="0" err="1" smtClean="0">
                <a:ln>
                  <a:noFill/>
                </a:ln>
                <a:solidFill>
                  <a:prstClr val="black"/>
                </a:solidFill>
                <a:effectLst/>
                <a:uLnTx/>
                <a:uFillTx/>
                <a:latin typeface="Arial" charset="0"/>
                <a:ea typeface="+mn-ea"/>
                <a:cs typeface="+mn-cs"/>
              </a:rPr>
              <a:t>Một</a:t>
            </a:r>
            <a:r>
              <a:rPr kumimoji="0" lang="en-GB" sz="2400" b="0" i="0" u="none" strike="noStrike" kern="1200" cap="none" spc="0" normalizeH="0" noProof="0" dirty="0" smtClean="0">
                <a:ln>
                  <a:noFill/>
                </a:ln>
                <a:solidFill>
                  <a:prstClr val="black"/>
                </a:solidFill>
                <a:effectLst/>
                <a:uLnTx/>
                <a:uFillTx/>
                <a:latin typeface="Arial" charset="0"/>
                <a:ea typeface="+mn-ea"/>
                <a:cs typeface="+mn-cs"/>
              </a:rPr>
              <a:t> </a:t>
            </a:r>
            <a:r>
              <a:rPr kumimoji="0" lang="en-GB" sz="2400" b="0" i="0" u="none" strike="noStrike" kern="1200" cap="none" spc="0" normalizeH="0" noProof="0" dirty="0" err="1" smtClean="0">
                <a:ln>
                  <a:noFill/>
                </a:ln>
                <a:solidFill>
                  <a:prstClr val="black"/>
                </a:solidFill>
                <a:effectLst/>
                <a:uLnTx/>
                <a:uFillTx/>
                <a:latin typeface="Arial" charset="0"/>
                <a:ea typeface="+mn-ea"/>
                <a:cs typeface="+mn-cs"/>
              </a:rPr>
              <a:t>kê</a:t>
            </a:r>
            <a:r>
              <a:rPr kumimoji="0" lang="en-GB" sz="2400" b="0" i="0" u="none" strike="noStrike" kern="1200" cap="none" spc="0" normalizeH="0" noProof="0" dirty="0" smtClean="0">
                <a:ln>
                  <a:noFill/>
                </a:ln>
                <a:solidFill>
                  <a:prstClr val="black"/>
                </a:solidFill>
                <a:effectLst/>
                <a:uLnTx/>
                <a:uFillTx/>
                <a:latin typeface="Arial" charset="0"/>
                <a:ea typeface="+mn-ea"/>
                <a:cs typeface="+mn-cs"/>
              </a:rPr>
              <a:t>́ </a:t>
            </a:r>
            <a:r>
              <a:rPr kumimoji="0" lang="en-GB" sz="2400" b="0" i="0" u="none" strike="noStrike" kern="1200" cap="none" spc="0" normalizeH="0" noProof="0" dirty="0" err="1" smtClean="0">
                <a:ln>
                  <a:noFill/>
                </a:ln>
                <a:solidFill>
                  <a:prstClr val="black"/>
                </a:solidFill>
                <a:effectLst/>
                <a:uLnTx/>
                <a:uFillTx/>
                <a:latin typeface="Arial" charset="0"/>
                <a:ea typeface="+mn-ea"/>
                <a:cs typeface="+mn-cs"/>
              </a:rPr>
              <a:t>hoạch</a:t>
            </a:r>
            <a:r>
              <a:rPr kumimoji="0" lang="en-GB" sz="2400" b="0" i="0" u="none" strike="noStrike" kern="1200" cap="none" spc="0" normalizeH="0" noProof="0" dirty="0" smtClean="0">
                <a:ln>
                  <a:noFill/>
                </a:ln>
                <a:solidFill>
                  <a:prstClr val="black"/>
                </a:solidFill>
                <a:effectLst/>
                <a:uLnTx/>
                <a:uFillTx/>
                <a:latin typeface="Arial" charset="0"/>
                <a:ea typeface="+mn-ea"/>
                <a:cs typeface="+mn-cs"/>
              </a:rPr>
              <a:t> </a:t>
            </a:r>
            <a:r>
              <a:rPr kumimoji="0" lang="en-GB" sz="2400" b="0" i="0" u="none" strike="noStrike" kern="1200" cap="none" spc="0" normalizeH="0" noProof="0" dirty="0" err="1" smtClean="0">
                <a:ln>
                  <a:noFill/>
                </a:ln>
                <a:solidFill>
                  <a:prstClr val="black"/>
                </a:solidFill>
                <a:effectLst/>
                <a:uLnTx/>
                <a:uFillTx/>
                <a:latin typeface="Arial" charset="0"/>
                <a:ea typeface="+mn-ea"/>
                <a:cs typeface="+mn-cs"/>
              </a:rPr>
              <a:t>đánh</a:t>
            </a:r>
            <a:r>
              <a:rPr kumimoji="0" lang="en-GB" sz="2400" b="0" i="0" u="none" strike="noStrike" kern="1200" cap="none" spc="0" normalizeH="0" noProof="0" dirty="0" smtClean="0">
                <a:ln>
                  <a:noFill/>
                </a:ln>
                <a:solidFill>
                  <a:prstClr val="black"/>
                </a:solidFill>
                <a:effectLst/>
                <a:uLnTx/>
                <a:uFillTx/>
                <a:latin typeface="Arial" charset="0"/>
                <a:ea typeface="+mn-ea"/>
                <a:cs typeface="+mn-cs"/>
              </a:rPr>
              <a:t> </a:t>
            </a:r>
            <a:r>
              <a:rPr kumimoji="0" lang="en-GB" sz="2400" b="0" i="0" u="none" strike="noStrike" kern="1200" cap="none" spc="0" normalizeH="0" noProof="0" dirty="0" err="1" smtClean="0">
                <a:ln>
                  <a:noFill/>
                </a:ln>
                <a:solidFill>
                  <a:prstClr val="black"/>
                </a:solidFill>
                <a:effectLst/>
                <a:uLnTx/>
                <a:uFillTx/>
                <a:latin typeface="Arial" charset="0"/>
                <a:ea typeface="+mn-ea"/>
                <a:cs typeface="+mn-cs"/>
              </a:rPr>
              <a:t>giá</a:t>
            </a:r>
            <a:r>
              <a:rPr kumimoji="0" lang="en-GB" sz="2400" b="0" i="0" u="none" strike="noStrike" kern="1200" cap="none" spc="0" normalizeH="0" noProof="0" dirty="0" smtClean="0">
                <a:ln>
                  <a:noFill/>
                </a:ln>
                <a:solidFill>
                  <a:prstClr val="black"/>
                </a:solidFill>
                <a:effectLst/>
                <a:uLnTx/>
                <a:uFillTx/>
                <a:latin typeface="Arial" charset="0"/>
                <a:ea typeface="+mn-ea"/>
                <a:cs typeface="+mn-cs"/>
              </a:rPr>
              <a:t> </a:t>
            </a:r>
            <a:r>
              <a:rPr kumimoji="0" lang="en-GB" sz="2400" b="0" i="0" u="none" strike="noStrike" kern="1200" cap="none" spc="0" normalizeH="0" noProof="0" dirty="0" err="1" smtClean="0">
                <a:ln>
                  <a:noFill/>
                </a:ln>
                <a:solidFill>
                  <a:prstClr val="black"/>
                </a:solidFill>
                <a:effectLst/>
                <a:uLnTx/>
                <a:uFillTx/>
                <a:latin typeface="Arial" charset="0"/>
                <a:ea typeface="+mn-ea"/>
                <a:cs typeface="+mn-cs"/>
              </a:rPr>
              <a:t>tốt</a:t>
            </a:r>
            <a:r>
              <a:rPr kumimoji="0" lang="en-GB" sz="2400" b="0" i="0" u="none" strike="noStrike" kern="1200" cap="none" spc="0" normalizeH="0" noProof="0" dirty="0" smtClean="0">
                <a:ln>
                  <a:noFill/>
                </a:ln>
                <a:solidFill>
                  <a:prstClr val="black"/>
                </a:solidFill>
                <a:effectLst/>
                <a:uLnTx/>
                <a:uFillTx/>
                <a:latin typeface="Arial" charset="0"/>
                <a:ea typeface="+mn-ea"/>
                <a:cs typeface="+mn-cs"/>
              </a:rPr>
              <a:t> và </a:t>
            </a:r>
            <a:r>
              <a:rPr kumimoji="0" lang="en-GB" sz="2400" b="0" i="0" u="none" strike="noStrike" kern="1200" cap="none" spc="0" normalizeH="0" noProof="0" dirty="0" err="1" smtClean="0">
                <a:ln>
                  <a:noFill/>
                </a:ln>
                <a:solidFill>
                  <a:prstClr val="black"/>
                </a:solidFill>
                <a:effectLst/>
                <a:uLnTx/>
                <a:uFillTx/>
                <a:latin typeface="Arial" charset="0"/>
                <a:ea typeface="+mn-ea"/>
                <a:cs typeface="+mn-cs"/>
              </a:rPr>
              <a:t>chất</a:t>
            </a:r>
            <a:r>
              <a:rPr kumimoji="0" lang="en-GB" sz="2400" b="0" i="0" u="none" strike="noStrike" kern="1200" cap="none" spc="0" normalizeH="0" noProof="0" dirty="0" smtClean="0">
                <a:ln>
                  <a:noFill/>
                </a:ln>
                <a:solidFill>
                  <a:prstClr val="black"/>
                </a:solidFill>
                <a:effectLst/>
                <a:uLnTx/>
                <a:uFillTx/>
                <a:latin typeface="Arial" charset="0"/>
                <a:ea typeface="+mn-ea"/>
                <a:cs typeface="+mn-cs"/>
              </a:rPr>
              <a:t> </a:t>
            </a:r>
            <a:r>
              <a:rPr kumimoji="0" lang="en-GB" sz="2400" b="0" i="0" u="none" strike="noStrike" kern="1200" cap="none" spc="0" normalizeH="0" noProof="0" dirty="0" err="1" smtClean="0">
                <a:ln>
                  <a:noFill/>
                </a:ln>
                <a:solidFill>
                  <a:prstClr val="black"/>
                </a:solidFill>
                <a:effectLst/>
                <a:uLnTx/>
                <a:uFillTx/>
                <a:latin typeface="Arial" charset="0"/>
                <a:ea typeface="+mn-ea"/>
                <a:cs typeface="+mn-cs"/>
              </a:rPr>
              <a:t>lượng</a:t>
            </a:r>
            <a:r>
              <a:rPr kumimoji="0" lang="en-GB" sz="2400" b="0" i="0" u="none" strike="noStrike" kern="1200" cap="none" spc="0" normalizeH="0" noProof="0" dirty="0" smtClean="0">
                <a:ln>
                  <a:noFill/>
                </a:ln>
                <a:solidFill>
                  <a:prstClr val="black"/>
                </a:solidFill>
                <a:effectLst/>
                <a:uLnTx/>
                <a:uFillTx/>
                <a:latin typeface="Arial" charset="0"/>
                <a:ea typeface="+mn-ea"/>
                <a:cs typeface="+mn-cs"/>
              </a:rPr>
              <a:t> </a:t>
            </a:r>
            <a:r>
              <a:rPr kumimoji="0" lang="en-GB" sz="2400" b="0" i="0" u="none" strike="noStrike" kern="1200" cap="none" spc="0" normalizeH="0" noProof="0" dirty="0" err="1" smtClean="0">
                <a:ln>
                  <a:noFill/>
                </a:ln>
                <a:solidFill>
                  <a:prstClr val="black"/>
                </a:solidFill>
                <a:effectLst/>
                <a:uLnTx/>
                <a:uFillTx/>
                <a:latin typeface="Arial" charset="0"/>
                <a:ea typeface="+mn-ea"/>
                <a:cs typeface="+mn-cs"/>
              </a:rPr>
              <a:t>cao</a:t>
            </a:r>
            <a:r>
              <a:rPr kumimoji="0" lang="en-GB" sz="2400" b="0" i="0" u="none" strike="noStrike" kern="1200" cap="none" spc="0" normalizeH="0" noProof="0" dirty="0" smtClean="0">
                <a:ln>
                  <a:noFill/>
                </a:ln>
                <a:solidFill>
                  <a:prstClr val="black"/>
                </a:solidFill>
                <a:effectLst/>
                <a:uLnTx/>
                <a:uFillTx/>
                <a:latin typeface="Arial" charset="0"/>
                <a:ea typeface="+mn-ea"/>
                <a:cs typeface="+mn-cs"/>
              </a:rPr>
              <a:t> sẽ </a:t>
            </a:r>
            <a:r>
              <a:rPr kumimoji="0" lang="en-GB" sz="2400" b="0" i="0" u="none" strike="noStrike" kern="1200" cap="none" spc="0" normalizeH="0" noProof="0" dirty="0" err="1" smtClean="0">
                <a:ln>
                  <a:noFill/>
                </a:ln>
                <a:solidFill>
                  <a:prstClr val="black"/>
                </a:solidFill>
                <a:effectLst/>
                <a:uLnTx/>
                <a:uFillTx/>
                <a:latin typeface="Arial" charset="0"/>
                <a:ea typeface="+mn-ea"/>
                <a:cs typeface="+mn-cs"/>
              </a:rPr>
              <a:t>giúp</a:t>
            </a:r>
            <a:r>
              <a:rPr kumimoji="0" lang="en-GB" sz="2400" b="0" i="0" u="none" strike="noStrike" kern="1200" cap="none" spc="0" normalizeH="0" noProof="0" dirty="0" smtClean="0">
                <a:ln>
                  <a:noFill/>
                </a:ln>
                <a:solidFill>
                  <a:prstClr val="black"/>
                </a:solidFill>
                <a:effectLst/>
                <a:uLnTx/>
                <a:uFillTx/>
                <a:latin typeface="Arial" charset="0"/>
                <a:ea typeface="+mn-ea"/>
                <a:cs typeface="+mn-cs"/>
              </a:rPr>
              <a:t> </a:t>
            </a:r>
            <a:r>
              <a:rPr kumimoji="0" lang="en-GB" sz="2400" b="0" i="0" u="none" strike="noStrike" kern="1200" cap="none" spc="0" normalizeH="0" noProof="0" dirty="0" err="1" smtClean="0">
                <a:ln>
                  <a:noFill/>
                </a:ln>
                <a:solidFill>
                  <a:prstClr val="black"/>
                </a:solidFill>
                <a:effectLst/>
                <a:uLnTx/>
                <a:uFillTx/>
                <a:latin typeface="Arial" charset="0"/>
                <a:ea typeface="+mn-ea"/>
                <a:cs typeface="+mn-cs"/>
              </a:rPr>
              <a:t>trả</a:t>
            </a:r>
            <a:r>
              <a:rPr kumimoji="0" lang="en-GB" sz="2400" b="0" i="0" u="none" strike="noStrike" kern="1200" cap="none" spc="0" normalizeH="0" noProof="0" dirty="0" smtClean="0">
                <a:ln>
                  <a:noFill/>
                </a:ln>
                <a:solidFill>
                  <a:prstClr val="black"/>
                </a:solidFill>
                <a:effectLst/>
                <a:uLnTx/>
                <a:uFillTx/>
                <a:latin typeface="Arial" charset="0"/>
                <a:ea typeface="+mn-ea"/>
                <a:cs typeface="+mn-cs"/>
              </a:rPr>
              <a:t> </a:t>
            </a:r>
            <a:r>
              <a:rPr kumimoji="0" lang="en-GB" sz="2400" b="0" i="0" u="none" strike="noStrike" kern="1200" cap="none" spc="0" normalizeH="0" noProof="0" dirty="0" err="1" smtClean="0">
                <a:ln>
                  <a:noFill/>
                </a:ln>
                <a:solidFill>
                  <a:prstClr val="black"/>
                </a:solidFill>
                <a:effectLst/>
                <a:uLnTx/>
                <a:uFillTx/>
                <a:latin typeface="Arial" charset="0"/>
                <a:ea typeface="+mn-ea"/>
                <a:cs typeface="+mn-cs"/>
              </a:rPr>
              <a:t>lời</a:t>
            </a:r>
            <a:r>
              <a:rPr kumimoji="0" lang="en-GB" sz="2400" b="0" i="0" u="none" strike="noStrike" kern="1200" cap="none" spc="0" normalizeH="0" noProof="0" dirty="0" smtClean="0">
                <a:ln>
                  <a:noFill/>
                </a:ln>
                <a:solidFill>
                  <a:prstClr val="black"/>
                </a:solidFill>
                <a:effectLst/>
                <a:uLnTx/>
                <a:uFillTx/>
                <a:latin typeface="Arial" charset="0"/>
                <a:ea typeface="+mn-ea"/>
                <a:cs typeface="+mn-cs"/>
              </a:rPr>
              <a:t> </a:t>
            </a:r>
            <a:r>
              <a:rPr kumimoji="0" lang="en-GB" sz="2400" b="0" i="0" u="none" strike="noStrike" kern="1200" cap="none" spc="0" normalizeH="0" noProof="0" dirty="0" err="1" smtClean="0">
                <a:ln>
                  <a:noFill/>
                </a:ln>
                <a:solidFill>
                  <a:prstClr val="black"/>
                </a:solidFill>
                <a:effectLst/>
                <a:uLnTx/>
                <a:uFillTx/>
                <a:latin typeface="Arial" charset="0"/>
                <a:ea typeface="+mn-ea"/>
                <a:cs typeface="+mn-cs"/>
              </a:rPr>
              <a:t>các</a:t>
            </a:r>
            <a:r>
              <a:rPr kumimoji="0" lang="en-GB" sz="2400" b="0" i="0" u="none" strike="noStrike" kern="1200" cap="none" spc="0" normalizeH="0" noProof="0" dirty="0" smtClean="0">
                <a:ln>
                  <a:noFill/>
                </a:ln>
                <a:solidFill>
                  <a:prstClr val="black"/>
                </a:solidFill>
                <a:effectLst/>
                <a:uLnTx/>
                <a:uFillTx/>
                <a:latin typeface="Arial" charset="0"/>
                <a:ea typeface="+mn-ea"/>
                <a:cs typeface="+mn-cs"/>
              </a:rPr>
              <a:t> </a:t>
            </a:r>
            <a:r>
              <a:rPr kumimoji="0" lang="en-GB" sz="2400" b="0" i="0" u="none" strike="noStrike" kern="1200" cap="none" spc="0" normalizeH="0" noProof="0" dirty="0" err="1" smtClean="0">
                <a:ln>
                  <a:noFill/>
                </a:ln>
                <a:solidFill>
                  <a:prstClr val="black"/>
                </a:solidFill>
                <a:effectLst/>
                <a:uLnTx/>
                <a:uFillTx/>
                <a:latin typeface="Arial" charset="0"/>
                <a:ea typeface="+mn-ea"/>
                <a:cs typeface="+mn-cs"/>
              </a:rPr>
              <a:t>câu</a:t>
            </a:r>
            <a:r>
              <a:rPr kumimoji="0" lang="en-GB" sz="2400" b="0" i="0" u="none" strike="noStrike" kern="1200" cap="none" spc="0" normalizeH="0" noProof="0" dirty="0" smtClean="0">
                <a:ln>
                  <a:noFill/>
                </a:ln>
                <a:solidFill>
                  <a:prstClr val="black"/>
                </a:solidFill>
                <a:effectLst/>
                <a:uLnTx/>
                <a:uFillTx/>
                <a:latin typeface="Arial" charset="0"/>
                <a:ea typeface="+mn-ea"/>
                <a:cs typeface="+mn-cs"/>
              </a:rPr>
              <a:t> </a:t>
            </a:r>
            <a:r>
              <a:rPr kumimoji="0" lang="en-GB" sz="2400" b="0" i="0" u="none" strike="noStrike" kern="1200" cap="none" spc="0" normalizeH="0" noProof="0" dirty="0" err="1" smtClean="0">
                <a:ln>
                  <a:noFill/>
                </a:ln>
                <a:solidFill>
                  <a:prstClr val="black"/>
                </a:solidFill>
                <a:effectLst/>
                <a:uLnTx/>
                <a:uFillTx/>
                <a:latin typeface="Arial" charset="0"/>
                <a:ea typeface="+mn-ea"/>
                <a:cs typeface="+mn-cs"/>
              </a:rPr>
              <a:t>hỏi</a:t>
            </a:r>
            <a:r>
              <a:rPr kumimoji="0" lang="en-GB" sz="2400" b="0" i="0" u="none" strike="noStrike" kern="1200" cap="none" spc="0" normalizeH="0" noProof="0" dirty="0" smtClean="0">
                <a:ln>
                  <a:noFill/>
                </a:ln>
                <a:solidFill>
                  <a:prstClr val="black"/>
                </a:solidFill>
                <a:effectLst/>
                <a:uLnTx/>
                <a:uFillTx/>
                <a:latin typeface="Arial" charset="0"/>
                <a:ea typeface="+mn-ea"/>
                <a:cs typeface="+mn-cs"/>
              </a:rPr>
              <a:t> </a:t>
            </a:r>
            <a:r>
              <a:rPr kumimoji="0" lang="en-GB" sz="2400" b="0" i="0" u="none" strike="noStrike" kern="1200" cap="none" spc="0" normalizeH="0" noProof="0" dirty="0" err="1" smtClean="0">
                <a:ln>
                  <a:noFill/>
                </a:ln>
                <a:solidFill>
                  <a:prstClr val="black"/>
                </a:solidFill>
                <a:effectLst/>
                <a:uLnTx/>
                <a:uFillTx/>
                <a:latin typeface="Arial" charset="0"/>
                <a:ea typeface="+mn-ea"/>
                <a:cs typeface="+mn-cs"/>
              </a:rPr>
              <a:t>sau</a:t>
            </a:r>
            <a:r>
              <a:rPr kumimoji="0" lang="en-US" sz="2400" b="0" i="0" u="none" strike="noStrike" kern="1200" cap="none" spc="0" normalizeH="0" baseline="0" noProof="0" dirty="0" smtClean="0">
                <a:ln>
                  <a:noFill/>
                </a:ln>
                <a:solidFill>
                  <a:prstClr val="black"/>
                </a:solidFill>
                <a:effectLst/>
                <a:uLnTx/>
                <a:uFillTx/>
                <a:latin typeface="Arial" charset="0"/>
                <a:ea typeface="+mn-ea"/>
                <a:cs typeface="+mn-cs"/>
              </a:rPr>
              <a:t>:</a:t>
            </a:r>
            <a:endParaRPr kumimoji="0" lang="en-US" sz="2400" b="0" i="0" u="none" strike="noStrike" kern="1200" cap="none" spc="0" normalizeH="0" baseline="0" noProof="0" dirty="0">
              <a:ln>
                <a:noFill/>
              </a:ln>
              <a:solidFill>
                <a:prstClr val="black"/>
              </a:solidFill>
              <a:effectLst/>
              <a:uLnTx/>
              <a:uFillTx/>
              <a:latin typeface="Arial" charset="0"/>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dirty="0">
              <a:ln>
                <a:noFill/>
              </a:ln>
              <a:solidFill>
                <a:prstClr val="black"/>
              </a:solidFill>
              <a:effectLst/>
              <a:uLnTx/>
              <a:uFillTx/>
              <a:latin typeface="Arial" charset="0"/>
              <a:ea typeface="+mn-ea"/>
              <a:cs typeface="+mn-cs"/>
            </a:endParaRPr>
          </a:p>
          <a:p>
            <a:pPr marL="577850" marR="0" lvl="1"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000" b="0" i="0" u="none" strike="noStrike" kern="1200" cap="none" spc="0" normalizeH="0" baseline="0" noProof="0" dirty="0" err="1" smtClean="0">
                <a:ln>
                  <a:noFill/>
                </a:ln>
                <a:solidFill>
                  <a:prstClr val="black"/>
                </a:solidFill>
                <a:effectLst/>
                <a:uLnTx/>
                <a:uFillTx/>
                <a:latin typeface="Arial" charset="0"/>
                <a:ea typeface="+mn-ea"/>
                <a:cs typeface="+mn-cs"/>
              </a:rPr>
              <a:t>Dư</a:t>
            </a:r>
            <a:r>
              <a:rPr kumimoji="0" lang="en-US" sz="2000" b="0" i="0" u="none" strike="noStrike" kern="1200" cap="none" spc="0" normalizeH="0" baseline="0" noProof="0" dirty="0" smtClean="0">
                <a:ln>
                  <a:noFill/>
                </a:ln>
                <a:solidFill>
                  <a:prstClr val="black"/>
                </a:solidFill>
                <a:effectLst/>
                <a:uLnTx/>
                <a:uFillTx/>
                <a:latin typeface="Arial" charset="0"/>
                <a:ea typeface="+mn-ea"/>
                <a:cs typeface="+mn-cs"/>
              </a:rPr>
              <a:t>̣</a:t>
            </a:r>
            <a:r>
              <a:rPr kumimoji="0" lang="en-US" sz="2000" b="0" i="0" u="none" strike="noStrike" kern="1200" cap="none" spc="0" normalizeH="0" noProof="0" dirty="0" smtClean="0">
                <a:ln>
                  <a:noFill/>
                </a:ln>
                <a:solidFill>
                  <a:prstClr val="black"/>
                </a:solidFill>
                <a:effectLst/>
                <a:uLnTx/>
                <a:uFillTx/>
                <a:latin typeface="Arial" charset="0"/>
                <a:ea typeface="+mn-ea"/>
                <a:cs typeface="+mn-cs"/>
              </a:rPr>
              <a:t> </a:t>
            </a:r>
            <a:r>
              <a:rPr kumimoji="0" lang="en-US" sz="2000" b="0" i="0" u="none" strike="noStrike" kern="1200" cap="none" spc="0" normalizeH="0" noProof="0" dirty="0" err="1" smtClean="0">
                <a:ln>
                  <a:noFill/>
                </a:ln>
                <a:solidFill>
                  <a:prstClr val="black"/>
                </a:solidFill>
                <a:effectLst/>
                <a:uLnTx/>
                <a:uFillTx/>
                <a:latin typeface="Arial" charset="0"/>
                <a:ea typeface="+mn-ea"/>
                <a:cs typeface="+mn-cs"/>
              </a:rPr>
              <a:t>án</a:t>
            </a:r>
            <a:r>
              <a:rPr kumimoji="0" lang="en-US" sz="2000" b="0" i="0" u="none" strike="noStrike" kern="1200" cap="none" spc="0" normalizeH="0" noProof="0" dirty="0" smtClean="0">
                <a:ln>
                  <a:noFill/>
                </a:ln>
                <a:solidFill>
                  <a:prstClr val="black"/>
                </a:solidFill>
                <a:effectLst/>
                <a:uLnTx/>
                <a:uFillTx/>
                <a:latin typeface="Arial" charset="0"/>
                <a:ea typeface="+mn-ea"/>
                <a:cs typeface="+mn-cs"/>
              </a:rPr>
              <a:t> </a:t>
            </a:r>
            <a:r>
              <a:rPr lang="en-US" sz="2000" dirty="0" err="1" smtClean="0">
                <a:solidFill>
                  <a:prstClr val="black"/>
                </a:solidFill>
                <a:latin typeface="Arial" charset="0"/>
              </a:rPr>
              <a:t>đã</a:t>
            </a:r>
            <a:r>
              <a:rPr lang="en-US" sz="2000" dirty="0" smtClean="0">
                <a:solidFill>
                  <a:prstClr val="black"/>
                </a:solidFill>
                <a:latin typeface="Arial" charset="0"/>
              </a:rPr>
              <a:t> </a:t>
            </a:r>
            <a:r>
              <a:rPr lang="en-US" sz="2000" dirty="0" err="1" smtClean="0">
                <a:solidFill>
                  <a:prstClr val="black"/>
                </a:solidFill>
                <a:latin typeface="Arial" charset="0"/>
              </a:rPr>
              <a:t>được</a:t>
            </a:r>
            <a:r>
              <a:rPr lang="en-US" sz="2000" dirty="0" smtClean="0">
                <a:solidFill>
                  <a:prstClr val="black"/>
                </a:solidFill>
                <a:latin typeface="Arial" charset="0"/>
              </a:rPr>
              <a:t> </a:t>
            </a:r>
            <a:r>
              <a:rPr lang="en-US" sz="2000" dirty="0" err="1" smtClean="0">
                <a:solidFill>
                  <a:prstClr val="black"/>
                </a:solidFill>
                <a:latin typeface="Arial" charset="0"/>
              </a:rPr>
              <a:t>triển</a:t>
            </a:r>
            <a:r>
              <a:rPr lang="en-US" sz="2000" dirty="0" smtClean="0">
                <a:solidFill>
                  <a:prstClr val="black"/>
                </a:solidFill>
                <a:latin typeface="Arial" charset="0"/>
              </a:rPr>
              <a:t> </a:t>
            </a:r>
            <a:r>
              <a:rPr lang="en-US" sz="2000" dirty="0" err="1" smtClean="0">
                <a:solidFill>
                  <a:prstClr val="black"/>
                </a:solidFill>
                <a:latin typeface="Arial" charset="0"/>
              </a:rPr>
              <a:t>khai</a:t>
            </a:r>
            <a:r>
              <a:rPr lang="en-US" sz="2000" dirty="0" smtClean="0">
                <a:solidFill>
                  <a:prstClr val="black"/>
                </a:solidFill>
                <a:latin typeface="Arial" charset="0"/>
              </a:rPr>
              <a:t> </a:t>
            </a:r>
            <a:r>
              <a:rPr lang="en-US" sz="2000" dirty="0" err="1" smtClean="0">
                <a:solidFill>
                  <a:prstClr val="black"/>
                </a:solidFill>
                <a:latin typeface="Arial" charset="0"/>
              </a:rPr>
              <a:t>tốt</a:t>
            </a:r>
            <a:r>
              <a:rPr lang="en-US" sz="2000" dirty="0" smtClean="0">
                <a:solidFill>
                  <a:prstClr val="black"/>
                </a:solidFill>
                <a:latin typeface="Arial" charset="0"/>
              </a:rPr>
              <a:t> </a:t>
            </a:r>
            <a:r>
              <a:rPr lang="en-US" sz="2000" dirty="0" err="1" smtClean="0">
                <a:solidFill>
                  <a:prstClr val="black"/>
                </a:solidFill>
                <a:latin typeface="Arial" charset="0"/>
              </a:rPr>
              <a:t>ra</a:t>
            </a:r>
            <a:r>
              <a:rPr lang="en-US" sz="2000" dirty="0" smtClean="0">
                <a:solidFill>
                  <a:prstClr val="black"/>
                </a:solidFill>
                <a:latin typeface="Arial" charset="0"/>
              </a:rPr>
              <a:t> </a:t>
            </a:r>
            <a:r>
              <a:rPr lang="en-US" sz="2000" dirty="0" err="1" smtClean="0">
                <a:solidFill>
                  <a:prstClr val="black"/>
                </a:solidFill>
                <a:latin typeface="Arial" charset="0"/>
              </a:rPr>
              <a:t>sao</a:t>
            </a:r>
            <a:r>
              <a:rPr kumimoji="0" lang="en-US" sz="2000" b="0" i="0" u="none" strike="noStrike" kern="1200" cap="none" spc="0" normalizeH="0" baseline="0" noProof="0" dirty="0" smtClean="0">
                <a:ln>
                  <a:noFill/>
                </a:ln>
                <a:solidFill>
                  <a:prstClr val="black"/>
                </a:solidFill>
                <a:effectLst/>
                <a:uLnTx/>
                <a:uFillTx/>
                <a:latin typeface="Arial" charset="0"/>
                <a:ea typeface="+mn-ea"/>
                <a:cs typeface="+mn-cs"/>
              </a:rPr>
              <a:t>?</a:t>
            </a:r>
            <a:endParaRPr kumimoji="0" lang="en-US" sz="2000" b="0" i="0" u="none" strike="noStrike" kern="1200" cap="none" spc="0" normalizeH="0" baseline="0" noProof="0" dirty="0">
              <a:ln>
                <a:noFill/>
              </a:ln>
              <a:solidFill>
                <a:prstClr val="black"/>
              </a:solidFill>
              <a:effectLst/>
              <a:uLnTx/>
              <a:uFillTx/>
              <a:latin typeface="Arial" charset="0"/>
              <a:ea typeface="+mn-ea"/>
              <a:cs typeface="+mn-cs"/>
            </a:endParaRPr>
          </a:p>
          <a:p>
            <a:pPr marL="577850" marR="0" lvl="1"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2000" b="0" i="0" u="none" strike="noStrike" kern="1200" cap="none" spc="0" normalizeH="0" baseline="0" noProof="0" dirty="0" smtClean="0">
                <a:ln>
                  <a:noFill/>
                </a:ln>
                <a:solidFill>
                  <a:prstClr val="black"/>
                </a:solidFill>
                <a:effectLst/>
                <a:uLnTx/>
                <a:uFillTx/>
                <a:latin typeface="Arial" charset="0"/>
                <a:ea typeface="+mn-ea"/>
                <a:cs typeface="+mn-cs"/>
              </a:rPr>
              <a:t>Có</a:t>
            </a:r>
            <a:r>
              <a:rPr kumimoji="0" lang="en-US" sz="2000" b="0" i="0" u="none" strike="noStrike" kern="1200" cap="none" spc="0" normalizeH="0" noProof="0" dirty="0" smtClean="0">
                <a:ln>
                  <a:noFill/>
                </a:ln>
                <a:solidFill>
                  <a:prstClr val="black"/>
                </a:solidFill>
                <a:effectLst/>
                <a:uLnTx/>
                <a:uFillTx/>
                <a:latin typeface="Arial" charset="0"/>
                <a:ea typeface="+mn-ea"/>
                <a:cs typeface="+mn-cs"/>
              </a:rPr>
              <a:t> </a:t>
            </a:r>
            <a:r>
              <a:rPr lang="en-US" sz="2000" dirty="0" err="1" smtClean="0">
                <a:solidFill>
                  <a:prstClr val="black"/>
                </a:solidFill>
                <a:latin typeface="Arial" charset="0"/>
              </a:rPr>
              <a:t>đạt</a:t>
            </a:r>
            <a:r>
              <a:rPr lang="en-US" sz="2000" dirty="0" smtClean="0">
                <a:solidFill>
                  <a:prstClr val="black"/>
                </a:solidFill>
                <a:latin typeface="Arial" charset="0"/>
              </a:rPr>
              <a:t> </a:t>
            </a:r>
            <a:r>
              <a:rPr lang="en-US" sz="2000" dirty="0" err="1" smtClean="0">
                <a:solidFill>
                  <a:prstClr val="black"/>
                </a:solidFill>
                <a:latin typeface="Arial" charset="0"/>
              </a:rPr>
              <a:t>được</a:t>
            </a:r>
            <a:r>
              <a:rPr lang="en-US" sz="2000" dirty="0" smtClean="0">
                <a:solidFill>
                  <a:prstClr val="black"/>
                </a:solidFill>
                <a:latin typeface="Arial" charset="0"/>
              </a:rPr>
              <a:t> </a:t>
            </a:r>
            <a:r>
              <a:rPr lang="en-US" sz="2000" dirty="0" err="1" smtClean="0">
                <a:solidFill>
                  <a:prstClr val="black"/>
                </a:solidFill>
                <a:latin typeface="Arial" charset="0"/>
              </a:rPr>
              <a:t>những</a:t>
            </a:r>
            <a:r>
              <a:rPr lang="en-US" sz="2000" dirty="0" smtClean="0">
                <a:solidFill>
                  <a:prstClr val="black"/>
                </a:solidFill>
                <a:latin typeface="Arial" charset="0"/>
              </a:rPr>
              <a:t> </a:t>
            </a:r>
            <a:r>
              <a:rPr lang="en-US" sz="2000" dirty="0" err="1" smtClean="0">
                <a:solidFill>
                  <a:prstClr val="black"/>
                </a:solidFill>
                <a:latin typeface="Arial" charset="0"/>
              </a:rPr>
              <a:t>thay</a:t>
            </a:r>
            <a:r>
              <a:rPr lang="en-US" sz="2000" dirty="0" smtClean="0">
                <a:solidFill>
                  <a:prstClr val="black"/>
                </a:solidFill>
                <a:latin typeface="Arial" charset="0"/>
              </a:rPr>
              <a:t> </a:t>
            </a:r>
            <a:r>
              <a:rPr lang="en-US" sz="2000" dirty="0" err="1" smtClean="0">
                <a:solidFill>
                  <a:prstClr val="black"/>
                </a:solidFill>
                <a:latin typeface="Arial" charset="0"/>
              </a:rPr>
              <a:t>đổi</a:t>
            </a:r>
            <a:r>
              <a:rPr lang="en-US" sz="2000" dirty="0" smtClean="0">
                <a:solidFill>
                  <a:prstClr val="black"/>
                </a:solidFill>
                <a:latin typeface="Arial" charset="0"/>
              </a:rPr>
              <a:t> </a:t>
            </a:r>
            <a:r>
              <a:rPr lang="en-US" sz="2000" dirty="0" err="1" smtClean="0">
                <a:solidFill>
                  <a:prstClr val="black"/>
                </a:solidFill>
                <a:latin typeface="Arial" charset="0"/>
              </a:rPr>
              <a:t>như</a:t>
            </a:r>
            <a:r>
              <a:rPr lang="en-US" sz="2000" dirty="0" smtClean="0">
                <a:solidFill>
                  <a:prstClr val="black"/>
                </a:solidFill>
                <a:latin typeface="Arial" charset="0"/>
              </a:rPr>
              <a:t> </a:t>
            </a:r>
            <a:r>
              <a:rPr lang="en-US" sz="2000" dirty="0" err="1" smtClean="0">
                <a:solidFill>
                  <a:prstClr val="black"/>
                </a:solidFill>
                <a:latin typeface="Arial" charset="0"/>
              </a:rPr>
              <a:t>mong</a:t>
            </a:r>
            <a:r>
              <a:rPr lang="en-US" sz="2000" dirty="0" smtClean="0">
                <a:solidFill>
                  <a:prstClr val="black"/>
                </a:solidFill>
                <a:latin typeface="Arial" charset="0"/>
              </a:rPr>
              <a:t> </a:t>
            </a:r>
            <a:r>
              <a:rPr lang="en-US" sz="2000" dirty="0" err="1" smtClean="0">
                <a:solidFill>
                  <a:prstClr val="black"/>
                </a:solidFill>
                <a:latin typeface="Arial" charset="0"/>
              </a:rPr>
              <a:t>đợi</a:t>
            </a:r>
            <a:r>
              <a:rPr lang="en-US" sz="2000" dirty="0" smtClean="0">
                <a:solidFill>
                  <a:prstClr val="black"/>
                </a:solidFill>
                <a:latin typeface="Arial" charset="0"/>
              </a:rPr>
              <a:t> </a:t>
            </a:r>
            <a:r>
              <a:rPr lang="en-US" sz="2000" dirty="0" err="1" smtClean="0">
                <a:solidFill>
                  <a:prstClr val="black"/>
                </a:solidFill>
                <a:latin typeface="Arial" charset="0"/>
              </a:rPr>
              <a:t>không</a:t>
            </a:r>
            <a:r>
              <a:rPr kumimoji="0" lang="en-US" sz="2000" b="0" i="0" u="none" strike="noStrike" kern="1200" cap="none" spc="0" normalizeH="0" baseline="0" noProof="0" dirty="0" smtClean="0">
                <a:ln>
                  <a:noFill/>
                </a:ln>
                <a:solidFill>
                  <a:prstClr val="black"/>
                </a:solidFill>
                <a:effectLst/>
                <a:uLnTx/>
                <a:uFillTx/>
                <a:latin typeface="Arial" charset="0"/>
                <a:ea typeface="+mn-ea"/>
                <a:cs typeface="+mn-cs"/>
              </a:rPr>
              <a:t>?</a:t>
            </a:r>
            <a:endParaRPr kumimoji="0" lang="en-US" sz="2000" b="0" i="0" u="none" strike="noStrike" kern="1200" cap="none" spc="0" normalizeH="0" baseline="0" noProof="0" dirty="0">
              <a:ln>
                <a:noFill/>
              </a:ln>
              <a:solidFill>
                <a:prstClr val="black"/>
              </a:solidFill>
              <a:effectLst/>
              <a:uLnTx/>
              <a:uFillTx/>
              <a:latin typeface="Arial" charset="0"/>
              <a:ea typeface="+mn-ea"/>
              <a:cs typeface="+mn-cs"/>
            </a:endParaRPr>
          </a:p>
          <a:p>
            <a:pPr marL="577850" lvl="1" indent="-342900">
              <a:buFont typeface="Arial" panose="020B0604020202020204" pitchFamily="34" charset="0"/>
              <a:buChar char="•"/>
              <a:defRPr/>
            </a:pPr>
            <a:r>
              <a:rPr kumimoji="0" lang="en-US" sz="2000" b="0" i="0" u="none" strike="noStrike" kern="1200" cap="none" spc="0" normalizeH="0" baseline="0" noProof="0" dirty="0" err="1" smtClean="0">
                <a:ln>
                  <a:noFill/>
                </a:ln>
                <a:solidFill>
                  <a:prstClr val="black"/>
                </a:solidFill>
                <a:effectLst/>
                <a:uLnTx/>
                <a:uFillTx/>
                <a:latin typeface="Arial" charset="0"/>
                <a:ea typeface="+mn-ea"/>
                <a:cs typeface="+mn-cs"/>
              </a:rPr>
              <a:t>Nếu</a:t>
            </a:r>
            <a:r>
              <a:rPr kumimoji="0" lang="en-US" sz="2000" b="0" i="0" u="none" strike="noStrike" kern="1200" cap="none" spc="0" normalizeH="0" noProof="0" dirty="0" smtClean="0">
                <a:ln>
                  <a:noFill/>
                </a:ln>
                <a:solidFill>
                  <a:prstClr val="black"/>
                </a:solidFill>
                <a:effectLst/>
                <a:uLnTx/>
                <a:uFillTx/>
                <a:latin typeface="Arial" charset="0"/>
                <a:ea typeface="+mn-ea"/>
                <a:cs typeface="+mn-cs"/>
              </a:rPr>
              <a:t> </a:t>
            </a:r>
            <a:r>
              <a:rPr kumimoji="0" lang="en-US" sz="2000" b="0" i="0" u="none" strike="noStrike" kern="1200" cap="none" spc="0" normalizeH="0" noProof="0" dirty="0" err="1" smtClean="0">
                <a:ln>
                  <a:noFill/>
                </a:ln>
                <a:solidFill>
                  <a:prstClr val="black"/>
                </a:solidFill>
                <a:effectLst/>
                <a:uLnTx/>
                <a:uFillTx/>
                <a:latin typeface="Arial" charset="0"/>
                <a:ea typeface="+mn-ea"/>
                <a:cs typeface="+mn-cs"/>
              </a:rPr>
              <a:t>đã</a:t>
            </a:r>
            <a:r>
              <a:rPr kumimoji="0" lang="en-US" sz="2000" b="0" i="0" u="none" strike="noStrike" kern="1200" cap="none" spc="0" normalizeH="0" noProof="0" dirty="0" smtClean="0">
                <a:ln>
                  <a:noFill/>
                </a:ln>
                <a:solidFill>
                  <a:prstClr val="black"/>
                </a:solidFill>
                <a:effectLst/>
                <a:uLnTx/>
                <a:uFillTx/>
                <a:latin typeface="Arial" charset="0"/>
                <a:ea typeface="+mn-ea"/>
                <a:cs typeface="+mn-cs"/>
              </a:rPr>
              <a:t> </a:t>
            </a:r>
            <a:r>
              <a:rPr lang="en-US" sz="2000" noProof="0" dirty="0" err="1" smtClean="0">
                <a:solidFill>
                  <a:prstClr val="black"/>
                </a:solidFill>
                <a:latin typeface="Arial" charset="0"/>
              </a:rPr>
              <a:t>đạt</a:t>
            </a:r>
            <a:r>
              <a:rPr lang="en-US" sz="2000" noProof="0" dirty="0" smtClean="0">
                <a:solidFill>
                  <a:prstClr val="black"/>
                </a:solidFill>
                <a:latin typeface="Arial" charset="0"/>
              </a:rPr>
              <a:t> </a:t>
            </a:r>
            <a:r>
              <a:rPr lang="en-US" sz="2000" noProof="0" dirty="0" err="1" smtClean="0">
                <a:solidFill>
                  <a:prstClr val="black"/>
                </a:solidFill>
                <a:latin typeface="Arial" charset="0"/>
              </a:rPr>
              <a:t>được</a:t>
            </a:r>
            <a:r>
              <a:rPr lang="en-US" sz="2000" noProof="0" dirty="0" smtClean="0">
                <a:solidFill>
                  <a:prstClr val="black"/>
                </a:solidFill>
                <a:latin typeface="Arial" charset="0"/>
              </a:rPr>
              <a:t> </a:t>
            </a:r>
            <a:r>
              <a:rPr lang="en-US" sz="2000" noProof="0" dirty="0" err="1" smtClean="0">
                <a:solidFill>
                  <a:prstClr val="black"/>
                </a:solidFill>
                <a:latin typeface="Arial" charset="0"/>
              </a:rPr>
              <a:t>nhữn</a:t>
            </a:r>
            <a:r>
              <a:rPr lang="en-US" sz="2000" dirty="0" smtClean="0">
                <a:solidFill>
                  <a:prstClr val="black"/>
                </a:solidFill>
                <a:latin typeface="Arial" charset="0"/>
              </a:rPr>
              <a:t>g </a:t>
            </a:r>
            <a:r>
              <a:rPr lang="en-US" sz="2000" dirty="0" err="1" smtClean="0">
                <a:solidFill>
                  <a:prstClr val="black"/>
                </a:solidFill>
                <a:latin typeface="Arial" charset="0"/>
              </a:rPr>
              <a:t>thay</a:t>
            </a:r>
            <a:r>
              <a:rPr lang="en-US" sz="2000" dirty="0" smtClean="0">
                <a:solidFill>
                  <a:prstClr val="black"/>
                </a:solidFill>
                <a:latin typeface="Arial" charset="0"/>
              </a:rPr>
              <a:t> </a:t>
            </a:r>
            <a:r>
              <a:rPr lang="en-US" sz="2000" dirty="0" err="1" smtClean="0">
                <a:solidFill>
                  <a:prstClr val="black"/>
                </a:solidFill>
                <a:latin typeface="Arial" charset="0"/>
              </a:rPr>
              <a:t>đổi</a:t>
            </a:r>
            <a:r>
              <a:rPr lang="en-US" sz="2000" dirty="0" smtClean="0">
                <a:solidFill>
                  <a:prstClr val="black"/>
                </a:solidFill>
                <a:latin typeface="Arial" charset="0"/>
              </a:rPr>
              <a:t>, </a:t>
            </a:r>
            <a:r>
              <a:rPr lang="en-US" sz="2000" dirty="0" err="1">
                <a:solidFill>
                  <a:prstClr val="black"/>
                </a:solidFill>
                <a:latin typeface="Arial" charset="0"/>
              </a:rPr>
              <a:t>dự</a:t>
            </a:r>
            <a:r>
              <a:rPr lang="en-US" sz="2000" dirty="0">
                <a:solidFill>
                  <a:prstClr val="black"/>
                </a:solidFill>
                <a:latin typeface="Arial" charset="0"/>
              </a:rPr>
              <a:t> </a:t>
            </a:r>
            <a:r>
              <a:rPr lang="en-US" sz="2000" dirty="0" err="1">
                <a:solidFill>
                  <a:prstClr val="black"/>
                </a:solidFill>
                <a:latin typeface="Arial" charset="0"/>
              </a:rPr>
              <a:t>án</a:t>
            </a:r>
            <a:r>
              <a:rPr lang="en-US" sz="2000" dirty="0">
                <a:solidFill>
                  <a:prstClr val="black"/>
                </a:solidFill>
                <a:latin typeface="Arial" charset="0"/>
              </a:rPr>
              <a:t> </a:t>
            </a:r>
            <a:r>
              <a:rPr lang="en-US" sz="2000" dirty="0" err="1">
                <a:solidFill>
                  <a:prstClr val="black"/>
                </a:solidFill>
                <a:latin typeface="Arial" charset="0"/>
              </a:rPr>
              <a:t>đã</a:t>
            </a:r>
            <a:r>
              <a:rPr lang="en-US" sz="2000" dirty="0">
                <a:solidFill>
                  <a:prstClr val="black"/>
                </a:solidFill>
                <a:latin typeface="Arial" charset="0"/>
              </a:rPr>
              <a:t> </a:t>
            </a:r>
            <a:r>
              <a:rPr lang="en-US" sz="2000" dirty="0" err="1">
                <a:solidFill>
                  <a:prstClr val="black"/>
                </a:solidFill>
                <a:latin typeface="Arial" charset="0"/>
              </a:rPr>
              <a:t>đóng</a:t>
            </a:r>
            <a:r>
              <a:rPr lang="en-US" sz="2000" dirty="0">
                <a:solidFill>
                  <a:prstClr val="black"/>
                </a:solidFill>
                <a:latin typeface="Arial" charset="0"/>
              </a:rPr>
              <a:t> </a:t>
            </a:r>
            <a:r>
              <a:rPr lang="en-US" sz="2000" dirty="0" err="1">
                <a:solidFill>
                  <a:prstClr val="black"/>
                </a:solidFill>
                <a:latin typeface="Arial" charset="0"/>
              </a:rPr>
              <a:t>góp</a:t>
            </a:r>
            <a:r>
              <a:rPr lang="en-US" sz="2000" dirty="0">
                <a:solidFill>
                  <a:prstClr val="black"/>
                </a:solidFill>
                <a:latin typeface="Arial" charset="0"/>
              </a:rPr>
              <a:t> </a:t>
            </a:r>
            <a:r>
              <a:rPr lang="en-US" sz="2000" dirty="0" err="1">
                <a:solidFill>
                  <a:prstClr val="black"/>
                </a:solidFill>
                <a:latin typeface="Arial" charset="0"/>
              </a:rPr>
              <a:t>gì</a:t>
            </a:r>
            <a:r>
              <a:rPr lang="en-US" sz="2000" dirty="0">
                <a:solidFill>
                  <a:prstClr val="black"/>
                </a:solidFill>
                <a:latin typeface="Arial" charset="0"/>
              </a:rPr>
              <a:t> </a:t>
            </a:r>
            <a:r>
              <a:rPr lang="en-US" sz="2000" dirty="0" err="1">
                <a:solidFill>
                  <a:prstClr val="black"/>
                </a:solidFill>
                <a:latin typeface="Arial" charset="0"/>
              </a:rPr>
              <a:t>vào</a:t>
            </a:r>
            <a:r>
              <a:rPr lang="en-US" sz="2000" dirty="0">
                <a:solidFill>
                  <a:prstClr val="black"/>
                </a:solidFill>
                <a:latin typeface="Arial" charset="0"/>
              </a:rPr>
              <a:t> </a:t>
            </a:r>
            <a:r>
              <a:rPr lang="en-US" sz="2000" dirty="0" err="1">
                <a:solidFill>
                  <a:prstClr val="black"/>
                </a:solidFill>
                <a:latin typeface="Arial" charset="0"/>
              </a:rPr>
              <a:t>sự</a:t>
            </a:r>
            <a:r>
              <a:rPr lang="en-US" sz="2000" dirty="0">
                <a:solidFill>
                  <a:prstClr val="black"/>
                </a:solidFill>
                <a:latin typeface="Arial" charset="0"/>
              </a:rPr>
              <a:t> </a:t>
            </a:r>
            <a:r>
              <a:rPr lang="en-US" sz="2000" dirty="0" err="1">
                <a:solidFill>
                  <a:prstClr val="black"/>
                </a:solidFill>
                <a:latin typeface="Arial" charset="0"/>
              </a:rPr>
              <a:t>thay</a:t>
            </a:r>
            <a:r>
              <a:rPr lang="en-US" sz="2000" dirty="0">
                <a:solidFill>
                  <a:prstClr val="black"/>
                </a:solidFill>
                <a:latin typeface="Arial" charset="0"/>
              </a:rPr>
              <a:t> </a:t>
            </a:r>
            <a:r>
              <a:rPr lang="en-US" sz="2000" dirty="0" err="1">
                <a:solidFill>
                  <a:prstClr val="black"/>
                </a:solidFill>
                <a:latin typeface="Arial" charset="0"/>
              </a:rPr>
              <a:t>đổi</a:t>
            </a:r>
            <a:r>
              <a:rPr lang="en-US" sz="2000" dirty="0">
                <a:solidFill>
                  <a:prstClr val="black"/>
                </a:solidFill>
                <a:latin typeface="Arial" charset="0"/>
              </a:rPr>
              <a:t> </a:t>
            </a:r>
            <a:r>
              <a:rPr lang="en-US" sz="2000" dirty="0" err="1">
                <a:solidFill>
                  <a:prstClr val="black"/>
                </a:solidFill>
                <a:latin typeface="Arial" charset="0"/>
              </a:rPr>
              <a:t>này</a:t>
            </a:r>
            <a:r>
              <a:rPr lang="en-US" sz="2000" dirty="0">
                <a:solidFill>
                  <a:prstClr val="black"/>
                </a:solidFill>
                <a:latin typeface="Arial" charset="0"/>
              </a:rPr>
              <a:t>? </a:t>
            </a:r>
            <a:endParaRPr kumimoji="0" lang="en-US" sz="2000" b="0" i="0" u="none" strike="noStrike" kern="1200" cap="none" spc="0" normalizeH="0" baseline="0" noProof="0" dirty="0">
              <a:ln>
                <a:noFill/>
              </a:ln>
              <a:solidFill>
                <a:prstClr val="black"/>
              </a:solidFill>
              <a:effectLst/>
              <a:uLnTx/>
              <a:uFillTx/>
              <a:latin typeface="Arial" charset="0"/>
              <a:ea typeface="+mn-ea"/>
              <a:cs typeface="+mn-cs"/>
            </a:endParaRPr>
          </a:p>
        </p:txBody>
      </p:sp>
    </p:spTree>
    <p:extLst>
      <p:ext uri="{BB962C8B-B14F-4D97-AF65-F5344CB8AC3E}">
        <p14:creationId xmlns:p14="http://schemas.microsoft.com/office/powerpoint/2010/main" val="87288754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4343"/>
                                        </p:tgtEl>
                                        <p:attrNameLst>
                                          <p:attrName>style.visibility</p:attrName>
                                        </p:attrNameLst>
                                      </p:cBhvr>
                                      <p:to>
                                        <p:strVal val="visible"/>
                                      </p:to>
                                    </p:set>
                                    <p:anim calcmode="lin" valueType="num">
                                      <p:cBhvr additive="base">
                                        <p:cTn id="7" dur="500" fill="hold"/>
                                        <p:tgtEl>
                                          <p:spTgt spid="14343"/>
                                        </p:tgtEl>
                                        <p:attrNameLst>
                                          <p:attrName>ppt_x</p:attrName>
                                        </p:attrNameLst>
                                      </p:cBhvr>
                                      <p:tavLst>
                                        <p:tav tm="0">
                                          <p:val>
                                            <p:strVal val="#ppt_x"/>
                                          </p:val>
                                        </p:tav>
                                        <p:tav tm="100000">
                                          <p:val>
                                            <p:strVal val="#ppt_x"/>
                                          </p:val>
                                        </p:tav>
                                      </p:tavLst>
                                    </p:anim>
                                    <p:anim calcmode="lin" valueType="num">
                                      <p:cBhvr additive="base">
                                        <p:cTn id="8" dur="500" fill="hold"/>
                                        <p:tgtEl>
                                          <p:spTgt spid="14343"/>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4342"/>
                                        </p:tgtEl>
                                        <p:attrNameLst>
                                          <p:attrName>style.visibility</p:attrName>
                                        </p:attrNameLst>
                                      </p:cBhvr>
                                      <p:to>
                                        <p:strVal val="visible"/>
                                      </p:to>
                                    </p:set>
                                    <p:anim calcmode="lin" valueType="num">
                                      <p:cBhvr additive="base">
                                        <p:cTn id="11" dur="500" fill="hold"/>
                                        <p:tgtEl>
                                          <p:spTgt spid="14342"/>
                                        </p:tgtEl>
                                        <p:attrNameLst>
                                          <p:attrName>ppt_x</p:attrName>
                                        </p:attrNameLst>
                                      </p:cBhvr>
                                      <p:tavLst>
                                        <p:tav tm="0">
                                          <p:val>
                                            <p:strVal val="#ppt_x"/>
                                          </p:val>
                                        </p:tav>
                                        <p:tav tm="100000">
                                          <p:val>
                                            <p:strVal val="#ppt_x"/>
                                          </p:val>
                                        </p:tav>
                                      </p:tavLst>
                                    </p:anim>
                                    <p:anim calcmode="lin" valueType="num">
                                      <p:cBhvr additive="base">
                                        <p:cTn id="12" dur="500" fill="hold"/>
                                        <p:tgtEl>
                                          <p:spTgt spid="1434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42" grpId="0"/>
      <p:bldP spid="1434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60327"/>
            <a:ext cx="10515600" cy="1325563"/>
          </a:xfrm>
        </p:spPr>
        <p:txBody>
          <a:bodyPr>
            <a:normAutofit/>
          </a:bodyPr>
          <a:lstStyle/>
          <a:p>
            <a:pPr algn="ctr"/>
            <a:r>
              <a:rPr lang="en-US" b="1" dirty="0" err="1" smtClean="0"/>
              <a:t>Các</a:t>
            </a:r>
            <a:r>
              <a:rPr lang="en-US" b="1" dirty="0" smtClean="0"/>
              <a:t> </a:t>
            </a:r>
            <a:r>
              <a:rPr lang="en-US" b="1" dirty="0" err="1" smtClean="0"/>
              <a:t>thuật</a:t>
            </a:r>
            <a:r>
              <a:rPr lang="en-US" b="1" dirty="0" smtClean="0"/>
              <a:t> </a:t>
            </a:r>
            <a:r>
              <a:rPr lang="en-US" b="1" dirty="0" err="1" smtClean="0"/>
              <a:t>ngư</a:t>
            </a:r>
            <a:r>
              <a:rPr lang="en-US" b="1" dirty="0" smtClean="0"/>
              <a:t>̃ </a:t>
            </a:r>
            <a:r>
              <a:rPr lang="en-US" b="1" dirty="0" err="1" smtClean="0"/>
              <a:t>chính</a:t>
            </a:r>
            <a:r>
              <a:rPr lang="en-US" b="1" dirty="0" smtClean="0"/>
              <a:t> </a:t>
            </a:r>
            <a:r>
              <a:rPr lang="en-US" b="1" dirty="0" err="1" smtClean="0"/>
              <a:t>trong</a:t>
            </a:r>
            <a:r>
              <a:rPr lang="en-US" b="1" dirty="0" smtClean="0"/>
              <a:t> M&amp;E (1</a:t>
            </a:r>
            <a:r>
              <a:rPr lang="en-US" b="1" dirty="0"/>
              <a:t>)</a:t>
            </a:r>
          </a:p>
        </p:txBody>
      </p:sp>
      <p:graphicFrame>
        <p:nvGraphicFramePr>
          <p:cNvPr id="5" name="Content Placeholder 2"/>
          <p:cNvGraphicFramePr>
            <a:graphicFrameLocks noGrp="1"/>
          </p:cNvGraphicFramePr>
          <p:nvPr>
            <p:ph idx="1"/>
            <p:extLst>
              <p:ext uri="{D42A27DB-BD31-4B8C-83A1-F6EECF244321}">
                <p14:modId xmlns:p14="http://schemas.microsoft.com/office/powerpoint/2010/main" val="480312820"/>
              </p:ext>
            </p:extLst>
          </p:nvPr>
        </p:nvGraphicFramePr>
        <p:xfrm>
          <a:off x="393031" y="1690688"/>
          <a:ext cx="11405937" cy="128336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3" name="Diagram 2">
            <a:extLst>
              <a:ext uri="{FF2B5EF4-FFF2-40B4-BE49-F238E27FC236}">
                <a16:creationId xmlns:a16="http://schemas.microsoft.com/office/drawing/2014/main" id="{4C200664-B008-47B2-B7FF-E19AF941FF86}"/>
              </a:ext>
            </a:extLst>
          </p:cNvPr>
          <p:cNvGraphicFramePr/>
          <p:nvPr>
            <p:extLst>
              <p:ext uri="{D42A27DB-BD31-4B8C-83A1-F6EECF244321}">
                <p14:modId xmlns:p14="http://schemas.microsoft.com/office/powerpoint/2010/main" val="3122904511"/>
              </p:ext>
            </p:extLst>
          </p:nvPr>
        </p:nvGraphicFramePr>
        <p:xfrm>
          <a:off x="425115" y="3016252"/>
          <a:ext cx="11405937" cy="3641222"/>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4" name="Slide Number Placeholder 3">
            <a:extLst>
              <a:ext uri="{FF2B5EF4-FFF2-40B4-BE49-F238E27FC236}">
                <a16:creationId xmlns:a16="http://schemas.microsoft.com/office/drawing/2014/main" id="{A0B19010-6F76-430D-AFE2-95F2FA765DB9}"/>
              </a:ext>
            </a:extLst>
          </p:cNvPr>
          <p:cNvSpPr>
            <a:spLocks noGrp="1"/>
          </p:cNvSpPr>
          <p:nvPr>
            <p:ph type="sldNum" sz="quarter" idx="12"/>
          </p:nvPr>
        </p:nvSpPr>
        <p:spPr/>
        <p:txBody>
          <a:bodyPr/>
          <a:lstStyle/>
          <a:p>
            <a:fld id="{153E8625-B560-410E-8292-BF1FFD7CFF88}" type="slidenum">
              <a:rPr lang="en-GB" smtClean="0"/>
              <a:t>6</a:t>
            </a:fld>
            <a:endParaRPr lang="en-GB"/>
          </a:p>
        </p:txBody>
      </p:sp>
    </p:spTree>
    <p:extLst>
      <p:ext uri="{BB962C8B-B14F-4D97-AF65-F5344CB8AC3E}">
        <p14:creationId xmlns:p14="http://schemas.microsoft.com/office/powerpoint/2010/main" val="400732991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0"/>
            <a:ext cx="10515600" cy="1325563"/>
          </a:xfrm>
        </p:spPr>
        <p:txBody>
          <a:bodyPr>
            <a:normAutofit/>
          </a:bodyPr>
          <a:lstStyle/>
          <a:p>
            <a:pPr algn="ctr"/>
            <a:r>
              <a:rPr lang="en-US" b="1" dirty="0" err="1" smtClean="0"/>
              <a:t>Các</a:t>
            </a:r>
            <a:r>
              <a:rPr lang="en-US" b="1" dirty="0" smtClean="0"/>
              <a:t> </a:t>
            </a:r>
            <a:r>
              <a:rPr lang="en-US" b="1" dirty="0" err="1" smtClean="0"/>
              <a:t>thuật</a:t>
            </a:r>
            <a:r>
              <a:rPr lang="en-US" b="1" dirty="0" smtClean="0"/>
              <a:t> </a:t>
            </a:r>
            <a:r>
              <a:rPr lang="en-US" b="1" dirty="0" err="1" smtClean="0"/>
              <a:t>ngư</a:t>
            </a:r>
            <a:r>
              <a:rPr lang="en-US" b="1" dirty="0" smtClean="0"/>
              <a:t>̃ </a:t>
            </a:r>
            <a:r>
              <a:rPr lang="en-US" b="1" dirty="0" err="1" smtClean="0"/>
              <a:t>chính</a:t>
            </a:r>
            <a:r>
              <a:rPr lang="en-US" b="1" dirty="0" smtClean="0"/>
              <a:t> </a:t>
            </a:r>
            <a:r>
              <a:rPr lang="en-US" b="1" dirty="0" err="1" smtClean="0"/>
              <a:t>trong</a:t>
            </a:r>
            <a:r>
              <a:rPr lang="en-US" b="1" dirty="0" smtClean="0"/>
              <a:t> M&amp;E </a:t>
            </a:r>
            <a:r>
              <a:rPr lang="en-US" b="1" dirty="0"/>
              <a:t>(2)</a:t>
            </a:r>
          </a:p>
        </p:txBody>
      </p:sp>
      <p:graphicFrame>
        <p:nvGraphicFramePr>
          <p:cNvPr id="5" name="Content Placeholder 2"/>
          <p:cNvGraphicFramePr>
            <a:graphicFrameLocks noGrp="1"/>
          </p:cNvGraphicFramePr>
          <p:nvPr>
            <p:ph idx="1"/>
            <p:extLst>
              <p:ext uri="{D42A27DB-BD31-4B8C-83A1-F6EECF244321}">
                <p14:modId xmlns:p14="http://schemas.microsoft.com/office/powerpoint/2010/main" val="3987977554"/>
              </p:ext>
            </p:extLst>
          </p:nvPr>
        </p:nvGraphicFramePr>
        <p:xfrm>
          <a:off x="393031" y="1556087"/>
          <a:ext cx="11405937" cy="154004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3" name="Diagram 2">
            <a:extLst>
              <a:ext uri="{FF2B5EF4-FFF2-40B4-BE49-F238E27FC236}">
                <a16:creationId xmlns:a16="http://schemas.microsoft.com/office/drawing/2014/main" id="{4C200664-B008-47B2-B7FF-E19AF941FF86}"/>
              </a:ext>
            </a:extLst>
          </p:cNvPr>
          <p:cNvGraphicFramePr/>
          <p:nvPr>
            <p:extLst>
              <p:ext uri="{D42A27DB-BD31-4B8C-83A1-F6EECF244321}">
                <p14:modId xmlns:p14="http://schemas.microsoft.com/office/powerpoint/2010/main" val="4101458057"/>
              </p:ext>
            </p:extLst>
          </p:nvPr>
        </p:nvGraphicFramePr>
        <p:xfrm>
          <a:off x="425116" y="3096128"/>
          <a:ext cx="11381874" cy="3449052"/>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4" name="Slide Number Placeholder 3">
            <a:extLst>
              <a:ext uri="{FF2B5EF4-FFF2-40B4-BE49-F238E27FC236}">
                <a16:creationId xmlns:a16="http://schemas.microsoft.com/office/drawing/2014/main" id="{5ED86CFE-230F-46DE-8B7F-6B7100E2BE7E}"/>
              </a:ext>
            </a:extLst>
          </p:cNvPr>
          <p:cNvSpPr>
            <a:spLocks noGrp="1"/>
          </p:cNvSpPr>
          <p:nvPr>
            <p:ph type="sldNum" sz="quarter" idx="12"/>
          </p:nvPr>
        </p:nvSpPr>
        <p:spPr/>
        <p:txBody>
          <a:bodyPr/>
          <a:lstStyle/>
          <a:p>
            <a:fld id="{153E8625-B560-410E-8292-BF1FFD7CFF88}" type="slidenum">
              <a:rPr lang="en-GB" smtClean="0"/>
              <a:t>7</a:t>
            </a:fld>
            <a:endParaRPr lang="en-GB"/>
          </a:p>
        </p:txBody>
      </p:sp>
    </p:spTree>
    <p:extLst>
      <p:ext uri="{BB962C8B-B14F-4D97-AF65-F5344CB8AC3E}">
        <p14:creationId xmlns:p14="http://schemas.microsoft.com/office/powerpoint/2010/main" val="290542434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AA7D207-197B-4D5B-BFFE-812509BADBC9}"/>
              </a:ext>
            </a:extLst>
          </p:cNvPr>
          <p:cNvSpPr>
            <a:spLocks noGrp="1"/>
          </p:cNvSpPr>
          <p:nvPr>
            <p:ph type="title"/>
          </p:nvPr>
        </p:nvSpPr>
        <p:spPr>
          <a:xfrm>
            <a:off x="114746" y="57904"/>
            <a:ext cx="12205591" cy="846137"/>
          </a:xfrm>
        </p:spPr>
        <p:txBody>
          <a:bodyPr>
            <a:normAutofit/>
          </a:bodyPr>
          <a:lstStyle/>
          <a:p>
            <a:r>
              <a:rPr lang="en-US" b="1" dirty="0" err="1" smtClean="0"/>
              <a:t>Mô</a:t>
            </a:r>
            <a:r>
              <a:rPr lang="en-US" b="1" dirty="0" smtClean="0"/>
              <a:t> </a:t>
            </a:r>
            <a:r>
              <a:rPr lang="en-US" b="1" dirty="0" err="1" smtClean="0"/>
              <a:t>hình</a:t>
            </a:r>
            <a:r>
              <a:rPr lang="en-US" b="1" dirty="0" smtClean="0"/>
              <a:t> logic </a:t>
            </a:r>
            <a:r>
              <a:rPr lang="en-US" b="1" dirty="0" err="1" smtClean="0"/>
              <a:t>đơn</a:t>
            </a:r>
            <a:r>
              <a:rPr lang="en-US" b="1" dirty="0" smtClean="0"/>
              <a:t> </a:t>
            </a:r>
            <a:r>
              <a:rPr lang="en-US" b="1" dirty="0" err="1" smtClean="0"/>
              <a:t>giản</a:t>
            </a:r>
            <a:r>
              <a:rPr lang="en-US" b="1" dirty="0" smtClean="0"/>
              <a:t> – </a:t>
            </a:r>
            <a:r>
              <a:rPr lang="en-US" b="1" dirty="0" err="1" smtClean="0"/>
              <a:t>chương</a:t>
            </a:r>
            <a:r>
              <a:rPr lang="en-US" b="1" dirty="0" smtClean="0"/>
              <a:t> </a:t>
            </a:r>
            <a:r>
              <a:rPr lang="en-US" b="1" dirty="0" err="1" smtClean="0"/>
              <a:t>trình</a:t>
            </a:r>
            <a:r>
              <a:rPr lang="en-US" b="1" dirty="0" smtClean="0"/>
              <a:t> HIV/AIDS</a:t>
            </a:r>
            <a:endParaRPr lang="en-GB" dirty="0"/>
          </a:p>
        </p:txBody>
      </p:sp>
      <p:graphicFrame>
        <p:nvGraphicFramePr>
          <p:cNvPr id="29764" name="Group 68"/>
          <p:cNvGraphicFramePr>
            <a:graphicFrameLocks noGrp="1"/>
          </p:cNvGraphicFramePr>
          <p:nvPr>
            <p:ph type="tbl" idx="1"/>
            <p:extLst>
              <p:ext uri="{D42A27DB-BD31-4B8C-83A1-F6EECF244321}">
                <p14:modId xmlns:p14="http://schemas.microsoft.com/office/powerpoint/2010/main" val="4122784837"/>
              </p:ext>
            </p:extLst>
          </p:nvPr>
        </p:nvGraphicFramePr>
        <p:xfrm>
          <a:off x="268620" y="984251"/>
          <a:ext cx="11666705" cy="5441360"/>
        </p:xfrm>
        <a:graphic>
          <a:graphicData uri="http://schemas.openxmlformats.org/drawingml/2006/table">
            <a:tbl>
              <a:tblPr/>
              <a:tblGrid>
                <a:gridCol w="2029733">
                  <a:extLst>
                    <a:ext uri="{9D8B030D-6E8A-4147-A177-3AD203B41FA5}">
                      <a16:colId xmlns:a16="http://schemas.microsoft.com/office/drawing/2014/main" val="20000"/>
                    </a:ext>
                  </a:extLst>
                </a:gridCol>
                <a:gridCol w="2230149">
                  <a:extLst>
                    <a:ext uri="{9D8B030D-6E8A-4147-A177-3AD203B41FA5}">
                      <a16:colId xmlns:a16="http://schemas.microsoft.com/office/drawing/2014/main" val="20001"/>
                    </a:ext>
                  </a:extLst>
                </a:gridCol>
                <a:gridCol w="2637375">
                  <a:extLst>
                    <a:ext uri="{9D8B030D-6E8A-4147-A177-3AD203B41FA5}">
                      <a16:colId xmlns:a16="http://schemas.microsoft.com/office/drawing/2014/main" val="20002"/>
                    </a:ext>
                  </a:extLst>
                </a:gridCol>
                <a:gridCol w="2495429">
                  <a:extLst>
                    <a:ext uri="{9D8B030D-6E8A-4147-A177-3AD203B41FA5}">
                      <a16:colId xmlns:a16="http://schemas.microsoft.com/office/drawing/2014/main" val="20003"/>
                    </a:ext>
                  </a:extLst>
                </a:gridCol>
                <a:gridCol w="2274019">
                  <a:extLst>
                    <a:ext uri="{9D8B030D-6E8A-4147-A177-3AD203B41FA5}">
                      <a16:colId xmlns:a16="http://schemas.microsoft.com/office/drawing/2014/main" val="20004"/>
                    </a:ext>
                  </a:extLst>
                </a:gridCol>
              </a:tblGrid>
              <a:tr h="588503">
                <a:tc gridSpan="3">
                  <a:txBody>
                    <a:bodyPr/>
                    <a:lstStyle/>
                    <a:p>
                      <a:pPr marL="0" marR="0" lvl="0" indent="0" algn="l" defTabSz="914400" rtl="0" eaLnBrk="1" fontAlgn="base" latinLnBrk="0" hangingPunct="1">
                        <a:lnSpc>
                          <a:spcPct val="100000"/>
                        </a:lnSpc>
                        <a:spcBef>
                          <a:spcPct val="20000"/>
                        </a:spcBef>
                        <a:spcAft>
                          <a:spcPct val="0"/>
                        </a:spcAft>
                        <a:buClr>
                          <a:schemeClr val="tx2"/>
                        </a:buClr>
                        <a:buSzPct val="70000"/>
                        <a:buFont typeface="Wingdings" charset="0"/>
                        <a:buNone/>
                        <a:tabLst/>
                      </a:pPr>
                      <a:r>
                        <a:rPr kumimoji="0" lang="en-US" sz="3200" b="1" i="0" u="none" strike="noStrike" cap="none" normalizeH="0" baseline="0" dirty="0" smtClean="0">
                          <a:ln>
                            <a:noFill/>
                          </a:ln>
                          <a:solidFill>
                            <a:schemeClr val="tx1"/>
                          </a:solidFill>
                          <a:effectLst/>
                          <a:latin typeface="Arial" charset="0"/>
                          <a:ea typeface="ＭＳ Ｐゴシック" charset="0"/>
                        </a:rPr>
                        <a:t>Theo </a:t>
                      </a:r>
                      <a:r>
                        <a:rPr kumimoji="0" lang="en-US" sz="3200" b="1" i="0" u="none" strike="noStrike" cap="none" normalizeH="0" baseline="0" dirty="0" err="1" smtClean="0">
                          <a:ln>
                            <a:noFill/>
                          </a:ln>
                          <a:solidFill>
                            <a:schemeClr val="tx1"/>
                          </a:solidFill>
                          <a:effectLst/>
                          <a:latin typeface="Arial" charset="0"/>
                          <a:ea typeface="ＭＳ Ｐゴシック" charset="0"/>
                        </a:rPr>
                        <a:t>dõi</a:t>
                      </a:r>
                      <a:endParaRPr kumimoji="0" lang="en-US" sz="3200" b="1" i="0" u="none" strike="noStrike" cap="none" normalizeH="0" baseline="0" dirty="0">
                        <a:ln>
                          <a:noFill/>
                        </a:ln>
                        <a:solidFill>
                          <a:schemeClr val="tx1"/>
                        </a:solidFill>
                        <a:effectLst/>
                        <a:latin typeface="Arial" charset="0"/>
                        <a:ea typeface="ＭＳ Ｐゴシック"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gridSpan="2">
                  <a:txBody>
                    <a:bodyPr/>
                    <a:lstStyle/>
                    <a:p>
                      <a:pPr marL="0" marR="0" lvl="0" indent="0" algn="l" defTabSz="914400" rtl="0" eaLnBrk="1" fontAlgn="base" latinLnBrk="0" hangingPunct="1">
                        <a:lnSpc>
                          <a:spcPct val="100000"/>
                        </a:lnSpc>
                        <a:spcBef>
                          <a:spcPct val="20000"/>
                        </a:spcBef>
                        <a:spcAft>
                          <a:spcPct val="0"/>
                        </a:spcAft>
                        <a:buClr>
                          <a:schemeClr val="tx2"/>
                        </a:buClr>
                        <a:buSzPct val="70000"/>
                        <a:buFont typeface="Wingdings" charset="0"/>
                        <a:buNone/>
                        <a:tabLst/>
                      </a:pPr>
                      <a:r>
                        <a:rPr kumimoji="0" lang="en-US" sz="3200" b="1" i="0" u="none" strike="noStrike" cap="none" normalizeH="0" baseline="0" dirty="0" err="1" smtClean="0">
                          <a:ln>
                            <a:noFill/>
                          </a:ln>
                          <a:solidFill>
                            <a:schemeClr val="tx1"/>
                          </a:solidFill>
                          <a:effectLst/>
                          <a:latin typeface="Arial" charset="0"/>
                          <a:ea typeface="ＭＳ Ｐゴシック" charset="0"/>
                        </a:rPr>
                        <a:t>Đánh</a:t>
                      </a:r>
                      <a:r>
                        <a:rPr kumimoji="0" lang="en-US" sz="3200" b="1" i="0" u="none" strike="noStrike" cap="none" normalizeH="0" baseline="0" dirty="0" smtClean="0">
                          <a:ln>
                            <a:noFill/>
                          </a:ln>
                          <a:solidFill>
                            <a:schemeClr val="tx1"/>
                          </a:solidFill>
                          <a:effectLst/>
                          <a:latin typeface="Arial" charset="0"/>
                          <a:ea typeface="ＭＳ Ｐゴシック" charset="0"/>
                        </a:rPr>
                        <a:t> </a:t>
                      </a:r>
                      <a:r>
                        <a:rPr kumimoji="0" lang="en-US" sz="3200" b="1" i="0" u="none" strike="noStrike" cap="none" normalizeH="0" baseline="0" dirty="0" err="1" smtClean="0">
                          <a:ln>
                            <a:noFill/>
                          </a:ln>
                          <a:solidFill>
                            <a:schemeClr val="tx1"/>
                          </a:solidFill>
                          <a:effectLst/>
                          <a:latin typeface="Arial" charset="0"/>
                          <a:ea typeface="ＭＳ Ｐゴシック" charset="0"/>
                        </a:rPr>
                        <a:t>gia</a:t>
                      </a:r>
                      <a:r>
                        <a:rPr kumimoji="0" lang="en-US" sz="3200" b="1" i="0" u="none" strike="noStrike" cap="none" normalizeH="0" baseline="0" dirty="0" smtClean="0">
                          <a:ln>
                            <a:noFill/>
                          </a:ln>
                          <a:solidFill>
                            <a:schemeClr val="tx1"/>
                          </a:solidFill>
                          <a:effectLst/>
                          <a:latin typeface="Arial" charset="0"/>
                          <a:ea typeface="ＭＳ Ｐゴシック" charset="0"/>
                        </a:rPr>
                        <a:t>́</a:t>
                      </a:r>
                      <a:endParaRPr kumimoji="0" lang="en-US" sz="3200" b="1" i="0" u="none" strike="noStrike" cap="none" normalizeH="0" baseline="0" dirty="0">
                        <a:ln>
                          <a:noFill/>
                        </a:ln>
                        <a:solidFill>
                          <a:schemeClr val="tx1"/>
                        </a:solidFill>
                        <a:effectLst/>
                        <a:latin typeface="Arial" charset="0"/>
                        <a:ea typeface="ＭＳ Ｐゴシック"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extLst>
                  <a:ext uri="{0D108BD9-81ED-4DB2-BD59-A6C34878D82A}">
                    <a16:rowId xmlns:a16="http://schemas.microsoft.com/office/drawing/2014/main" val="10000"/>
                  </a:ext>
                </a:extLst>
              </a:tr>
              <a:tr h="801478">
                <a:tc>
                  <a:txBody>
                    <a:bodyPr/>
                    <a:lstStyle/>
                    <a:p>
                      <a:pPr marL="0" marR="0" lvl="0" indent="0" algn="l" defTabSz="914400" rtl="0" eaLnBrk="1" fontAlgn="base" latinLnBrk="0" hangingPunct="1">
                        <a:lnSpc>
                          <a:spcPct val="100000"/>
                        </a:lnSpc>
                        <a:spcBef>
                          <a:spcPct val="20000"/>
                        </a:spcBef>
                        <a:spcAft>
                          <a:spcPct val="0"/>
                        </a:spcAft>
                        <a:buClr>
                          <a:schemeClr val="tx2"/>
                        </a:buClr>
                        <a:buSzPct val="70000"/>
                        <a:buFont typeface="Wingdings" charset="0"/>
                        <a:buNone/>
                        <a:tabLst/>
                      </a:pPr>
                      <a:r>
                        <a:rPr kumimoji="0" lang="en-US" sz="2000" b="1" i="0" u="none" strike="noStrike" cap="none" normalizeH="0" baseline="0" dirty="0" err="1" smtClean="0">
                          <a:ln>
                            <a:noFill/>
                          </a:ln>
                          <a:solidFill>
                            <a:schemeClr val="tx1"/>
                          </a:solidFill>
                          <a:effectLst/>
                          <a:latin typeface="Arial" charset="0"/>
                          <a:ea typeface="ＭＳ Ｐゴシック" charset="0"/>
                        </a:rPr>
                        <a:t>Đầu</a:t>
                      </a:r>
                      <a:r>
                        <a:rPr kumimoji="0" lang="en-US" sz="2000" b="1" i="0" u="none" strike="noStrike" cap="none" normalizeH="0" baseline="0" dirty="0" smtClean="0">
                          <a:ln>
                            <a:noFill/>
                          </a:ln>
                          <a:solidFill>
                            <a:schemeClr val="tx1"/>
                          </a:solidFill>
                          <a:effectLst/>
                          <a:latin typeface="Arial" charset="0"/>
                          <a:ea typeface="ＭＳ Ｐゴシック" charset="0"/>
                        </a:rPr>
                        <a:t> </a:t>
                      </a:r>
                      <a:r>
                        <a:rPr kumimoji="0" lang="en-US" sz="2000" b="1" i="0" u="none" strike="noStrike" cap="none" normalizeH="0" baseline="0" dirty="0" err="1" smtClean="0">
                          <a:ln>
                            <a:noFill/>
                          </a:ln>
                          <a:solidFill>
                            <a:schemeClr val="tx1"/>
                          </a:solidFill>
                          <a:effectLst/>
                          <a:latin typeface="Arial" charset="0"/>
                          <a:ea typeface="ＭＳ Ｐゴシック" charset="0"/>
                        </a:rPr>
                        <a:t>vào</a:t>
                      </a:r>
                      <a:r>
                        <a:rPr kumimoji="0" lang="en-US" sz="2000" b="1" i="0" u="none" strike="noStrike" cap="none" normalizeH="0" baseline="0" dirty="0" smtClean="0">
                          <a:ln>
                            <a:noFill/>
                          </a:ln>
                          <a:solidFill>
                            <a:schemeClr val="tx1"/>
                          </a:solidFill>
                          <a:effectLst/>
                          <a:latin typeface="Arial" charset="0"/>
                          <a:ea typeface="ＭＳ Ｐゴシック" charset="0"/>
                        </a:rPr>
                        <a:t> </a:t>
                      </a:r>
                      <a:endParaRPr kumimoji="0" lang="en-US" sz="2000" b="1" i="0" u="none" strike="noStrike" cap="none" normalizeH="0" baseline="0" dirty="0">
                        <a:ln>
                          <a:noFill/>
                        </a:ln>
                        <a:solidFill>
                          <a:schemeClr val="tx1"/>
                        </a:solidFill>
                        <a:effectLst/>
                        <a:latin typeface="Arial" charset="0"/>
                        <a:ea typeface="ＭＳ Ｐゴシック"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70000"/>
                        <a:buFont typeface="Wingdings" charset="0"/>
                        <a:buNone/>
                        <a:tabLst/>
                      </a:pPr>
                      <a:r>
                        <a:rPr kumimoji="0" lang="en-US" sz="1800" b="1" i="0" u="none" strike="noStrike" cap="none" normalizeH="0" baseline="0" dirty="0" smtClean="0">
                          <a:ln>
                            <a:noFill/>
                          </a:ln>
                          <a:solidFill>
                            <a:schemeClr val="tx1"/>
                          </a:solidFill>
                          <a:effectLst/>
                          <a:latin typeface="Arial" charset="0"/>
                          <a:ea typeface="ＭＳ Ｐゴシック" charset="0"/>
                        </a:rPr>
                        <a:t>Quá </a:t>
                      </a:r>
                      <a:r>
                        <a:rPr kumimoji="0" lang="en-US" sz="1800" b="1" i="0" u="none" strike="noStrike" cap="none" normalizeH="0" baseline="0" dirty="0" err="1" smtClean="0">
                          <a:ln>
                            <a:noFill/>
                          </a:ln>
                          <a:solidFill>
                            <a:schemeClr val="tx1"/>
                          </a:solidFill>
                          <a:effectLst/>
                          <a:latin typeface="Arial" charset="0"/>
                          <a:ea typeface="ＭＳ Ｐゴシック" charset="0"/>
                        </a:rPr>
                        <a:t>trình</a:t>
                      </a:r>
                      <a:r>
                        <a:rPr kumimoji="0" lang="en-US" sz="1800" b="1" i="0" u="none" strike="noStrike" cap="none" normalizeH="0" baseline="0" dirty="0" smtClean="0">
                          <a:ln>
                            <a:noFill/>
                          </a:ln>
                          <a:solidFill>
                            <a:schemeClr val="tx1"/>
                          </a:solidFill>
                          <a:effectLst/>
                          <a:latin typeface="Arial" charset="0"/>
                          <a:ea typeface="ＭＳ Ｐゴシック" charset="0"/>
                        </a:rPr>
                        <a:t>/</a:t>
                      </a:r>
                      <a:r>
                        <a:rPr kumimoji="0" lang="en-US" sz="1800" b="1" i="0" u="none" strike="noStrike" cap="none" normalizeH="0" baseline="0" dirty="0" err="1" smtClean="0">
                          <a:ln>
                            <a:noFill/>
                          </a:ln>
                          <a:solidFill>
                            <a:schemeClr val="tx1"/>
                          </a:solidFill>
                          <a:effectLst/>
                          <a:latin typeface="Arial" charset="0"/>
                          <a:ea typeface="ＭＳ Ｐゴシック" charset="0"/>
                        </a:rPr>
                        <a:t>hoạt</a:t>
                      </a:r>
                      <a:r>
                        <a:rPr kumimoji="0" lang="en-US" sz="1800" b="1" i="0" u="none" strike="noStrike" cap="none" normalizeH="0" baseline="0" dirty="0" smtClean="0">
                          <a:ln>
                            <a:noFill/>
                          </a:ln>
                          <a:solidFill>
                            <a:schemeClr val="tx1"/>
                          </a:solidFill>
                          <a:effectLst/>
                          <a:latin typeface="Arial" charset="0"/>
                          <a:ea typeface="ＭＳ Ｐゴシック" charset="0"/>
                        </a:rPr>
                        <a:t> </a:t>
                      </a:r>
                      <a:r>
                        <a:rPr kumimoji="0" lang="en-US" sz="1800" b="1" i="0" u="none" strike="noStrike" cap="none" normalizeH="0" baseline="0" dirty="0" err="1" smtClean="0">
                          <a:ln>
                            <a:noFill/>
                          </a:ln>
                          <a:solidFill>
                            <a:schemeClr val="tx1"/>
                          </a:solidFill>
                          <a:effectLst/>
                          <a:latin typeface="Arial" charset="0"/>
                          <a:ea typeface="ＭＳ Ｐゴシック" charset="0"/>
                        </a:rPr>
                        <a:t>động</a:t>
                      </a:r>
                      <a:r>
                        <a:rPr kumimoji="0" lang="en-US" sz="1800" b="1" i="0" u="none" strike="noStrike" cap="none" normalizeH="0" baseline="0" dirty="0" smtClean="0">
                          <a:ln>
                            <a:noFill/>
                          </a:ln>
                          <a:solidFill>
                            <a:schemeClr val="tx1"/>
                          </a:solidFill>
                          <a:effectLst/>
                          <a:latin typeface="Arial" charset="0"/>
                          <a:ea typeface="ＭＳ Ｐゴシック" charset="0"/>
                        </a:rPr>
                        <a:t>/can </a:t>
                      </a:r>
                      <a:r>
                        <a:rPr kumimoji="0" lang="en-US" sz="1800" b="1" i="0" u="none" strike="noStrike" cap="none" normalizeH="0" baseline="0" dirty="0" err="1" smtClean="0">
                          <a:ln>
                            <a:noFill/>
                          </a:ln>
                          <a:solidFill>
                            <a:schemeClr val="tx1"/>
                          </a:solidFill>
                          <a:effectLst/>
                          <a:latin typeface="Arial" charset="0"/>
                          <a:ea typeface="ＭＳ Ｐゴシック" charset="0"/>
                        </a:rPr>
                        <a:t>thiệp</a:t>
                      </a:r>
                      <a:endParaRPr kumimoji="0" lang="en-US" sz="1800" b="1" i="0" u="none" strike="noStrike" cap="none" normalizeH="0" baseline="0" dirty="0">
                        <a:ln>
                          <a:noFill/>
                        </a:ln>
                        <a:solidFill>
                          <a:schemeClr val="tx1"/>
                        </a:solidFill>
                        <a:effectLst/>
                        <a:latin typeface="Arial" charset="0"/>
                        <a:ea typeface="ＭＳ Ｐゴシック"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70000"/>
                        <a:buFont typeface="Wingdings" charset="0"/>
                        <a:buNone/>
                        <a:tabLst/>
                      </a:pPr>
                      <a:r>
                        <a:rPr kumimoji="0" lang="en-US" sz="2000" b="1" i="0" u="none" strike="noStrike" cap="none" normalizeH="0" baseline="0" dirty="0" err="1" smtClean="0">
                          <a:ln>
                            <a:noFill/>
                          </a:ln>
                          <a:solidFill>
                            <a:schemeClr val="tx1"/>
                          </a:solidFill>
                          <a:effectLst/>
                          <a:latin typeface="Arial" charset="0"/>
                          <a:ea typeface="ＭＳ Ｐゴシック" charset="0"/>
                        </a:rPr>
                        <a:t>Đầu</a:t>
                      </a:r>
                      <a:r>
                        <a:rPr kumimoji="0" lang="en-US" sz="2000" b="1" i="0" u="none" strike="noStrike" cap="none" normalizeH="0" baseline="0" dirty="0" smtClean="0">
                          <a:ln>
                            <a:noFill/>
                          </a:ln>
                          <a:solidFill>
                            <a:schemeClr val="tx1"/>
                          </a:solidFill>
                          <a:effectLst/>
                          <a:latin typeface="Arial" charset="0"/>
                          <a:ea typeface="ＭＳ Ｐゴシック" charset="0"/>
                        </a:rPr>
                        <a:t> </a:t>
                      </a:r>
                      <a:r>
                        <a:rPr kumimoji="0" lang="en-US" sz="2000" b="1" i="0" u="none" strike="noStrike" cap="none" normalizeH="0" baseline="0" dirty="0" err="1" smtClean="0">
                          <a:ln>
                            <a:noFill/>
                          </a:ln>
                          <a:solidFill>
                            <a:schemeClr val="tx1"/>
                          </a:solidFill>
                          <a:effectLst/>
                          <a:latin typeface="Arial" charset="0"/>
                          <a:ea typeface="ＭＳ Ｐゴシック" charset="0"/>
                        </a:rPr>
                        <a:t>ra</a:t>
                      </a:r>
                      <a:endParaRPr kumimoji="0" lang="en-US" sz="2000" b="1" i="0" u="none" strike="noStrike" cap="none" normalizeH="0" baseline="0" dirty="0">
                        <a:ln>
                          <a:noFill/>
                        </a:ln>
                        <a:solidFill>
                          <a:schemeClr val="tx1"/>
                        </a:solidFill>
                        <a:effectLst/>
                        <a:latin typeface="Arial" charset="0"/>
                        <a:ea typeface="ＭＳ Ｐゴシック"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70000"/>
                        <a:buFont typeface="Wingdings" charset="0"/>
                        <a:buNone/>
                        <a:tabLst/>
                      </a:pPr>
                      <a:r>
                        <a:rPr kumimoji="0" lang="en-US" sz="2000" b="1" i="0" u="none" strike="noStrike" cap="none" normalizeH="0" baseline="0" dirty="0" err="1" smtClean="0">
                          <a:ln>
                            <a:noFill/>
                          </a:ln>
                          <a:solidFill>
                            <a:schemeClr val="tx1"/>
                          </a:solidFill>
                          <a:effectLst/>
                          <a:latin typeface="Arial" charset="0"/>
                          <a:ea typeface="ＭＳ Ｐゴシック" charset="0"/>
                        </a:rPr>
                        <a:t>Kết</a:t>
                      </a:r>
                      <a:r>
                        <a:rPr kumimoji="0" lang="en-US" sz="2000" b="1" i="0" u="none" strike="noStrike" cap="none" normalizeH="0" baseline="0" dirty="0" smtClean="0">
                          <a:ln>
                            <a:noFill/>
                          </a:ln>
                          <a:solidFill>
                            <a:schemeClr val="tx1"/>
                          </a:solidFill>
                          <a:effectLst/>
                          <a:latin typeface="Arial" charset="0"/>
                          <a:ea typeface="ＭＳ Ｐゴシック" charset="0"/>
                        </a:rPr>
                        <a:t> </a:t>
                      </a:r>
                      <a:r>
                        <a:rPr kumimoji="0" lang="en-US" sz="2000" b="1" i="0" u="none" strike="noStrike" cap="none" normalizeH="0" baseline="0" dirty="0" err="1" smtClean="0">
                          <a:ln>
                            <a:noFill/>
                          </a:ln>
                          <a:solidFill>
                            <a:schemeClr val="tx1"/>
                          </a:solidFill>
                          <a:effectLst/>
                          <a:latin typeface="Arial" charset="0"/>
                          <a:ea typeface="ＭＳ Ｐゴシック" charset="0"/>
                        </a:rPr>
                        <a:t>cục</a:t>
                      </a:r>
                      <a:endParaRPr kumimoji="0" lang="en-US" sz="2000" b="1" i="0" u="none" strike="noStrike" cap="none" normalizeH="0" baseline="0" dirty="0">
                        <a:ln>
                          <a:noFill/>
                        </a:ln>
                        <a:solidFill>
                          <a:schemeClr val="tx1"/>
                        </a:solidFill>
                        <a:effectLst/>
                        <a:latin typeface="Arial" charset="0"/>
                        <a:ea typeface="ＭＳ Ｐゴシック"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tx2"/>
                        </a:buClr>
                        <a:buSzPct val="70000"/>
                        <a:buFont typeface="Wingdings" charset="0"/>
                        <a:buNone/>
                        <a:tabLst/>
                      </a:pPr>
                      <a:r>
                        <a:rPr kumimoji="0" lang="en-US" sz="2000" b="1" i="0" u="none" strike="noStrike" cap="none" normalizeH="0" baseline="0" dirty="0" err="1" smtClean="0">
                          <a:ln>
                            <a:noFill/>
                          </a:ln>
                          <a:solidFill>
                            <a:schemeClr val="tx1"/>
                          </a:solidFill>
                          <a:effectLst/>
                          <a:latin typeface="Arial" charset="0"/>
                          <a:ea typeface="ＭＳ Ｐゴシック" charset="0"/>
                        </a:rPr>
                        <a:t>Tác</a:t>
                      </a:r>
                      <a:r>
                        <a:rPr kumimoji="0" lang="en-US" sz="2000" b="1" i="0" u="none" strike="noStrike" cap="none" normalizeH="0" baseline="0" dirty="0" smtClean="0">
                          <a:ln>
                            <a:noFill/>
                          </a:ln>
                          <a:solidFill>
                            <a:schemeClr val="tx1"/>
                          </a:solidFill>
                          <a:effectLst/>
                          <a:latin typeface="Arial" charset="0"/>
                          <a:ea typeface="ＭＳ Ｐゴシック" charset="0"/>
                        </a:rPr>
                        <a:t> </a:t>
                      </a:r>
                      <a:r>
                        <a:rPr kumimoji="0" lang="en-US" sz="2000" b="1" i="0" u="none" strike="noStrike" cap="none" normalizeH="0" baseline="0" dirty="0" err="1" smtClean="0">
                          <a:ln>
                            <a:noFill/>
                          </a:ln>
                          <a:solidFill>
                            <a:schemeClr val="tx1"/>
                          </a:solidFill>
                          <a:effectLst/>
                          <a:latin typeface="Arial" charset="0"/>
                          <a:ea typeface="ＭＳ Ｐゴシック" charset="0"/>
                        </a:rPr>
                        <a:t>động</a:t>
                      </a:r>
                      <a:endParaRPr kumimoji="0" lang="en-US" sz="2000" b="1" i="0" u="none" strike="noStrike" cap="none" normalizeH="0" baseline="0" dirty="0">
                        <a:ln>
                          <a:noFill/>
                        </a:ln>
                        <a:solidFill>
                          <a:schemeClr val="tx1"/>
                        </a:solidFill>
                        <a:effectLst/>
                        <a:latin typeface="Arial" charset="0"/>
                        <a:ea typeface="ＭＳ Ｐゴシック"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051379">
                <a:tc>
                  <a:txBody>
                    <a:bodyPr/>
                    <a:lstStyle/>
                    <a:p>
                      <a:pPr marL="285750" marR="0" lvl="0" indent="-285750" algn="l" defTabSz="914400" rtl="0" eaLnBrk="1" fontAlgn="base" latinLnBrk="0" hangingPunct="1">
                        <a:lnSpc>
                          <a:spcPct val="100000"/>
                        </a:lnSpc>
                        <a:spcBef>
                          <a:spcPct val="20000"/>
                        </a:spcBef>
                        <a:spcAft>
                          <a:spcPct val="0"/>
                        </a:spcAft>
                        <a:buClr>
                          <a:schemeClr val="tx2"/>
                        </a:buClr>
                        <a:buSzPct val="70000"/>
                        <a:buFont typeface="Wingdings" panose="05000000000000000000" pitchFamily="2" charset="2"/>
                        <a:buChar char="q"/>
                        <a:tabLst/>
                      </a:pPr>
                      <a:r>
                        <a:rPr kumimoji="0" lang="en-US" sz="1800" b="0" i="0" u="none" strike="noStrike" cap="none" normalizeH="0" baseline="0" dirty="0" err="1" smtClean="0">
                          <a:ln>
                            <a:noFill/>
                          </a:ln>
                          <a:solidFill>
                            <a:schemeClr val="tx1"/>
                          </a:solidFill>
                          <a:effectLst/>
                          <a:latin typeface="Arial" charset="0"/>
                          <a:ea typeface="ＭＳ Ｐゴシック" charset="0"/>
                        </a:rPr>
                        <a:t>Nguồn</a:t>
                      </a:r>
                      <a:r>
                        <a:rPr kumimoji="0" lang="en-US" sz="1800" b="0" i="0" u="none" strike="noStrike" cap="none" normalizeH="0" baseline="0" dirty="0" smtClean="0">
                          <a:ln>
                            <a:noFill/>
                          </a:ln>
                          <a:solidFill>
                            <a:schemeClr val="tx1"/>
                          </a:solidFill>
                          <a:effectLst/>
                          <a:latin typeface="Arial" charset="0"/>
                          <a:ea typeface="ＭＳ Ｐゴシック" charset="0"/>
                        </a:rPr>
                        <a:t> </a:t>
                      </a:r>
                      <a:r>
                        <a:rPr kumimoji="0" lang="en-US" sz="1800" b="0" i="0" u="none" strike="noStrike" cap="none" normalizeH="0" baseline="0" dirty="0" err="1" smtClean="0">
                          <a:ln>
                            <a:noFill/>
                          </a:ln>
                          <a:solidFill>
                            <a:schemeClr val="tx1"/>
                          </a:solidFill>
                          <a:effectLst/>
                          <a:latin typeface="Arial" charset="0"/>
                          <a:ea typeface="ＭＳ Ｐゴシック" charset="0"/>
                        </a:rPr>
                        <a:t>ngân</a:t>
                      </a:r>
                      <a:r>
                        <a:rPr kumimoji="0" lang="en-US" sz="1800" b="0" i="0" u="none" strike="noStrike" cap="none" normalizeH="0" baseline="0" dirty="0" smtClean="0">
                          <a:ln>
                            <a:noFill/>
                          </a:ln>
                          <a:solidFill>
                            <a:schemeClr val="tx1"/>
                          </a:solidFill>
                          <a:effectLst/>
                          <a:latin typeface="Arial" charset="0"/>
                          <a:ea typeface="ＭＳ Ｐゴシック" charset="0"/>
                        </a:rPr>
                        <a:t> </a:t>
                      </a:r>
                      <a:r>
                        <a:rPr kumimoji="0" lang="en-US" sz="1800" b="0" i="0" u="none" strike="noStrike" cap="none" normalizeH="0" baseline="0" dirty="0" err="1" smtClean="0">
                          <a:ln>
                            <a:noFill/>
                          </a:ln>
                          <a:solidFill>
                            <a:schemeClr val="tx1"/>
                          </a:solidFill>
                          <a:effectLst/>
                          <a:latin typeface="Arial" charset="0"/>
                          <a:ea typeface="ＭＳ Ｐゴシック" charset="0"/>
                        </a:rPr>
                        <a:t>sách</a:t>
                      </a:r>
                      <a:endParaRPr kumimoji="0" lang="en-US" sz="1800" b="0" i="0" u="none" strike="noStrike" cap="none" normalizeH="0" baseline="0" dirty="0" smtClean="0">
                        <a:ln>
                          <a:noFill/>
                        </a:ln>
                        <a:solidFill>
                          <a:schemeClr val="tx1"/>
                        </a:solidFill>
                        <a:effectLst/>
                        <a:latin typeface="Arial" charset="0"/>
                        <a:ea typeface="ＭＳ Ｐゴシック" charset="0"/>
                      </a:endParaRPr>
                    </a:p>
                    <a:p>
                      <a:pPr marL="285750" marR="0" lvl="0" indent="-285750" algn="l" defTabSz="914400" rtl="0" eaLnBrk="1" fontAlgn="base" latinLnBrk="0" hangingPunct="1">
                        <a:lnSpc>
                          <a:spcPct val="100000"/>
                        </a:lnSpc>
                        <a:spcBef>
                          <a:spcPct val="20000"/>
                        </a:spcBef>
                        <a:spcAft>
                          <a:spcPct val="0"/>
                        </a:spcAft>
                        <a:buClr>
                          <a:schemeClr val="tx2"/>
                        </a:buClr>
                        <a:buSzPct val="70000"/>
                        <a:buFont typeface="Wingdings" panose="05000000000000000000" pitchFamily="2" charset="2"/>
                        <a:buChar char="q"/>
                        <a:tabLst/>
                      </a:pPr>
                      <a:endParaRPr kumimoji="0" lang="en-US" sz="1800" b="0" i="0" u="none" strike="noStrike" cap="none" normalizeH="0" baseline="0" dirty="0" smtClean="0">
                        <a:ln>
                          <a:noFill/>
                        </a:ln>
                        <a:solidFill>
                          <a:schemeClr val="tx1"/>
                        </a:solidFill>
                        <a:effectLst/>
                        <a:latin typeface="Arial" charset="0"/>
                        <a:ea typeface="ＭＳ Ｐゴシック" charset="0"/>
                      </a:endParaRPr>
                    </a:p>
                    <a:p>
                      <a:pPr marL="285750" marR="0" lvl="0" indent="-285750" algn="l" defTabSz="914400" rtl="0" eaLnBrk="1" fontAlgn="base" latinLnBrk="0" hangingPunct="1">
                        <a:lnSpc>
                          <a:spcPct val="100000"/>
                        </a:lnSpc>
                        <a:spcBef>
                          <a:spcPct val="20000"/>
                        </a:spcBef>
                        <a:spcAft>
                          <a:spcPct val="0"/>
                        </a:spcAft>
                        <a:buClr>
                          <a:schemeClr val="tx2"/>
                        </a:buClr>
                        <a:buSzPct val="70000"/>
                        <a:buFont typeface="Wingdings" panose="05000000000000000000" pitchFamily="2" charset="2"/>
                        <a:buChar char="q"/>
                        <a:tabLst/>
                      </a:pPr>
                      <a:r>
                        <a:rPr kumimoji="0" lang="en-US" sz="1800" b="0" i="0" u="none" strike="noStrike" cap="none" normalizeH="0" baseline="0" dirty="0" err="1" smtClean="0">
                          <a:ln>
                            <a:noFill/>
                          </a:ln>
                          <a:solidFill>
                            <a:schemeClr val="tx1"/>
                          </a:solidFill>
                          <a:effectLst/>
                          <a:latin typeface="Arial" charset="0"/>
                          <a:ea typeface="ＭＳ Ｐゴシック" charset="0"/>
                        </a:rPr>
                        <a:t>Nguồn</a:t>
                      </a:r>
                      <a:r>
                        <a:rPr kumimoji="0" lang="en-US" sz="1800" b="0" i="0" u="none" strike="noStrike" cap="none" normalizeH="0" baseline="0" dirty="0" smtClean="0">
                          <a:ln>
                            <a:noFill/>
                          </a:ln>
                          <a:solidFill>
                            <a:schemeClr val="tx1"/>
                          </a:solidFill>
                          <a:effectLst/>
                          <a:latin typeface="Arial" charset="0"/>
                          <a:ea typeface="ＭＳ Ｐゴシック" charset="0"/>
                        </a:rPr>
                        <a:t> </a:t>
                      </a:r>
                      <a:r>
                        <a:rPr kumimoji="0" lang="en-US" sz="1800" b="0" i="0" u="none" strike="noStrike" cap="none" normalizeH="0" baseline="0" dirty="0" err="1" smtClean="0">
                          <a:ln>
                            <a:noFill/>
                          </a:ln>
                          <a:solidFill>
                            <a:schemeClr val="tx1"/>
                          </a:solidFill>
                          <a:effectLst/>
                          <a:latin typeface="Arial" charset="0"/>
                          <a:ea typeface="ＭＳ Ｐゴシック" charset="0"/>
                        </a:rPr>
                        <a:t>cung</a:t>
                      </a:r>
                      <a:r>
                        <a:rPr kumimoji="0" lang="en-US" sz="1800" b="0" i="0" u="none" strike="noStrike" cap="none" normalizeH="0" baseline="0" dirty="0" smtClean="0">
                          <a:ln>
                            <a:noFill/>
                          </a:ln>
                          <a:solidFill>
                            <a:schemeClr val="tx1"/>
                          </a:solidFill>
                          <a:effectLst/>
                          <a:latin typeface="Arial" charset="0"/>
                          <a:ea typeface="ＭＳ Ｐゴシック" charset="0"/>
                        </a:rPr>
                        <a:t>/</a:t>
                      </a:r>
                      <a:r>
                        <a:rPr kumimoji="0" lang="en-US" sz="1800" b="0" i="0" u="none" strike="noStrike" cap="none" normalizeH="0" baseline="0" dirty="0" err="1" smtClean="0">
                          <a:ln>
                            <a:noFill/>
                          </a:ln>
                          <a:solidFill>
                            <a:schemeClr val="tx1"/>
                          </a:solidFill>
                          <a:effectLst/>
                          <a:latin typeface="Arial" charset="0"/>
                          <a:ea typeface="ＭＳ Ｐゴシック" charset="0"/>
                        </a:rPr>
                        <a:t>thuốc</a:t>
                      </a:r>
                      <a:endParaRPr kumimoji="0" lang="en-US" sz="1800" b="0" i="0" u="none" strike="noStrike" cap="none" normalizeH="0" baseline="0" dirty="0" smtClean="0">
                        <a:ln>
                          <a:noFill/>
                        </a:ln>
                        <a:solidFill>
                          <a:schemeClr val="tx1"/>
                        </a:solidFill>
                        <a:effectLst/>
                        <a:latin typeface="Arial" charset="0"/>
                        <a:ea typeface="ＭＳ Ｐゴシック" charset="0"/>
                      </a:endParaRPr>
                    </a:p>
                    <a:p>
                      <a:pPr marL="285750" marR="0" lvl="0" indent="-285750" algn="l" defTabSz="914400" rtl="0" eaLnBrk="1" fontAlgn="base" latinLnBrk="0" hangingPunct="1">
                        <a:lnSpc>
                          <a:spcPct val="100000"/>
                        </a:lnSpc>
                        <a:spcBef>
                          <a:spcPct val="20000"/>
                        </a:spcBef>
                        <a:spcAft>
                          <a:spcPct val="0"/>
                        </a:spcAft>
                        <a:buClr>
                          <a:schemeClr val="tx2"/>
                        </a:buClr>
                        <a:buSzPct val="70000"/>
                        <a:buFont typeface="Wingdings" panose="05000000000000000000" pitchFamily="2" charset="2"/>
                        <a:buChar char="q"/>
                        <a:tabLst/>
                      </a:pPr>
                      <a:endParaRPr kumimoji="0" lang="en-US" sz="1800" b="0" i="0" u="none" strike="noStrike" cap="none" normalizeH="0" baseline="0" dirty="0" smtClean="0">
                        <a:ln>
                          <a:noFill/>
                        </a:ln>
                        <a:solidFill>
                          <a:schemeClr val="tx1"/>
                        </a:solidFill>
                        <a:effectLst/>
                        <a:latin typeface="Arial" charset="0"/>
                        <a:ea typeface="ＭＳ Ｐゴシック" charset="0"/>
                      </a:endParaRPr>
                    </a:p>
                    <a:p>
                      <a:pPr marL="285750" marR="0" lvl="0" indent="-285750" algn="l" defTabSz="914400" rtl="0" eaLnBrk="1" fontAlgn="base" latinLnBrk="0" hangingPunct="1">
                        <a:lnSpc>
                          <a:spcPct val="100000"/>
                        </a:lnSpc>
                        <a:spcBef>
                          <a:spcPct val="20000"/>
                        </a:spcBef>
                        <a:spcAft>
                          <a:spcPct val="0"/>
                        </a:spcAft>
                        <a:buClr>
                          <a:schemeClr val="tx2"/>
                        </a:buClr>
                        <a:buSzPct val="70000"/>
                        <a:buFont typeface="Wingdings" panose="05000000000000000000" pitchFamily="2" charset="2"/>
                        <a:buChar char="q"/>
                        <a:tabLst/>
                      </a:pPr>
                      <a:r>
                        <a:rPr kumimoji="0" lang="en-US" sz="1800" b="0" i="0" u="none" strike="noStrike" cap="none" normalizeH="0" baseline="0" dirty="0" err="1" smtClean="0">
                          <a:ln>
                            <a:noFill/>
                          </a:ln>
                          <a:solidFill>
                            <a:schemeClr val="tx1"/>
                          </a:solidFill>
                          <a:effectLst/>
                          <a:latin typeface="Arial" charset="0"/>
                          <a:ea typeface="ＭＳ Ｐゴシック" charset="0"/>
                        </a:rPr>
                        <a:t>Trang</a:t>
                      </a:r>
                      <a:r>
                        <a:rPr kumimoji="0" lang="en-US" sz="1800" b="0" i="0" u="none" strike="noStrike" cap="none" normalizeH="0" baseline="0" dirty="0" smtClean="0">
                          <a:ln>
                            <a:noFill/>
                          </a:ln>
                          <a:solidFill>
                            <a:schemeClr val="tx1"/>
                          </a:solidFill>
                          <a:effectLst/>
                          <a:latin typeface="Arial" charset="0"/>
                          <a:ea typeface="ＭＳ Ｐゴシック" charset="0"/>
                        </a:rPr>
                        <a:t> </a:t>
                      </a:r>
                      <a:r>
                        <a:rPr kumimoji="0" lang="en-US" sz="1800" b="0" i="0" u="none" strike="noStrike" cap="none" normalizeH="0" baseline="0" dirty="0" err="1" smtClean="0">
                          <a:ln>
                            <a:noFill/>
                          </a:ln>
                          <a:solidFill>
                            <a:schemeClr val="tx1"/>
                          </a:solidFill>
                          <a:effectLst/>
                          <a:latin typeface="Arial" charset="0"/>
                          <a:ea typeface="ＭＳ Ｐゴシック" charset="0"/>
                        </a:rPr>
                        <a:t>thiết</a:t>
                      </a:r>
                      <a:r>
                        <a:rPr kumimoji="0" lang="en-US" sz="1800" b="0" i="0" u="none" strike="noStrike" cap="none" normalizeH="0" baseline="0" dirty="0" smtClean="0">
                          <a:ln>
                            <a:noFill/>
                          </a:ln>
                          <a:solidFill>
                            <a:schemeClr val="tx1"/>
                          </a:solidFill>
                          <a:effectLst/>
                          <a:latin typeface="Arial" charset="0"/>
                          <a:ea typeface="ＭＳ Ｐゴシック" charset="0"/>
                        </a:rPr>
                        <a:t> </a:t>
                      </a:r>
                      <a:r>
                        <a:rPr kumimoji="0" lang="en-US" sz="1800" b="0" i="0" u="none" strike="noStrike" cap="none" normalizeH="0" baseline="0" dirty="0" err="1" smtClean="0">
                          <a:ln>
                            <a:noFill/>
                          </a:ln>
                          <a:solidFill>
                            <a:schemeClr val="tx1"/>
                          </a:solidFill>
                          <a:effectLst/>
                          <a:latin typeface="Arial" charset="0"/>
                          <a:ea typeface="ＭＳ Ｐゴシック" charset="0"/>
                        </a:rPr>
                        <a:t>bị</a:t>
                      </a:r>
                      <a:endParaRPr kumimoji="0" lang="en-US" sz="1800" b="0" i="0" u="none" strike="noStrike" cap="none" normalizeH="0" baseline="0" dirty="0" smtClean="0">
                        <a:ln>
                          <a:noFill/>
                        </a:ln>
                        <a:solidFill>
                          <a:schemeClr val="tx1"/>
                        </a:solidFill>
                        <a:effectLst/>
                        <a:latin typeface="Arial" charset="0"/>
                        <a:ea typeface="ＭＳ Ｐゴシック" charset="0"/>
                      </a:endParaRPr>
                    </a:p>
                    <a:p>
                      <a:pPr marL="285750" marR="0" lvl="0" indent="-285750" algn="l" defTabSz="914400" rtl="0" eaLnBrk="1" fontAlgn="base" latinLnBrk="0" hangingPunct="1">
                        <a:lnSpc>
                          <a:spcPct val="100000"/>
                        </a:lnSpc>
                        <a:spcBef>
                          <a:spcPct val="20000"/>
                        </a:spcBef>
                        <a:spcAft>
                          <a:spcPct val="0"/>
                        </a:spcAft>
                        <a:buClr>
                          <a:schemeClr val="tx2"/>
                        </a:buClr>
                        <a:buSzPct val="70000"/>
                        <a:buFont typeface="Wingdings" panose="05000000000000000000" pitchFamily="2" charset="2"/>
                        <a:buChar char="q"/>
                        <a:tabLst/>
                      </a:pPr>
                      <a:endParaRPr kumimoji="0" lang="en-US" sz="1800" b="0" i="0" u="none" strike="noStrike" cap="none" normalizeH="0" baseline="0" dirty="0" smtClean="0">
                        <a:ln>
                          <a:noFill/>
                        </a:ln>
                        <a:solidFill>
                          <a:schemeClr val="tx1"/>
                        </a:solidFill>
                        <a:effectLst/>
                        <a:latin typeface="Arial" charset="0"/>
                        <a:ea typeface="ＭＳ Ｐゴシック" charset="0"/>
                      </a:endParaRPr>
                    </a:p>
                    <a:p>
                      <a:pPr marL="285750" marR="0" lvl="0" indent="-285750" algn="l" defTabSz="914400" rtl="0" eaLnBrk="1" fontAlgn="base" latinLnBrk="0" hangingPunct="1">
                        <a:lnSpc>
                          <a:spcPct val="100000"/>
                        </a:lnSpc>
                        <a:spcBef>
                          <a:spcPct val="20000"/>
                        </a:spcBef>
                        <a:spcAft>
                          <a:spcPct val="0"/>
                        </a:spcAft>
                        <a:buClr>
                          <a:schemeClr val="tx2"/>
                        </a:buClr>
                        <a:buSzPct val="70000"/>
                        <a:buFont typeface="Wingdings" panose="05000000000000000000" pitchFamily="2" charset="2"/>
                        <a:buChar char="q"/>
                        <a:tabLst/>
                      </a:pPr>
                      <a:r>
                        <a:rPr kumimoji="0" lang="en-US" sz="1800" b="0" i="0" u="none" strike="noStrike" cap="none" normalizeH="0" baseline="0" dirty="0" err="1" smtClean="0">
                          <a:ln>
                            <a:noFill/>
                          </a:ln>
                          <a:solidFill>
                            <a:schemeClr val="tx1"/>
                          </a:solidFill>
                          <a:effectLst/>
                          <a:latin typeface="Arial" charset="0"/>
                          <a:ea typeface="ＭＳ Ｐゴシック" charset="0"/>
                        </a:rPr>
                        <a:t>Chinh</a:t>
                      </a:r>
                      <a:r>
                        <a:rPr kumimoji="0" lang="en-US" sz="1800" b="0" i="0" u="none" strike="noStrike" cap="none" normalizeH="0" baseline="0" dirty="0" smtClean="0">
                          <a:ln>
                            <a:noFill/>
                          </a:ln>
                          <a:solidFill>
                            <a:schemeClr val="tx1"/>
                          </a:solidFill>
                          <a:effectLst/>
                          <a:latin typeface="Arial" charset="0"/>
                          <a:ea typeface="ＭＳ Ｐゴシック" charset="0"/>
                        </a:rPr>
                        <a:t> </a:t>
                      </a:r>
                      <a:r>
                        <a:rPr kumimoji="0" lang="en-US" sz="1800" b="0" i="0" u="none" strike="noStrike" cap="none" normalizeH="0" baseline="0" dirty="0" err="1" smtClean="0">
                          <a:ln>
                            <a:noFill/>
                          </a:ln>
                          <a:solidFill>
                            <a:schemeClr val="tx1"/>
                          </a:solidFill>
                          <a:effectLst/>
                          <a:latin typeface="Arial" charset="0"/>
                          <a:ea typeface="ＭＳ Ｐゴシック" charset="0"/>
                        </a:rPr>
                        <a:t>sách</a:t>
                      </a:r>
                      <a:r>
                        <a:rPr kumimoji="0" lang="en-US" sz="1800" b="0" i="0" u="none" strike="noStrike" cap="none" normalizeH="0" baseline="0" dirty="0" smtClean="0">
                          <a:ln>
                            <a:noFill/>
                          </a:ln>
                          <a:solidFill>
                            <a:schemeClr val="tx1"/>
                          </a:solidFill>
                          <a:effectLst/>
                          <a:latin typeface="Arial" charset="0"/>
                          <a:ea typeface="ＭＳ Ｐゴシック" charset="0"/>
                        </a:rPr>
                        <a:t>, </a:t>
                      </a:r>
                      <a:r>
                        <a:rPr kumimoji="0" lang="en-US" sz="1800" b="0" i="0" u="none" strike="noStrike" cap="none" normalizeH="0" baseline="0" dirty="0" err="1" smtClean="0">
                          <a:ln>
                            <a:noFill/>
                          </a:ln>
                          <a:solidFill>
                            <a:schemeClr val="tx1"/>
                          </a:solidFill>
                          <a:effectLst/>
                          <a:latin typeface="Arial" charset="0"/>
                          <a:ea typeface="ＭＳ Ｐゴシック" charset="0"/>
                        </a:rPr>
                        <a:t>hướng</a:t>
                      </a:r>
                      <a:r>
                        <a:rPr kumimoji="0" lang="en-US" sz="1800" b="0" i="0" u="none" strike="noStrike" cap="none" normalizeH="0" baseline="0" dirty="0" smtClean="0">
                          <a:ln>
                            <a:noFill/>
                          </a:ln>
                          <a:solidFill>
                            <a:schemeClr val="tx1"/>
                          </a:solidFill>
                          <a:effectLst/>
                          <a:latin typeface="Arial" charset="0"/>
                          <a:ea typeface="ＭＳ Ｐゴシック" charset="0"/>
                        </a:rPr>
                        <a:t> </a:t>
                      </a:r>
                      <a:r>
                        <a:rPr kumimoji="0" lang="en-US" sz="1800" b="0" i="0" u="none" strike="noStrike" cap="none" normalizeH="0" baseline="0" dirty="0" err="1" smtClean="0">
                          <a:ln>
                            <a:noFill/>
                          </a:ln>
                          <a:solidFill>
                            <a:schemeClr val="tx1"/>
                          </a:solidFill>
                          <a:effectLst/>
                          <a:latin typeface="Arial" charset="0"/>
                          <a:ea typeface="ＭＳ Ｐゴシック" charset="0"/>
                        </a:rPr>
                        <a:t>dẫn</a:t>
                      </a:r>
                      <a:r>
                        <a:rPr kumimoji="0" lang="en-US" sz="1800" b="0" i="0" u="none" strike="noStrike" cap="none" normalizeH="0" baseline="0" dirty="0" smtClean="0">
                          <a:ln>
                            <a:noFill/>
                          </a:ln>
                          <a:solidFill>
                            <a:schemeClr val="tx1"/>
                          </a:solidFill>
                          <a:effectLst/>
                          <a:latin typeface="Arial" charset="0"/>
                          <a:ea typeface="ＭＳ Ｐゴシック" charset="0"/>
                        </a:rPr>
                        <a:t>, </a:t>
                      </a:r>
                      <a:r>
                        <a:rPr kumimoji="0" lang="en-US" sz="1800" b="0" i="0" u="none" strike="noStrike" cap="none" normalizeH="0" baseline="0" dirty="0" err="1" smtClean="0">
                          <a:ln>
                            <a:noFill/>
                          </a:ln>
                          <a:solidFill>
                            <a:schemeClr val="tx1"/>
                          </a:solidFill>
                          <a:effectLst/>
                          <a:latin typeface="Arial" charset="0"/>
                          <a:ea typeface="ＭＳ Ｐゴシック" charset="0"/>
                        </a:rPr>
                        <a:t>và</a:t>
                      </a:r>
                      <a:r>
                        <a:rPr kumimoji="0" lang="en-US" sz="1800" b="0" i="0" u="none" strike="noStrike" cap="none" normalizeH="0" baseline="0" dirty="0" smtClean="0">
                          <a:ln>
                            <a:noFill/>
                          </a:ln>
                          <a:solidFill>
                            <a:schemeClr val="tx1"/>
                          </a:solidFill>
                          <a:effectLst/>
                          <a:latin typeface="Arial" charset="0"/>
                          <a:ea typeface="ＭＳ Ｐゴシック" charset="0"/>
                        </a:rPr>
                        <a:t> </a:t>
                      </a:r>
                      <a:r>
                        <a:rPr kumimoji="0" lang="en-US" sz="1800" b="0" i="0" u="none" strike="noStrike" cap="none" normalizeH="0" baseline="0" dirty="0" err="1" smtClean="0">
                          <a:ln>
                            <a:noFill/>
                          </a:ln>
                          <a:solidFill>
                            <a:schemeClr val="tx1"/>
                          </a:solidFill>
                          <a:effectLst/>
                          <a:latin typeface="Arial" charset="0"/>
                          <a:ea typeface="ＭＳ Ｐゴシック" charset="0"/>
                        </a:rPr>
                        <a:t>Quy</a:t>
                      </a:r>
                      <a:r>
                        <a:rPr kumimoji="0" lang="en-US" sz="1800" b="0" i="0" u="none" strike="noStrike" cap="none" normalizeH="0" baseline="0" dirty="0" smtClean="0">
                          <a:ln>
                            <a:noFill/>
                          </a:ln>
                          <a:solidFill>
                            <a:schemeClr val="tx1"/>
                          </a:solidFill>
                          <a:effectLst/>
                          <a:latin typeface="Arial" charset="0"/>
                          <a:ea typeface="ＭＳ Ｐゴシック" charset="0"/>
                        </a:rPr>
                        <a:t> </a:t>
                      </a:r>
                      <a:r>
                        <a:rPr kumimoji="0" lang="en-US" sz="1800" b="0" i="0" u="none" strike="noStrike" cap="none" normalizeH="0" baseline="0" dirty="0" err="1" smtClean="0">
                          <a:ln>
                            <a:noFill/>
                          </a:ln>
                          <a:solidFill>
                            <a:schemeClr val="tx1"/>
                          </a:solidFill>
                          <a:effectLst/>
                          <a:latin typeface="Arial" charset="0"/>
                          <a:ea typeface="ＭＳ Ｐゴシック" charset="0"/>
                        </a:rPr>
                        <a:t>trình</a:t>
                      </a:r>
                      <a:r>
                        <a:rPr kumimoji="0" lang="en-US" sz="1800" b="0" i="0" u="none" strike="noStrike" cap="none" normalizeH="0" baseline="0" dirty="0" smtClean="0">
                          <a:ln>
                            <a:noFill/>
                          </a:ln>
                          <a:solidFill>
                            <a:schemeClr val="tx1"/>
                          </a:solidFill>
                          <a:effectLst/>
                          <a:latin typeface="Arial" charset="0"/>
                          <a:ea typeface="ＭＳ Ｐゴシック" charset="0"/>
                        </a:rPr>
                        <a:t> </a:t>
                      </a:r>
                    </a:p>
                    <a:p>
                      <a:pPr marL="285750" marR="0" lvl="0" indent="-285750" algn="l" defTabSz="914400" rtl="0" eaLnBrk="1" fontAlgn="base" latinLnBrk="0" hangingPunct="1">
                        <a:lnSpc>
                          <a:spcPct val="100000"/>
                        </a:lnSpc>
                        <a:spcBef>
                          <a:spcPct val="20000"/>
                        </a:spcBef>
                        <a:spcAft>
                          <a:spcPct val="0"/>
                        </a:spcAft>
                        <a:buClr>
                          <a:schemeClr val="tx2"/>
                        </a:buClr>
                        <a:buSzPct val="70000"/>
                        <a:buFont typeface="Wingdings" panose="05000000000000000000" pitchFamily="2" charset="2"/>
                        <a:buChar char="q"/>
                        <a:tabLst/>
                      </a:pPr>
                      <a:endParaRPr kumimoji="0" lang="en-US" sz="1800" b="0" i="0" u="none" strike="noStrike" cap="none" normalizeH="0" baseline="0" dirty="0">
                        <a:ln>
                          <a:noFill/>
                        </a:ln>
                        <a:solidFill>
                          <a:schemeClr val="tx1"/>
                        </a:solidFill>
                        <a:effectLst/>
                        <a:latin typeface="Arial" charset="0"/>
                        <a:ea typeface="ＭＳ Ｐゴシック"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285750" marR="0" lvl="0" indent="-285750" algn="l" defTabSz="914400" rtl="0" eaLnBrk="1" fontAlgn="base" latinLnBrk="0" hangingPunct="1">
                        <a:lnSpc>
                          <a:spcPct val="100000"/>
                        </a:lnSpc>
                        <a:spcBef>
                          <a:spcPct val="20000"/>
                        </a:spcBef>
                        <a:spcAft>
                          <a:spcPct val="0"/>
                        </a:spcAft>
                        <a:buClr>
                          <a:schemeClr val="tx2"/>
                        </a:buClr>
                        <a:buSzPct val="70000"/>
                        <a:buFont typeface="Wingdings" panose="05000000000000000000" pitchFamily="2" charset="2"/>
                        <a:buChar char="q"/>
                        <a:tabLst/>
                      </a:pPr>
                      <a:r>
                        <a:rPr kumimoji="0" lang="en-US" sz="1800" b="0" i="0" u="none" strike="noStrike" cap="none" normalizeH="0" baseline="0" dirty="0" err="1" smtClean="0">
                          <a:ln>
                            <a:noFill/>
                          </a:ln>
                          <a:solidFill>
                            <a:schemeClr val="tx1"/>
                          </a:solidFill>
                          <a:effectLst/>
                          <a:latin typeface="Arial" charset="0"/>
                          <a:ea typeface="ＭＳ Ｐゴシック" charset="0"/>
                        </a:rPr>
                        <a:t>Tập</a:t>
                      </a:r>
                      <a:r>
                        <a:rPr kumimoji="0" lang="en-US" sz="1800" b="0" i="0" u="none" strike="noStrike" cap="none" normalizeH="0" baseline="0" dirty="0" smtClean="0">
                          <a:ln>
                            <a:noFill/>
                          </a:ln>
                          <a:solidFill>
                            <a:schemeClr val="tx1"/>
                          </a:solidFill>
                          <a:effectLst/>
                          <a:latin typeface="Arial" charset="0"/>
                          <a:ea typeface="ＭＳ Ｐゴシック" charset="0"/>
                        </a:rPr>
                        <a:t> </a:t>
                      </a:r>
                      <a:r>
                        <a:rPr kumimoji="0" lang="en-US" sz="1800" b="0" i="0" u="none" strike="noStrike" cap="none" normalizeH="0" baseline="0" dirty="0" err="1" smtClean="0">
                          <a:ln>
                            <a:noFill/>
                          </a:ln>
                          <a:solidFill>
                            <a:schemeClr val="tx1"/>
                          </a:solidFill>
                          <a:effectLst/>
                          <a:latin typeface="Arial" charset="0"/>
                          <a:ea typeface="ＭＳ Ｐゴシック" charset="0"/>
                        </a:rPr>
                        <a:t>huấn</a:t>
                      </a:r>
                      <a:endParaRPr kumimoji="0" lang="en-US" sz="1800" b="0" i="0" u="none" strike="noStrike" cap="none" normalizeH="0" baseline="0" dirty="0" smtClean="0">
                        <a:ln>
                          <a:noFill/>
                        </a:ln>
                        <a:solidFill>
                          <a:schemeClr val="tx1"/>
                        </a:solidFill>
                        <a:effectLst/>
                        <a:latin typeface="Arial" charset="0"/>
                        <a:ea typeface="ＭＳ Ｐゴシック" charset="0"/>
                      </a:endParaRPr>
                    </a:p>
                    <a:p>
                      <a:pPr marL="285750" marR="0" lvl="0" indent="-285750" algn="l" defTabSz="914400" rtl="0" eaLnBrk="1" fontAlgn="base" latinLnBrk="0" hangingPunct="1">
                        <a:lnSpc>
                          <a:spcPct val="100000"/>
                        </a:lnSpc>
                        <a:spcBef>
                          <a:spcPct val="20000"/>
                        </a:spcBef>
                        <a:spcAft>
                          <a:spcPct val="0"/>
                        </a:spcAft>
                        <a:buClr>
                          <a:schemeClr val="tx2"/>
                        </a:buClr>
                        <a:buSzPct val="70000"/>
                        <a:buFont typeface="Wingdings" panose="05000000000000000000" pitchFamily="2" charset="2"/>
                        <a:buChar char="q"/>
                        <a:tabLst/>
                      </a:pPr>
                      <a:endParaRPr kumimoji="0" lang="en-US" sz="1800" b="0" i="0" u="none" strike="noStrike" cap="none" normalizeH="0" baseline="0" dirty="0" smtClean="0">
                        <a:ln>
                          <a:noFill/>
                        </a:ln>
                        <a:solidFill>
                          <a:schemeClr val="tx1"/>
                        </a:solidFill>
                        <a:effectLst/>
                        <a:latin typeface="Arial" charset="0"/>
                        <a:ea typeface="ＭＳ Ｐゴシック" charset="0"/>
                      </a:endParaRPr>
                    </a:p>
                    <a:p>
                      <a:pPr marL="285750" marR="0" lvl="0" indent="-285750" algn="l" defTabSz="914400" rtl="0" eaLnBrk="1" fontAlgn="base" latinLnBrk="0" hangingPunct="1">
                        <a:lnSpc>
                          <a:spcPct val="100000"/>
                        </a:lnSpc>
                        <a:spcBef>
                          <a:spcPct val="20000"/>
                        </a:spcBef>
                        <a:spcAft>
                          <a:spcPct val="0"/>
                        </a:spcAft>
                        <a:buClr>
                          <a:schemeClr val="tx2"/>
                        </a:buClr>
                        <a:buSzPct val="70000"/>
                        <a:buFont typeface="Wingdings" panose="05000000000000000000" pitchFamily="2" charset="2"/>
                        <a:buChar char="q"/>
                        <a:tabLst/>
                      </a:pPr>
                      <a:r>
                        <a:rPr kumimoji="0" lang="en-US" sz="1800" b="0" i="0" u="none" strike="noStrike" cap="none" normalizeH="0" baseline="0" dirty="0" err="1" smtClean="0">
                          <a:ln>
                            <a:noFill/>
                          </a:ln>
                          <a:solidFill>
                            <a:schemeClr val="tx1"/>
                          </a:solidFill>
                          <a:effectLst/>
                          <a:latin typeface="Arial" charset="0"/>
                          <a:ea typeface="ＭＳ Ｐゴシック" charset="0"/>
                        </a:rPr>
                        <a:t>Xét</a:t>
                      </a:r>
                      <a:r>
                        <a:rPr kumimoji="0" lang="en-US" sz="1800" b="0" i="0" u="none" strike="noStrike" cap="none" normalizeH="0" baseline="0" dirty="0" smtClean="0">
                          <a:ln>
                            <a:noFill/>
                          </a:ln>
                          <a:solidFill>
                            <a:schemeClr val="tx1"/>
                          </a:solidFill>
                          <a:effectLst/>
                          <a:latin typeface="Arial" charset="0"/>
                          <a:ea typeface="ＭＳ Ｐゴシック" charset="0"/>
                        </a:rPr>
                        <a:t> </a:t>
                      </a:r>
                      <a:r>
                        <a:rPr kumimoji="0" lang="en-US" sz="1800" b="0" i="0" u="none" strike="noStrike" cap="none" normalizeH="0" baseline="0" dirty="0" err="1" smtClean="0">
                          <a:ln>
                            <a:noFill/>
                          </a:ln>
                          <a:solidFill>
                            <a:schemeClr val="tx1"/>
                          </a:solidFill>
                          <a:effectLst/>
                          <a:latin typeface="Arial" charset="0"/>
                          <a:ea typeface="ＭＳ Ｐゴシック" charset="0"/>
                        </a:rPr>
                        <a:t>nghiệm</a:t>
                      </a:r>
                      <a:r>
                        <a:rPr kumimoji="0" lang="en-US" sz="1800" b="0" i="0" u="none" strike="noStrike" cap="none" normalizeH="0" baseline="0" dirty="0" smtClean="0">
                          <a:ln>
                            <a:noFill/>
                          </a:ln>
                          <a:solidFill>
                            <a:schemeClr val="tx1"/>
                          </a:solidFill>
                          <a:effectLst/>
                          <a:latin typeface="Arial" charset="0"/>
                          <a:ea typeface="ＭＳ Ｐゴシック" charset="0"/>
                        </a:rPr>
                        <a:t> HIV</a:t>
                      </a:r>
                    </a:p>
                    <a:p>
                      <a:pPr marL="0" marR="0" lvl="0" indent="0" algn="l" defTabSz="914400" rtl="0" eaLnBrk="1" fontAlgn="base" latinLnBrk="0" hangingPunct="1">
                        <a:lnSpc>
                          <a:spcPct val="100000"/>
                        </a:lnSpc>
                        <a:spcBef>
                          <a:spcPct val="20000"/>
                        </a:spcBef>
                        <a:spcAft>
                          <a:spcPct val="0"/>
                        </a:spcAft>
                        <a:buClr>
                          <a:schemeClr val="tx2"/>
                        </a:buClr>
                        <a:buSzPct val="70000"/>
                        <a:buFont typeface="Wingdings" panose="05000000000000000000" pitchFamily="2" charset="2"/>
                        <a:buNone/>
                        <a:tabLst/>
                      </a:pPr>
                      <a:endParaRPr kumimoji="0" lang="en-US" sz="1800" b="0" i="0" u="none" strike="noStrike" cap="none" normalizeH="0" baseline="0" dirty="0" smtClean="0">
                        <a:ln>
                          <a:noFill/>
                        </a:ln>
                        <a:solidFill>
                          <a:schemeClr val="tx1"/>
                        </a:solidFill>
                        <a:effectLst/>
                        <a:latin typeface="Arial" charset="0"/>
                        <a:ea typeface="ＭＳ Ｐゴシック" charset="0"/>
                      </a:endParaRPr>
                    </a:p>
                    <a:p>
                      <a:pPr marL="285750" marR="0" lvl="0" indent="-285750" algn="l" defTabSz="914400" rtl="0" eaLnBrk="1" fontAlgn="base" latinLnBrk="0" hangingPunct="1">
                        <a:lnSpc>
                          <a:spcPct val="100000"/>
                        </a:lnSpc>
                        <a:spcBef>
                          <a:spcPct val="20000"/>
                        </a:spcBef>
                        <a:spcAft>
                          <a:spcPct val="0"/>
                        </a:spcAft>
                        <a:buClr>
                          <a:schemeClr val="tx2"/>
                        </a:buClr>
                        <a:buSzPct val="70000"/>
                        <a:buFont typeface="Wingdings" panose="05000000000000000000" pitchFamily="2" charset="2"/>
                        <a:buChar char="q"/>
                        <a:tabLst/>
                      </a:pPr>
                      <a:r>
                        <a:rPr kumimoji="0" lang="en-US" sz="1800" b="0" i="0" u="none" strike="noStrike" cap="none" normalizeH="0" baseline="0" dirty="0" err="1" smtClean="0">
                          <a:ln>
                            <a:noFill/>
                          </a:ln>
                          <a:solidFill>
                            <a:schemeClr val="tx1"/>
                          </a:solidFill>
                          <a:effectLst/>
                          <a:latin typeface="Arial" charset="0"/>
                          <a:ea typeface="ＭＳ Ｐゴシック" charset="0"/>
                        </a:rPr>
                        <a:t>Dịch</a:t>
                      </a:r>
                      <a:r>
                        <a:rPr kumimoji="0" lang="en-US" sz="1800" b="0" i="0" u="none" strike="noStrike" cap="none" normalizeH="0" baseline="0" dirty="0" smtClean="0">
                          <a:ln>
                            <a:noFill/>
                          </a:ln>
                          <a:solidFill>
                            <a:schemeClr val="tx1"/>
                          </a:solidFill>
                          <a:effectLst/>
                          <a:latin typeface="Arial" charset="0"/>
                          <a:ea typeface="ＭＳ Ｐゴシック" charset="0"/>
                        </a:rPr>
                        <a:t> </a:t>
                      </a:r>
                      <a:r>
                        <a:rPr kumimoji="0" lang="en-US" sz="1800" b="0" i="0" u="none" strike="noStrike" cap="none" normalizeH="0" baseline="0" dirty="0" err="1" smtClean="0">
                          <a:ln>
                            <a:noFill/>
                          </a:ln>
                          <a:solidFill>
                            <a:schemeClr val="tx1"/>
                          </a:solidFill>
                          <a:effectLst/>
                          <a:latin typeface="Arial" charset="0"/>
                          <a:ea typeface="ＭＳ Ｐゴシック" charset="0"/>
                        </a:rPr>
                        <a:t>vụ</a:t>
                      </a:r>
                      <a:r>
                        <a:rPr kumimoji="0" lang="en-US" sz="1800" b="0" i="0" u="none" strike="noStrike" cap="none" normalizeH="0" baseline="0" dirty="0" smtClean="0">
                          <a:ln>
                            <a:noFill/>
                          </a:ln>
                          <a:solidFill>
                            <a:schemeClr val="tx1"/>
                          </a:solidFill>
                          <a:effectLst/>
                          <a:latin typeface="Arial" charset="0"/>
                          <a:ea typeface="ＭＳ Ｐゴシック" charset="0"/>
                        </a:rPr>
                        <a:t> </a:t>
                      </a:r>
                      <a:r>
                        <a:rPr kumimoji="0" lang="en-US" sz="1800" b="0" i="0" u="none" strike="noStrike" cap="none" normalizeH="0" baseline="0" dirty="0" err="1" smtClean="0">
                          <a:ln>
                            <a:noFill/>
                          </a:ln>
                          <a:solidFill>
                            <a:schemeClr val="tx1"/>
                          </a:solidFill>
                          <a:effectLst/>
                          <a:latin typeface="Arial" charset="0"/>
                          <a:ea typeface="ＭＳ Ｐゴシック" charset="0"/>
                        </a:rPr>
                        <a:t>điều</a:t>
                      </a:r>
                      <a:r>
                        <a:rPr kumimoji="0" lang="en-US" sz="1800" b="0" i="0" u="none" strike="noStrike" cap="none" normalizeH="0" baseline="0" dirty="0" smtClean="0">
                          <a:ln>
                            <a:noFill/>
                          </a:ln>
                          <a:solidFill>
                            <a:schemeClr val="tx1"/>
                          </a:solidFill>
                          <a:effectLst/>
                          <a:latin typeface="Arial" charset="0"/>
                          <a:ea typeface="ＭＳ Ｐゴシック" charset="0"/>
                        </a:rPr>
                        <a:t> </a:t>
                      </a:r>
                      <a:r>
                        <a:rPr kumimoji="0" lang="en-US" sz="1800" b="0" i="0" u="none" strike="noStrike" cap="none" normalizeH="0" baseline="0" dirty="0" err="1" smtClean="0">
                          <a:ln>
                            <a:noFill/>
                          </a:ln>
                          <a:solidFill>
                            <a:schemeClr val="tx1"/>
                          </a:solidFill>
                          <a:effectLst/>
                          <a:latin typeface="Arial" charset="0"/>
                          <a:ea typeface="ＭＳ Ｐゴシック" charset="0"/>
                        </a:rPr>
                        <a:t>trị</a:t>
                      </a:r>
                      <a:r>
                        <a:rPr kumimoji="0" lang="en-US" sz="1800" b="0" i="0" u="none" strike="noStrike" cap="none" normalizeH="0" baseline="0" dirty="0" smtClean="0">
                          <a:ln>
                            <a:noFill/>
                          </a:ln>
                          <a:solidFill>
                            <a:schemeClr val="tx1"/>
                          </a:solidFill>
                          <a:effectLst/>
                          <a:latin typeface="Arial" charset="0"/>
                          <a:ea typeface="ＭＳ Ｐゴシック" charset="0"/>
                        </a:rPr>
                        <a:t> ARV</a:t>
                      </a:r>
                    </a:p>
                    <a:p>
                      <a:pPr marL="285750" marR="0" lvl="0" indent="-285750" algn="l" defTabSz="914400" rtl="0" eaLnBrk="1" fontAlgn="base" latinLnBrk="0" hangingPunct="1">
                        <a:lnSpc>
                          <a:spcPct val="100000"/>
                        </a:lnSpc>
                        <a:spcBef>
                          <a:spcPct val="20000"/>
                        </a:spcBef>
                        <a:spcAft>
                          <a:spcPct val="0"/>
                        </a:spcAft>
                        <a:buClr>
                          <a:schemeClr val="tx2"/>
                        </a:buClr>
                        <a:buSzPct val="70000"/>
                        <a:buFont typeface="Wingdings" panose="05000000000000000000" pitchFamily="2" charset="2"/>
                        <a:buChar char="q"/>
                        <a:tabLst/>
                      </a:pPr>
                      <a:endParaRPr kumimoji="0" lang="en-US" sz="1800" b="0" i="0" u="none" strike="noStrike" cap="none" normalizeH="0" baseline="0" dirty="0">
                        <a:ln>
                          <a:noFill/>
                        </a:ln>
                        <a:solidFill>
                          <a:schemeClr val="tx1"/>
                        </a:solidFill>
                        <a:effectLst/>
                        <a:latin typeface="Arial" charset="0"/>
                        <a:ea typeface="ＭＳ Ｐゴシック" charset="0"/>
                      </a:endParaRPr>
                    </a:p>
                    <a:p>
                      <a:pPr marL="0" marR="0" lvl="0" indent="0" algn="l" defTabSz="914400" rtl="0" eaLnBrk="1" fontAlgn="base" latinLnBrk="0" hangingPunct="1">
                        <a:lnSpc>
                          <a:spcPct val="100000"/>
                        </a:lnSpc>
                        <a:spcBef>
                          <a:spcPct val="20000"/>
                        </a:spcBef>
                        <a:spcAft>
                          <a:spcPct val="0"/>
                        </a:spcAft>
                        <a:buClr>
                          <a:schemeClr val="tx2"/>
                        </a:buClr>
                        <a:buSzPct val="70000"/>
                        <a:buFont typeface="Wingdings" charset="0"/>
                        <a:buChar char="l"/>
                        <a:tabLst/>
                      </a:pPr>
                      <a:endParaRPr kumimoji="0" lang="en-US" sz="1800" b="0" i="0" u="none" strike="noStrike" cap="none" normalizeH="0" baseline="0" dirty="0">
                        <a:ln>
                          <a:noFill/>
                        </a:ln>
                        <a:solidFill>
                          <a:schemeClr val="tx1"/>
                        </a:solidFill>
                        <a:effectLst/>
                        <a:latin typeface="Arial" charset="0"/>
                        <a:ea typeface="ＭＳ Ｐゴシック"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285750" marR="0" lvl="0" indent="-285750" algn="l" defTabSz="914400" rtl="0" eaLnBrk="1" fontAlgn="base" latinLnBrk="0" hangingPunct="1">
                        <a:lnSpc>
                          <a:spcPct val="100000"/>
                        </a:lnSpc>
                        <a:spcBef>
                          <a:spcPct val="20000"/>
                        </a:spcBef>
                        <a:spcAft>
                          <a:spcPct val="0"/>
                        </a:spcAft>
                        <a:buClr>
                          <a:schemeClr val="tx2"/>
                        </a:buClr>
                        <a:buSzPct val="70000"/>
                        <a:buFont typeface="Wingdings" panose="05000000000000000000" pitchFamily="2" charset="2"/>
                        <a:buChar char="q"/>
                        <a:tabLst/>
                      </a:pPr>
                      <a:r>
                        <a:rPr kumimoji="0" lang="en-US" sz="1800" b="0" i="0" u="none" strike="noStrike" cap="none" normalizeH="0" baseline="0" dirty="0" smtClean="0">
                          <a:ln>
                            <a:noFill/>
                          </a:ln>
                          <a:solidFill>
                            <a:schemeClr val="tx1"/>
                          </a:solidFill>
                          <a:effectLst/>
                          <a:latin typeface="Arial" charset="0"/>
                          <a:ea typeface="ＭＳ Ｐゴシック" charset="0"/>
                        </a:rPr>
                        <a:t># </a:t>
                      </a:r>
                      <a:r>
                        <a:rPr kumimoji="0" lang="en-US" sz="1800" b="0" i="0" u="none" strike="noStrike" cap="none" normalizeH="0" baseline="0" dirty="0" err="1" smtClean="0">
                          <a:ln>
                            <a:noFill/>
                          </a:ln>
                          <a:solidFill>
                            <a:schemeClr val="tx1"/>
                          </a:solidFill>
                          <a:effectLst/>
                          <a:latin typeface="Arial" charset="0"/>
                          <a:ea typeface="ＭＳ Ｐゴシック" charset="0"/>
                        </a:rPr>
                        <a:t>Nhân</a:t>
                      </a:r>
                      <a:r>
                        <a:rPr kumimoji="0" lang="en-US" sz="1800" b="0" i="0" u="none" strike="noStrike" cap="none" normalizeH="0" baseline="0" dirty="0" smtClean="0">
                          <a:ln>
                            <a:noFill/>
                          </a:ln>
                          <a:solidFill>
                            <a:schemeClr val="tx1"/>
                          </a:solidFill>
                          <a:effectLst/>
                          <a:latin typeface="Arial" charset="0"/>
                          <a:ea typeface="ＭＳ Ｐゴシック" charset="0"/>
                        </a:rPr>
                        <a:t> </a:t>
                      </a:r>
                      <a:r>
                        <a:rPr kumimoji="0" lang="en-US" sz="1800" b="0" i="0" u="none" strike="noStrike" cap="none" normalizeH="0" baseline="0" dirty="0" err="1" smtClean="0">
                          <a:ln>
                            <a:noFill/>
                          </a:ln>
                          <a:solidFill>
                            <a:schemeClr val="tx1"/>
                          </a:solidFill>
                          <a:effectLst/>
                          <a:latin typeface="Arial" charset="0"/>
                          <a:ea typeface="ＭＳ Ｐゴシック" charset="0"/>
                        </a:rPr>
                        <a:t>viên</a:t>
                      </a:r>
                      <a:r>
                        <a:rPr kumimoji="0" lang="en-US" sz="1800" b="0" i="0" u="none" strike="noStrike" cap="none" normalizeH="0" baseline="0" dirty="0" smtClean="0">
                          <a:ln>
                            <a:noFill/>
                          </a:ln>
                          <a:solidFill>
                            <a:schemeClr val="tx1"/>
                          </a:solidFill>
                          <a:effectLst/>
                          <a:latin typeface="Arial" charset="0"/>
                          <a:ea typeface="ＭＳ Ｐゴシック" charset="0"/>
                        </a:rPr>
                        <a:t> </a:t>
                      </a:r>
                      <a:r>
                        <a:rPr kumimoji="0" lang="en-US" sz="1800" b="0" i="0" u="none" strike="noStrike" cap="none" normalizeH="0" baseline="0" dirty="0" err="1" smtClean="0">
                          <a:ln>
                            <a:noFill/>
                          </a:ln>
                          <a:solidFill>
                            <a:schemeClr val="tx1"/>
                          </a:solidFill>
                          <a:effectLst/>
                          <a:latin typeface="Arial" charset="0"/>
                          <a:ea typeface="ＭＳ Ｐゴシック" charset="0"/>
                        </a:rPr>
                        <a:t>được</a:t>
                      </a:r>
                      <a:r>
                        <a:rPr kumimoji="0" lang="en-US" sz="1800" b="0" i="0" u="none" strike="noStrike" cap="none" normalizeH="0" baseline="0" dirty="0" smtClean="0">
                          <a:ln>
                            <a:noFill/>
                          </a:ln>
                          <a:solidFill>
                            <a:schemeClr val="tx1"/>
                          </a:solidFill>
                          <a:effectLst/>
                          <a:latin typeface="Arial" charset="0"/>
                          <a:ea typeface="ＭＳ Ｐゴシック" charset="0"/>
                        </a:rPr>
                        <a:t> </a:t>
                      </a:r>
                      <a:r>
                        <a:rPr kumimoji="0" lang="en-US" sz="1800" b="0" i="0" u="none" strike="noStrike" cap="none" normalizeH="0" baseline="0" dirty="0" err="1" smtClean="0">
                          <a:ln>
                            <a:noFill/>
                          </a:ln>
                          <a:solidFill>
                            <a:schemeClr val="tx1"/>
                          </a:solidFill>
                          <a:effectLst/>
                          <a:latin typeface="Arial" charset="0"/>
                          <a:ea typeface="ＭＳ Ｐゴシック" charset="0"/>
                        </a:rPr>
                        <a:t>huấn</a:t>
                      </a:r>
                      <a:r>
                        <a:rPr kumimoji="0" lang="en-US" sz="1800" b="0" i="0" u="none" strike="noStrike" cap="none" normalizeH="0" baseline="0" dirty="0" smtClean="0">
                          <a:ln>
                            <a:noFill/>
                          </a:ln>
                          <a:solidFill>
                            <a:schemeClr val="tx1"/>
                          </a:solidFill>
                          <a:effectLst/>
                          <a:latin typeface="Arial" charset="0"/>
                          <a:ea typeface="ＭＳ Ｐゴシック" charset="0"/>
                        </a:rPr>
                        <a:t> </a:t>
                      </a:r>
                      <a:r>
                        <a:rPr kumimoji="0" lang="en-US" sz="1800" b="0" i="0" u="none" strike="noStrike" cap="none" normalizeH="0" baseline="0" dirty="0" err="1" smtClean="0">
                          <a:ln>
                            <a:noFill/>
                          </a:ln>
                          <a:solidFill>
                            <a:schemeClr val="tx1"/>
                          </a:solidFill>
                          <a:effectLst/>
                          <a:latin typeface="Arial" charset="0"/>
                          <a:ea typeface="ＭＳ Ｐゴシック" charset="0"/>
                        </a:rPr>
                        <a:t>luyện</a:t>
                      </a:r>
                      <a:r>
                        <a:rPr kumimoji="0" lang="en-US" sz="1800" b="0" i="0" u="none" strike="noStrike" cap="none" normalizeH="0" baseline="0" dirty="0" smtClean="0">
                          <a:ln>
                            <a:noFill/>
                          </a:ln>
                          <a:solidFill>
                            <a:schemeClr val="tx1"/>
                          </a:solidFill>
                          <a:effectLst/>
                          <a:latin typeface="Arial" charset="0"/>
                          <a:ea typeface="ＭＳ Ｐゴシック" charset="0"/>
                        </a:rPr>
                        <a:t> </a:t>
                      </a:r>
                      <a:r>
                        <a:rPr kumimoji="0" lang="en-US" sz="1800" b="0" i="0" u="none" strike="noStrike" cap="none" normalizeH="0" baseline="0" dirty="0" err="1" smtClean="0">
                          <a:ln>
                            <a:noFill/>
                          </a:ln>
                          <a:solidFill>
                            <a:schemeClr val="tx1"/>
                          </a:solidFill>
                          <a:effectLst/>
                          <a:latin typeface="Arial" charset="0"/>
                          <a:ea typeface="ＭＳ Ｐゴシック" charset="0"/>
                        </a:rPr>
                        <a:t>đáp</a:t>
                      </a:r>
                      <a:r>
                        <a:rPr kumimoji="0" lang="en-US" sz="1800" b="0" i="0" u="none" strike="noStrike" cap="none" normalizeH="0" baseline="0" dirty="0" smtClean="0">
                          <a:ln>
                            <a:noFill/>
                          </a:ln>
                          <a:solidFill>
                            <a:schemeClr val="tx1"/>
                          </a:solidFill>
                          <a:effectLst/>
                          <a:latin typeface="Arial" charset="0"/>
                          <a:ea typeface="ＭＳ Ｐゴシック" charset="0"/>
                        </a:rPr>
                        <a:t> </a:t>
                      </a:r>
                      <a:r>
                        <a:rPr kumimoji="0" lang="en-US" sz="1800" b="0" i="0" u="none" strike="noStrike" cap="none" normalizeH="0" baseline="0" dirty="0" err="1" smtClean="0">
                          <a:ln>
                            <a:noFill/>
                          </a:ln>
                          <a:solidFill>
                            <a:schemeClr val="tx1"/>
                          </a:solidFill>
                          <a:effectLst/>
                          <a:latin typeface="Arial" charset="0"/>
                          <a:ea typeface="ＭＳ Ｐゴシック" charset="0"/>
                        </a:rPr>
                        <a:t>ứng</a:t>
                      </a:r>
                      <a:r>
                        <a:rPr kumimoji="0" lang="en-US" sz="1800" b="0" i="0" u="none" strike="noStrike" cap="none" normalizeH="0" baseline="0" dirty="0" smtClean="0">
                          <a:ln>
                            <a:noFill/>
                          </a:ln>
                          <a:solidFill>
                            <a:schemeClr val="tx1"/>
                          </a:solidFill>
                          <a:effectLst/>
                          <a:latin typeface="Arial" charset="0"/>
                          <a:ea typeface="ＭＳ Ｐゴシック" charset="0"/>
                        </a:rPr>
                        <a:t> </a:t>
                      </a:r>
                      <a:r>
                        <a:rPr kumimoji="0" lang="en-US" sz="1800" b="0" i="0" u="none" strike="noStrike" cap="none" normalizeH="0" baseline="0" dirty="0" err="1" smtClean="0">
                          <a:ln>
                            <a:noFill/>
                          </a:ln>
                          <a:solidFill>
                            <a:schemeClr val="tx1"/>
                          </a:solidFill>
                          <a:effectLst/>
                          <a:latin typeface="Arial" charset="0"/>
                          <a:ea typeface="ＭＳ Ｐゴシック" charset="0"/>
                        </a:rPr>
                        <a:t>giới</a:t>
                      </a:r>
                      <a:r>
                        <a:rPr kumimoji="0" lang="en-US" sz="1800" b="0" i="0" u="none" strike="noStrike" cap="none" normalizeH="0" baseline="0" dirty="0" smtClean="0">
                          <a:ln>
                            <a:noFill/>
                          </a:ln>
                          <a:solidFill>
                            <a:schemeClr val="tx1"/>
                          </a:solidFill>
                          <a:effectLst/>
                          <a:latin typeface="Arial" charset="0"/>
                          <a:ea typeface="ＭＳ Ｐゴシック" charset="0"/>
                        </a:rPr>
                        <a:t> </a:t>
                      </a:r>
                      <a:r>
                        <a:rPr kumimoji="0" lang="en-US" sz="1800" b="0" i="0" u="none" strike="noStrike" cap="none" normalizeH="0" baseline="0" dirty="0" err="1" smtClean="0">
                          <a:ln>
                            <a:noFill/>
                          </a:ln>
                          <a:solidFill>
                            <a:schemeClr val="tx1"/>
                          </a:solidFill>
                          <a:effectLst/>
                          <a:latin typeface="Arial" charset="0"/>
                          <a:ea typeface="ＭＳ Ｐゴシック" charset="0"/>
                        </a:rPr>
                        <a:t>trong</a:t>
                      </a:r>
                      <a:r>
                        <a:rPr kumimoji="0" lang="en-US" sz="1800" b="0" i="0" u="none" strike="noStrike" cap="none" normalizeH="0" baseline="0" dirty="0" smtClean="0">
                          <a:ln>
                            <a:noFill/>
                          </a:ln>
                          <a:solidFill>
                            <a:schemeClr val="tx1"/>
                          </a:solidFill>
                          <a:effectLst/>
                          <a:latin typeface="Arial" charset="0"/>
                          <a:ea typeface="ＭＳ Ｐゴシック" charset="0"/>
                        </a:rPr>
                        <a:t> </a:t>
                      </a:r>
                      <a:r>
                        <a:rPr kumimoji="0" lang="en-US" sz="1800" b="0" i="0" u="none" strike="noStrike" cap="none" normalizeH="0" baseline="0" dirty="0" smtClean="0">
                          <a:ln>
                            <a:noFill/>
                          </a:ln>
                          <a:solidFill>
                            <a:schemeClr val="tx1"/>
                          </a:solidFill>
                          <a:effectLst/>
                          <a:latin typeface="Arial" charset="0"/>
                          <a:ea typeface="ＭＳ Ｐゴシック" charset="0"/>
                        </a:rPr>
                        <a:t>OST (MMT) </a:t>
                      </a:r>
                      <a:endParaRPr kumimoji="0" lang="en-US" sz="1800" b="0" i="0" u="none" strike="noStrike" cap="none" normalizeH="0" baseline="0" dirty="0" smtClean="0">
                        <a:ln>
                          <a:noFill/>
                        </a:ln>
                        <a:solidFill>
                          <a:schemeClr val="tx1"/>
                        </a:solidFill>
                        <a:effectLst/>
                        <a:latin typeface="Arial" charset="0"/>
                        <a:ea typeface="ＭＳ Ｐゴシック" charset="0"/>
                      </a:endParaRPr>
                    </a:p>
                    <a:p>
                      <a:pPr marL="285750" marR="0" lvl="0" indent="-285750" algn="l" defTabSz="914400" rtl="0" eaLnBrk="1" fontAlgn="base" latinLnBrk="0" hangingPunct="1">
                        <a:lnSpc>
                          <a:spcPct val="100000"/>
                        </a:lnSpc>
                        <a:spcBef>
                          <a:spcPct val="20000"/>
                        </a:spcBef>
                        <a:spcAft>
                          <a:spcPct val="0"/>
                        </a:spcAft>
                        <a:buClr>
                          <a:schemeClr val="tx2"/>
                        </a:buClr>
                        <a:buSzPct val="70000"/>
                        <a:buFont typeface="Wingdings" panose="05000000000000000000" pitchFamily="2" charset="2"/>
                        <a:buChar char="q"/>
                        <a:tabLst/>
                      </a:pPr>
                      <a:r>
                        <a:rPr kumimoji="0" lang="en-US" sz="1800" b="0" i="0" u="none" strike="noStrike" cap="none" normalizeH="0" baseline="0" dirty="0" smtClean="0">
                          <a:ln>
                            <a:noFill/>
                          </a:ln>
                          <a:solidFill>
                            <a:schemeClr val="tx1"/>
                          </a:solidFill>
                          <a:effectLst/>
                          <a:latin typeface="Arial" charset="0"/>
                          <a:ea typeface="ＭＳ Ｐゴシック" charset="0"/>
                        </a:rPr>
                        <a:t># </a:t>
                      </a:r>
                      <a:r>
                        <a:rPr kumimoji="0" lang="en-US" sz="1800" b="0" i="0" u="none" strike="noStrike" cap="none" normalizeH="0" baseline="0" dirty="0" smtClean="0">
                          <a:ln>
                            <a:noFill/>
                          </a:ln>
                          <a:solidFill>
                            <a:schemeClr val="tx1"/>
                          </a:solidFill>
                          <a:effectLst/>
                          <a:latin typeface="Arial" charset="0"/>
                          <a:ea typeface="ＭＳ Ｐゴシック" charset="0"/>
                        </a:rPr>
                        <a:t>PNTCMT </a:t>
                      </a:r>
                      <a:r>
                        <a:rPr kumimoji="0" lang="en-US" sz="1800" b="0" i="0" u="none" strike="noStrike" cap="none" normalizeH="0" baseline="0" dirty="0" err="1" smtClean="0">
                          <a:ln>
                            <a:noFill/>
                          </a:ln>
                          <a:solidFill>
                            <a:schemeClr val="tx1"/>
                          </a:solidFill>
                          <a:effectLst/>
                          <a:latin typeface="Arial" charset="0"/>
                          <a:ea typeface="ＭＳ Ｐゴシック" charset="0"/>
                        </a:rPr>
                        <a:t>được</a:t>
                      </a:r>
                      <a:r>
                        <a:rPr kumimoji="0" lang="en-US" sz="1800" b="0" i="0" u="none" strike="noStrike" cap="none" normalizeH="0" baseline="0" dirty="0" smtClean="0">
                          <a:ln>
                            <a:noFill/>
                          </a:ln>
                          <a:solidFill>
                            <a:schemeClr val="tx1"/>
                          </a:solidFill>
                          <a:effectLst/>
                          <a:latin typeface="Arial" charset="0"/>
                          <a:ea typeface="ＭＳ Ｐゴシック" charset="0"/>
                        </a:rPr>
                        <a:t> </a:t>
                      </a:r>
                      <a:r>
                        <a:rPr kumimoji="0" lang="en-US" sz="1800" b="0" i="0" u="none" strike="noStrike" cap="none" normalizeH="0" baseline="0" dirty="0" err="1" smtClean="0">
                          <a:ln>
                            <a:noFill/>
                          </a:ln>
                          <a:solidFill>
                            <a:schemeClr val="tx1"/>
                          </a:solidFill>
                          <a:effectLst/>
                          <a:latin typeface="Arial" charset="0"/>
                          <a:ea typeface="ＭＳ Ｐゴシック" charset="0"/>
                        </a:rPr>
                        <a:t>xét</a:t>
                      </a:r>
                      <a:r>
                        <a:rPr kumimoji="0" lang="en-US" sz="1800" b="0" i="0" u="none" strike="noStrike" cap="none" normalizeH="0" baseline="0" dirty="0" smtClean="0">
                          <a:ln>
                            <a:noFill/>
                          </a:ln>
                          <a:solidFill>
                            <a:schemeClr val="tx1"/>
                          </a:solidFill>
                          <a:effectLst/>
                          <a:latin typeface="Arial" charset="0"/>
                          <a:ea typeface="ＭＳ Ｐゴシック" charset="0"/>
                        </a:rPr>
                        <a:t> </a:t>
                      </a:r>
                      <a:r>
                        <a:rPr kumimoji="0" lang="en-US" sz="1800" b="0" i="0" u="none" strike="noStrike" cap="none" normalizeH="0" baseline="0" dirty="0" err="1" smtClean="0">
                          <a:ln>
                            <a:noFill/>
                          </a:ln>
                          <a:solidFill>
                            <a:schemeClr val="tx1"/>
                          </a:solidFill>
                          <a:effectLst/>
                          <a:latin typeface="Arial" charset="0"/>
                          <a:ea typeface="ＭＳ Ｐゴシック" charset="0"/>
                        </a:rPr>
                        <a:t>nghiệm</a:t>
                      </a:r>
                      <a:r>
                        <a:rPr kumimoji="0" lang="en-US" sz="1800" b="0" i="0" u="none" strike="noStrike" cap="none" normalizeH="0" baseline="0" dirty="0" smtClean="0">
                          <a:ln>
                            <a:noFill/>
                          </a:ln>
                          <a:solidFill>
                            <a:schemeClr val="tx1"/>
                          </a:solidFill>
                          <a:effectLst/>
                          <a:latin typeface="Arial" charset="0"/>
                          <a:ea typeface="ＭＳ Ｐゴシック" charset="0"/>
                        </a:rPr>
                        <a:t> HIV &amp; </a:t>
                      </a:r>
                      <a:r>
                        <a:rPr kumimoji="0" lang="en-US" sz="1800" b="0" i="0" u="none" strike="noStrike" cap="none" normalizeH="0" baseline="0" dirty="0" err="1" smtClean="0">
                          <a:ln>
                            <a:noFill/>
                          </a:ln>
                          <a:solidFill>
                            <a:schemeClr val="tx1"/>
                          </a:solidFill>
                          <a:effectLst/>
                          <a:latin typeface="Arial" charset="0"/>
                          <a:ea typeface="ＭＳ Ｐゴシック" charset="0"/>
                        </a:rPr>
                        <a:t>chuyển</a:t>
                      </a:r>
                      <a:r>
                        <a:rPr kumimoji="0" lang="en-US" sz="1800" b="0" i="0" u="none" strike="noStrike" cap="none" normalizeH="0" baseline="0" dirty="0" smtClean="0">
                          <a:ln>
                            <a:noFill/>
                          </a:ln>
                          <a:solidFill>
                            <a:schemeClr val="tx1"/>
                          </a:solidFill>
                          <a:effectLst/>
                          <a:latin typeface="Arial" charset="0"/>
                          <a:ea typeface="ＭＳ Ｐゴシック" charset="0"/>
                        </a:rPr>
                        <a:t> </a:t>
                      </a:r>
                      <a:r>
                        <a:rPr kumimoji="0" lang="en-US" sz="1800" b="0" i="0" u="none" strike="noStrike" cap="none" normalizeH="0" baseline="0" dirty="0" err="1" smtClean="0">
                          <a:ln>
                            <a:noFill/>
                          </a:ln>
                          <a:solidFill>
                            <a:schemeClr val="tx1"/>
                          </a:solidFill>
                          <a:effectLst/>
                          <a:latin typeface="Arial" charset="0"/>
                          <a:ea typeface="ＭＳ Ｐゴシック" charset="0"/>
                        </a:rPr>
                        <a:t>gởi</a:t>
                      </a:r>
                      <a:r>
                        <a:rPr kumimoji="0" lang="en-US" sz="1800" b="0" i="0" u="none" strike="noStrike" cap="none" normalizeH="0" baseline="0" dirty="0" smtClean="0">
                          <a:ln>
                            <a:noFill/>
                          </a:ln>
                          <a:solidFill>
                            <a:schemeClr val="tx1"/>
                          </a:solidFill>
                          <a:effectLst/>
                          <a:latin typeface="Arial" charset="0"/>
                          <a:ea typeface="ＭＳ Ｐゴシック" charset="0"/>
                        </a:rPr>
                        <a:t> ART </a:t>
                      </a:r>
                    </a:p>
                    <a:p>
                      <a:pPr marL="285750" marR="0" lvl="0" indent="-285750" algn="l" defTabSz="914400" rtl="0" eaLnBrk="1" fontAlgn="base" latinLnBrk="0" hangingPunct="1">
                        <a:lnSpc>
                          <a:spcPct val="100000"/>
                        </a:lnSpc>
                        <a:spcBef>
                          <a:spcPct val="20000"/>
                        </a:spcBef>
                        <a:spcAft>
                          <a:spcPct val="0"/>
                        </a:spcAft>
                        <a:buClr>
                          <a:schemeClr val="tx2"/>
                        </a:buClr>
                        <a:buSzPct val="70000"/>
                        <a:buFont typeface="Wingdings" panose="05000000000000000000" pitchFamily="2" charset="2"/>
                        <a:buChar char="q"/>
                        <a:tabLst/>
                      </a:pPr>
                      <a:r>
                        <a:rPr kumimoji="0" lang="en-US" sz="1800" b="0" i="0" u="none" strike="noStrike" cap="none" normalizeH="0" baseline="0" dirty="0" smtClean="0">
                          <a:ln>
                            <a:noFill/>
                          </a:ln>
                          <a:solidFill>
                            <a:schemeClr val="tx1"/>
                          </a:solidFill>
                          <a:effectLst/>
                          <a:latin typeface="Arial" charset="0"/>
                          <a:ea typeface="ＭＳ Ｐゴシック" charset="0"/>
                        </a:rPr>
                        <a:t># </a:t>
                      </a:r>
                      <a:r>
                        <a:rPr kumimoji="0" lang="en-US" sz="1800" b="0" i="0" u="none" strike="noStrike" cap="none" normalizeH="0" baseline="0" dirty="0" smtClean="0">
                          <a:ln>
                            <a:noFill/>
                          </a:ln>
                          <a:solidFill>
                            <a:schemeClr val="tx1"/>
                          </a:solidFill>
                          <a:effectLst/>
                          <a:latin typeface="Arial" charset="0"/>
                          <a:ea typeface="ＭＳ Ｐゴシック" charset="0"/>
                        </a:rPr>
                        <a:t>PNTCMT </a:t>
                      </a:r>
                      <a:r>
                        <a:rPr kumimoji="0" lang="en-US" sz="1800" b="0" i="0" u="none" strike="noStrike" cap="none" normalizeH="0" baseline="0" dirty="0" err="1" smtClean="0">
                          <a:ln>
                            <a:noFill/>
                          </a:ln>
                          <a:solidFill>
                            <a:schemeClr val="tx1"/>
                          </a:solidFill>
                          <a:effectLst/>
                          <a:latin typeface="Arial" charset="0"/>
                          <a:ea typeface="ＭＳ Ｐゴシック" charset="0"/>
                        </a:rPr>
                        <a:t>chuyển</a:t>
                      </a:r>
                      <a:r>
                        <a:rPr kumimoji="0" lang="en-US" sz="1800" b="0" i="0" u="none" strike="noStrike" cap="none" normalizeH="0" baseline="0" dirty="0" smtClean="0">
                          <a:ln>
                            <a:noFill/>
                          </a:ln>
                          <a:solidFill>
                            <a:schemeClr val="tx1"/>
                          </a:solidFill>
                          <a:effectLst/>
                          <a:latin typeface="Arial" charset="0"/>
                          <a:ea typeface="ＭＳ Ｐゴシック" charset="0"/>
                        </a:rPr>
                        <a:t> </a:t>
                      </a:r>
                      <a:r>
                        <a:rPr kumimoji="0" lang="en-US" sz="1800" b="0" i="0" u="none" strike="noStrike" cap="none" normalizeH="0" baseline="0" dirty="0" err="1" smtClean="0">
                          <a:ln>
                            <a:noFill/>
                          </a:ln>
                          <a:solidFill>
                            <a:schemeClr val="tx1"/>
                          </a:solidFill>
                          <a:effectLst/>
                          <a:latin typeface="Arial" charset="0"/>
                          <a:ea typeface="ＭＳ Ｐゴシック" charset="0"/>
                        </a:rPr>
                        <a:t>gởi</a:t>
                      </a:r>
                      <a:r>
                        <a:rPr kumimoji="0" lang="en-US" sz="1800" b="0" i="0" u="none" strike="noStrike" cap="none" normalizeH="0" baseline="0" dirty="0" smtClean="0">
                          <a:ln>
                            <a:noFill/>
                          </a:ln>
                          <a:solidFill>
                            <a:schemeClr val="tx1"/>
                          </a:solidFill>
                          <a:effectLst/>
                          <a:latin typeface="Arial" charset="0"/>
                          <a:ea typeface="ＭＳ Ｐゴシック" charset="0"/>
                        </a:rPr>
                        <a:t> </a:t>
                      </a:r>
                      <a:r>
                        <a:rPr kumimoji="0" lang="en-US" sz="1800" b="0" i="0" u="none" strike="noStrike" cap="none" normalizeH="0" baseline="0" dirty="0" err="1" smtClean="0">
                          <a:ln>
                            <a:noFill/>
                          </a:ln>
                          <a:solidFill>
                            <a:schemeClr val="tx1"/>
                          </a:solidFill>
                          <a:effectLst/>
                          <a:latin typeface="Arial" charset="0"/>
                          <a:ea typeface="ＭＳ Ｐゴシック" charset="0"/>
                        </a:rPr>
                        <a:t>đến</a:t>
                      </a:r>
                      <a:r>
                        <a:rPr kumimoji="0" lang="en-US" sz="1800" b="0" i="0" u="none" strike="noStrike" cap="none" normalizeH="0" baseline="0" dirty="0" smtClean="0">
                          <a:ln>
                            <a:noFill/>
                          </a:ln>
                          <a:solidFill>
                            <a:schemeClr val="tx1"/>
                          </a:solidFill>
                          <a:effectLst/>
                          <a:latin typeface="Arial" charset="0"/>
                          <a:ea typeface="ＭＳ Ｐゴシック" charset="0"/>
                        </a:rPr>
                        <a:t> </a:t>
                      </a:r>
                      <a:r>
                        <a:rPr kumimoji="0" lang="en-US" sz="1800" b="0" i="0" u="none" strike="noStrike" cap="none" normalizeH="0" baseline="0" dirty="0" err="1" smtClean="0">
                          <a:ln>
                            <a:noFill/>
                          </a:ln>
                          <a:solidFill>
                            <a:schemeClr val="tx1"/>
                          </a:solidFill>
                          <a:effectLst/>
                          <a:latin typeface="Arial" charset="0"/>
                          <a:ea typeface="ＭＳ Ｐゴシック" charset="0"/>
                        </a:rPr>
                        <a:t>hô</a:t>
                      </a:r>
                      <a:r>
                        <a:rPr kumimoji="0" lang="en-US" sz="1800" b="0" i="0" u="none" strike="noStrike" cap="none" normalizeH="0" baseline="0" dirty="0" smtClean="0">
                          <a:ln>
                            <a:noFill/>
                          </a:ln>
                          <a:solidFill>
                            <a:schemeClr val="tx1"/>
                          </a:solidFill>
                          <a:effectLst/>
                          <a:latin typeface="Arial" charset="0"/>
                          <a:ea typeface="ＭＳ Ｐゴシック" charset="0"/>
                        </a:rPr>
                        <a:t>̃ </a:t>
                      </a:r>
                      <a:r>
                        <a:rPr kumimoji="0" lang="en-US" sz="1800" b="0" i="0" u="none" strike="noStrike" cap="none" normalizeH="0" baseline="0" dirty="0" err="1" smtClean="0">
                          <a:ln>
                            <a:noFill/>
                          </a:ln>
                          <a:solidFill>
                            <a:schemeClr val="tx1"/>
                          </a:solidFill>
                          <a:effectLst/>
                          <a:latin typeface="Arial" charset="0"/>
                          <a:ea typeface="ＭＳ Ｐゴシック" charset="0"/>
                        </a:rPr>
                        <a:t>trợ</a:t>
                      </a:r>
                      <a:r>
                        <a:rPr kumimoji="0" lang="en-US" sz="1800" b="0" i="0" u="none" strike="noStrike" cap="none" normalizeH="0" baseline="0" dirty="0" smtClean="0">
                          <a:ln>
                            <a:noFill/>
                          </a:ln>
                          <a:solidFill>
                            <a:schemeClr val="tx1"/>
                          </a:solidFill>
                          <a:effectLst/>
                          <a:latin typeface="Arial" charset="0"/>
                          <a:ea typeface="ＭＳ Ｐゴシック" charset="0"/>
                        </a:rPr>
                        <a:t> </a:t>
                      </a:r>
                      <a:r>
                        <a:rPr kumimoji="0" lang="en-US" sz="1800" b="0" i="0" u="none" strike="noStrike" cap="none" normalizeH="0" baseline="0" dirty="0" err="1" smtClean="0">
                          <a:ln>
                            <a:noFill/>
                          </a:ln>
                          <a:solidFill>
                            <a:schemeClr val="tx1"/>
                          </a:solidFill>
                          <a:effectLst/>
                          <a:latin typeface="Arial" charset="0"/>
                          <a:ea typeface="ＭＳ Ｐゴシック" charset="0"/>
                        </a:rPr>
                        <a:t>đồng</a:t>
                      </a:r>
                      <a:r>
                        <a:rPr kumimoji="0" lang="en-US" sz="1800" b="0" i="0" u="none" strike="noStrike" cap="none" normalizeH="0" baseline="0" dirty="0" smtClean="0">
                          <a:ln>
                            <a:noFill/>
                          </a:ln>
                          <a:solidFill>
                            <a:schemeClr val="tx1"/>
                          </a:solidFill>
                          <a:effectLst/>
                          <a:latin typeface="Arial" charset="0"/>
                          <a:ea typeface="ＭＳ Ｐゴシック" charset="0"/>
                        </a:rPr>
                        <a:t> </a:t>
                      </a:r>
                      <a:r>
                        <a:rPr kumimoji="0" lang="en-US" sz="1800" b="0" i="0" u="none" strike="noStrike" cap="none" normalizeH="0" baseline="0" dirty="0" err="1" smtClean="0">
                          <a:ln>
                            <a:noFill/>
                          </a:ln>
                          <a:solidFill>
                            <a:schemeClr val="tx1"/>
                          </a:solidFill>
                          <a:effectLst/>
                          <a:latin typeface="Arial" charset="0"/>
                          <a:ea typeface="ＭＳ Ｐゴシック" charset="0"/>
                        </a:rPr>
                        <a:t>đẳng</a:t>
                      </a:r>
                      <a:r>
                        <a:rPr kumimoji="0" lang="en-US" sz="1800" b="0" i="0" u="none" strike="noStrike" cap="none" normalizeH="0" baseline="0" dirty="0" smtClean="0">
                          <a:ln>
                            <a:noFill/>
                          </a:ln>
                          <a:solidFill>
                            <a:schemeClr val="tx1"/>
                          </a:solidFill>
                          <a:effectLst/>
                          <a:latin typeface="Arial" charset="0"/>
                          <a:ea typeface="ＭＳ Ｐゴシック" charset="0"/>
                        </a:rPr>
                        <a:t> </a:t>
                      </a:r>
                      <a:r>
                        <a:rPr kumimoji="0" lang="en-US" sz="1800" b="0" i="0" u="none" strike="noStrike" cap="none" normalizeH="0" baseline="0" dirty="0" err="1" smtClean="0">
                          <a:ln>
                            <a:noFill/>
                          </a:ln>
                          <a:solidFill>
                            <a:schemeClr val="tx1"/>
                          </a:solidFill>
                          <a:effectLst/>
                          <a:latin typeface="Arial" charset="0"/>
                          <a:ea typeface="ＭＳ Ｐゴシック" charset="0"/>
                        </a:rPr>
                        <a:t>của</a:t>
                      </a:r>
                      <a:r>
                        <a:rPr kumimoji="0" lang="en-US" sz="1800" b="0" i="0" u="none" strike="noStrike" cap="none" normalizeH="0" baseline="0" dirty="0" smtClean="0">
                          <a:ln>
                            <a:noFill/>
                          </a:ln>
                          <a:solidFill>
                            <a:schemeClr val="tx1"/>
                          </a:solidFill>
                          <a:effectLst/>
                          <a:latin typeface="Arial" charset="0"/>
                          <a:ea typeface="ＭＳ Ｐゴシック" charset="0"/>
                        </a:rPr>
                        <a:t> </a:t>
                      </a:r>
                      <a:r>
                        <a:rPr kumimoji="0" lang="en-US" sz="1800" b="0" i="0" u="none" strike="noStrike" cap="none" normalizeH="0" baseline="0" dirty="0" err="1" smtClean="0">
                          <a:ln>
                            <a:noFill/>
                          </a:ln>
                          <a:solidFill>
                            <a:schemeClr val="tx1"/>
                          </a:solidFill>
                          <a:effectLst/>
                          <a:latin typeface="Arial" charset="0"/>
                          <a:ea typeface="ＭＳ Ｐゴシック" charset="0"/>
                        </a:rPr>
                        <a:t>các</a:t>
                      </a:r>
                      <a:r>
                        <a:rPr kumimoji="0" lang="en-US" sz="1800" b="0" i="0" u="none" strike="noStrike" cap="none" normalizeH="0" baseline="0" dirty="0" smtClean="0">
                          <a:ln>
                            <a:noFill/>
                          </a:ln>
                          <a:solidFill>
                            <a:schemeClr val="tx1"/>
                          </a:solidFill>
                          <a:effectLst/>
                          <a:latin typeface="Arial" charset="0"/>
                          <a:ea typeface="ＭＳ Ｐゴシック" charset="0"/>
                        </a:rPr>
                        <a:t> NGO</a:t>
                      </a:r>
                    </a:p>
                    <a:p>
                      <a:pPr marL="285750" marR="0" lvl="0" indent="-285750" algn="l" defTabSz="914400" rtl="0" eaLnBrk="1" fontAlgn="base" latinLnBrk="0" hangingPunct="1">
                        <a:lnSpc>
                          <a:spcPct val="100000"/>
                        </a:lnSpc>
                        <a:spcBef>
                          <a:spcPct val="20000"/>
                        </a:spcBef>
                        <a:spcAft>
                          <a:spcPct val="0"/>
                        </a:spcAft>
                        <a:buClr>
                          <a:schemeClr val="tx2"/>
                        </a:buClr>
                        <a:buSzPct val="70000"/>
                        <a:buFont typeface="Wingdings" panose="05000000000000000000" pitchFamily="2" charset="2"/>
                        <a:buChar char="q"/>
                        <a:tabLst/>
                      </a:pPr>
                      <a:r>
                        <a:rPr kumimoji="0" lang="en-US" sz="1800" b="0" i="0" u="none" strike="noStrike" cap="none" normalizeH="0" baseline="0" dirty="0" smtClean="0">
                          <a:ln>
                            <a:noFill/>
                          </a:ln>
                          <a:solidFill>
                            <a:schemeClr val="tx1"/>
                          </a:solidFill>
                          <a:effectLst/>
                          <a:latin typeface="Arial" charset="0"/>
                          <a:ea typeface="ＭＳ Ｐゴシック" charset="0"/>
                        </a:rPr>
                        <a:t># </a:t>
                      </a:r>
                      <a:r>
                        <a:rPr kumimoji="0" lang="en-US" sz="1800" b="0" i="0" u="none" strike="noStrike" cap="none" normalizeH="0" baseline="0" dirty="0" smtClean="0">
                          <a:ln>
                            <a:noFill/>
                          </a:ln>
                          <a:solidFill>
                            <a:schemeClr val="tx1"/>
                          </a:solidFill>
                          <a:effectLst/>
                          <a:latin typeface="Arial" charset="0"/>
                          <a:ea typeface="ＭＳ Ｐゴシック" charset="0"/>
                        </a:rPr>
                        <a:t>PNTCMT </a:t>
                      </a:r>
                      <a:r>
                        <a:rPr kumimoji="0" lang="en-US" sz="1800" b="0" i="0" u="none" strike="noStrike" cap="none" normalizeH="0" baseline="0" dirty="0" err="1" smtClean="0">
                          <a:ln>
                            <a:noFill/>
                          </a:ln>
                          <a:solidFill>
                            <a:schemeClr val="tx1"/>
                          </a:solidFill>
                          <a:effectLst/>
                          <a:latin typeface="Arial" charset="0"/>
                          <a:ea typeface="ＭＳ Ｐゴシック" charset="0"/>
                        </a:rPr>
                        <a:t>mang</a:t>
                      </a:r>
                      <a:r>
                        <a:rPr kumimoji="0" lang="en-US" sz="1800" b="0" i="0" u="none" strike="noStrike" cap="none" normalizeH="0" baseline="0" dirty="0" smtClean="0">
                          <a:ln>
                            <a:noFill/>
                          </a:ln>
                          <a:solidFill>
                            <a:schemeClr val="tx1"/>
                          </a:solidFill>
                          <a:effectLst/>
                          <a:latin typeface="Arial" charset="0"/>
                          <a:ea typeface="ＭＳ Ｐゴシック" charset="0"/>
                        </a:rPr>
                        <a:t> </a:t>
                      </a:r>
                      <a:r>
                        <a:rPr kumimoji="0" lang="en-US" sz="1800" b="0" i="0" u="none" strike="noStrike" cap="none" normalizeH="0" baseline="0" dirty="0" err="1" smtClean="0">
                          <a:ln>
                            <a:noFill/>
                          </a:ln>
                          <a:solidFill>
                            <a:schemeClr val="tx1"/>
                          </a:solidFill>
                          <a:effectLst/>
                          <a:latin typeface="Arial" charset="0"/>
                          <a:ea typeface="ＭＳ Ｐゴシック" charset="0"/>
                        </a:rPr>
                        <a:t>thai</a:t>
                      </a:r>
                      <a:r>
                        <a:rPr kumimoji="0" lang="en-US" sz="1800" b="0" i="0" u="none" strike="noStrike" cap="none" normalizeH="0" baseline="0" dirty="0" smtClean="0">
                          <a:ln>
                            <a:noFill/>
                          </a:ln>
                          <a:solidFill>
                            <a:schemeClr val="tx1"/>
                          </a:solidFill>
                          <a:effectLst/>
                          <a:latin typeface="Arial" charset="0"/>
                          <a:ea typeface="ＭＳ Ｐゴシック" charset="0"/>
                        </a:rPr>
                        <a:t> </a:t>
                      </a:r>
                      <a:r>
                        <a:rPr kumimoji="0" lang="en-US" sz="1800" b="0" i="0" u="none" strike="noStrike" cap="none" normalizeH="0" baseline="0" dirty="0" err="1" smtClean="0">
                          <a:ln>
                            <a:noFill/>
                          </a:ln>
                          <a:solidFill>
                            <a:schemeClr val="tx1"/>
                          </a:solidFill>
                          <a:effectLst/>
                          <a:latin typeface="Arial" charset="0"/>
                          <a:ea typeface="ＭＳ Ｐゴシック" charset="0"/>
                        </a:rPr>
                        <a:t>nhận</a:t>
                      </a:r>
                      <a:r>
                        <a:rPr kumimoji="0" lang="en-US" sz="1800" b="0" i="0" u="none" strike="noStrike" cap="none" normalizeH="0" baseline="0" dirty="0" smtClean="0">
                          <a:ln>
                            <a:noFill/>
                          </a:ln>
                          <a:solidFill>
                            <a:schemeClr val="tx1"/>
                          </a:solidFill>
                          <a:effectLst/>
                          <a:latin typeface="Arial" charset="0"/>
                          <a:ea typeface="ＭＳ Ｐゴシック" charset="0"/>
                        </a:rPr>
                        <a:t> </a:t>
                      </a:r>
                      <a:r>
                        <a:rPr kumimoji="0" lang="en-US" sz="1800" b="0" i="0" u="none" strike="noStrike" cap="none" normalizeH="0" baseline="0" dirty="0" err="1" smtClean="0">
                          <a:ln>
                            <a:noFill/>
                          </a:ln>
                          <a:solidFill>
                            <a:schemeClr val="tx1"/>
                          </a:solidFill>
                          <a:effectLst/>
                          <a:latin typeface="Arial" charset="0"/>
                          <a:ea typeface="ＭＳ Ｐゴシック" charset="0"/>
                        </a:rPr>
                        <a:t>dịch</a:t>
                      </a:r>
                      <a:r>
                        <a:rPr kumimoji="0" lang="en-US" sz="1800" b="0" i="0" u="none" strike="noStrike" cap="none" normalizeH="0" baseline="0" dirty="0" smtClean="0">
                          <a:ln>
                            <a:noFill/>
                          </a:ln>
                          <a:solidFill>
                            <a:schemeClr val="tx1"/>
                          </a:solidFill>
                          <a:effectLst/>
                          <a:latin typeface="Arial" charset="0"/>
                          <a:ea typeface="ＭＳ Ｐゴシック" charset="0"/>
                        </a:rPr>
                        <a:t> </a:t>
                      </a:r>
                      <a:r>
                        <a:rPr kumimoji="0" lang="en-US" sz="1800" b="0" i="0" u="none" strike="noStrike" cap="none" normalizeH="0" baseline="0" dirty="0" err="1" smtClean="0">
                          <a:ln>
                            <a:noFill/>
                          </a:ln>
                          <a:solidFill>
                            <a:schemeClr val="tx1"/>
                          </a:solidFill>
                          <a:effectLst/>
                          <a:latin typeface="Arial" charset="0"/>
                          <a:ea typeface="ＭＳ Ｐゴシック" charset="0"/>
                        </a:rPr>
                        <a:t>vụ</a:t>
                      </a:r>
                      <a:r>
                        <a:rPr kumimoji="0" lang="en-US" sz="1800" b="0" i="0" u="none" strike="noStrike" cap="none" normalizeH="0" baseline="0" dirty="0" smtClean="0">
                          <a:ln>
                            <a:noFill/>
                          </a:ln>
                          <a:solidFill>
                            <a:schemeClr val="tx1"/>
                          </a:solidFill>
                          <a:effectLst/>
                          <a:latin typeface="Arial" charset="0"/>
                          <a:ea typeface="ＭＳ Ｐゴシック" charset="0"/>
                        </a:rPr>
                        <a:t> PMTCT</a:t>
                      </a:r>
                      <a:endParaRPr kumimoji="0" lang="en-US" sz="1800" b="0" i="0" u="none" strike="noStrike" cap="none" normalizeH="0" baseline="0" dirty="0">
                        <a:ln>
                          <a:noFill/>
                        </a:ln>
                        <a:solidFill>
                          <a:schemeClr val="tx1"/>
                        </a:solidFill>
                        <a:effectLst/>
                        <a:latin typeface="Arial" charset="0"/>
                        <a:ea typeface="ＭＳ Ｐゴシック"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285750" marR="0" lvl="0" indent="-285750" algn="l" defTabSz="914400" rtl="0" eaLnBrk="1" fontAlgn="base" latinLnBrk="0" hangingPunct="1">
                        <a:lnSpc>
                          <a:spcPct val="100000"/>
                        </a:lnSpc>
                        <a:spcBef>
                          <a:spcPct val="20000"/>
                        </a:spcBef>
                        <a:spcAft>
                          <a:spcPct val="0"/>
                        </a:spcAft>
                        <a:buClr>
                          <a:schemeClr val="tx2"/>
                        </a:buClr>
                        <a:buSzPct val="70000"/>
                        <a:buFont typeface="Wingdings" panose="05000000000000000000" pitchFamily="2" charset="2"/>
                        <a:buChar char="q"/>
                        <a:tabLst/>
                      </a:pPr>
                      <a:r>
                        <a:rPr kumimoji="0" lang="en-US" sz="1800" b="0" i="0" u="none" strike="noStrike" cap="none" normalizeH="0" baseline="0" dirty="0" err="1" smtClean="0">
                          <a:ln>
                            <a:noFill/>
                          </a:ln>
                          <a:solidFill>
                            <a:schemeClr val="tx1"/>
                          </a:solidFill>
                          <a:effectLst/>
                          <a:latin typeface="Arial" charset="0"/>
                          <a:ea typeface="ＭＳ Ｐゴシック" charset="0"/>
                        </a:rPr>
                        <a:t>Cải</a:t>
                      </a:r>
                      <a:r>
                        <a:rPr kumimoji="0" lang="en-US" sz="1800" b="0" i="0" u="none" strike="noStrike" cap="none" normalizeH="0" baseline="0" dirty="0" smtClean="0">
                          <a:ln>
                            <a:noFill/>
                          </a:ln>
                          <a:solidFill>
                            <a:schemeClr val="tx1"/>
                          </a:solidFill>
                          <a:effectLst/>
                          <a:latin typeface="Arial" charset="0"/>
                          <a:ea typeface="ＭＳ Ｐゴシック" charset="0"/>
                        </a:rPr>
                        <a:t> </a:t>
                      </a:r>
                      <a:r>
                        <a:rPr kumimoji="0" lang="en-US" sz="1800" b="0" i="0" u="none" strike="noStrike" cap="none" normalizeH="0" baseline="0" dirty="0" err="1" smtClean="0">
                          <a:ln>
                            <a:noFill/>
                          </a:ln>
                          <a:solidFill>
                            <a:schemeClr val="tx1"/>
                          </a:solidFill>
                          <a:effectLst/>
                          <a:latin typeface="Arial" charset="0"/>
                          <a:ea typeface="ＭＳ Ｐゴシック" charset="0"/>
                        </a:rPr>
                        <a:t>thiện</a:t>
                      </a:r>
                      <a:r>
                        <a:rPr kumimoji="0" lang="en-US" sz="1800" b="0" i="0" u="none" strike="noStrike" cap="none" normalizeH="0" baseline="0" dirty="0" smtClean="0">
                          <a:ln>
                            <a:noFill/>
                          </a:ln>
                          <a:solidFill>
                            <a:schemeClr val="tx1"/>
                          </a:solidFill>
                          <a:effectLst/>
                          <a:latin typeface="Arial" charset="0"/>
                          <a:ea typeface="ＭＳ Ｐゴシック" charset="0"/>
                        </a:rPr>
                        <a:t> </a:t>
                      </a:r>
                      <a:r>
                        <a:rPr kumimoji="0" lang="en-US" sz="1800" b="0" i="0" u="none" strike="noStrike" cap="none" normalizeH="0" baseline="0" dirty="0" err="1" smtClean="0">
                          <a:ln>
                            <a:noFill/>
                          </a:ln>
                          <a:solidFill>
                            <a:schemeClr val="tx1"/>
                          </a:solidFill>
                          <a:effectLst/>
                          <a:latin typeface="Arial" charset="0"/>
                          <a:ea typeface="ＭＳ Ｐゴシック" charset="0"/>
                        </a:rPr>
                        <a:t>thái</a:t>
                      </a:r>
                      <a:r>
                        <a:rPr kumimoji="0" lang="en-US" sz="1800" b="0" i="0" u="none" strike="noStrike" cap="none" normalizeH="0" baseline="0" dirty="0" smtClean="0">
                          <a:ln>
                            <a:noFill/>
                          </a:ln>
                          <a:solidFill>
                            <a:schemeClr val="tx1"/>
                          </a:solidFill>
                          <a:effectLst/>
                          <a:latin typeface="Arial" charset="0"/>
                          <a:ea typeface="ＭＳ Ｐゴシック" charset="0"/>
                        </a:rPr>
                        <a:t> </a:t>
                      </a:r>
                      <a:r>
                        <a:rPr kumimoji="0" lang="en-US" sz="1800" b="0" i="0" u="none" strike="noStrike" cap="none" normalizeH="0" baseline="0" dirty="0" err="1" smtClean="0">
                          <a:ln>
                            <a:noFill/>
                          </a:ln>
                          <a:solidFill>
                            <a:schemeClr val="tx1"/>
                          </a:solidFill>
                          <a:effectLst/>
                          <a:latin typeface="Arial" charset="0"/>
                          <a:ea typeface="ＭＳ Ｐゴシック" charset="0"/>
                        </a:rPr>
                        <a:t>độ</a:t>
                      </a:r>
                      <a:r>
                        <a:rPr kumimoji="0" lang="en-US" sz="1800" b="0" i="0" u="none" strike="noStrike" cap="none" normalizeH="0" baseline="0" dirty="0" smtClean="0">
                          <a:ln>
                            <a:noFill/>
                          </a:ln>
                          <a:solidFill>
                            <a:schemeClr val="tx1"/>
                          </a:solidFill>
                          <a:effectLst/>
                          <a:latin typeface="Arial" charset="0"/>
                          <a:ea typeface="ＭＳ Ｐゴシック" charset="0"/>
                        </a:rPr>
                        <a:t> </a:t>
                      </a:r>
                      <a:r>
                        <a:rPr kumimoji="0" lang="en-US" sz="1800" b="0" i="0" u="none" strike="noStrike" cap="none" normalizeH="0" baseline="0" dirty="0" err="1" smtClean="0">
                          <a:ln>
                            <a:noFill/>
                          </a:ln>
                          <a:solidFill>
                            <a:schemeClr val="tx1"/>
                          </a:solidFill>
                          <a:effectLst/>
                          <a:latin typeface="Arial" charset="0"/>
                          <a:ea typeface="ＭＳ Ｐゴシック" charset="0"/>
                        </a:rPr>
                        <a:t>người</a:t>
                      </a:r>
                      <a:r>
                        <a:rPr kumimoji="0" lang="en-US" sz="1800" b="0" i="0" u="none" strike="noStrike" cap="none" normalizeH="0" baseline="0" dirty="0" smtClean="0">
                          <a:ln>
                            <a:noFill/>
                          </a:ln>
                          <a:solidFill>
                            <a:schemeClr val="tx1"/>
                          </a:solidFill>
                          <a:effectLst/>
                          <a:latin typeface="Arial" charset="0"/>
                          <a:ea typeface="ＭＳ Ｐゴシック" charset="0"/>
                        </a:rPr>
                        <a:t> </a:t>
                      </a:r>
                      <a:r>
                        <a:rPr kumimoji="0" lang="en-US" sz="1800" b="0" i="0" u="none" strike="noStrike" cap="none" normalizeH="0" baseline="0" dirty="0" err="1" smtClean="0">
                          <a:ln>
                            <a:noFill/>
                          </a:ln>
                          <a:solidFill>
                            <a:schemeClr val="tx1"/>
                          </a:solidFill>
                          <a:effectLst/>
                          <a:latin typeface="Arial" charset="0"/>
                          <a:ea typeface="ＭＳ Ｐゴシック" charset="0"/>
                        </a:rPr>
                        <a:t>cung</a:t>
                      </a:r>
                      <a:r>
                        <a:rPr kumimoji="0" lang="en-US" sz="1800" b="0" i="0" u="none" strike="noStrike" cap="none" normalizeH="0" baseline="0" dirty="0" smtClean="0">
                          <a:ln>
                            <a:noFill/>
                          </a:ln>
                          <a:solidFill>
                            <a:schemeClr val="tx1"/>
                          </a:solidFill>
                          <a:effectLst/>
                          <a:latin typeface="Arial" charset="0"/>
                          <a:ea typeface="ＭＳ Ｐゴシック" charset="0"/>
                        </a:rPr>
                        <a:t> </a:t>
                      </a:r>
                      <a:r>
                        <a:rPr kumimoji="0" lang="en-US" sz="1800" b="0" i="0" u="none" strike="noStrike" cap="none" normalizeH="0" baseline="0" dirty="0" err="1" smtClean="0">
                          <a:ln>
                            <a:noFill/>
                          </a:ln>
                          <a:solidFill>
                            <a:schemeClr val="tx1"/>
                          </a:solidFill>
                          <a:effectLst/>
                          <a:latin typeface="Arial" charset="0"/>
                          <a:ea typeface="ＭＳ Ｐゴシック" charset="0"/>
                        </a:rPr>
                        <a:t>cấp</a:t>
                      </a:r>
                      <a:r>
                        <a:rPr kumimoji="0" lang="en-US" sz="1800" b="0" i="0" u="none" strike="noStrike" cap="none" normalizeH="0" baseline="0" dirty="0" smtClean="0">
                          <a:ln>
                            <a:noFill/>
                          </a:ln>
                          <a:solidFill>
                            <a:schemeClr val="tx1"/>
                          </a:solidFill>
                          <a:effectLst/>
                          <a:latin typeface="Arial" charset="0"/>
                          <a:ea typeface="ＭＳ Ｐゴシック" charset="0"/>
                        </a:rPr>
                        <a:t> </a:t>
                      </a:r>
                      <a:r>
                        <a:rPr kumimoji="0" lang="en-US" sz="1800" b="0" i="0" u="none" strike="noStrike" cap="none" normalizeH="0" baseline="0" dirty="0" err="1" smtClean="0">
                          <a:ln>
                            <a:noFill/>
                          </a:ln>
                          <a:solidFill>
                            <a:schemeClr val="tx1"/>
                          </a:solidFill>
                          <a:effectLst/>
                          <a:latin typeface="Arial" charset="0"/>
                          <a:ea typeface="ＭＳ Ｐゴシック" charset="0"/>
                        </a:rPr>
                        <a:t>dịch</a:t>
                      </a:r>
                      <a:r>
                        <a:rPr kumimoji="0" lang="en-US" sz="1800" b="0" i="0" u="none" strike="noStrike" cap="none" normalizeH="0" baseline="0" dirty="0" smtClean="0">
                          <a:ln>
                            <a:noFill/>
                          </a:ln>
                          <a:solidFill>
                            <a:schemeClr val="tx1"/>
                          </a:solidFill>
                          <a:effectLst/>
                          <a:latin typeface="Arial" charset="0"/>
                          <a:ea typeface="ＭＳ Ｐゴシック" charset="0"/>
                        </a:rPr>
                        <a:t> </a:t>
                      </a:r>
                      <a:r>
                        <a:rPr kumimoji="0" lang="en-US" sz="1800" b="0" i="0" u="none" strike="noStrike" cap="none" normalizeH="0" baseline="0" dirty="0" err="1" smtClean="0">
                          <a:ln>
                            <a:noFill/>
                          </a:ln>
                          <a:solidFill>
                            <a:schemeClr val="tx1"/>
                          </a:solidFill>
                          <a:effectLst/>
                          <a:latin typeface="Arial" charset="0"/>
                          <a:ea typeface="ＭＳ Ｐゴシック" charset="0"/>
                        </a:rPr>
                        <a:t>vụ</a:t>
                      </a:r>
                      <a:endParaRPr kumimoji="0" lang="en-US" sz="1800" b="0" i="0" u="none" strike="noStrike" cap="none" normalizeH="0" baseline="0" dirty="0" smtClean="0">
                        <a:ln>
                          <a:noFill/>
                        </a:ln>
                        <a:solidFill>
                          <a:schemeClr val="tx1"/>
                        </a:solidFill>
                        <a:effectLst/>
                        <a:latin typeface="Arial" charset="0"/>
                        <a:ea typeface="ＭＳ Ｐゴシック" charset="0"/>
                      </a:endParaRPr>
                    </a:p>
                    <a:p>
                      <a:pPr marL="285750" marR="0" lvl="0" indent="-285750" algn="l" defTabSz="914400" rtl="0" eaLnBrk="1" fontAlgn="base" latinLnBrk="0" hangingPunct="1">
                        <a:lnSpc>
                          <a:spcPct val="100000"/>
                        </a:lnSpc>
                        <a:spcBef>
                          <a:spcPct val="20000"/>
                        </a:spcBef>
                        <a:spcAft>
                          <a:spcPct val="0"/>
                        </a:spcAft>
                        <a:buClr>
                          <a:schemeClr val="tx2"/>
                        </a:buClr>
                        <a:buSzPct val="70000"/>
                        <a:buFont typeface="Wingdings" panose="05000000000000000000" pitchFamily="2" charset="2"/>
                        <a:buChar char="q"/>
                        <a:tabLst/>
                      </a:pPr>
                      <a:r>
                        <a:rPr kumimoji="0" lang="en-US" sz="1800" b="0" i="0" u="none" strike="noStrike" cap="none" normalizeH="0" baseline="0" dirty="0" err="1" smtClean="0">
                          <a:ln>
                            <a:noFill/>
                          </a:ln>
                          <a:solidFill>
                            <a:schemeClr val="tx1"/>
                          </a:solidFill>
                          <a:effectLst/>
                          <a:latin typeface="Arial" charset="0"/>
                          <a:ea typeface="ＭＳ Ｐゴシック" charset="0"/>
                        </a:rPr>
                        <a:t>Gia</a:t>
                      </a:r>
                      <a:r>
                        <a:rPr kumimoji="0" lang="en-US" sz="1800" b="0" i="0" u="none" strike="noStrike" cap="none" normalizeH="0" baseline="0" dirty="0" smtClean="0">
                          <a:ln>
                            <a:noFill/>
                          </a:ln>
                          <a:solidFill>
                            <a:schemeClr val="tx1"/>
                          </a:solidFill>
                          <a:effectLst/>
                          <a:latin typeface="Arial" charset="0"/>
                          <a:ea typeface="ＭＳ Ｐゴシック" charset="0"/>
                        </a:rPr>
                        <a:t> </a:t>
                      </a:r>
                      <a:r>
                        <a:rPr kumimoji="0" lang="en-US" sz="1800" b="0" i="0" u="none" strike="noStrike" cap="none" normalizeH="0" baseline="0" dirty="0" err="1" smtClean="0">
                          <a:ln>
                            <a:noFill/>
                          </a:ln>
                          <a:solidFill>
                            <a:schemeClr val="tx1"/>
                          </a:solidFill>
                          <a:effectLst/>
                          <a:latin typeface="Arial" charset="0"/>
                          <a:ea typeface="ＭＳ Ｐゴシック" charset="0"/>
                        </a:rPr>
                        <a:t>tăng</a:t>
                      </a:r>
                      <a:r>
                        <a:rPr kumimoji="0" lang="en-US" sz="1800" b="0" i="0" u="none" strike="noStrike" cap="none" normalizeH="0" baseline="0" dirty="0" smtClean="0">
                          <a:ln>
                            <a:noFill/>
                          </a:ln>
                          <a:solidFill>
                            <a:schemeClr val="tx1"/>
                          </a:solidFill>
                          <a:effectLst/>
                          <a:latin typeface="Arial" charset="0"/>
                          <a:ea typeface="ＭＳ Ｐゴシック" charset="0"/>
                        </a:rPr>
                        <a:t> </a:t>
                      </a:r>
                      <a:r>
                        <a:rPr kumimoji="0" lang="en-US" sz="1800" b="0" i="0" u="none" strike="noStrike" cap="none" normalizeH="0" baseline="0" dirty="0" err="1" smtClean="0">
                          <a:ln>
                            <a:noFill/>
                          </a:ln>
                          <a:solidFill>
                            <a:schemeClr val="tx1"/>
                          </a:solidFill>
                          <a:effectLst/>
                          <a:latin typeface="Arial" charset="0"/>
                          <a:ea typeface="ＭＳ Ｐゴシック" charset="0"/>
                        </a:rPr>
                        <a:t>kỹ</a:t>
                      </a:r>
                      <a:r>
                        <a:rPr kumimoji="0" lang="en-US" sz="1800" b="0" i="0" u="none" strike="noStrike" cap="none" normalizeH="0" baseline="0" dirty="0" smtClean="0">
                          <a:ln>
                            <a:noFill/>
                          </a:ln>
                          <a:solidFill>
                            <a:schemeClr val="tx1"/>
                          </a:solidFill>
                          <a:effectLst/>
                          <a:latin typeface="Arial" charset="0"/>
                          <a:ea typeface="ＭＳ Ｐゴシック" charset="0"/>
                        </a:rPr>
                        <a:t> </a:t>
                      </a:r>
                      <a:r>
                        <a:rPr kumimoji="0" lang="en-US" sz="1800" b="0" i="0" u="none" strike="noStrike" cap="none" normalizeH="0" baseline="0" dirty="0" err="1" smtClean="0">
                          <a:ln>
                            <a:noFill/>
                          </a:ln>
                          <a:solidFill>
                            <a:schemeClr val="tx1"/>
                          </a:solidFill>
                          <a:effectLst/>
                          <a:latin typeface="Arial" charset="0"/>
                          <a:ea typeface="ＭＳ Ｐゴシック" charset="0"/>
                        </a:rPr>
                        <a:t>năng</a:t>
                      </a:r>
                      <a:r>
                        <a:rPr kumimoji="0" lang="en-US" sz="1800" b="0" i="0" u="none" strike="noStrike" cap="none" normalizeH="0" baseline="0" dirty="0" smtClean="0">
                          <a:ln>
                            <a:noFill/>
                          </a:ln>
                          <a:solidFill>
                            <a:schemeClr val="tx1"/>
                          </a:solidFill>
                          <a:effectLst/>
                          <a:latin typeface="Arial" charset="0"/>
                          <a:ea typeface="ＭＳ Ｐゴシック" charset="0"/>
                        </a:rPr>
                        <a:t> </a:t>
                      </a:r>
                      <a:r>
                        <a:rPr kumimoji="0" lang="en-US" sz="1800" b="0" i="0" u="none" strike="noStrike" cap="none" normalizeH="0" baseline="0" dirty="0" err="1" smtClean="0">
                          <a:ln>
                            <a:noFill/>
                          </a:ln>
                          <a:solidFill>
                            <a:schemeClr val="tx1"/>
                          </a:solidFill>
                          <a:effectLst/>
                          <a:latin typeface="Arial" charset="0"/>
                          <a:ea typeface="ＭＳ Ｐゴシック" charset="0"/>
                        </a:rPr>
                        <a:t>và</a:t>
                      </a:r>
                      <a:r>
                        <a:rPr kumimoji="0" lang="en-US" sz="1800" b="0" i="0" u="none" strike="noStrike" cap="none" normalizeH="0" baseline="0" dirty="0" smtClean="0">
                          <a:ln>
                            <a:noFill/>
                          </a:ln>
                          <a:solidFill>
                            <a:schemeClr val="tx1"/>
                          </a:solidFill>
                          <a:effectLst/>
                          <a:latin typeface="Arial" charset="0"/>
                          <a:ea typeface="ＭＳ Ｐゴシック" charset="0"/>
                        </a:rPr>
                        <a:t> </a:t>
                      </a:r>
                      <a:r>
                        <a:rPr kumimoji="0" lang="en-US" sz="1800" b="0" i="0" u="none" strike="noStrike" cap="none" normalizeH="0" baseline="0" dirty="0" err="1" smtClean="0">
                          <a:ln>
                            <a:noFill/>
                          </a:ln>
                          <a:solidFill>
                            <a:schemeClr val="tx1"/>
                          </a:solidFill>
                          <a:effectLst/>
                          <a:latin typeface="Arial" charset="0"/>
                          <a:ea typeface="ＭＳ Ｐゴシック" charset="0"/>
                        </a:rPr>
                        <a:t>kiến</a:t>
                      </a:r>
                      <a:r>
                        <a:rPr kumimoji="0" lang="en-US" sz="1800" b="0" i="0" u="none" strike="noStrike" cap="none" normalizeH="0" baseline="0" dirty="0" smtClean="0">
                          <a:ln>
                            <a:noFill/>
                          </a:ln>
                          <a:solidFill>
                            <a:schemeClr val="tx1"/>
                          </a:solidFill>
                          <a:effectLst/>
                          <a:latin typeface="Arial" charset="0"/>
                          <a:ea typeface="ＭＳ Ｐゴシック" charset="0"/>
                        </a:rPr>
                        <a:t> </a:t>
                      </a:r>
                      <a:r>
                        <a:rPr kumimoji="0" lang="en-US" sz="1800" b="0" i="0" u="none" strike="noStrike" cap="none" normalizeH="0" baseline="0" dirty="0" err="1" smtClean="0">
                          <a:ln>
                            <a:noFill/>
                          </a:ln>
                          <a:solidFill>
                            <a:schemeClr val="tx1"/>
                          </a:solidFill>
                          <a:effectLst/>
                          <a:latin typeface="Arial" charset="0"/>
                          <a:ea typeface="ＭＳ Ｐゴシック" charset="0"/>
                        </a:rPr>
                        <a:t>thức</a:t>
                      </a:r>
                      <a:endParaRPr kumimoji="0" lang="en-US" sz="1800" b="0" i="0" u="none" strike="noStrike" cap="none" normalizeH="0" baseline="0" dirty="0" smtClean="0">
                        <a:ln>
                          <a:noFill/>
                        </a:ln>
                        <a:solidFill>
                          <a:schemeClr val="tx1"/>
                        </a:solidFill>
                        <a:effectLst/>
                        <a:latin typeface="Arial" charset="0"/>
                        <a:ea typeface="ＭＳ Ｐゴシック" charset="0"/>
                      </a:endParaRPr>
                    </a:p>
                    <a:p>
                      <a:pPr marL="285750" marR="0" lvl="0" indent="-285750" algn="l" defTabSz="914400" rtl="0" eaLnBrk="1" fontAlgn="base" latinLnBrk="0" hangingPunct="1">
                        <a:lnSpc>
                          <a:spcPct val="100000"/>
                        </a:lnSpc>
                        <a:spcBef>
                          <a:spcPct val="20000"/>
                        </a:spcBef>
                        <a:spcAft>
                          <a:spcPct val="0"/>
                        </a:spcAft>
                        <a:buClr>
                          <a:schemeClr val="tx2"/>
                        </a:buClr>
                        <a:buSzPct val="70000"/>
                        <a:buFont typeface="Wingdings" panose="05000000000000000000" pitchFamily="2" charset="2"/>
                        <a:buChar char="q"/>
                        <a:tabLst/>
                      </a:pPr>
                      <a:r>
                        <a:rPr kumimoji="0" lang="en-US" sz="1800" b="0" i="0" u="none" strike="noStrike" cap="none" normalizeH="0" baseline="0" dirty="0" err="1" smtClean="0">
                          <a:ln>
                            <a:noFill/>
                          </a:ln>
                          <a:solidFill>
                            <a:schemeClr val="tx1"/>
                          </a:solidFill>
                          <a:effectLst/>
                          <a:latin typeface="Arial" charset="0"/>
                          <a:ea typeface="ＭＳ Ｐゴシック" charset="0"/>
                        </a:rPr>
                        <a:t>Giảm</a:t>
                      </a:r>
                      <a:r>
                        <a:rPr kumimoji="0" lang="en-US" sz="1800" b="0" i="0" u="none" strike="noStrike" cap="none" normalizeH="0" baseline="0" dirty="0" smtClean="0">
                          <a:ln>
                            <a:noFill/>
                          </a:ln>
                          <a:solidFill>
                            <a:schemeClr val="tx1"/>
                          </a:solidFill>
                          <a:effectLst/>
                          <a:latin typeface="Arial" charset="0"/>
                          <a:ea typeface="ＭＳ Ｐゴシック" charset="0"/>
                        </a:rPr>
                        <a:t> </a:t>
                      </a:r>
                      <a:r>
                        <a:rPr kumimoji="0" lang="en-US" sz="1800" b="0" i="0" u="none" strike="noStrike" cap="none" normalizeH="0" baseline="0" dirty="0" err="1" smtClean="0">
                          <a:ln>
                            <a:noFill/>
                          </a:ln>
                          <a:solidFill>
                            <a:schemeClr val="tx1"/>
                          </a:solidFill>
                          <a:effectLst/>
                          <a:latin typeface="Arial" charset="0"/>
                          <a:ea typeface="ＭＳ Ｐゴシック" charset="0"/>
                        </a:rPr>
                        <a:t>kỳ</a:t>
                      </a:r>
                      <a:r>
                        <a:rPr kumimoji="0" lang="en-US" sz="1800" b="0" i="0" u="none" strike="noStrike" cap="none" normalizeH="0" baseline="0" dirty="0" smtClean="0">
                          <a:ln>
                            <a:noFill/>
                          </a:ln>
                          <a:solidFill>
                            <a:schemeClr val="tx1"/>
                          </a:solidFill>
                          <a:effectLst/>
                          <a:latin typeface="Arial" charset="0"/>
                          <a:ea typeface="ＭＳ Ｐゴシック" charset="0"/>
                        </a:rPr>
                        <a:t> </a:t>
                      </a:r>
                      <a:r>
                        <a:rPr kumimoji="0" lang="en-US" sz="1800" b="0" i="0" u="none" strike="noStrike" cap="none" normalizeH="0" baseline="0" dirty="0" err="1" smtClean="0">
                          <a:ln>
                            <a:noFill/>
                          </a:ln>
                          <a:solidFill>
                            <a:schemeClr val="tx1"/>
                          </a:solidFill>
                          <a:effectLst/>
                          <a:latin typeface="Arial" charset="0"/>
                          <a:ea typeface="ＭＳ Ｐゴシック" charset="0"/>
                        </a:rPr>
                        <a:t>thị</a:t>
                      </a:r>
                      <a:endParaRPr kumimoji="0" lang="en-US" sz="1800" b="0" i="0" u="none" strike="noStrike" cap="none" normalizeH="0" baseline="0" dirty="0" smtClean="0">
                        <a:ln>
                          <a:noFill/>
                        </a:ln>
                        <a:solidFill>
                          <a:schemeClr val="tx1"/>
                        </a:solidFill>
                        <a:effectLst/>
                        <a:latin typeface="Arial" charset="0"/>
                        <a:ea typeface="ＭＳ Ｐゴシック" charset="0"/>
                      </a:endParaRPr>
                    </a:p>
                    <a:p>
                      <a:pPr marL="285750" marR="0" lvl="0" indent="-285750" algn="l" defTabSz="914400" rtl="0" eaLnBrk="1" fontAlgn="base" latinLnBrk="0" hangingPunct="1">
                        <a:lnSpc>
                          <a:spcPct val="100000"/>
                        </a:lnSpc>
                        <a:spcBef>
                          <a:spcPct val="20000"/>
                        </a:spcBef>
                        <a:spcAft>
                          <a:spcPct val="0"/>
                        </a:spcAft>
                        <a:buClr>
                          <a:schemeClr val="tx2"/>
                        </a:buClr>
                        <a:buSzPct val="70000"/>
                        <a:buFont typeface="Wingdings" panose="05000000000000000000" pitchFamily="2" charset="2"/>
                        <a:buChar char="q"/>
                        <a:tabLst/>
                      </a:pPr>
                      <a:r>
                        <a:rPr kumimoji="0" lang="en-US" sz="1800" b="0" i="0" u="none" strike="noStrike" cap="none" normalizeH="0" baseline="0" dirty="0" err="1" smtClean="0">
                          <a:ln>
                            <a:noFill/>
                          </a:ln>
                          <a:solidFill>
                            <a:schemeClr val="tx1"/>
                          </a:solidFill>
                          <a:effectLst/>
                          <a:latin typeface="Arial" charset="0"/>
                          <a:ea typeface="ＭＳ Ｐゴシック" charset="0"/>
                        </a:rPr>
                        <a:t>Gia</a:t>
                      </a:r>
                      <a:r>
                        <a:rPr kumimoji="0" lang="en-US" sz="1800" b="0" i="0" u="none" strike="noStrike" cap="none" normalizeH="0" baseline="0" dirty="0" smtClean="0">
                          <a:ln>
                            <a:noFill/>
                          </a:ln>
                          <a:solidFill>
                            <a:schemeClr val="tx1"/>
                          </a:solidFill>
                          <a:effectLst/>
                          <a:latin typeface="Arial" charset="0"/>
                          <a:ea typeface="ＭＳ Ｐゴシック" charset="0"/>
                        </a:rPr>
                        <a:t> </a:t>
                      </a:r>
                      <a:r>
                        <a:rPr kumimoji="0" lang="en-US" sz="1800" b="0" i="0" u="none" strike="noStrike" cap="none" normalizeH="0" baseline="0" dirty="0" err="1" smtClean="0">
                          <a:ln>
                            <a:noFill/>
                          </a:ln>
                          <a:solidFill>
                            <a:schemeClr val="tx1"/>
                          </a:solidFill>
                          <a:effectLst/>
                          <a:latin typeface="Arial" charset="0"/>
                          <a:ea typeface="ＭＳ Ｐゴシック" charset="0"/>
                        </a:rPr>
                        <a:t>tăng</a:t>
                      </a:r>
                      <a:r>
                        <a:rPr kumimoji="0" lang="en-US" sz="1800" b="0" i="0" u="none" strike="noStrike" cap="none" normalizeH="0" baseline="0" dirty="0" smtClean="0">
                          <a:ln>
                            <a:noFill/>
                          </a:ln>
                          <a:solidFill>
                            <a:schemeClr val="tx1"/>
                          </a:solidFill>
                          <a:effectLst/>
                          <a:latin typeface="Arial" charset="0"/>
                          <a:ea typeface="ＭＳ Ｐゴシック" charset="0"/>
                        </a:rPr>
                        <a:t> </a:t>
                      </a:r>
                      <a:r>
                        <a:rPr kumimoji="0" lang="en-US" sz="1800" b="0" i="0" u="none" strike="noStrike" cap="none" normalizeH="0" baseline="0" dirty="0" err="1" smtClean="0">
                          <a:ln>
                            <a:noFill/>
                          </a:ln>
                          <a:solidFill>
                            <a:schemeClr val="tx1"/>
                          </a:solidFill>
                          <a:effectLst/>
                          <a:latin typeface="Arial" charset="0"/>
                          <a:ea typeface="ＭＳ Ｐゴシック" charset="0"/>
                        </a:rPr>
                        <a:t>chất</a:t>
                      </a:r>
                      <a:r>
                        <a:rPr kumimoji="0" lang="en-US" sz="1800" b="0" i="0" u="none" strike="noStrike" cap="none" normalizeH="0" baseline="0" dirty="0" smtClean="0">
                          <a:ln>
                            <a:noFill/>
                          </a:ln>
                          <a:solidFill>
                            <a:schemeClr val="tx1"/>
                          </a:solidFill>
                          <a:effectLst/>
                          <a:latin typeface="Arial" charset="0"/>
                          <a:ea typeface="ＭＳ Ｐゴシック" charset="0"/>
                        </a:rPr>
                        <a:t> </a:t>
                      </a:r>
                      <a:r>
                        <a:rPr kumimoji="0" lang="en-US" sz="1800" b="0" i="0" u="none" strike="noStrike" cap="none" normalizeH="0" baseline="0" dirty="0" err="1" smtClean="0">
                          <a:ln>
                            <a:noFill/>
                          </a:ln>
                          <a:solidFill>
                            <a:schemeClr val="tx1"/>
                          </a:solidFill>
                          <a:effectLst/>
                          <a:latin typeface="Arial" charset="0"/>
                          <a:ea typeface="ＭＳ Ｐゴシック" charset="0"/>
                        </a:rPr>
                        <a:t>lượng</a:t>
                      </a:r>
                      <a:r>
                        <a:rPr kumimoji="0" lang="en-US" sz="1800" b="0" i="0" u="none" strike="noStrike" cap="none" normalizeH="0" baseline="0" dirty="0" smtClean="0">
                          <a:ln>
                            <a:noFill/>
                          </a:ln>
                          <a:solidFill>
                            <a:schemeClr val="tx1"/>
                          </a:solidFill>
                          <a:effectLst/>
                          <a:latin typeface="Arial" charset="0"/>
                          <a:ea typeface="ＭＳ Ｐゴシック" charset="0"/>
                        </a:rPr>
                        <a:t> </a:t>
                      </a:r>
                      <a:r>
                        <a:rPr kumimoji="0" lang="en-US" sz="1800" b="0" i="0" u="none" strike="noStrike" cap="none" normalizeH="0" baseline="0" dirty="0" err="1" smtClean="0">
                          <a:ln>
                            <a:noFill/>
                          </a:ln>
                          <a:solidFill>
                            <a:schemeClr val="tx1"/>
                          </a:solidFill>
                          <a:effectLst/>
                          <a:latin typeface="Arial" charset="0"/>
                          <a:ea typeface="ＭＳ Ｐゴシック" charset="0"/>
                        </a:rPr>
                        <a:t>cuộc</a:t>
                      </a:r>
                      <a:r>
                        <a:rPr kumimoji="0" lang="en-US" sz="1800" b="0" i="0" u="none" strike="noStrike" cap="none" normalizeH="0" baseline="0" dirty="0" smtClean="0">
                          <a:ln>
                            <a:noFill/>
                          </a:ln>
                          <a:solidFill>
                            <a:schemeClr val="tx1"/>
                          </a:solidFill>
                          <a:effectLst/>
                          <a:latin typeface="Arial" charset="0"/>
                          <a:ea typeface="ＭＳ Ｐゴシック" charset="0"/>
                        </a:rPr>
                        <a:t> </a:t>
                      </a:r>
                      <a:r>
                        <a:rPr kumimoji="0" lang="en-US" sz="1800" b="0" i="0" u="none" strike="noStrike" cap="none" normalizeH="0" baseline="0" dirty="0" err="1" smtClean="0">
                          <a:ln>
                            <a:noFill/>
                          </a:ln>
                          <a:solidFill>
                            <a:schemeClr val="tx1"/>
                          </a:solidFill>
                          <a:effectLst/>
                          <a:latin typeface="Arial" charset="0"/>
                          <a:ea typeface="ＭＳ Ｐゴシック" charset="0"/>
                        </a:rPr>
                        <a:t>sống</a:t>
                      </a:r>
                      <a:endParaRPr kumimoji="0" lang="en-US" sz="1800" b="0" i="0" u="none" strike="noStrike" cap="none" normalizeH="0" baseline="0" dirty="0" smtClean="0">
                        <a:ln>
                          <a:noFill/>
                        </a:ln>
                        <a:solidFill>
                          <a:schemeClr val="tx1"/>
                        </a:solidFill>
                        <a:effectLst/>
                        <a:latin typeface="Arial" charset="0"/>
                        <a:ea typeface="ＭＳ Ｐゴシック" charset="0"/>
                      </a:endParaRPr>
                    </a:p>
                    <a:p>
                      <a:pPr marL="285750" marR="0" lvl="0" indent="-285750" algn="l" defTabSz="914400" rtl="0" eaLnBrk="1" fontAlgn="base" latinLnBrk="0" hangingPunct="1">
                        <a:lnSpc>
                          <a:spcPct val="100000"/>
                        </a:lnSpc>
                        <a:spcBef>
                          <a:spcPct val="20000"/>
                        </a:spcBef>
                        <a:spcAft>
                          <a:spcPct val="0"/>
                        </a:spcAft>
                        <a:buClr>
                          <a:schemeClr val="tx2"/>
                        </a:buClr>
                        <a:buSzPct val="70000"/>
                        <a:buFont typeface="Wingdings" panose="05000000000000000000" pitchFamily="2" charset="2"/>
                        <a:buChar char="q"/>
                        <a:tabLst/>
                      </a:pPr>
                      <a:endParaRPr kumimoji="0" lang="en-US" sz="1800" b="0" i="0" u="none" strike="noStrike" cap="none" normalizeH="0" baseline="0" dirty="0">
                        <a:ln>
                          <a:noFill/>
                        </a:ln>
                        <a:solidFill>
                          <a:schemeClr val="tx1"/>
                        </a:solidFill>
                        <a:effectLst/>
                        <a:latin typeface="Arial" charset="0"/>
                        <a:ea typeface="ＭＳ Ｐゴシック"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285750" marR="0" lvl="0" indent="-285750" algn="l" defTabSz="914400" rtl="0" eaLnBrk="1" fontAlgn="base" latinLnBrk="0" hangingPunct="1">
                        <a:lnSpc>
                          <a:spcPct val="100000"/>
                        </a:lnSpc>
                        <a:spcBef>
                          <a:spcPct val="20000"/>
                        </a:spcBef>
                        <a:spcAft>
                          <a:spcPct val="0"/>
                        </a:spcAft>
                        <a:buClr>
                          <a:schemeClr val="tx2"/>
                        </a:buClr>
                        <a:buSzPct val="70000"/>
                        <a:buFont typeface="Wingdings" panose="05000000000000000000" pitchFamily="2" charset="2"/>
                        <a:buChar char="q"/>
                        <a:tabLst/>
                        <a:defRPr/>
                      </a:pPr>
                      <a:r>
                        <a:rPr kumimoji="0" lang="en-US" sz="1800" b="0" i="0" u="none" strike="noStrike" cap="none" normalizeH="0" baseline="0" dirty="0" err="1" smtClean="0">
                          <a:ln>
                            <a:noFill/>
                          </a:ln>
                          <a:solidFill>
                            <a:schemeClr val="tx1"/>
                          </a:solidFill>
                          <a:effectLst/>
                          <a:latin typeface="Arial" charset="0"/>
                          <a:ea typeface="ＭＳ Ｐゴシック" charset="0"/>
                        </a:rPr>
                        <a:t>Giảm</a:t>
                      </a:r>
                      <a:r>
                        <a:rPr kumimoji="0" lang="en-US" sz="1800" b="0" i="0" u="none" strike="noStrike" cap="none" normalizeH="0" baseline="0" dirty="0" smtClean="0">
                          <a:ln>
                            <a:noFill/>
                          </a:ln>
                          <a:solidFill>
                            <a:schemeClr val="tx1"/>
                          </a:solidFill>
                          <a:effectLst/>
                          <a:latin typeface="Arial" charset="0"/>
                          <a:ea typeface="ＭＳ Ｐゴシック" charset="0"/>
                        </a:rPr>
                        <a:t> </a:t>
                      </a:r>
                      <a:r>
                        <a:rPr kumimoji="0" lang="en-US" sz="1800" b="0" i="0" u="none" strike="noStrike" cap="none" normalizeH="0" baseline="0" dirty="0" err="1" smtClean="0">
                          <a:ln>
                            <a:noFill/>
                          </a:ln>
                          <a:solidFill>
                            <a:schemeClr val="tx1"/>
                          </a:solidFill>
                          <a:effectLst/>
                          <a:latin typeface="Arial" charset="0"/>
                          <a:ea typeface="ＭＳ Ｐゴシック" charset="0"/>
                        </a:rPr>
                        <a:t>sô</a:t>
                      </a:r>
                      <a:r>
                        <a:rPr kumimoji="0" lang="en-US" sz="1800" b="0" i="0" u="none" strike="noStrike" cap="none" normalizeH="0" baseline="0" dirty="0" smtClean="0">
                          <a:ln>
                            <a:noFill/>
                          </a:ln>
                          <a:solidFill>
                            <a:schemeClr val="tx1"/>
                          </a:solidFill>
                          <a:effectLst/>
                          <a:latin typeface="Arial" charset="0"/>
                          <a:ea typeface="ＭＳ Ｐゴシック" charset="0"/>
                        </a:rPr>
                        <a:t>́ </a:t>
                      </a:r>
                      <a:r>
                        <a:rPr kumimoji="0" lang="en-US" sz="1800" b="0" i="0" u="none" strike="noStrike" cap="none" normalizeH="0" baseline="0" dirty="0" err="1" smtClean="0">
                          <a:ln>
                            <a:noFill/>
                          </a:ln>
                          <a:solidFill>
                            <a:schemeClr val="tx1"/>
                          </a:solidFill>
                          <a:effectLst/>
                          <a:latin typeface="Arial" charset="0"/>
                          <a:ea typeface="ＭＳ Ｐゴシック" charset="0"/>
                        </a:rPr>
                        <a:t>mới</a:t>
                      </a:r>
                      <a:r>
                        <a:rPr kumimoji="0" lang="en-US" sz="1800" b="0" i="0" u="none" strike="noStrike" cap="none" normalizeH="0" baseline="0" dirty="0" smtClean="0">
                          <a:ln>
                            <a:noFill/>
                          </a:ln>
                          <a:solidFill>
                            <a:schemeClr val="tx1"/>
                          </a:solidFill>
                          <a:effectLst/>
                          <a:latin typeface="Arial" charset="0"/>
                          <a:ea typeface="ＭＳ Ｐゴシック" charset="0"/>
                        </a:rPr>
                        <a:t> </a:t>
                      </a:r>
                      <a:r>
                        <a:rPr kumimoji="0" lang="en-US" sz="1800" b="0" i="0" u="none" strike="noStrike" cap="none" normalizeH="0" baseline="0" dirty="0" err="1" smtClean="0">
                          <a:ln>
                            <a:noFill/>
                          </a:ln>
                          <a:solidFill>
                            <a:schemeClr val="tx1"/>
                          </a:solidFill>
                          <a:effectLst/>
                          <a:latin typeface="Arial" charset="0"/>
                          <a:ea typeface="ＭＳ Ｐゴシック" charset="0"/>
                        </a:rPr>
                        <a:t>mắc</a:t>
                      </a:r>
                      <a:r>
                        <a:rPr kumimoji="0" lang="en-US" sz="1800" b="0" i="0" u="none" strike="noStrike" cap="none" normalizeH="0" baseline="0" dirty="0" smtClean="0">
                          <a:ln>
                            <a:noFill/>
                          </a:ln>
                          <a:solidFill>
                            <a:schemeClr val="tx1"/>
                          </a:solidFill>
                          <a:effectLst/>
                          <a:latin typeface="Arial" charset="0"/>
                          <a:ea typeface="ＭＳ Ｐゴシック" charset="0"/>
                        </a:rPr>
                        <a:t> HIV </a:t>
                      </a:r>
                      <a:endParaRPr kumimoji="0" lang="en-US" sz="1800" b="0" i="0" u="none" strike="noStrike" cap="none" normalizeH="0" baseline="0" dirty="0">
                        <a:ln>
                          <a:noFill/>
                        </a:ln>
                        <a:solidFill>
                          <a:schemeClr val="tx1"/>
                        </a:solidFill>
                        <a:effectLst/>
                        <a:latin typeface="Arial" charset="0"/>
                        <a:ea typeface="ＭＳ Ｐゴシック" charset="0"/>
                      </a:endParaRPr>
                    </a:p>
                    <a:p>
                      <a:pPr marL="285750" marR="0" lvl="0" indent="-285750" algn="l" defTabSz="914400" rtl="0" eaLnBrk="1" fontAlgn="base" latinLnBrk="0" hangingPunct="1">
                        <a:lnSpc>
                          <a:spcPct val="100000"/>
                        </a:lnSpc>
                        <a:spcBef>
                          <a:spcPct val="20000"/>
                        </a:spcBef>
                        <a:spcAft>
                          <a:spcPct val="0"/>
                        </a:spcAft>
                        <a:buClr>
                          <a:schemeClr val="tx2"/>
                        </a:buClr>
                        <a:buSzPct val="70000"/>
                        <a:buFont typeface="Wingdings" panose="05000000000000000000" pitchFamily="2" charset="2"/>
                        <a:buChar char="q"/>
                        <a:tabLst/>
                      </a:pPr>
                      <a:r>
                        <a:rPr kumimoji="0" lang="en-US" sz="1800" b="0" i="0" u="none" strike="noStrike" cap="none" normalizeH="0" baseline="0" dirty="0" err="1" smtClean="0">
                          <a:ln>
                            <a:noFill/>
                          </a:ln>
                          <a:solidFill>
                            <a:schemeClr val="tx1"/>
                          </a:solidFill>
                          <a:effectLst/>
                          <a:latin typeface="Arial" charset="0"/>
                          <a:ea typeface="ＭＳ Ｐゴシック" charset="0"/>
                        </a:rPr>
                        <a:t>Giảm</a:t>
                      </a:r>
                      <a:r>
                        <a:rPr kumimoji="0" lang="en-US" sz="1800" b="0" i="0" u="none" strike="noStrike" cap="none" normalizeH="0" baseline="0" dirty="0" smtClean="0">
                          <a:ln>
                            <a:noFill/>
                          </a:ln>
                          <a:solidFill>
                            <a:schemeClr val="tx1"/>
                          </a:solidFill>
                          <a:effectLst/>
                          <a:latin typeface="Arial" charset="0"/>
                          <a:ea typeface="ＭＳ Ｐゴシック" charset="0"/>
                        </a:rPr>
                        <a:t> </a:t>
                      </a:r>
                      <a:r>
                        <a:rPr kumimoji="0" lang="en-US" sz="1800" b="0" i="0" u="none" strike="noStrike" cap="none" normalizeH="0" baseline="0" dirty="0" err="1" smtClean="0">
                          <a:ln>
                            <a:noFill/>
                          </a:ln>
                          <a:solidFill>
                            <a:schemeClr val="tx1"/>
                          </a:solidFill>
                          <a:effectLst/>
                          <a:latin typeface="Arial" charset="0"/>
                          <a:ea typeface="ＭＳ Ｐゴシック" charset="0"/>
                        </a:rPr>
                        <a:t>ti</a:t>
                      </a:r>
                      <a:r>
                        <a:rPr kumimoji="0" lang="en-US" sz="1800" b="0" i="0" u="none" strike="noStrike" cap="none" normalizeH="0" baseline="0" dirty="0" smtClean="0">
                          <a:ln>
                            <a:noFill/>
                          </a:ln>
                          <a:solidFill>
                            <a:schemeClr val="tx1"/>
                          </a:solidFill>
                          <a:effectLst/>
                          <a:latin typeface="Arial" charset="0"/>
                          <a:ea typeface="ＭＳ Ｐゴシック" charset="0"/>
                        </a:rPr>
                        <a:t>̉ </a:t>
                      </a:r>
                      <a:r>
                        <a:rPr kumimoji="0" lang="en-US" sz="1800" b="0" i="0" u="none" strike="noStrike" cap="none" normalizeH="0" baseline="0" dirty="0" err="1" smtClean="0">
                          <a:ln>
                            <a:noFill/>
                          </a:ln>
                          <a:solidFill>
                            <a:schemeClr val="tx1"/>
                          </a:solidFill>
                          <a:effectLst/>
                          <a:latin typeface="Arial" charset="0"/>
                          <a:ea typeface="ＭＳ Ｐゴシック" charset="0"/>
                        </a:rPr>
                        <a:t>lê</a:t>
                      </a:r>
                      <a:r>
                        <a:rPr kumimoji="0" lang="en-US" sz="1800" b="0" i="0" u="none" strike="noStrike" cap="none" normalizeH="0" baseline="0" dirty="0" smtClean="0">
                          <a:ln>
                            <a:noFill/>
                          </a:ln>
                          <a:solidFill>
                            <a:schemeClr val="tx1"/>
                          </a:solidFill>
                          <a:effectLst/>
                          <a:latin typeface="Arial" charset="0"/>
                          <a:ea typeface="ＭＳ Ｐゴシック" charset="0"/>
                        </a:rPr>
                        <a:t>̣ </a:t>
                      </a:r>
                      <a:r>
                        <a:rPr kumimoji="0" lang="en-US" sz="1800" b="0" i="0" u="none" strike="noStrike" cap="none" normalizeH="0" baseline="0" dirty="0" err="1" smtClean="0">
                          <a:ln>
                            <a:noFill/>
                          </a:ln>
                          <a:solidFill>
                            <a:schemeClr val="tx1"/>
                          </a:solidFill>
                          <a:effectLst/>
                          <a:latin typeface="Arial" charset="0"/>
                          <a:ea typeface="ＭＳ Ｐゴシック" charset="0"/>
                        </a:rPr>
                        <a:t>mắc</a:t>
                      </a:r>
                      <a:r>
                        <a:rPr kumimoji="0" lang="en-US" sz="1800" b="0" i="0" u="none" strike="noStrike" cap="none" normalizeH="0" baseline="0" dirty="0" smtClean="0">
                          <a:ln>
                            <a:noFill/>
                          </a:ln>
                          <a:solidFill>
                            <a:schemeClr val="tx1"/>
                          </a:solidFill>
                          <a:effectLst/>
                          <a:latin typeface="Arial" charset="0"/>
                          <a:ea typeface="ＭＳ Ｐゴシック" charset="0"/>
                        </a:rPr>
                        <a:t> </a:t>
                      </a:r>
                      <a:r>
                        <a:rPr kumimoji="0" lang="en-US" sz="1800" b="0" i="0" u="none" strike="noStrike" cap="none" normalizeH="0" baseline="0" dirty="0" err="1" smtClean="0">
                          <a:ln>
                            <a:noFill/>
                          </a:ln>
                          <a:solidFill>
                            <a:schemeClr val="tx1"/>
                          </a:solidFill>
                          <a:effectLst/>
                          <a:latin typeface="Arial" charset="0"/>
                          <a:ea typeface="ＭＳ Ｐゴシック" charset="0"/>
                        </a:rPr>
                        <a:t>bệnh</a:t>
                      </a:r>
                      <a:r>
                        <a:rPr kumimoji="0" lang="en-US" sz="1800" b="0" i="0" u="none" strike="noStrike" cap="none" normalizeH="0" baseline="0" dirty="0" smtClean="0">
                          <a:ln>
                            <a:noFill/>
                          </a:ln>
                          <a:solidFill>
                            <a:schemeClr val="tx1"/>
                          </a:solidFill>
                          <a:effectLst/>
                          <a:latin typeface="Arial" charset="0"/>
                          <a:ea typeface="ＭＳ Ｐゴシック" charset="0"/>
                        </a:rPr>
                        <a:t> </a:t>
                      </a:r>
                      <a:r>
                        <a:rPr kumimoji="0" lang="en-US" sz="1800" b="0" i="0" u="none" strike="noStrike" cap="none" normalizeH="0" baseline="0" dirty="0" err="1" smtClean="0">
                          <a:ln>
                            <a:noFill/>
                          </a:ln>
                          <a:solidFill>
                            <a:schemeClr val="tx1"/>
                          </a:solidFill>
                          <a:effectLst/>
                          <a:latin typeface="Arial" charset="0"/>
                          <a:ea typeface="ＭＳ Ｐゴシック" charset="0"/>
                        </a:rPr>
                        <a:t>liên</a:t>
                      </a:r>
                      <a:r>
                        <a:rPr kumimoji="0" lang="en-US" sz="1800" b="0" i="0" u="none" strike="noStrike" cap="none" normalizeH="0" baseline="0" dirty="0" smtClean="0">
                          <a:ln>
                            <a:noFill/>
                          </a:ln>
                          <a:solidFill>
                            <a:schemeClr val="tx1"/>
                          </a:solidFill>
                          <a:effectLst/>
                          <a:latin typeface="Arial" charset="0"/>
                          <a:ea typeface="ＭＳ Ｐゴシック" charset="0"/>
                        </a:rPr>
                        <a:t> </a:t>
                      </a:r>
                      <a:r>
                        <a:rPr kumimoji="0" lang="en-US" sz="1800" b="0" i="0" u="none" strike="noStrike" cap="none" normalizeH="0" baseline="0" dirty="0" err="1" smtClean="0">
                          <a:ln>
                            <a:noFill/>
                          </a:ln>
                          <a:solidFill>
                            <a:schemeClr val="tx1"/>
                          </a:solidFill>
                          <a:effectLst/>
                          <a:latin typeface="Arial" charset="0"/>
                          <a:ea typeface="ＭＳ Ｐゴシック" charset="0"/>
                        </a:rPr>
                        <a:t>quan</a:t>
                      </a:r>
                      <a:r>
                        <a:rPr kumimoji="0" lang="en-US" sz="1800" b="0" i="0" u="none" strike="noStrike" cap="none" normalizeH="0" baseline="0" dirty="0" smtClean="0">
                          <a:ln>
                            <a:noFill/>
                          </a:ln>
                          <a:solidFill>
                            <a:schemeClr val="tx1"/>
                          </a:solidFill>
                          <a:effectLst/>
                          <a:latin typeface="Arial" charset="0"/>
                          <a:ea typeface="ＭＳ Ｐゴシック" charset="0"/>
                        </a:rPr>
                        <a:t> </a:t>
                      </a:r>
                      <a:r>
                        <a:rPr kumimoji="0" lang="en-US" sz="1800" b="0" i="0" u="none" strike="noStrike" cap="none" normalizeH="0" baseline="0" dirty="0" err="1" smtClean="0">
                          <a:ln>
                            <a:noFill/>
                          </a:ln>
                          <a:solidFill>
                            <a:schemeClr val="tx1"/>
                          </a:solidFill>
                          <a:effectLst/>
                          <a:latin typeface="Arial" charset="0"/>
                          <a:ea typeface="ＭＳ Ｐゴシック" charset="0"/>
                        </a:rPr>
                        <a:t>đến</a:t>
                      </a:r>
                      <a:r>
                        <a:rPr kumimoji="0" lang="en-US" sz="1800" b="0" i="0" u="none" strike="noStrike" cap="none" normalizeH="0" baseline="0" dirty="0" smtClean="0">
                          <a:ln>
                            <a:noFill/>
                          </a:ln>
                          <a:solidFill>
                            <a:schemeClr val="tx1"/>
                          </a:solidFill>
                          <a:effectLst/>
                          <a:latin typeface="Arial" charset="0"/>
                          <a:ea typeface="ＭＳ Ｐゴシック" charset="0"/>
                        </a:rPr>
                        <a:t> </a:t>
                      </a:r>
                      <a:r>
                        <a:rPr kumimoji="0" lang="en-US" sz="1800" b="0" i="0" u="none" strike="noStrike" cap="none" normalizeH="0" baseline="0" dirty="0" smtClean="0">
                          <a:ln>
                            <a:noFill/>
                          </a:ln>
                          <a:solidFill>
                            <a:schemeClr val="tx1"/>
                          </a:solidFill>
                          <a:effectLst/>
                          <a:latin typeface="Arial" charset="0"/>
                          <a:ea typeface="ＭＳ Ｐゴシック" charset="0"/>
                        </a:rPr>
                        <a:t>HIV </a:t>
                      </a:r>
                    </a:p>
                    <a:p>
                      <a:pPr marL="285750" marR="0" lvl="0" indent="-285750" algn="l" defTabSz="914400" rtl="0" eaLnBrk="1" fontAlgn="base" latinLnBrk="0" hangingPunct="1">
                        <a:lnSpc>
                          <a:spcPct val="100000"/>
                        </a:lnSpc>
                        <a:spcBef>
                          <a:spcPct val="20000"/>
                        </a:spcBef>
                        <a:spcAft>
                          <a:spcPct val="0"/>
                        </a:spcAft>
                        <a:buClr>
                          <a:schemeClr val="tx2"/>
                        </a:buClr>
                        <a:buSzPct val="70000"/>
                        <a:buFont typeface="Wingdings" panose="05000000000000000000" pitchFamily="2" charset="2"/>
                        <a:buChar char="q"/>
                        <a:tabLst/>
                      </a:pPr>
                      <a:r>
                        <a:rPr kumimoji="0" lang="en-US" sz="1800" b="0" i="0" u="none" strike="noStrike" cap="none" normalizeH="0" baseline="0" dirty="0" err="1" smtClean="0">
                          <a:ln>
                            <a:noFill/>
                          </a:ln>
                          <a:solidFill>
                            <a:schemeClr val="tx1"/>
                          </a:solidFill>
                          <a:effectLst/>
                          <a:latin typeface="Arial" charset="0"/>
                          <a:ea typeface="ＭＳ Ｐゴシック" charset="0"/>
                        </a:rPr>
                        <a:t>Giảm</a:t>
                      </a:r>
                      <a:r>
                        <a:rPr kumimoji="0" lang="en-US" sz="1800" b="0" i="0" u="none" strike="noStrike" cap="none" normalizeH="0" baseline="0" dirty="0" smtClean="0">
                          <a:ln>
                            <a:noFill/>
                          </a:ln>
                          <a:solidFill>
                            <a:schemeClr val="tx1"/>
                          </a:solidFill>
                          <a:effectLst/>
                          <a:latin typeface="Arial" charset="0"/>
                          <a:ea typeface="ＭＳ Ｐゴシック" charset="0"/>
                        </a:rPr>
                        <a:t> </a:t>
                      </a:r>
                      <a:r>
                        <a:rPr kumimoji="0" lang="en-US" sz="1800" b="0" i="0" u="none" strike="noStrike" cap="none" normalizeH="0" baseline="0" dirty="0" err="1" smtClean="0">
                          <a:ln>
                            <a:noFill/>
                          </a:ln>
                          <a:solidFill>
                            <a:schemeClr val="tx1"/>
                          </a:solidFill>
                          <a:effectLst/>
                          <a:latin typeface="Arial" charset="0"/>
                          <a:ea typeface="ＭＳ Ｐゴシック" charset="0"/>
                        </a:rPr>
                        <a:t>ti</a:t>
                      </a:r>
                      <a:r>
                        <a:rPr kumimoji="0" lang="en-US" sz="1800" b="0" i="0" u="none" strike="noStrike" cap="none" normalizeH="0" baseline="0" dirty="0" smtClean="0">
                          <a:ln>
                            <a:noFill/>
                          </a:ln>
                          <a:solidFill>
                            <a:schemeClr val="tx1"/>
                          </a:solidFill>
                          <a:effectLst/>
                          <a:latin typeface="Arial" charset="0"/>
                          <a:ea typeface="ＭＳ Ｐゴシック" charset="0"/>
                        </a:rPr>
                        <a:t>̉ </a:t>
                      </a:r>
                      <a:r>
                        <a:rPr kumimoji="0" lang="en-US" sz="1800" b="0" i="0" u="none" strike="noStrike" cap="none" normalizeH="0" baseline="0" dirty="0" err="1" smtClean="0">
                          <a:ln>
                            <a:noFill/>
                          </a:ln>
                          <a:solidFill>
                            <a:schemeClr val="tx1"/>
                          </a:solidFill>
                          <a:effectLst/>
                          <a:latin typeface="Arial" charset="0"/>
                          <a:ea typeface="ＭＳ Ｐゴシック" charset="0"/>
                        </a:rPr>
                        <a:t>lê</a:t>
                      </a:r>
                      <a:r>
                        <a:rPr kumimoji="0" lang="en-US" sz="1800" b="0" i="0" u="none" strike="noStrike" cap="none" normalizeH="0" baseline="0" dirty="0" smtClean="0">
                          <a:ln>
                            <a:noFill/>
                          </a:ln>
                          <a:solidFill>
                            <a:schemeClr val="tx1"/>
                          </a:solidFill>
                          <a:effectLst/>
                          <a:latin typeface="Arial" charset="0"/>
                          <a:ea typeface="ＭＳ Ｐゴシック" charset="0"/>
                        </a:rPr>
                        <a:t>̣ </a:t>
                      </a:r>
                      <a:r>
                        <a:rPr kumimoji="0" lang="en-US" sz="1800" b="0" i="0" u="none" strike="noStrike" cap="none" normalizeH="0" baseline="0" dirty="0" err="1" smtClean="0">
                          <a:ln>
                            <a:noFill/>
                          </a:ln>
                          <a:solidFill>
                            <a:schemeClr val="tx1"/>
                          </a:solidFill>
                          <a:effectLst/>
                          <a:latin typeface="Arial" charset="0"/>
                          <a:ea typeface="ＭＳ Ｐゴシック" charset="0"/>
                        </a:rPr>
                        <a:t>tư</a:t>
                      </a:r>
                      <a:r>
                        <a:rPr kumimoji="0" lang="en-US" sz="1800" b="0" i="0" u="none" strike="noStrike" cap="none" normalizeH="0" baseline="0" dirty="0" smtClean="0">
                          <a:ln>
                            <a:noFill/>
                          </a:ln>
                          <a:solidFill>
                            <a:schemeClr val="tx1"/>
                          </a:solidFill>
                          <a:effectLst/>
                          <a:latin typeface="Arial" charset="0"/>
                          <a:ea typeface="ＭＳ Ｐゴシック" charset="0"/>
                        </a:rPr>
                        <a:t>̉ </a:t>
                      </a:r>
                      <a:r>
                        <a:rPr kumimoji="0" lang="en-US" sz="1800" b="0" i="0" u="none" strike="noStrike" cap="none" normalizeH="0" baseline="0" dirty="0" err="1" smtClean="0">
                          <a:ln>
                            <a:noFill/>
                          </a:ln>
                          <a:solidFill>
                            <a:schemeClr val="tx1"/>
                          </a:solidFill>
                          <a:effectLst/>
                          <a:latin typeface="Arial" charset="0"/>
                          <a:ea typeface="ＭＳ Ｐゴシック" charset="0"/>
                        </a:rPr>
                        <a:t>vong</a:t>
                      </a:r>
                      <a:r>
                        <a:rPr kumimoji="0" lang="en-US" sz="1800" b="0" i="0" u="none" strike="noStrike" cap="none" normalizeH="0" baseline="0" dirty="0" smtClean="0">
                          <a:ln>
                            <a:noFill/>
                          </a:ln>
                          <a:solidFill>
                            <a:schemeClr val="tx1"/>
                          </a:solidFill>
                          <a:effectLst/>
                          <a:latin typeface="Arial" charset="0"/>
                          <a:ea typeface="ＭＳ Ｐゴシック" charset="0"/>
                        </a:rPr>
                        <a:t>/ </a:t>
                      </a:r>
                      <a:r>
                        <a:rPr kumimoji="0" lang="en-US" sz="1800" b="0" i="0" u="none" strike="noStrike" cap="none" normalizeH="0" baseline="0" dirty="0" err="1" smtClean="0">
                          <a:ln>
                            <a:noFill/>
                          </a:ln>
                          <a:solidFill>
                            <a:schemeClr val="tx1"/>
                          </a:solidFill>
                          <a:effectLst/>
                          <a:latin typeface="Arial" charset="0"/>
                          <a:ea typeface="ＭＳ Ｐゴシック" charset="0"/>
                        </a:rPr>
                        <a:t>tuổi</a:t>
                      </a:r>
                      <a:r>
                        <a:rPr kumimoji="0" lang="en-US" sz="1800" b="0" i="0" u="none" strike="noStrike" cap="none" normalizeH="0" baseline="0" dirty="0" smtClean="0">
                          <a:ln>
                            <a:noFill/>
                          </a:ln>
                          <a:solidFill>
                            <a:schemeClr val="tx1"/>
                          </a:solidFill>
                          <a:effectLst/>
                          <a:latin typeface="Arial" charset="0"/>
                          <a:ea typeface="ＭＳ Ｐゴシック" charset="0"/>
                        </a:rPr>
                        <a:t> </a:t>
                      </a:r>
                      <a:r>
                        <a:rPr kumimoji="0" lang="en-US" sz="1800" b="0" i="0" u="none" strike="noStrike" cap="none" normalizeH="0" baseline="0" dirty="0" err="1" smtClean="0">
                          <a:ln>
                            <a:noFill/>
                          </a:ln>
                          <a:solidFill>
                            <a:schemeClr val="tx1"/>
                          </a:solidFill>
                          <a:effectLst/>
                          <a:latin typeface="Arial" charset="0"/>
                          <a:ea typeface="ＭＳ Ｐゴシック" charset="0"/>
                        </a:rPr>
                        <a:t>tho</a:t>
                      </a:r>
                      <a:r>
                        <a:rPr kumimoji="0" lang="en-US" sz="1800" b="0" i="0" u="none" strike="noStrike" cap="none" normalizeH="0" baseline="0" dirty="0" smtClean="0">
                          <a:ln>
                            <a:noFill/>
                          </a:ln>
                          <a:solidFill>
                            <a:schemeClr val="tx1"/>
                          </a:solidFill>
                          <a:effectLst/>
                          <a:latin typeface="Arial" charset="0"/>
                          <a:ea typeface="ＭＳ Ｐゴシック" charset="0"/>
                        </a:rPr>
                        <a:t>̣</a:t>
                      </a:r>
                      <a:endParaRPr kumimoji="0" lang="en-US" sz="1800" b="0" i="0" u="none" strike="noStrike" cap="none" normalizeH="0" baseline="0" dirty="0">
                        <a:ln>
                          <a:noFill/>
                        </a:ln>
                        <a:solidFill>
                          <a:schemeClr val="tx1"/>
                        </a:solidFill>
                        <a:effectLst/>
                        <a:latin typeface="Arial" charset="0"/>
                        <a:ea typeface="ＭＳ Ｐゴシック"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177179647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b="1" dirty="0" err="1" smtClean="0"/>
              <a:t>Các</a:t>
            </a:r>
            <a:r>
              <a:rPr lang="en-US" b="1" dirty="0" smtClean="0"/>
              <a:t> chỉ </a:t>
            </a:r>
            <a:r>
              <a:rPr lang="en-US" b="1" dirty="0" err="1" smtClean="0"/>
              <a:t>số</a:t>
            </a:r>
            <a:r>
              <a:rPr lang="en-US" b="1" dirty="0" smtClean="0"/>
              <a:t> </a:t>
            </a:r>
            <a:r>
              <a:rPr lang="en-US" b="1" dirty="0" smtClean="0"/>
              <a:t>và </a:t>
            </a:r>
            <a:r>
              <a:rPr lang="en-US" b="1" dirty="0" err="1" smtClean="0"/>
              <a:t>theo</a:t>
            </a:r>
            <a:r>
              <a:rPr lang="en-US" b="1" dirty="0" smtClean="0"/>
              <a:t> </a:t>
            </a:r>
            <a:r>
              <a:rPr lang="en-US" b="1" dirty="0" err="1" smtClean="0"/>
              <a:t>dõi</a:t>
            </a:r>
            <a:endParaRPr lang="en-US" b="1" dirty="0"/>
          </a:p>
        </p:txBody>
      </p:sp>
      <p:sp>
        <p:nvSpPr>
          <p:cNvPr id="4" name="Subtitle 3">
            <a:extLst>
              <a:ext uri="{FF2B5EF4-FFF2-40B4-BE49-F238E27FC236}">
                <a16:creationId xmlns:a16="http://schemas.microsoft.com/office/drawing/2014/main" id="{938F0410-91AB-459D-9B13-D8BC63058142}"/>
              </a:ext>
            </a:extLst>
          </p:cNvPr>
          <p:cNvSpPr>
            <a:spLocks noGrp="1"/>
          </p:cNvSpPr>
          <p:nvPr>
            <p:ph type="subTitle" idx="1"/>
          </p:nvPr>
        </p:nvSpPr>
        <p:spPr/>
        <p:txBody>
          <a:bodyPr>
            <a:normAutofit/>
          </a:bodyPr>
          <a:lstStyle/>
          <a:p>
            <a:endParaRPr lang="en-US" sz="3600" dirty="0"/>
          </a:p>
          <a:p>
            <a:r>
              <a:rPr lang="en-US" sz="3600" dirty="0" err="1" smtClean="0"/>
              <a:t>Chúng</a:t>
            </a:r>
            <a:r>
              <a:rPr lang="en-US" sz="3600" dirty="0" smtClean="0"/>
              <a:t> ta </a:t>
            </a:r>
            <a:r>
              <a:rPr lang="en-US" sz="3600" dirty="0" err="1" smtClean="0"/>
              <a:t>đang</a:t>
            </a:r>
            <a:r>
              <a:rPr lang="en-US" sz="3600" dirty="0" smtClean="0"/>
              <a:t> </a:t>
            </a:r>
            <a:r>
              <a:rPr lang="en-US" sz="3600" dirty="0" err="1" smtClean="0"/>
              <a:t>làm</a:t>
            </a:r>
            <a:r>
              <a:rPr lang="en-US" sz="3600" dirty="0" smtClean="0"/>
              <a:t> </a:t>
            </a:r>
            <a:r>
              <a:rPr lang="en-US" sz="3600" dirty="0" err="1" smtClean="0"/>
              <a:t>tốt</a:t>
            </a:r>
            <a:r>
              <a:rPr lang="en-US" sz="3600" dirty="0" smtClean="0"/>
              <a:t> </a:t>
            </a:r>
            <a:r>
              <a:rPr lang="en-US" sz="3600" dirty="0" err="1" smtClean="0"/>
              <a:t>ra</a:t>
            </a:r>
            <a:r>
              <a:rPr lang="en-US" sz="3600" dirty="0" smtClean="0"/>
              <a:t> </a:t>
            </a:r>
            <a:r>
              <a:rPr lang="en-US" sz="3600" dirty="0" err="1" smtClean="0"/>
              <a:t>sao</a:t>
            </a:r>
            <a:r>
              <a:rPr lang="en-US" sz="3600" dirty="0" smtClean="0"/>
              <a:t>?</a:t>
            </a:r>
            <a:endParaRPr lang="en-GB" sz="3600" dirty="0"/>
          </a:p>
        </p:txBody>
      </p:sp>
    </p:spTree>
    <p:extLst>
      <p:ext uri="{BB962C8B-B14F-4D97-AF65-F5344CB8AC3E}">
        <p14:creationId xmlns:p14="http://schemas.microsoft.com/office/powerpoint/2010/main" val="1279922811"/>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597</TotalTime>
  <Words>2156</Words>
  <Application>Microsoft Office PowerPoint</Application>
  <PresentationFormat>Widescreen</PresentationFormat>
  <Paragraphs>189</Paragraphs>
  <Slides>16</Slides>
  <Notes>12</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16</vt:i4>
      </vt:variant>
    </vt:vector>
  </HeadingPairs>
  <TitlesOfParts>
    <vt:vector size="23" baseType="lpstr">
      <vt:lpstr>ＭＳ Ｐゴシック</vt:lpstr>
      <vt:lpstr>Arial</vt:lpstr>
      <vt:lpstr>Calibri</vt:lpstr>
      <vt:lpstr>Calibri Light</vt:lpstr>
      <vt:lpstr>Tahoma</vt:lpstr>
      <vt:lpstr>Wingdings</vt:lpstr>
      <vt:lpstr>Office Theme</vt:lpstr>
      <vt:lpstr>TẠI SAO CẦN  THEO DÕI VÀ ĐÁNH GIÁ CÁC CHƯƠNG TRÌNH?</vt:lpstr>
      <vt:lpstr>Sức mạnh của dữ liệu</vt:lpstr>
      <vt:lpstr>Rất cần các dữ liệu đề phát triển  đề cương xin tài trợ trong tương lai</vt:lpstr>
      <vt:lpstr>Sự khác biệt giữa theo dõi và đánh giá là gì? </vt:lpstr>
      <vt:lpstr>PowerPoint Presentation</vt:lpstr>
      <vt:lpstr>Các thuật ngữ chính trong M&amp;E (1)</vt:lpstr>
      <vt:lpstr>Các thuật ngữ chính trong M&amp;E (2)</vt:lpstr>
      <vt:lpstr>Mô hình logic đơn giản – chương trình HIV/AIDS</vt:lpstr>
      <vt:lpstr>Các chỉ số và theo dõi</vt:lpstr>
      <vt:lpstr>Ví dụ: Các câu hỏi M&amp;E trong chương trình tiếp cận cộng đồng HIV (1) </vt:lpstr>
      <vt:lpstr>Ví dụ: Câu hỏi M&amp;E trong chương trình tiếp cận cộng đồng HIV(2) </vt:lpstr>
      <vt:lpstr>Chúng ta trả lời các câu hỏi này như thế nào?</vt:lpstr>
      <vt:lpstr>Vai trò của một chỉ số</vt:lpstr>
      <vt:lpstr>Tại sao các chỉ số lại quan trọng? </vt:lpstr>
      <vt:lpstr>Các dạng chỉ số (1)</vt:lpstr>
      <vt:lpstr>Các dạng chỉ số (2)</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Why Monitor and Evaluate Programmes?</dc:title>
  <dc:creator>Mona Sheikh Mahmud</dc:creator>
  <cp:lastModifiedBy>Windows User</cp:lastModifiedBy>
  <cp:revision>27</cp:revision>
  <dcterms:created xsi:type="dcterms:W3CDTF">2017-10-28T05:15:58Z</dcterms:created>
  <dcterms:modified xsi:type="dcterms:W3CDTF">2017-12-29T10:44:28Z</dcterms:modified>
</cp:coreProperties>
</file>