
<file path=[Content_Types].xml><?xml version="1.0" encoding="utf-8"?>
<Types xmlns="http://schemas.openxmlformats.org/package/2006/content-types">
  <Default Extension="png" ContentType="image/png"/>
  <Default Extension="bin" ContentType="application/vnd.openxmlformats-officedocument.oleObject"/>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7"/>
  </p:notesMasterIdLst>
  <p:handoutMasterIdLst>
    <p:handoutMasterId r:id="rId28"/>
  </p:handoutMasterIdLst>
  <p:sldIdLst>
    <p:sldId id="352" r:id="rId2"/>
    <p:sldId id="353" r:id="rId3"/>
    <p:sldId id="354" r:id="rId4"/>
    <p:sldId id="355" r:id="rId5"/>
    <p:sldId id="356" r:id="rId6"/>
    <p:sldId id="357" r:id="rId7"/>
    <p:sldId id="358" r:id="rId8"/>
    <p:sldId id="359" r:id="rId9"/>
    <p:sldId id="360" r:id="rId10"/>
    <p:sldId id="361" r:id="rId11"/>
    <p:sldId id="362" r:id="rId12"/>
    <p:sldId id="363" r:id="rId13"/>
    <p:sldId id="364" r:id="rId14"/>
    <p:sldId id="365" r:id="rId15"/>
    <p:sldId id="366" r:id="rId16"/>
    <p:sldId id="334" r:id="rId17"/>
    <p:sldId id="335" r:id="rId18"/>
    <p:sldId id="336" r:id="rId19"/>
    <p:sldId id="342" r:id="rId20"/>
    <p:sldId id="343" r:id="rId21"/>
    <p:sldId id="344" r:id="rId22"/>
    <p:sldId id="337" r:id="rId23"/>
    <p:sldId id="351" r:id="rId24"/>
    <p:sldId id="340" r:id="rId25"/>
    <p:sldId id="322" r:id="rId26"/>
  </p:sldIdLst>
  <p:sldSz cx="9144000" cy="6858000" type="screen4x3"/>
  <p:notesSz cx="6810375" cy="99425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63" autoAdjust="0"/>
    <p:restoredTop sz="88557" autoAdjust="0"/>
  </p:normalViewPr>
  <p:slideViewPr>
    <p:cSldViewPr showGuides="1">
      <p:cViewPr varScale="1">
        <p:scale>
          <a:sx n="62" d="100"/>
          <a:sy n="62" d="100"/>
        </p:scale>
        <p:origin x="1518" y="48"/>
      </p:cViewPr>
      <p:guideLst>
        <p:guide orient="horz" pos="2160"/>
        <p:guide pos="2880"/>
      </p:guideLst>
    </p:cSldViewPr>
  </p:slideViewPr>
  <p:notesTextViewPr>
    <p:cViewPr>
      <p:scale>
        <a:sx n="1" d="1"/>
        <a:sy n="1" d="1"/>
      </p:scale>
      <p:origin x="0" y="0"/>
    </p:cViewPr>
  </p:notesTextViewPr>
  <p:sorterViewPr>
    <p:cViewPr>
      <p:scale>
        <a:sx n="100" d="100"/>
        <a:sy n="100" d="100"/>
      </p:scale>
      <p:origin x="0" y="288"/>
    </p:cViewPr>
  </p:sorterViewPr>
  <p:notesViewPr>
    <p:cSldViewPr>
      <p:cViewPr varScale="1">
        <p:scale>
          <a:sx n="73" d="100"/>
          <a:sy n="73" d="100"/>
        </p:scale>
        <p:origin x="-2148" y="-108"/>
      </p:cViewPr>
      <p:guideLst>
        <p:guide orient="horz" pos="3132"/>
        <p:guide pos="214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5888E1-1353-4E59-B2A9-FE0BA6FDF998}" type="doc">
      <dgm:prSet loTypeId="urn:microsoft.com/office/officeart/2005/8/layout/default#1" loCatId="list" qsTypeId="urn:microsoft.com/office/officeart/2005/8/quickstyle/simple1" qsCatId="simple" csTypeId="urn:microsoft.com/office/officeart/2005/8/colors/accent1_2" csCatId="accent1" phldr="1"/>
      <dgm:spPr/>
      <dgm:t>
        <a:bodyPr/>
        <a:lstStyle/>
        <a:p>
          <a:endParaRPr lang="en-US"/>
        </a:p>
      </dgm:t>
    </dgm:pt>
    <dgm:pt modelId="{928D5062-F391-4B7A-9A13-ED36EBAC381D}">
      <dgm:prSet phldrT="[Text]"/>
      <dgm:spPr>
        <a:solidFill>
          <a:srgbClr val="7030A0"/>
        </a:solidFill>
      </dgm:spPr>
      <dgm:t>
        <a:bodyPr/>
        <a:lstStyle/>
        <a:p>
          <a:endParaRPr lang="en-US" dirty="0" smtClean="0"/>
        </a:p>
        <a:p>
          <a:r>
            <a:rPr lang="en-US" b="1" dirty="0" smtClean="0"/>
            <a:t>RÀ XOÁT </a:t>
          </a:r>
          <a:r>
            <a:rPr lang="en-US" b="1" dirty="0" err="1" smtClean="0"/>
            <a:t>LuẬT</a:t>
          </a:r>
          <a:r>
            <a:rPr lang="en-US" b="1" dirty="0" smtClean="0"/>
            <a:t>, CHÍNH SÁCH VÀ THỰC THI</a:t>
          </a:r>
          <a:endParaRPr lang="en-US" dirty="0"/>
        </a:p>
      </dgm:t>
    </dgm:pt>
    <dgm:pt modelId="{509246A6-8C78-48EA-9AFF-1742A5584457}" type="parTrans" cxnId="{85F40CB8-34D6-4669-AAC4-B54D688784F5}">
      <dgm:prSet/>
      <dgm:spPr/>
      <dgm:t>
        <a:bodyPr/>
        <a:lstStyle/>
        <a:p>
          <a:endParaRPr lang="en-US"/>
        </a:p>
      </dgm:t>
    </dgm:pt>
    <dgm:pt modelId="{4DD1840C-DCDC-4DC2-AB29-D793E124377C}" type="sibTrans" cxnId="{85F40CB8-34D6-4669-AAC4-B54D688784F5}">
      <dgm:prSet/>
      <dgm:spPr/>
      <dgm:t>
        <a:bodyPr/>
        <a:lstStyle/>
        <a:p>
          <a:endParaRPr lang="en-US"/>
        </a:p>
      </dgm:t>
    </dgm:pt>
    <dgm:pt modelId="{D471772C-337B-4746-86B0-391BFA878DDF}">
      <dgm:prSet phldrT="[Text]"/>
      <dgm:spPr>
        <a:solidFill>
          <a:schemeClr val="accent4">
            <a:lumMod val="60000"/>
            <a:lumOff val="40000"/>
          </a:schemeClr>
        </a:solidFill>
      </dgm:spPr>
      <dgm:t>
        <a:bodyPr/>
        <a:lstStyle/>
        <a:p>
          <a:r>
            <a:rPr lang="en-GB" b="1" dirty="0" err="1" smtClean="0">
              <a:solidFill>
                <a:schemeClr val="accent2">
                  <a:lumMod val="50000"/>
                </a:schemeClr>
              </a:solidFill>
            </a:rPr>
            <a:t>TiẾP</a:t>
          </a:r>
          <a:r>
            <a:rPr lang="en-GB" b="1" dirty="0" smtClean="0">
              <a:solidFill>
                <a:schemeClr val="accent2">
                  <a:lumMod val="50000"/>
                </a:schemeClr>
              </a:solidFill>
            </a:rPr>
            <a:t> CẬN TƯ PHÁP</a:t>
          </a:r>
          <a:endParaRPr lang="en-US" b="1" dirty="0">
            <a:solidFill>
              <a:schemeClr val="accent2">
                <a:lumMod val="50000"/>
              </a:schemeClr>
            </a:solidFill>
          </a:endParaRPr>
        </a:p>
      </dgm:t>
    </dgm:pt>
    <dgm:pt modelId="{8F28F754-0842-4E97-9F9C-4B27F3E15FA2}" type="parTrans" cxnId="{45D2F94D-29D1-4672-A53B-7877811AA7C6}">
      <dgm:prSet/>
      <dgm:spPr/>
      <dgm:t>
        <a:bodyPr/>
        <a:lstStyle/>
        <a:p>
          <a:endParaRPr lang="en-US"/>
        </a:p>
      </dgm:t>
    </dgm:pt>
    <dgm:pt modelId="{4DBDBE8F-BE59-438E-BDBA-0FECD0F106E6}" type="sibTrans" cxnId="{45D2F94D-29D1-4672-A53B-7877811AA7C6}">
      <dgm:prSet/>
      <dgm:spPr/>
      <dgm:t>
        <a:bodyPr/>
        <a:lstStyle/>
        <a:p>
          <a:endParaRPr lang="en-US"/>
        </a:p>
      </dgm:t>
    </dgm:pt>
    <dgm:pt modelId="{6DE71B05-3FF1-4C53-B70A-2650E24C8F4D}">
      <dgm:prSet phldrT="[Text]"/>
      <dgm:spPr>
        <a:solidFill>
          <a:schemeClr val="tx2">
            <a:lumMod val="60000"/>
            <a:lumOff val="40000"/>
          </a:schemeClr>
        </a:solidFill>
      </dgm:spPr>
      <dgm:t>
        <a:bodyPr/>
        <a:lstStyle/>
        <a:p>
          <a:r>
            <a:rPr lang="en-GB" b="1" dirty="0" err="1" smtClean="0">
              <a:solidFill>
                <a:srgbClr val="002060"/>
              </a:solidFill>
            </a:rPr>
            <a:t>GiẢM</a:t>
          </a:r>
          <a:r>
            <a:rPr lang="en-GB" b="1" dirty="0" smtClean="0">
              <a:solidFill>
                <a:srgbClr val="002060"/>
              </a:solidFill>
            </a:rPr>
            <a:t> BẠO LỰC</a:t>
          </a:r>
          <a:endParaRPr lang="en-US" b="1" dirty="0">
            <a:solidFill>
              <a:srgbClr val="002060"/>
            </a:solidFill>
          </a:endParaRPr>
        </a:p>
      </dgm:t>
    </dgm:pt>
    <dgm:pt modelId="{BF0FC23E-12E1-416F-9765-25B94B5DACA2}" type="parTrans" cxnId="{FAC1E512-196F-4E6B-A4B8-F4A3CC53B05B}">
      <dgm:prSet/>
      <dgm:spPr/>
      <dgm:t>
        <a:bodyPr/>
        <a:lstStyle/>
        <a:p>
          <a:endParaRPr lang="en-US"/>
        </a:p>
      </dgm:t>
    </dgm:pt>
    <dgm:pt modelId="{370923E5-3BBD-4D5A-B29D-7B43EFA07D47}" type="sibTrans" cxnId="{FAC1E512-196F-4E6B-A4B8-F4A3CC53B05B}">
      <dgm:prSet/>
      <dgm:spPr/>
      <dgm:t>
        <a:bodyPr/>
        <a:lstStyle/>
        <a:p>
          <a:endParaRPr lang="en-US"/>
        </a:p>
      </dgm:t>
    </dgm:pt>
    <dgm:pt modelId="{FABF851B-EA48-40E9-AF3A-173CA90AC0D6}">
      <dgm:prSet phldrT="[Text]"/>
      <dgm:spPr>
        <a:solidFill>
          <a:schemeClr val="accent2">
            <a:lumMod val="40000"/>
            <a:lumOff val="60000"/>
          </a:schemeClr>
        </a:solidFill>
      </dgm:spPr>
      <dgm:t>
        <a:bodyPr/>
        <a:lstStyle/>
        <a:p>
          <a:r>
            <a:rPr lang="en-US" b="1" dirty="0" smtClean="0">
              <a:solidFill>
                <a:schemeClr val="accent6">
                  <a:lumMod val="50000"/>
                </a:schemeClr>
              </a:solidFill>
            </a:rPr>
            <a:t>ĐẢM BẢO CÁC </a:t>
          </a:r>
          <a:r>
            <a:rPr lang="en-US" b="1" dirty="0" err="1" smtClean="0">
              <a:solidFill>
                <a:schemeClr val="accent6">
                  <a:lumMod val="50000"/>
                </a:schemeClr>
              </a:solidFill>
            </a:rPr>
            <a:t>TiẾP</a:t>
          </a:r>
          <a:r>
            <a:rPr lang="en-US" b="1" dirty="0" smtClean="0">
              <a:solidFill>
                <a:schemeClr val="accent6">
                  <a:lumMod val="50000"/>
                </a:schemeClr>
              </a:solidFill>
            </a:rPr>
            <a:t> CẬN THÂN THIỆN </a:t>
          </a:r>
          <a:r>
            <a:rPr lang="en-US" b="1" dirty="0" err="1" smtClean="0">
              <a:solidFill>
                <a:schemeClr val="accent6">
                  <a:lumMod val="50000"/>
                </a:schemeClr>
              </a:solidFill>
            </a:rPr>
            <a:t>GiỚI</a:t>
          </a:r>
          <a:endParaRPr lang="en-US" b="1" dirty="0">
            <a:solidFill>
              <a:schemeClr val="accent6">
                <a:lumMod val="50000"/>
              </a:schemeClr>
            </a:solidFill>
          </a:endParaRPr>
        </a:p>
      </dgm:t>
    </dgm:pt>
    <dgm:pt modelId="{DCC58F3F-8CE7-49A1-9FAB-9C4267B8DBCF}" type="parTrans" cxnId="{BFC28DED-8006-4417-B9E9-60B8F9923D7C}">
      <dgm:prSet/>
      <dgm:spPr/>
      <dgm:t>
        <a:bodyPr/>
        <a:lstStyle/>
        <a:p>
          <a:endParaRPr lang="en-US"/>
        </a:p>
      </dgm:t>
    </dgm:pt>
    <dgm:pt modelId="{251066B1-37A8-4B33-8E10-B7EFF13FBDF7}" type="sibTrans" cxnId="{BFC28DED-8006-4417-B9E9-60B8F9923D7C}">
      <dgm:prSet/>
      <dgm:spPr/>
      <dgm:t>
        <a:bodyPr/>
        <a:lstStyle/>
        <a:p>
          <a:endParaRPr lang="en-US"/>
        </a:p>
      </dgm:t>
    </dgm:pt>
    <dgm:pt modelId="{6144D60D-F1E7-4395-918E-DE67B5AFB56E}">
      <dgm:prSet phldrT="[Text]"/>
      <dgm:spPr>
        <a:solidFill>
          <a:schemeClr val="accent4">
            <a:lumMod val="20000"/>
            <a:lumOff val="80000"/>
          </a:schemeClr>
        </a:solidFill>
        <a:ln>
          <a:solidFill>
            <a:schemeClr val="bg1"/>
          </a:solidFill>
          <a:prstDash val="sysDot"/>
        </a:ln>
      </dgm:spPr>
      <dgm:t>
        <a:bodyPr/>
        <a:lstStyle/>
        <a:p>
          <a:r>
            <a:rPr lang="en-GB" b="1" dirty="0" smtClean="0">
              <a:solidFill>
                <a:schemeClr val="tx1">
                  <a:lumMod val="65000"/>
                  <a:lumOff val="35000"/>
                </a:schemeClr>
              </a:solidFill>
            </a:rPr>
            <a:t>TRAO QUYỀN CHO CỘNG ĐỒNG</a:t>
          </a:r>
          <a:endParaRPr lang="en-US" b="1" dirty="0">
            <a:solidFill>
              <a:schemeClr val="tx1">
                <a:lumMod val="65000"/>
                <a:lumOff val="35000"/>
              </a:schemeClr>
            </a:solidFill>
          </a:endParaRPr>
        </a:p>
      </dgm:t>
    </dgm:pt>
    <dgm:pt modelId="{62011581-9568-421C-A091-03103E453136}" type="parTrans" cxnId="{F8D8519D-071C-410A-AD5B-A3511726C986}">
      <dgm:prSet/>
      <dgm:spPr/>
      <dgm:t>
        <a:bodyPr/>
        <a:lstStyle/>
        <a:p>
          <a:endParaRPr lang="en-US"/>
        </a:p>
      </dgm:t>
    </dgm:pt>
    <dgm:pt modelId="{F64863D8-4DF6-4A95-A9C3-F067DF93EFB6}" type="sibTrans" cxnId="{F8D8519D-071C-410A-AD5B-A3511726C986}">
      <dgm:prSet/>
      <dgm:spPr/>
      <dgm:t>
        <a:bodyPr/>
        <a:lstStyle/>
        <a:p>
          <a:endParaRPr lang="en-US"/>
        </a:p>
      </dgm:t>
    </dgm:pt>
    <dgm:pt modelId="{35C65FB6-851F-4C33-8442-01467B6035F0}">
      <dgm:prSet phldrT="[Text]"/>
      <dgm:spPr>
        <a:solidFill>
          <a:schemeClr val="accent6">
            <a:lumMod val="60000"/>
            <a:lumOff val="40000"/>
          </a:schemeClr>
        </a:solidFill>
      </dgm:spPr>
      <dgm:t>
        <a:bodyPr/>
        <a:lstStyle/>
        <a:p>
          <a:r>
            <a:rPr lang="en-GB" b="1" dirty="0" err="1" smtClean="0">
              <a:solidFill>
                <a:schemeClr val="accent2">
                  <a:lumMod val="50000"/>
                </a:schemeClr>
              </a:solidFill>
            </a:rPr>
            <a:t>GiẢM</a:t>
          </a:r>
          <a:r>
            <a:rPr lang="en-GB" b="1" dirty="0" smtClean="0">
              <a:solidFill>
                <a:schemeClr val="accent2">
                  <a:lumMod val="50000"/>
                </a:schemeClr>
              </a:solidFill>
            </a:rPr>
            <a:t> KỲ THỊ  </a:t>
          </a:r>
          <a:endParaRPr lang="en-US" b="1" dirty="0">
            <a:solidFill>
              <a:schemeClr val="accent2">
                <a:lumMod val="50000"/>
              </a:schemeClr>
            </a:solidFill>
          </a:endParaRPr>
        </a:p>
      </dgm:t>
    </dgm:pt>
    <dgm:pt modelId="{C0C2BD32-8D9F-409C-9194-12ED122F50C4}" type="parTrans" cxnId="{0654F84D-C75C-449C-A61D-BFC1E089955A}">
      <dgm:prSet/>
      <dgm:spPr/>
      <dgm:t>
        <a:bodyPr/>
        <a:lstStyle/>
        <a:p>
          <a:endParaRPr lang="en-GB"/>
        </a:p>
      </dgm:t>
    </dgm:pt>
    <dgm:pt modelId="{1BC76F2A-79CB-4906-BEF9-06B012DC4F9A}" type="sibTrans" cxnId="{0654F84D-C75C-449C-A61D-BFC1E089955A}">
      <dgm:prSet/>
      <dgm:spPr/>
      <dgm:t>
        <a:bodyPr/>
        <a:lstStyle/>
        <a:p>
          <a:endParaRPr lang="en-GB"/>
        </a:p>
      </dgm:t>
    </dgm:pt>
    <dgm:pt modelId="{0602D6D5-659A-4C7B-9F4D-147B0B973241}" type="pres">
      <dgm:prSet presAssocID="{CB5888E1-1353-4E59-B2A9-FE0BA6FDF998}" presName="diagram" presStyleCnt="0">
        <dgm:presLayoutVars>
          <dgm:dir/>
          <dgm:resizeHandles val="exact"/>
        </dgm:presLayoutVars>
      </dgm:prSet>
      <dgm:spPr/>
      <dgm:t>
        <a:bodyPr/>
        <a:lstStyle/>
        <a:p>
          <a:endParaRPr lang="en-US"/>
        </a:p>
      </dgm:t>
    </dgm:pt>
    <dgm:pt modelId="{7B6187AE-468F-4D22-82E7-ABB02618744D}" type="pres">
      <dgm:prSet presAssocID="{928D5062-F391-4B7A-9A13-ED36EBAC381D}" presName="node" presStyleLbl="node1" presStyleIdx="0" presStyleCnt="6" custScaleX="102830" custLinFactNeighborX="0" custLinFactNeighborY="-163">
        <dgm:presLayoutVars>
          <dgm:bulletEnabled val="1"/>
        </dgm:presLayoutVars>
      </dgm:prSet>
      <dgm:spPr/>
      <dgm:t>
        <a:bodyPr/>
        <a:lstStyle/>
        <a:p>
          <a:endParaRPr lang="en-US"/>
        </a:p>
      </dgm:t>
    </dgm:pt>
    <dgm:pt modelId="{7D9989BA-884E-40D3-B68C-178B4666D104}" type="pres">
      <dgm:prSet presAssocID="{4DD1840C-DCDC-4DC2-AB29-D793E124377C}" presName="sibTrans" presStyleCnt="0"/>
      <dgm:spPr/>
    </dgm:pt>
    <dgm:pt modelId="{99BC003A-1DF4-4D5E-B005-0C42B51CB3BF}" type="pres">
      <dgm:prSet presAssocID="{D471772C-337B-4746-86B0-391BFA878DDF}" presName="node" presStyleLbl="node1" presStyleIdx="1" presStyleCnt="6">
        <dgm:presLayoutVars>
          <dgm:bulletEnabled val="1"/>
        </dgm:presLayoutVars>
      </dgm:prSet>
      <dgm:spPr/>
      <dgm:t>
        <a:bodyPr/>
        <a:lstStyle/>
        <a:p>
          <a:endParaRPr lang="en-US"/>
        </a:p>
      </dgm:t>
    </dgm:pt>
    <dgm:pt modelId="{140C681F-4F70-4540-A1BB-C5B39189A6D8}" type="pres">
      <dgm:prSet presAssocID="{4DBDBE8F-BE59-438E-BDBA-0FECD0F106E6}" presName="sibTrans" presStyleCnt="0"/>
      <dgm:spPr/>
    </dgm:pt>
    <dgm:pt modelId="{D8552615-97FB-4F4C-BE9D-6019277901F4}" type="pres">
      <dgm:prSet presAssocID="{6DE71B05-3FF1-4C53-B70A-2650E24C8F4D}" presName="node" presStyleLbl="node1" presStyleIdx="2" presStyleCnt="6">
        <dgm:presLayoutVars>
          <dgm:bulletEnabled val="1"/>
        </dgm:presLayoutVars>
      </dgm:prSet>
      <dgm:spPr/>
      <dgm:t>
        <a:bodyPr/>
        <a:lstStyle/>
        <a:p>
          <a:endParaRPr lang="en-US"/>
        </a:p>
      </dgm:t>
    </dgm:pt>
    <dgm:pt modelId="{36ADCE0A-0F77-479A-9E82-0BCF2C550A64}" type="pres">
      <dgm:prSet presAssocID="{370923E5-3BBD-4D5A-B29D-7B43EFA07D47}" presName="sibTrans" presStyleCnt="0"/>
      <dgm:spPr/>
    </dgm:pt>
    <dgm:pt modelId="{1FB1E48C-A614-48F0-9B87-83269D333825}" type="pres">
      <dgm:prSet presAssocID="{FABF851B-EA48-40E9-AF3A-173CA90AC0D6}" presName="node" presStyleLbl="node1" presStyleIdx="3" presStyleCnt="6" custLinFactX="12937" custLinFactNeighborX="100000" custLinFactNeighborY="919">
        <dgm:presLayoutVars>
          <dgm:bulletEnabled val="1"/>
        </dgm:presLayoutVars>
      </dgm:prSet>
      <dgm:spPr/>
      <dgm:t>
        <a:bodyPr/>
        <a:lstStyle/>
        <a:p>
          <a:endParaRPr lang="en-US"/>
        </a:p>
      </dgm:t>
    </dgm:pt>
    <dgm:pt modelId="{CC251D63-3A04-4FA3-8A28-1951A463C0A5}" type="pres">
      <dgm:prSet presAssocID="{251066B1-37A8-4B33-8E10-B7EFF13FBDF7}" presName="sibTrans" presStyleCnt="0"/>
      <dgm:spPr/>
    </dgm:pt>
    <dgm:pt modelId="{78BE9AC5-2FAE-4C12-8537-2FD76E5B39F4}" type="pres">
      <dgm:prSet presAssocID="{6144D60D-F1E7-4395-918E-DE67B5AFB56E}" presName="node" presStyleLbl="node1" presStyleIdx="4" presStyleCnt="6" custLinFactX="11284" custLinFactNeighborX="100000" custLinFactNeighborY="919">
        <dgm:presLayoutVars>
          <dgm:bulletEnabled val="1"/>
        </dgm:presLayoutVars>
      </dgm:prSet>
      <dgm:spPr/>
      <dgm:t>
        <a:bodyPr/>
        <a:lstStyle/>
        <a:p>
          <a:endParaRPr lang="en-US"/>
        </a:p>
      </dgm:t>
    </dgm:pt>
    <dgm:pt modelId="{52043269-30F5-4074-9406-193EB4659558}" type="pres">
      <dgm:prSet presAssocID="{F64863D8-4DF6-4A95-A9C3-F067DF93EFB6}" presName="sibTrans" presStyleCnt="0"/>
      <dgm:spPr/>
    </dgm:pt>
    <dgm:pt modelId="{A075FFE2-F634-4473-9CF4-3C4918190D19}" type="pres">
      <dgm:prSet presAssocID="{35C65FB6-851F-4C33-8442-01467B6035F0}" presName="node" presStyleLbl="node1" presStyleIdx="5" presStyleCnt="6" custLinFactX="-100000" custLinFactNeighborX="-120825" custLinFactNeighborY="919">
        <dgm:presLayoutVars>
          <dgm:bulletEnabled val="1"/>
        </dgm:presLayoutVars>
      </dgm:prSet>
      <dgm:spPr/>
      <dgm:t>
        <a:bodyPr/>
        <a:lstStyle/>
        <a:p>
          <a:endParaRPr lang="en-GB"/>
        </a:p>
      </dgm:t>
    </dgm:pt>
  </dgm:ptLst>
  <dgm:cxnLst>
    <dgm:cxn modelId="{3478DCCF-0867-4706-B91F-43B15FE7C013}" type="presOf" srcId="{D471772C-337B-4746-86B0-391BFA878DDF}" destId="{99BC003A-1DF4-4D5E-B005-0C42B51CB3BF}" srcOrd="0" destOrd="0" presId="urn:microsoft.com/office/officeart/2005/8/layout/default#1"/>
    <dgm:cxn modelId="{46636214-4ACC-4B55-A12D-55A5C3130061}" type="presOf" srcId="{FABF851B-EA48-40E9-AF3A-173CA90AC0D6}" destId="{1FB1E48C-A614-48F0-9B87-83269D333825}" srcOrd="0" destOrd="0" presId="urn:microsoft.com/office/officeart/2005/8/layout/default#1"/>
    <dgm:cxn modelId="{FAC1E512-196F-4E6B-A4B8-F4A3CC53B05B}" srcId="{CB5888E1-1353-4E59-B2A9-FE0BA6FDF998}" destId="{6DE71B05-3FF1-4C53-B70A-2650E24C8F4D}" srcOrd="2" destOrd="0" parTransId="{BF0FC23E-12E1-416F-9765-25B94B5DACA2}" sibTransId="{370923E5-3BBD-4D5A-B29D-7B43EFA07D47}"/>
    <dgm:cxn modelId="{0C7DB131-800D-4CDA-BF94-401350995DCB}" type="presOf" srcId="{6144D60D-F1E7-4395-918E-DE67B5AFB56E}" destId="{78BE9AC5-2FAE-4C12-8537-2FD76E5B39F4}" srcOrd="0" destOrd="0" presId="urn:microsoft.com/office/officeart/2005/8/layout/default#1"/>
    <dgm:cxn modelId="{5F4A180E-2CFC-4C8F-B6FA-AEB7607B19A3}" type="presOf" srcId="{CB5888E1-1353-4E59-B2A9-FE0BA6FDF998}" destId="{0602D6D5-659A-4C7B-9F4D-147B0B973241}" srcOrd="0" destOrd="0" presId="urn:microsoft.com/office/officeart/2005/8/layout/default#1"/>
    <dgm:cxn modelId="{BFC28DED-8006-4417-B9E9-60B8F9923D7C}" srcId="{CB5888E1-1353-4E59-B2A9-FE0BA6FDF998}" destId="{FABF851B-EA48-40E9-AF3A-173CA90AC0D6}" srcOrd="3" destOrd="0" parTransId="{DCC58F3F-8CE7-49A1-9FAB-9C4267B8DBCF}" sibTransId="{251066B1-37A8-4B33-8E10-B7EFF13FBDF7}"/>
    <dgm:cxn modelId="{9F108073-E70A-49DC-959F-DDAA9DA7D514}" type="presOf" srcId="{35C65FB6-851F-4C33-8442-01467B6035F0}" destId="{A075FFE2-F634-4473-9CF4-3C4918190D19}" srcOrd="0" destOrd="0" presId="urn:microsoft.com/office/officeart/2005/8/layout/default#1"/>
    <dgm:cxn modelId="{85F40CB8-34D6-4669-AAC4-B54D688784F5}" srcId="{CB5888E1-1353-4E59-B2A9-FE0BA6FDF998}" destId="{928D5062-F391-4B7A-9A13-ED36EBAC381D}" srcOrd="0" destOrd="0" parTransId="{509246A6-8C78-48EA-9AFF-1742A5584457}" sibTransId="{4DD1840C-DCDC-4DC2-AB29-D793E124377C}"/>
    <dgm:cxn modelId="{F57DD6CB-2380-47AB-B1D8-33EF679CB95E}" type="presOf" srcId="{6DE71B05-3FF1-4C53-B70A-2650E24C8F4D}" destId="{D8552615-97FB-4F4C-BE9D-6019277901F4}" srcOrd="0" destOrd="0" presId="urn:microsoft.com/office/officeart/2005/8/layout/default#1"/>
    <dgm:cxn modelId="{F8D8519D-071C-410A-AD5B-A3511726C986}" srcId="{CB5888E1-1353-4E59-B2A9-FE0BA6FDF998}" destId="{6144D60D-F1E7-4395-918E-DE67B5AFB56E}" srcOrd="4" destOrd="0" parTransId="{62011581-9568-421C-A091-03103E453136}" sibTransId="{F64863D8-4DF6-4A95-A9C3-F067DF93EFB6}"/>
    <dgm:cxn modelId="{DC946475-D63F-4325-93B6-A24C93049CA4}" type="presOf" srcId="{928D5062-F391-4B7A-9A13-ED36EBAC381D}" destId="{7B6187AE-468F-4D22-82E7-ABB02618744D}" srcOrd="0" destOrd="0" presId="urn:microsoft.com/office/officeart/2005/8/layout/default#1"/>
    <dgm:cxn modelId="{45D2F94D-29D1-4672-A53B-7877811AA7C6}" srcId="{CB5888E1-1353-4E59-B2A9-FE0BA6FDF998}" destId="{D471772C-337B-4746-86B0-391BFA878DDF}" srcOrd="1" destOrd="0" parTransId="{8F28F754-0842-4E97-9F9C-4B27F3E15FA2}" sibTransId="{4DBDBE8F-BE59-438E-BDBA-0FECD0F106E6}"/>
    <dgm:cxn modelId="{0654F84D-C75C-449C-A61D-BFC1E089955A}" srcId="{CB5888E1-1353-4E59-B2A9-FE0BA6FDF998}" destId="{35C65FB6-851F-4C33-8442-01467B6035F0}" srcOrd="5" destOrd="0" parTransId="{C0C2BD32-8D9F-409C-9194-12ED122F50C4}" sibTransId="{1BC76F2A-79CB-4906-BEF9-06B012DC4F9A}"/>
    <dgm:cxn modelId="{CABB6029-6445-4BD9-AE8B-8B09E1A56F18}" type="presParOf" srcId="{0602D6D5-659A-4C7B-9F4D-147B0B973241}" destId="{7B6187AE-468F-4D22-82E7-ABB02618744D}" srcOrd="0" destOrd="0" presId="urn:microsoft.com/office/officeart/2005/8/layout/default#1"/>
    <dgm:cxn modelId="{AB6B8231-6FF3-41B4-88D6-1E7A6FA247E4}" type="presParOf" srcId="{0602D6D5-659A-4C7B-9F4D-147B0B973241}" destId="{7D9989BA-884E-40D3-B68C-178B4666D104}" srcOrd="1" destOrd="0" presId="urn:microsoft.com/office/officeart/2005/8/layout/default#1"/>
    <dgm:cxn modelId="{95F65611-9F7D-4DF6-AC2B-B4460197C412}" type="presParOf" srcId="{0602D6D5-659A-4C7B-9F4D-147B0B973241}" destId="{99BC003A-1DF4-4D5E-B005-0C42B51CB3BF}" srcOrd="2" destOrd="0" presId="urn:microsoft.com/office/officeart/2005/8/layout/default#1"/>
    <dgm:cxn modelId="{CFF00CDB-8E19-47D3-9808-B694C6428643}" type="presParOf" srcId="{0602D6D5-659A-4C7B-9F4D-147B0B973241}" destId="{140C681F-4F70-4540-A1BB-C5B39189A6D8}" srcOrd="3" destOrd="0" presId="urn:microsoft.com/office/officeart/2005/8/layout/default#1"/>
    <dgm:cxn modelId="{88C1FF01-831E-4048-8E4E-0444A1DD9FE9}" type="presParOf" srcId="{0602D6D5-659A-4C7B-9F4D-147B0B973241}" destId="{D8552615-97FB-4F4C-BE9D-6019277901F4}" srcOrd="4" destOrd="0" presId="urn:microsoft.com/office/officeart/2005/8/layout/default#1"/>
    <dgm:cxn modelId="{33D490F8-FB72-4946-ACEA-E3055E7DC5B4}" type="presParOf" srcId="{0602D6D5-659A-4C7B-9F4D-147B0B973241}" destId="{36ADCE0A-0F77-479A-9E82-0BCF2C550A64}" srcOrd="5" destOrd="0" presId="urn:microsoft.com/office/officeart/2005/8/layout/default#1"/>
    <dgm:cxn modelId="{60CCF181-5F07-47B7-B8E6-B22925C97101}" type="presParOf" srcId="{0602D6D5-659A-4C7B-9F4D-147B0B973241}" destId="{1FB1E48C-A614-48F0-9B87-83269D333825}" srcOrd="6" destOrd="0" presId="urn:microsoft.com/office/officeart/2005/8/layout/default#1"/>
    <dgm:cxn modelId="{C2F873AB-A1A1-4873-85F1-99B7BBF180D4}" type="presParOf" srcId="{0602D6D5-659A-4C7B-9F4D-147B0B973241}" destId="{CC251D63-3A04-4FA3-8A28-1951A463C0A5}" srcOrd="7" destOrd="0" presId="urn:microsoft.com/office/officeart/2005/8/layout/default#1"/>
    <dgm:cxn modelId="{EF036F34-517B-48DF-9503-A9265B8729B0}" type="presParOf" srcId="{0602D6D5-659A-4C7B-9F4D-147B0B973241}" destId="{78BE9AC5-2FAE-4C12-8537-2FD76E5B39F4}" srcOrd="8" destOrd="0" presId="urn:microsoft.com/office/officeart/2005/8/layout/default#1"/>
    <dgm:cxn modelId="{6503E504-E5BF-4D89-913F-A540940C363E}" type="presParOf" srcId="{0602D6D5-659A-4C7B-9F4D-147B0B973241}" destId="{52043269-30F5-4074-9406-193EB4659558}" srcOrd="9" destOrd="0" presId="urn:microsoft.com/office/officeart/2005/8/layout/default#1"/>
    <dgm:cxn modelId="{47297645-91D9-497C-997F-DE35A3167D7F}" type="presParOf" srcId="{0602D6D5-659A-4C7B-9F4D-147B0B973241}" destId="{A075FFE2-F634-4473-9CF4-3C4918190D19}" srcOrd="10"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32F9697-2673-9E41-8836-5A5036C19C6B}" type="doc">
      <dgm:prSet loTypeId="urn:microsoft.com/office/officeart/2005/8/layout/radial6" loCatId="" qsTypeId="urn:microsoft.com/office/officeart/2005/8/quickstyle/simple4" qsCatId="simple" csTypeId="urn:microsoft.com/office/officeart/2005/8/colors/accent1_2" csCatId="accent1" phldr="1"/>
      <dgm:spPr/>
      <dgm:t>
        <a:bodyPr/>
        <a:lstStyle/>
        <a:p>
          <a:endParaRPr lang="en-US"/>
        </a:p>
      </dgm:t>
    </dgm:pt>
    <dgm:pt modelId="{E60F07B3-21F9-054B-81D8-592E29CA9189}">
      <dgm:prSet phldrT="[Text]" custT="1"/>
      <dgm:spPr>
        <a:solidFill>
          <a:schemeClr val="bg1">
            <a:lumMod val="50000"/>
          </a:schemeClr>
        </a:solidFill>
      </dgm:spPr>
      <dgm:t>
        <a:bodyPr/>
        <a:lstStyle/>
        <a:p>
          <a:r>
            <a:rPr lang="en-US" sz="2600" b="1" smtClean="0">
              <a:solidFill>
                <a:schemeClr val="bg1"/>
              </a:solidFill>
            </a:rPr>
            <a:t>Các phương thức đáp ứng giới</a:t>
          </a:r>
          <a:endParaRPr lang="en-US" sz="2600" b="1" dirty="0">
            <a:solidFill>
              <a:schemeClr val="bg1"/>
            </a:solidFill>
          </a:endParaRPr>
        </a:p>
      </dgm:t>
    </dgm:pt>
    <dgm:pt modelId="{CE5A90E5-2F8D-3641-A3E2-2B859113FCD2}" type="parTrans" cxnId="{5931AA4C-FED9-4D45-BBDB-15E0A3D455AB}">
      <dgm:prSet/>
      <dgm:spPr/>
      <dgm:t>
        <a:bodyPr/>
        <a:lstStyle/>
        <a:p>
          <a:endParaRPr lang="en-US"/>
        </a:p>
      </dgm:t>
    </dgm:pt>
    <dgm:pt modelId="{943D9941-2658-9544-AE9F-A9C503380DAD}" type="sibTrans" cxnId="{5931AA4C-FED9-4D45-BBDB-15E0A3D455AB}">
      <dgm:prSet/>
      <dgm:spPr/>
      <dgm:t>
        <a:bodyPr/>
        <a:lstStyle/>
        <a:p>
          <a:endParaRPr lang="en-US"/>
        </a:p>
      </dgm:t>
    </dgm:pt>
    <dgm:pt modelId="{0B0B1D42-5434-A949-9821-04C4DB522D26}">
      <dgm:prSet phldrT="[Text]" custT="1"/>
      <dgm:spPr>
        <a:solidFill>
          <a:schemeClr val="bg1"/>
        </a:solidFill>
        <a:ln>
          <a:solidFill>
            <a:schemeClr val="accent1"/>
          </a:solidFill>
        </a:ln>
      </dgm:spPr>
      <dgm:t>
        <a:bodyPr/>
        <a:lstStyle/>
        <a:p>
          <a:r>
            <a:rPr lang="en-US" sz="2400" smtClean="0">
              <a:solidFill>
                <a:schemeClr val="accent1"/>
              </a:solidFill>
            </a:rPr>
            <a:t>Gắn kết người tham dự</a:t>
          </a:r>
          <a:endParaRPr lang="en-US" sz="2400" dirty="0">
            <a:solidFill>
              <a:schemeClr val="accent1"/>
            </a:solidFill>
          </a:endParaRPr>
        </a:p>
      </dgm:t>
    </dgm:pt>
    <dgm:pt modelId="{EF7CD21D-6188-3345-B174-DFEBEF7416AB}" type="parTrans" cxnId="{CD1120B9-5A21-AB47-AF8B-58FF15D2089B}">
      <dgm:prSet/>
      <dgm:spPr/>
      <dgm:t>
        <a:bodyPr/>
        <a:lstStyle/>
        <a:p>
          <a:endParaRPr lang="en-US"/>
        </a:p>
      </dgm:t>
    </dgm:pt>
    <dgm:pt modelId="{350FFCAF-E567-1641-8563-34D3DC0DA86F}" type="sibTrans" cxnId="{CD1120B9-5A21-AB47-AF8B-58FF15D2089B}">
      <dgm:prSet/>
      <dgm:spPr/>
      <dgm:t>
        <a:bodyPr/>
        <a:lstStyle/>
        <a:p>
          <a:endParaRPr lang="en-US"/>
        </a:p>
      </dgm:t>
    </dgm:pt>
    <dgm:pt modelId="{8DAFDAC5-C3CC-F649-B6A9-CC322DD1A2C7}">
      <dgm:prSet phldrT="[Text]" custT="1"/>
      <dgm:spPr>
        <a:solidFill>
          <a:schemeClr val="bg1"/>
        </a:solidFill>
        <a:ln>
          <a:solidFill>
            <a:schemeClr val="accent1"/>
          </a:solidFill>
        </a:ln>
      </dgm:spPr>
      <dgm:t>
        <a:bodyPr/>
        <a:lstStyle/>
        <a:p>
          <a:r>
            <a:rPr lang="en-US" sz="2400" smtClean="0">
              <a:solidFill>
                <a:schemeClr val="accent1"/>
              </a:solidFill>
            </a:rPr>
            <a:t>Tính toàn diện</a:t>
          </a:r>
          <a:endParaRPr lang="en-US" sz="2400" dirty="0">
            <a:solidFill>
              <a:schemeClr val="accent1"/>
            </a:solidFill>
          </a:endParaRPr>
        </a:p>
      </dgm:t>
    </dgm:pt>
    <dgm:pt modelId="{3AE70D1B-CAF8-B642-9FBF-873530AC4936}" type="parTrans" cxnId="{EE099406-C4E6-1945-9108-4EAF66C478C6}">
      <dgm:prSet/>
      <dgm:spPr/>
      <dgm:t>
        <a:bodyPr/>
        <a:lstStyle/>
        <a:p>
          <a:endParaRPr lang="en-US"/>
        </a:p>
      </dgm:t>
    </dgm:pt>
    <dgm:pt modelId="{BF95B774-4A2A-1044-A3AA-3319D12DA3FB}" type="sibTrans" cxnId="{EE099406-C4E6-1945-9108-4EAF66C478C6}">
      <dgm:prSet/>
      <dgm:spPr/>
      <dgm:t>
        <a:bodyPr/>
        <a:lstStyle/>
        <a:p>
          <a:endParaRPr lang="en-US"/>
        </a:p>
      </dgm:t>
    </dgm:pt>
    <dgm:pt modelId="{5E8FF446-0BEC-834A-90A1-295719DE90BD}">
      <dgm:prSet phldrT="[Text]" custT="1"/>
      <dgm:spPr>
        <a:solidFill>
          <a:schemeClr val="bg1"/>
        </a:solidFill>
        <a:ln>
          <a:solidFill>
            <a:schemeClr val="accent1"/>
          </a:solidFill>
        </a:ln>
      </dgm:spPr>
      <dgm:t>
        <a:bodyPr/>
        <a:lstStyle/>
        <a:p>
          <a:r>
            <a:rPr lang="en-US" sz="2300" smtClean="0">
              <a:solidFill>
                <a:schemeClr val="accent1"/>
              </a:solidFill>
            </a:rPr>
            <a:t>Phân tách dữ liệu</a:t>
          </a:r>
          <a:endParaRPr lang="en-US" sz="2300" dirty="0">
            <a:solidFill>
              <a:schemeClr val="accent1"/>
            </a:solidFill>
          </a:endParaRPr>
        </a:p>
      </dgm:t>
    </dgm:pt>
    <dgm:pt modelId="{3858E29E-13D4-3147-B6CB-0B2BFC869E70}" type="parTrans" cxnId="{B8C4C337-3946-E34B-923A-8AFA5C13AECA}">
      <dgm:prSet/>
      <dgm:spPr/>
      <dgm:t>
        <a:bodyPr/>
        <a:lstStyle/>
        <a:p>
          <a:endParaRPr lang="en-US"/>
        </a:p>
      </dgm:t>
    </dgm:pt>
    <dgm:pt modelId="{87DE5980-5223-0145-BA8A-7745983C28F5}" type="sibTrans" cxnId="{B8C4C337-3946-E34B-923A-8AFA5C13AECA}">
      <dgm:prSet/>
      <dgm:spPr/>
      <dgm:t>
        <a:bodyPr/>
        <a:lstStyle/>
        <a:p>
          <a:endParaRPr lang="en-US"/>
        </a:p>
      </dgm:t>
    </dgm:pt>
    <dgm:pt modelId="{96D7A35C-5B98-5549-8421-8E0F2E763869}">
      <dgm:prSet phldrT="[Text]" custT="1"/>
      <dgm:spPr>
        <a:solidFill>
          <a:schemeClr val="bg1"/>
        </a:solidFill>
        <a:ln>
          <a:solidFill>
            <a:schemeClr val="accent1"/>
          </a:solidFill>
        </a:ln>
      </dgm:spPr>
      <dgm:t>
        <a:bodyPr/>
        <a:lstStyle/>
        <a:p>
          <a:r>
            <a:rPr lang="en-US" sz="2400" smtClean="0">
              <a:solidFill>
                <a:schemeClr val="accent1"/>
              </a:solidFill>
            </a:rPr>
            <a:t>Nhạy cảm</a:t>
          </a:r>
          <a:endParaRPr lang="en-US" sz="2400" dirty="0">
            <a:solidFill>
              <a:schemeClr val="accent1"/>
            </a:solidFill>
          </a:endParaRPr>
        </a:p>
      </dgm:t>
    </dgm:pt>
    <dgm:pt modelId="{4B66976E-AB85-BA41-B6B2-775EDC49F480}" type="parTrans" cxnId="{1EFD3046-4F9D-2E43-86E0-EA46BF02E4DF}">
      <dgm:prSet/>
      <dgm:spPr/>
      <dgm:t>
        <a:bodyPr/>
        <a:lstStyle/>
        <a:p>
          <a:endParaRPr lang="en-US"/>
        </a:p>
      </dgm:t>
    </dgm:pt>
    <dgm:pt modelId="{E287B884-15B7-A448-96CE-EC402BC2602A}" type="sibTrans" cxnId="{1EFD3046-4F9D-2E43-86E0-EA46BF02E4DF}">
      <dgm:prSet/>
      <dgm:spPr/>
      <dgm:t>
        <a:bodyPr/>
        <a:lstStyle/>
        <a:p>
          <a:endParaRPr lang="en-US"/>
        </a:p>
      </dgm:t>
    </dgm:pt>
    <dgm:pt modelId="{98C431EA-64C7-084B-A945-1126006994C7}">
      <dgm:prSet phldrT="[Text]" custT="1"/>
      <dgm:spPr>
        <a:solidFill>
          <a:schemeClr val="bg1"/>
        </a:solidFill>
        <a:ln>
          <a:solidFill>
            <a:schemeClr val="accent1"/>
          </a:solidFill>
        </a:ln>
      </dgm:spPr>
      <dgm:t>
        <a:bodyPr/>
        <a:lstStyle/>
        <a:p>
          <a:r>
            <a:rPr lang="en-US" sz="2400" smtClean="0">
              <a:solidFill>
                <a:schemeClr val="accent1"/>
              </a:solidFill>
            </a:rPr>
            <a:t>Hỗn hợp</a:t>
          </a:r>
          <a:endParaRPr lang="en-US" sz="2400" dirty="0">
            <a:solidFill>
              <a:schemeClr val="accent1"/>
            </a:solidFill>
          </a:endParaRPr>
        </a:p>
      </dgm:t>
    </dgm:pt>
    <dgm:pt modelId="{B547E58C-0FA7-9F4F-8ABE-AFC08FDB62D2}" type="parTrans" cxnId="{DE1B5AD7-4FE0-7349-98D7-77440CAD7407}">
      <dgm:prSet/>
      <dgm:spPr/>
      <dgm:t>
        <a:bodyPr/>
        <a:lstStyle/>
        <a:p>
          <a:endParaRPr lang="en-US"/>
        </a:p>
      </dgm:t>
    </dgm:pt>
    <dgm:pt modelId="{4648E5AF-F02F-8544-BA56-71D37913A6A7}" type="sibTrans" cxnId="{DE1B5AD7-4FE0-7349-98D7-77440CAD7407}">
      <dgm:prSet/>
      <dgm:spPr/>
      <dgm:t>
        <a:bodyPr/>
        <a:lstStyle/>
        <a:p>
          <a:endParaRPr lang="en-US"/>
        </a:p>
      </dgm:t>
    </dgm:pt>
    <dgm:pt modelId="{AE4C27F7-4E2C-454F-A0F4-388F001D201B}">
      <dgm:prSet phldrT="[Text]" custT="1"/>
      <dgm:spPr>
        <a:solidFill>
          <a:schemeClr val="bg1"/>
        </a:solidFill>
        <a:ln>
          <a:solidFill>
            <a:schemeClr val="accent1"/>
          </a:solidFill>
        </a:ln>
      </dgm:spPr>
      <dgm:t>
        <a:bodyPr/>
        <a:lstStyle/>
        <a:p>
          <a:r>
            <a:rPr lang="en-US" sz="2400" b="0" smtClean="0">
              <a:solidFill>
                <a:schemeClr val="accent1"/>
              </a:solidFill>
            </a:rPr>
            <a:t>Linh hoạt</a:t>
          </a:r>
          <a:endParaRPr lang="en-US" sz="2400" b="0" dirty="0">
            <a:solidFill>
              <a:schemeClr val="accent1"/>
            </a:solidFill>
          </a:endParaRPr>
        </a:p>
      </dgm:t>
    </dgm:pt>
    <dgm:pt modelId="{A3E907CD-3DF1-E241-9584-47D382E74972}" type="parTrans" cxnId="{C34348E8-859B-6D40-A8CA-79CD45EA8765}">
      <dgm:prSet/>
      <dgm:spPr/>
      <dgm:t>
        <a:bodyPr/>
        <a:lstStyle/>
        <a:p>
          <a:endParaRPr lang="en-US"/>
        </a:p>
      </dgm:t>
    </dgm:pt>
    <dgm:pt modelId="{B7008F5B-7B03-4141-93E6-5334E9525399}" type="sibTrans" cxnId="{C34348E8-859B-6D40-A8CA-79CD45EA8765}">
      <dgm:prSet/>
      <dgm:spPr/>
      <dgm:t>
        <a:bodyPr/>
        <a:lstStyle/>
        <a:p>
          <a:endParaRPr lang="en-US"/>
        </a:p>
      </dgm:t>
    </dgm:pt>
    <dgm:pt modelId="{2987CD41-E7D0-234D-84B8-BF6B20D5A5FA}" type="pres">
      <dgm:prSet presAssocID="{932F9697-2673-9E41-8836-5A5036C19C6B}" presName="Name0" presStyleCnt="0">
        <dgm:presLayoutVars>
          <dgm:chMax val="1"/>
          <dgm:dir/>
          <dgm:animLvl val="ctr"/>
          <dgm:resizeHandles val="exact"/>
        </dgm:presLayoutVars>
      </dgm:prSet>
      <dgm:spPr/>
      <dgm:t>
        <a:bodyPr/>
        <a:lstStyle/>
        <a:p>
          <a:endParaRPr lang="en-US"/>
        </a:p>
      </dgm:t>
    </dgm:pt>
    <dgm:pt modelId="{0A0F5CED-CC72-444A-AFC4-3CE59C195FB4}" type="pres">
      <dgm:prSet presAssocID="{E60F07B3-21F9-054B-81D8-592E29CA9189}" presName="centerShape" presStyleLbl="node0" presStyleIdx="0" presStyleCnt="1" custScaleX="106481" custLinFactNeighborX="-1998" custLinFactNeighborY="-1332"/>
      <dgm:spPr/>
      <dgm:t>
        <a:bodyPr/>
        <a:lstStyle/>
        <a:p>
          <a:endParaRPr lang="en-US"/>
        </a:p>
      </dgm:t>
    </dgm:pt>
    <dgm:pt modelId="{5EEB68C0-CDF5-F941-B912-E03D4CDADF30}" type="pres">
      <dgm:prSet presAssocID="{0B0B1D42-5434-A949-9821-04C4DB522D26}" presName="node" presStyleLbl="node1" presStyleIdx="0" presStyleCnt="6" custScaleX="159046" custScaleY="140491">
        <dgm:presLayoutVars>
          <dgm:bulletEnabled val="1"/>
        </dgm:presLayoutVars>
      </dgm:prSet>
      <dgm:spPr/>
      <dgm:t>
        <a:bodyPr/>
        <a:lstStyle/>
        <a:p>
          <a:endParaRPr lang="en-US"/>
        </a:p>
      </dgm:t>
    </dgm:pt>
    <dgm:pt modelId="{3DA1326A-0BB8-D145-B591-F52B07A37852}" type="pres">
      <dgm:prSet presAssocID="{0B0B1D42-5434-A949-9821-04C4DB522D26}" presName="dummy" presStyleCnt="0"/>
      <dgm:spPr/>
    </dgm:pt>
    <dgm:pt modelId="{3114D73F-8C11-D247-BD17-89E2C9D95642}" type="pres">
      <dgm:prSet presAssocID="{350FFCAF-E567-1641-8563-34D3DC0DA86F}" presName="sibTrans" presStyleLbl="sibTrans2D1" presStyleIdx="0" presStyleCnt="6" custLinFactNeighborX="1953" custLinFactNeighborY="-1953"/>
      <dgm:spPr/>
      <dgm:t>
        <a:bodyPr/>
        <a:lstStyle/>
        <a:p>
          <a:endParaRPr lang="en-US"/>
        </a:p>
      </dgm:t>
    </dgm:pt>
    <dgm:pt modelId="{2AD6BC7B-A1DD-8244-849B-9D55D20521F5}" type="pres">
      <dgm:prSet presAssocID="{8DAFDAC5-C3CC-F649-B6A9-CC322DD1A2C7}" presName="node" presStyleLbl="node1" presStyleIdx="1" presStyleCnt="6" custScaleX="138685" custScaleY="133828">
        <dgm:presLayoutVars>
          <dgm:bulletEnabled val="1"/>
        </dgm:presLayoutVars>
      </dgm:prSet>
      <dgm:spPr/>
      <dgm:t>
        <a:bodyPr/>
        <a:lstStyle/>
        <a:p>
          <a:endParaRPr lang="en-US"/>
        </a:p>
      </dgm:t>
    </dgm:pt>
    <dgm:pt modelId="{5726D4B6-C9B3-D945-8B15-FC50AFAF79D4}" type="pres">
      <dgm:prSet presAssocID="{8DAFDAC5-C3CC-F649-B6A9-CC322DD1A2C7}" presName="dummy" presStyleCnt="0"/>
      <dgm:spPr/>
    </dgm:pt>
    <dgm:pt modelId="{8472757D-954E-1D4A-BD66-1394DDFFE6B9}" type="pres">
      <dgm:prSet presAssocID="{BF95B774-4A2A-1044-A3AA-3319D12DA3FB}" presName="sibTrans" presStyleLbl="sibTrans2D1" presStyleIdx="1" presStyleCnt="6"/>
      <dgm:spPr/>
      <dgm:t>
        <a:bodyPr/>
        <a:lstStyle/>
        <a:p>
          <a:endParaRPr lang="en-US"/>
        </a:p>
      </dgm:t>
    </dgm:pt>
    <dgm:pt modelId="{FC57C5C3-839C-574D-9983-D9309302CADB}" type="pres">
      <dgm:prSet presAssocID="{5E8FF446-0BEC-834A-90A1-295719DE90BD}" presName="node" presStyleLbl="node1" presStyleIdx="2" presStyleCnt="6" custScaleX="170392" custScaleY="151467">
        <dgm:presLayoutVars>
          <dgm:bulletEnabled val="1"/>
        </dgm:presLayoutVars>
      </dgm:prSet>
      <dgm:spPr/>
      <dgm:t>
        <a:bodyPr/>
        <a:lstStyle/>
        <a:p>
          <a:endParaRPr lang="en-US"/>
        </a:p>
      </dgm:t>
    </dgm:pt>
    <dgm:pt modelId="{C0BACC6E-53F0-414E-BB5B-9D9E49C8C449}" type="pres">
      <dgm:prSet presAssocID="{5E8FF446-0BEC-834A-90A1-295719DE90BD}" presName="dummy" presStyleCnt="0"/>
      <dgm:spPr/>
    </dgm:pt>
    <dgm:pt modelId="{18F4A7E9-E62A-7741-BBD5-A6A9C5CA0D91}" type="pres">
      <dgm:prSet presAssocID="{87DE5980-5223-0145-BA8A-7745983C28F5}" presName="sibTrans" presStyleLbl="sibTrans2D1" presStyleIdx="2" presStyleCnt="6"/>
      <dgm:spPr/>
      <dgm:t>
        <a:bodyPr/>
        <a:lstStyle/>
        <a:p>
          <a:endParaRPr lang="en-US"/>
        </a:p>
      </dgm:t>
    </dgm:pt>
    <dgm:pt modelId="{B0406272-7D17-0A44-8518-8992C7C0DD74}" type="pres">
      <dgm:prSet presAssocID="{96D7A35C-5B98-5549-8421-8E0F2E763869}" presName="node" presStyleLbl="node1" presStyleIdx="3" presStyleCnt="6" custScaleX="136535" custScaleY="131228" custRadScaleRad="95373" custRadScaleInc="18710">
        <dgm:presLayoutVars>
          <dgm:bulletEnabled val="1"/>
        </dgm:presLayoutVars>
      </dgm:prSet>
      <dgm:spPr/>
      <dgm:t>
        <a:bodyPr/>
        <a:lstStyle/>
        <a:p>
          <a:endParaRPr lang="en-US"/>
        </a:p>
      </dgm:t>
    </dgm:pt>
    <dgm:pt modelId="{61ECD0BF-3AC7-F941-8C21-65B391351866}" type="pres">
      <dgm:prSet presAssocID="{96D7A35C-5B98-5549-8421-8E0F2E763869}" presName="dummy" presStyleCnt="0"/>
      <dgm:spPr/>
    </dgm:pt>
    <dgm:pt modelId="{FFFC0A82-BC0D-8D46-92FC-99D9130D11CA}" type="pres">
      <dgm:prSet presAssocID="{E287B884-15B7-A448-96CE-EC402BC2602A}" presName="sibTrans" presStyleLbl="sibTrans2D1" presStyleIdx="3" presStyleCnt="6"/>
      <dgm:spPr/>
      <dgm:t>
        <a:bodyPr/>
        <a:lstStyle/>
        <a:p>
          <a:endParaRPr lang="en-US"/>
        </a:p>
      </dgm:t>
    </dgm:pt>
    <dgm:pt modelId="{FD5AEAD3-81F3-8C4E-AF14-1062E082A8FB}" type="pres">
      <dgm:prSet presAssocID="{98C431EA-64C7-084B-A945-1126006994C7}" presName="node" presStyleLbl="node1" presStyleIdx="4" presStyleCnt="6" custScaleX="138531" custScaleY="125824">
        <dgm:presLayoutVars>
          <dgm:bulletEnabled val="1"/>
        </dgm:presLayoutVars>
      </dgm:prSet>
      <dgm:spPr/>
      <dgm:t>
        <a:bodyPr/>
        <a:lstStyle/>
        <a:p>
          <a:endParaRPr lang="en-US"/>
        </a:p>
      </dgm:t>
    </dgm:pt>
    <dgm:pt modelId="{41E8A000-1C4E-AB4D-8292-C22EC8D0E5FC}" type="pres">
      <dgm:prSet presAssocID="{98C431EA-64C7-084B-A945-1126006994C7}" presName="dummy" presStyleCnt="0"/>
      <dgm:spPr/>
    </dgm:pt>
    <dgm:pt modelId="{B1F3002B-B0C6-8D40-B05B-3E00CA6D4DFD}" type="pres">
      <dgm:prSet presAssocID="{4648E5AF-F02F-8544-BA56-71D37913A6A7}" presName="sibTrans" presStyleLbl="sibTrans2D1" presStyleIdx="4" presStyleCnt="6"/>
      <dgm:spPr/>
      <dgm:t>
        <a:bodyPr/>
        <a:lstStyle/>
        <a:p>
          <a:endParaRPr lang="en-US"/>
        </a:p>
      </dgm:t>
    </dgm:pt>
    <dgm:pt modelId="{B89CB3C5-B66E-3F4B-B926-1C19A551A838}" type="pres">
      <dgm:prSet presAssocID="{AE4C27F7-4E2C-454F-A0F4-388F001D201B}" presName="node" presStyleLbl="node1" presStyleIdx="5" presStyleCnt="6" custScaleX="128387" custScaleY="131759">
        <dgm:presLayoutVars>
          <dgm:bulletEnabled val="1"/>
        </dgm:presLayoutVars>
      </dgm:prSet>
      <dgm:spPr/>
      <dgm:t>
        <a:bodyPr/>
        <a:lstStyle/>
        <a:p>
          <a:endParaRPr lang="en-US"/>
        </a:p>
      </dgm:t>
    </dgm:pt>
    <dgm:pt modelId="{6DACA74A-2697-7D44-9676-ADCCBF2C7961}" type="pres">
      <dgm:prSet presAssocID="{AE4C27F7-4E2C-454F-A0F4-388F001D201B}" presName="dummy" presStyleCnt="0"/>
      <dgm:spPr/>
    </dgm:pt>
    <dgm:pt modelId="{763B83D6-4A8A-9644-ABD9-49EF41243E64}" type="pres">
      <dgm:prSet presAssocID="{B7008F5B-7B03-4141-93E6-5334E9525399}" presName="sibTrans" presStyleLbl="sibTrans2D1" presStyleIdx="5" presStyleCnt="6" custLinFactNeighborX="-1302" custLinFactNeighborY="-1953"/>
      <dgm:spPr/>
      <dgm:t>
        <a:bodyPr/>
        <a:lstStyle/>
        <a:p>
          <a:endParaRPr lang="en-US"/>
        </a:p>
      </dgm:t>
    </dgm:pt>
  </dgm:ptLst>
  <dgm:cxnLst>
    <dgm:cxn modelId="{C34348E8-859B-6D40-A8CA-79CD45EA8765}" srcId="{E60F07B3-21F9-054B-81D8-592E29CA9189}" destId="{AE4C27F7-4E2C-454F-A0F4-388F001D201B}" srcOrd="5" destOrd="0" parTransId="{A3E907CD-3DF1-E241-9584-47D382E74972}" sibTransId="{B7008F5B-7B03-4141-93E6-5334E9525399}"/>
    <dgm:cxn modelId="{DE1B5AD7-4FE0-7349-98D7-77440CAD7407}" srcId="{E60F07B3-21F9-054B-81D8-592E29CA9189}" destId="{98C431EA-64C7-084B-A945-1126006994C7}" srcOrd="4" destOrd="0" parTransId="{B547E58C-0FA7-9F4F-8ABE-AFC08FDB62D2}" sibTransId="{4648E5AF-F02F-8544-BA56-71D37913A6A7}"/>
    <dgm:cxn modelId="{DDAC3F0C-F719-4F82-8CAB-150A6F11DC95}" type="presOf" srcId="{AE4C27F7-4E2C-454F-A0F4-388F001D201B}" destId="{B89CB3C5-B66E-3F4B-B926-1C19A551A838}" srcOrd="0" destOrd="0" presId="urn:microsoft.com/office/officeart/2005/8/layout/radial6"/>
    <dgm:cxn modelId="{03B2269A-4E80-4657-B469-61F2428E2B75}" type="presOf" srcId="{350FFCAF-E567-1641-8563-34D3DC0DA86F}" destId="{3114D73F-8C11-D247-BD17-89E2C9D95642}" srcOrd="0" destOrd="0" presId="urn:microsoft.com/office/officeart/2005/8/layout/radial6"/>
    <dgm:cxn modelId="{CD1120B9-5A21-AB47-AF8B-58FF15D2089B}" srcId="{E60F07B3-21F9-054B-81D8-592E29CA9189}" destId="{0B0B1D42-5434-A949-9821-04C4DB522D26}" srcOrd="0" destOrd="0" parTransId="{EF7CD21D-6188-3345-B174-DFEBEF7416AB}" sibTransId="{350FFCAF-E567-1641-8563-34D3DC0DA86F}"/>
    <dgm:cxn modelId="{953EECCE-C4CE-469F-8964-5709B27226B3}" type="presOf" srcId="{0B0B1D42-5434-A949-9821-04C4DB522D26}" destId="{5EEB68C0-CDF5-F941-B912-E03D4CDADF30}" srcOrd="0" destOrd="0" presId="urn:microsoft.com/office/officeart/2005/8/layout/radial6"/>
    <dgm:cxn modelId="{53DC837D-4E4F-4F20-A4E5-AE8F0A704187}" type="presOf" srcId="{B7008F5B-7B03-4141-93E6-5334E9525399}" destId="{763B83D6-4A8A-9644-ABD9-49EF41243E64}" srcOrd="0" destOrd="0" presId="urn:microsoft.com/office/officeart/2005/8/layout/radial6"/>
    <dgm:cxn modelId="{1EFD3046-4F9D-2E43-86E0-EA46BF02E4DF}" srcId="{E60F07B3-21F9-054B-81D8-592E29CA9189}" destId="{96D7A35C-5B98-5549-8421-8E0F2E763869}" srcOrd="3" destOrd="0" parTransId="{4B66976E-AB85-BA41-B6B2-775EDC49F480}" sibTransId="{E287B884-15B7-A448-96CE-EC402BC2602A}"/>
    <dgm:cxn modelId="{2BCC4345-C5C7-4415-8A1F-8A80C897B9DE}" type="presOf" srcId="{87DE5980-5223-0145-BA8A-7745983C28F5}" destId="{18F4A7E9-E62A-7741-BBD5-A6A9C5CA0D91}" srcOrd="0" destOrd="0" presId="urn:microsoft.com/office/officeart/2005/8/layout/radial6"/>
    <dgm:cxn modelId="{D55BA8C6-DFC1-4EF7-9248-8FFF3E839271}" type="presOf" srcId="{8DAFDAC5-C3CC-F649-B6A9-CC322DD1A2C7}" destId="{2AD6BC7B-A1DD-8244-849B-9D55D20521F5}" srcOrd="0" destOrd="0" presId="urn:microsoft.com/office/officeart/2005/8/layout/radial6"/>
    <dgm:cxn modelId="{47B463CC-DFAE-472B-818C-6DB3E1C85CDA}" type="presOf" srcId="{BF95B774-4A2A-1044-A3AA-3319D12DA3FB}" destId="{8472757D-954E-1D4A-BD66-1394DDFFE6B9}" srcOrd="0" destOrd="0" presId="urn:microsoft.com/office/officeart/2005/8/layout/radial6"/>
    <dgm:cxn modelId="{B8C4C337-3946-E34B-923A-8AFA5C13AECA}" srcId="{E60F07B3-21F9-054B-81D8-592E29CA9189}" destId="{5E8FF446-0BEC-834A-90A1-295719DE90BD}" srcOrd="2" destOrd="0" parTransId="{3858E29E-13D4-3147-B6CB-0B2BFC869E70}" sibTransId="{87DE5980-5223-0145-BA8A-7745983C28F5}"/>
    <dgm:cxn modelId="{EE099406-C4E6-1945-9108-4EAF66C478C6}" srcId="{E60F07B3-21F9-054B-81D8-592E29CA9189}" destId="{8DAFDAC5-C3CC-F649-B6A9-CC322DD1A2C7}" srcOrd="1" destOrd="0" parTransId="{3AE70D1B-CAF8-B642-9FBF-873530AC4936}" sibTransId="{BF95B774-4A2A-1044-A3AA-3319D12DA3FB}"/>
    <dgm:cxn modelId="{3F97EAD6-6A6C-405C-877B-5608F7EC7D88}" type="presOf" srcId="{E60F07B3-21F9-054B-81D8-592E29CA9189}" destId="{0A0F5CED-CC72-444A-AFC4-3CE59C195FB4}" srcOrd="0" destOrd="0" presId="urn:microsoft.com/office/officeart/2005/8/layout/radial6"/>
    <dgm:cxn modelId="{5C1BA373-9A80-41D2-B7A3-2B21DF1477BB}" type="presOf" srcId="{5E8FF446-0BEC-834A-90A1-295719DE90BD}" destId="{FC57C5C3-839C-574D-9983-D9309302CADB}" srcOrd="0" destOrd="0" presId="urn:microsoft.com/office/officeart/2005/8/layout/radial6"/>
    <dgm:cxn modelId="{AA9DCD8F-4582-4685-BFDD-56474FB4B76A}" type="presOf" srcId="{4648E5AF-F02F-8544-BA56-71D37913A6A7}" destId="{B1F3002B-B0C6-8D40-B05B-3E00CA6D4DFD}" srcOrd="0" destOrd="0" presId="urn:microsoft.com/office/officeart/2005/8/layout/radial6"/>
    <dgm:cxn modelId="{97BAE2BB-81E5-4869-AE1B-09085446BFA3}" type="presOf" srcId="{932F9697-2673-9E41-8836-5A5036C19C6B}" destId="{2987CD41-E7D0-234D-84B8-BF6B20D5A5FA}" srcOrd="0" destOrd="0" presId="urn:microsoft.com/office/officeart/2005/8/layout/radial6"/>
    <dgm:cxn modelId="{5931AA4C-FED9-4D45-BBDB-15E0A3D455AB}" srcId="{932F9697-2673-9E41-8836-5A5036C19C6B}" destId="{E60F07B3-21F9-054B-81D8-592E29CA9189}" srcOrd="0" destOrd="0" parTransId="{CE5A90E5-2F8D-3641-A3E2-2B859113FCD2}" sibTransId="{943D9941-2658-9544-AE9F-A9C503380DAD}"/>
    <dgm:cxn modelId="{D102FE5C-2B24-4D2B-8EB7-B07F95E393E4}" type="presOf" srcId="{E287B884-15B7-A448-96CE-EC402BC2602A}" destId="{FFFC0A82-BC0D-8D46-92FC-99D9130D11CA}" srcOrd="0" destOrd="0" presId="urn:microsoft.com/office/officeart/2005/8/layout/radial6"/>
    <dgm:cxn modelId="{B4258EA8-1112-4BB4-8146-614DDFE6C5A6}" type="presOf" srcId="{98C431EA-64C7-084B-A945-1126006994C7}" destId="{FD5AEAD3-81F3-8C4E-AF14-1062E082A8FB}" srcOrd="0" destOrd="0" presId="urn:microsoft.com/office/officeart/2005/8/layout/radial6"/>
    <dgm:cxn modelId="{646A3151-02CA-40EB-935C-8AD739799BA2}" type="presOf" srcId="{96D7A35C-5B98-5549-8421-8E0F2E763869}" destId="{B0406272-7D17-0A44-8518-8992C7C0DD74}" srcOrd="0" destOrd="0" presId="urn:microsoft.com/office/officeart/2005/8/layout/radial6"/>
    <dgm:cxn modelId="{32010069-1DD7-4766-8770-2FE10A0FE409}" type="presParOf" srcId="{2987CD41-E7D0-234D-84B8-BF6B20D5A5FA}" destId="{0A0F5CED-CC72-444A-AFC4-3CE59C195FB4}" srcOrd="0" destOrd="0" presId="urn:microsoft.com/office/officeart/2005/8/layout/radial6"/>
    <dgm:cxn modelId="{6497A9AA-C1DE-4452-AA85-4C6DF391FF6E}" type="presParOf" srcId="{2987CD41-E7D0-234D-84B8-BF6B20D5A5FA}" destId="{5EEB68C0-CDF5-F941-B912-E03D4CDADF30}" srcOrd="1" destOrd="0" presId="urn:microsoft.com/office/officeart/2005/8/layout/radial6"/>
    <dgm:cxn modelId="{AFED748F-0C96-4D7B-A9F9-6E14DC4A6356}" type="presParOf" srcId="{2987CD41-E7D0-234D-84B8-BF6B20D5A5FA}" destId="{3DA1326A-0BB8-D145-B591-F52B07A37852}" srcOrd="2" destOrd="0" presId="urn:microsoft.com/office/officeart/2005/8/layout/radial6"/>
    <dgm:cxn modelId="{BAB315FE-00BD-48B2-B69B-CD350BBBEDD5}" type="presParOf" srcId="{2987CD41-E7D0-234D-84B8-BF6B20D5A5FA}" destId="{3114D73F-8C11-D247-BD17-89E2C9D95642}" srcOrd="3" destOrd="0" presId="urn:microsoft.com/office/officeart/2005/8/layout/radial6"/>
    <dgm:cxn modelId="{15B5275C-0908-42D5-B3EF-06C26E37D048}" type="presParOf" srcId="{2987CD41-E7D0-234D-84B8-BF6B20D5A5FA}" destId="{2AD6BC7B-A1DD-8244-849B-9D55D20521F5}" srcOrd="4" destOrd="0" presId="urn:microsoft.com/office/officeart/2005/8/layout/radial6"/>
    <dgm:cxn modelId="{36037114-BC45-45DA-8D3D-0D4FFDFF3F54}" type="presParOf" srcId="{2987CD41-E7D0-234D-84B8-BF6B20D5A5FA}" destId="{5726D4B6-C9B3-D945-8B15-FC50AFAF79D4}" srcOrd="5" destOrd="0" presId="urn:microsoft.com/office/officeart/2005/8/layout/radial6"/>
    <dgm:cxn modelId="{8896E7E1-1587-4B04-AFF9-3BB8734704D2}" type="presParOf" srcId="{2987CD41-E7D0-234D-84B8-BF6B20D5A5FA}" destId="{8472757D-954E-1D4A-BD66-1394DDFFE6B9}" srcOrd="6" destOrd="0" presId="urn:microsoft.com/office/officeart/2005/8/layout/radial6"/>
    <dgm:cxn modelId="{1E09125B-0C2D-4A10-834C-F8AD9B3173C3}" type="presParOf" srcId="{2987CD41-E7D0-234D-84B8-BF6B20D5A5FA}" destId="{FC57C5C3-839C-574D-9983-D9309302CADB}" srcOrd="7" destOrd="0" presId="urn:microsoft.com/office/officeart/2005/8/layout/radial6"/>
    <dgm:cxn modelId="{958BB9C6-E148-4F9D-8327-62FDB1BA416D}" type="presParOf" srcId="{2987CD41-E7D0-234D-84B8-BF6B20D5A5FA}" destId="{C0BACC6E-53F0-414E-BB5B-9D9E49C8C449}" srcOrd="8" destOrd="0" presId="urn:microsoft.com/office/officeart/2005/8/layout/radial6"/>
    <dgm:cxn modelId="{934B5B70-86E2-4273-8AA8-08842AC478A4}" type="presParOf" srcId="{2987CD41-E7D0-234D-84B8-BF6B20D5A5FA}" destId="{18F4A7E9-E62A-7741-BBD5-A6A9C5CA0D91}" srcOrd="9" destOrd="0" presId="urn:microsoft.com/office/officeart/2005/8/layout/radial6"/>
    <dgm:cxn modelId="{AACFDA1D-E1A7-4D1E-A3DC-CF6FF9ECEDEE}" type="presParOf" srcId="{2987CD41-E7D0-234D-84B8-BF6B20D5A5FA}" destId="{B0406272-7D17-0A44-8518-8992C7C0DD74}" srcOrd="10" destOrd="0" presId="urn:microsoft.com/office/officeart/2005/8/layout/radial6"/>
    <dgm:cxn modelId="{0EF527DB-0C96-44D5-89F9-40874B4A2F6A}" type="presParOf" srcId="{2987CD41-E7D0-234D-84B8-BF6B20D5A5FA}" destId="{61ECD0BF-3AC7-F941-8C21-65B391351866}" srcOrd="11" destOrd="0" presId="urn:microsoft.com/office/officeart/2005/8/layout/radial6"/>
    <dgm:cxn modelId="{85A0D056-F3F5-43E1-A268-2385AA46BF09}" type="presParOf" srcId="{2987CD41-E7D0-234D-84B8-BF6B20D5A5FA}" destId="{FFFC0A82-BC0D-8D46-92FC-99D9130D11CA}" srcOrd="12" destOrd="0" presId="urn:microsoft.com/office/officeart/2005/8/layout/radial6"/>
    <dgm:cxn modelId="{B7B1AECE-EBCB-44C8-8526-54AEBC9B63B9}" type="presParOf" srcId="{2987CD41-E7D0-234D-84B8-BF6B20D5A5FA}" destId="{FD5AEAD3-81F3-8C4E-AF14-1062E082A8FB}" srcOrd="13" destOrd="0" presId="urn:microsoft.com/office/officeart/2005/8/layout/radial6"/>
    <dgm:cxn modelId="{3C16F5CD-D4B8-4967-B047-F0BEF2F5790A}" type="presParOf" srcId="{2987CD41-E7D0-234D-84B8-BF6B20D5A5FA}" destId="{41E8A000-1C4E-AB4D-8292-C22EC8D0E5FC}" srcOrd="14" destOrd="0" presId="urn:microsoft.com/office/officeart/2005/8/layout/radial6"/>
    <dgm:cxn modelId="{A8B6D15D-803A-44B8-948A-896EA609D08A}" type="presParOf" srcId="{2987CD41-E7D0-234D-84B8-BF6B20D5A5FA}" destId="{B1F3002B-B0C6-8D40-B05B-3E00CA6D4DFD}" srcOrd="15" destOrd="0" presId="urn:microsoft.com/office/officeart/2005/8/layout/radial6"/>
    <dgm:cxn modelId="{A2C13295-EAB3-492F-B0CB-B715076E54D9}" type="presParOf" srcId="{2987CD41-E7D0-234D-84B8-BF6B20D5A5FA}" destId="{B89CB3C5-B66E-3F4B-B926-1C19A551A838}" srcOrd="16" destOrd="0" presId="urn:microsoft.com/office/officeart/2005/8/layout/radial6"/>
    <dgm:cxn modelId="{E6234810-5CCB-4CCE-9143-CBAD3520907C}" type="presParOf" srcId="{2987CD41-E7D0-234D-84B8-BF6B20D5A5FA}" destId="{6DACA74A-2697-7D44-9676-ADCCBF2C7961}" srcOrd="17" destOrd="0" presId="urn:microsoft.com/office/officeart/2005/8/layout/radial6"/>
    <dgm:cxn modelId="{0BF2A75E-857F-4E63-8095-F9487870720A}" type="presParOf" srcId="{2987CD41-E7D0-234D-84B8-BF6B20D5A5FA}" destId="{763B83D6-4A8A-9644-ABD9-49EF41243E64}" srcOrd="18" destOrd="0" presId="urn:microsoft.com/office/officeart/2005/8/layout/radial6"/>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6187AE-468F-4D22-82E7-ABB02618744D}">
      <dsp:nvSpPr>
        <dsp:cNvPr id="0" name=""/>
        <dsp:cNvSpPr/>
      </dsp:nvSpPr>
      <dsp:spPr>
        <a:xfrm>
          <a:off x="2432" y="715900"/>
          <a:ext cx="2521462" cy="1471241"/>
        </a:xfrm>
        <a:prstGeom prst="rect">
          <a:avLst/>
        </a:prstGeom>
        <a:solidFill>
          <a:srgbClr val="7030A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endParaRPr lang="en-US" sz="2100" kern="1200" dirty="0" smtClean="0"/>
        </a:p>
        <a:p>
          <a:pPr lvl="0" algn="ctr" defTabSz="933450">
            <a:lnSpc>
              <a:spcPct val="90000"/>
            </a:lnSpc>
            <a:spcBef>
              <a:spcPct val="0"/>
            </a:spcBef>
            <a:spcAft>
              <a:spcPct val="35000"/>
            </a:spcAft>
          </a:pPr>
          <a:r>
            <a:rPr lang="en-US" sz="2100" b="1" kern="1200" dirty="0" smtClean="0"/>
            <a:t>RÀ XOÁT </a:t>
          </a:r>
          <a:r>
            <a:rPr lang="en-US" sz="2100" b="1" kern="1200" dirty="0" err="1" smtClean="0"/>
            <a:t>LuẬT</a:t>
          </a:r>
          <a:r>
            <a:rPr lang="en-US" sz="2100" b="1" kern="1200" dirty="0" smtClean="0"/>
            <a:t>, CHÍNH SÁCH VÀ THỰC THI</a:t>
          </a:r>
          <a:endParaRPr lang="en-US" sz="2100" kern="1200" dirty="0"/>
        </a:p>
      </dsp:txBody>
      <dsp:txXfrm>
        <a:off x="2432" y="715900"/>
        <a:ext cx="2521462" cy="1471241"/>
      </dsp:txXfrm>
    </dsp:sp>
    <dsp:sp modelId="{99BC003A-1DF4-4D5E-B005-0C42B51CB3BF}">
      <dsp:nvSpPr>
        <dsp:cNvPr id="0" name=""/>
        <dsp:cNvSpPr/>
      </dsp:nvSpPr>
      <dsp:spPr>
        <a:xfrm>
          <a:off x="2769102" y="718298"/>
          <a:ext cx="2452069" cy="1471241"/>
        </a:xfrm>
        <a:prstGeom prst="rect">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b="1" kern="1200" dirty="0" err="1" smtClean="0">
              <a:solidFill>
                <a:schemeClr val="accent2">
                  <a:lumMod val="50000"/>
                </a:schemeClr>
              </a:solidFill>
            </a:rPr>
            <a:t>TiẾP</a:t>
          </a:r>
          <a:r>
            <a:rPr lang="en-GB" sz="2100" b="1" kern="1200" dirty="0" smtClean="0">
              <a:solidFill>
                <a:schemeClr val="accent2">
                  <a:lumMod val="50000"/>
                </a:schemeClr>
              </a:solidFill>
            </a:rPr>
            <a:t> CẬN TƯ PHÁP</a:t>
          </a:r>
          <a:endParaRPr lang="en-US" sz="2100" b="1" kern="1200" dirty="0">
            <a:solidFill>
              <a:schemeClr val="accent2">
                <a:lumMod val="50000"/>
              </a:schemeClr>
            </a:solidFill>
          </a:endParaRPr>
        </a:p>
      </dsp:txBody>
      <dsp:txXfrm>
        <a:off x="2769102" y="718298"/>
        <a:ext cx="2452069" cy="1471241"/>
      </dsp:txXfrm>
    </dsp:sp>
    <dsp:sp modelId="{D8552615-97FB-4F4C-BE9D-6019277901F4}">
      <dsp:nvSpPr>
        <dsp:cNvPr id="0" name=""/>
        <dsp:cNvSpPr/>
      </dsp:nvSpPr>
      <dsp:spPr>
        <a:xfrm>
          <a:off x="5466378" y="718298"/>
          <a:ext cx="2452069" cy="1471241"/>
        </a:xfrm>
        <a:prstGeom prst="rect">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b="1" kern="1200" dirty="0" err="1" smtClean="0">
              <a:solidFill>
                <a:srgbClr val="002060"/>
              </a:solidFill>
            </a:rPr>
            <a:t>GiẢM</a:t>
          </a:r>
          <a:r>
            <a:rPr lang="en-GB" sz="2100" b="1" kern="1200" dirty="0" smtClean="0">
              <a:solidFill>
                <a:srgbClr val="002060"/>
              </a:solidFill>
            </a:rPr>
            <a:t> BẠO LỰC</a:t>
          </a:r>
          <a:endParaRPr lang="en-US" sz="2100" b="1" kern="1200" dirty="0">
            <a:solidFill>
              <a:srgbClr val="002060"/>
            </a:solidFill>
          </a:endParaRPr>
        </a:p>
      </dsp:txBody>
      <dsp:txXfrm>
        <a:off x="5466378" y="718298"/>
        <a:ext cx="2452069" cy="1471241"/>
      </dsp:txXfrm>
    </dsp:sp>
    <dsp:sp modelId="{1FB1E48C-A614-48F0-9B87-83269D333825}">
      <dsp:nvSpPr>
        <dsp:cNvPr id="0" name=""/>
        <dsp:cNvSpPr/>
      </dsp:nvSpPr>
      <dsp:spPr>
        <a:xfrm>
          <a:off x="2806422" y="2448268"/>
          <a:ext cx="2452069" cy="1471241"/>
        </a:xfrm>
        <a:prstGeom prst="rect">
          <a:avLst/>
        </a:prstGeom>
        <a:solidFill>
          <a:schemeClr val="accent2">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US" sz="2100" b="1" kern="1200" dirty="0" smtClean="0">
              <a:solidFill>
                <a:schemeClr val="accent6">
                  <a:lumMod val="50000"/>
                </a:schemeClr>
              </a:solidFill>
            </a:rPr>
            <a:t>ĐẢM BẢO CÁC </a:t>
          </a:r>
          <a:r>
            <a:rPr lang="en-US" sz="2100" b="1" kern="1200" dirty="0" err="1" smtClean="0">
              <a:solidFill>
                <a:schemeClr val="accent6">
                  <a:lumMod val="50000"/>
                </a:schemeClr>
              </a:solidFill>
            </a:rPr>
            <a:t>TiẾP</a:t>
          </a:r>
          <a:r>
            <a:rPr lang="en-US" sz="2100" b="1" kern="1200" dirty="0" smtClean="0">
              <a:solidFill>
                <a:schemeClr val="accent6">
                  <a:lumMod val="50000"/>
                </a:schemeClr>
              </a:solidFill>
            </a:rPr>
            <a:t> CẬN THÂN THIỆN </a:t>
          </a:r>
          <a:r>
            <a:rPr lang="en-US" sz="2100" b="1" kern="1200" dirty="0" err="1" smtClean="0">
              <a:solidFill>
                <a:schemeClr val="accent6">
                  <a:lumMod val="50000"/>
                </a:schemeClr>
              </a:solidFill>
            </a:rPr>
            <a:t>GiỚI</a:t>
          </a:r>
          <a:endParaRPr lang="en-US" sz="2100" b="1" kern="1200" dirty="0">
            <a:solidFill>
              <a:schemeClr val="accent6">
                <a:lumMod val="50000"/>
              </a:schemeClr>
            </a:solidFill>
          </a:endParaRPr>
        </a:p>
      </dsp:txBody>
      <dsp:txXfrm>
        <a:off x="2806422" y="2448268"/>
        <a:ext cx="2452069" cy="1471241"/>
      </dsp:txXfrm>
    </dsp:sp>
    <dsp:sp modelId="{78BE9AC5-2FAE-4C12-8537-2FD76E5B39F4}">
      <dsp:nvSpPr>
        <dsp:cNvPr id="0" name=""/>
        <dsp:cNvSpPr/>
      </dsp:nvSpPr>
      <dsp:spPr>
        <a:xfrm>
          <a:off x="5463166" y="2448268"/>
          <a:ext cx="2452069" cy="1471241"/>
        </a:xfrm>
        <a:prstGeom prst="rect">
          <a:avLst/>
        </a:prstGeom>
        <a:solidFill>
          <a:schemeClr val="accent4">
            <a:lumMod val="20000"/>
            <a:lumOff val="80000"/>
          </a:schemeClr>
        </a:solidFill>
        <a:ln w="25400" cap="flat" cmpd="sng" algn="ctr">
          <a:solidFill>
            <a:schemeClr val="bg1"/>
          </a:solidFill>
          <a:prstDash val="sysDot"/>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b="1" kern="1200" dirty="0" smtClean="0">
              <a:solidFill>
                <a:schemeClr val="tx1">
                  <a:lumMod val="65000"/>
                  <a:lumOff val="35000"/>
                </a:schemeClr>
              </a:solidFill>
            </a:rPr>
            <a:t>TRAO QUYỀN CHO CỘNG ĐỒNG</a:t>
          </a:r>
          <a:endParaRPr lang="en-US" sz="2100" b="1" kern="1200" dirty="0">
            <a:solidFill>
              <a:schemeClr val="tx1">
                <a:lumMod val="65000"/>
                <a:lumOff val="35000"/>
              </a:schemeClr>
            </a:solidFill>
          </a:endParaRPr>
        </a:p>
      </dsp:txBody>
      <dsp:txXfrm>
        <a:off x="5463166" y="2448268"/>
        <a:ext cx="2452069" cy="1471241"/>
      </dsp:txXfrm>
    </dsp:sp>
    <dsp:sp modelId="{A075FFE2-F634-4473-9CF4-3C4918190D19}">
      <dsp:nvSpPr>
        <dsp:cNvPr id="0" name=""/>
        <dsp:cNvSpPr/>
      </dsp:nvSpPr>
      <dsp:spPr>
        <a:xfrm>
          <a:off x="16899" y="2448268"/>
          <a:ext cx="2452069" cy="1471241"/>
        </a:xfrm>
        <a:prstGeom prst="rect">
          <a:avLst/>
        </a:prstGeom>
        <a:solidFill>
          <a:schemeClr val="accent6">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ctr" defTabSz="933450">
            <a:lnSpc>
              <a:spcPct val="90000"/>
            </a:lnSpc>
            <a:spcBef>
              <a:spcPct val="0"/>
            </a:spcBef>
            <a:spcAft>
              <a:spcPct val="35000"/>
            </a:spcAft>
          </a:pPr>
          <a:r>
            <a:rPr lang="en-GB" sz="2100" b="1" kern="1200" dirty="0" err="1" smtClean="0">
              <a:solidFill>
                <a:schemeClr val="accent2">
                  <a:lumMod val="50000"/>
                </a:schemeClr>
              </a:solidFill>
            </a:rPr>
            <a:t>GiẢM</a:t>
          </a:r>
          <a:r>
            <a:rPr lang="en-GB" sz="2100" b="1" kern="1200" dirty="0" smtClean="0">
              <a:solidFill>
                <a:schemeClr val="accent2">
                  <a:lumMod val="50000"/>
                </a:schemeClr>
              </a:solidFill>
            </a:rPr>
            <a:t> KỲ THỊ  </a:t>
          </a:r>
          <a:endParaRPr lang="en-US" sz="2100" b="1" kern="1200" dirty="0">
            <a:solidFill>
              <a:schemeClr val="accent2">
                <a:lumMod val="50000"/>
              </a:schemeClr>
            </a:solidFill>
          </a:endParaRPr>
        </a:p>
      </dsp:txBody>
      <dsp:txXfrm>
        <a:off x="16899" y="2448268"/>
        <a:ext cx="2452069" cy="147124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51905" cy="497603"/>
          </a:xfrm>
          <a:prstGeom prst="rect">
            <a:avLst/>
          </a:prstGeom>
        </p:spPr>
        <p:txBody>
          <a:bodyPr vert="horz" lIns="91566" tIns="45783" rIns="91566" bIns="45783" rtlCol="0"/>
          <a:lstStyle>
            <a:lvl1pPr algn="l">
              <a:defRPr sz="1200"/>
            </a:lvl1pPr>
          </a:lstStyle>
          <a:p>
            <a:endParaRPr lang="en-GB"/>
          </a:p>
        </p:txBody>
      </p:sp>
      <p:sp>
        <p:nvSpPr>
          <p:cNvPr id="3" name="Date Placeholder 2"/>
          <p:cNvSpPr>
            <a:spLocks noGrp="1"/>
          </p:cNvSpPr>
          <p:nvPr>
            <p:ph type="dt" sz="quarter" idx="1"/>
          </p:nvPr>
        </p:nvSpPr>
        <p:spPr>
          <a:xfrm>
            <a:off x="3856880" y="0"/>
            <a:ext cx="2951905" cy="497603"/>
          </a:xfrm>
          <a:prstGeom prst="rect">
            <a:avLst/>
          </a:prstGeom>
        </p:spPr>
        <p:txBody>
          <a:bodyPr vert="horz" lIns="91566" tIns="45783" rIns="91566" bIns="45783" rtlCol="0"/>
          <a:lstStyle>
            <a:lvl1pPr algn="r">
              <a:defRPr sz="1200"/>
            </a:lvl1pPr>
          </a:lstStyle>
          <a:p>
            <a:fld id="{CEE48360-E162-471D-A2CF-DD10162907BB}" type="datetimeFigureOut">
              <a:rPr lang="en-GB" smtClean="0"/>
              <a:t>16/01/2018</a:t>
            </a:fld>
            <a:endParaRPr lang="en-GB"/>
          </a:p>
        </p:txBody>
      </p:sp>
      <p:sp>
        <p:nvSpPr>
          <p:cNvPr id="4" name="Footer Placeholder 3"/>
          <p:cNvSpPr>
            <a:spLocks noGrp="1"/>
          </p:cNvSpPr>
          <p:nvPr>
            <p:ph type="ftr" sz="quarter" idx="2"/>
          </p:nvPr>
        </p:nvSpPr>
        <p:spPr>
          <a:xfrm>
            <a:off x="2" y="9443323"/>
            <a:ext cx="2951905" cy="497603"/>
          </a:xfrm>
          <a:prstGeom prst="rect">
            <a:avLst/>
          </a:prstGeom>
        </p:spPr>
        <p:txBody>
          <a:bodyPr vert="horz" lIns="91566" tIns="45783" rIns="91566" bIns="45783" rtlCol="0" anchor="b"/>
          <a:lstStyle>
            <a:lvl1pPr algn="l">
              <a:defRPr sz="1200"/>
            </a:lvl1pPr>
          </a:lstStyle>
          <a:p>
            <a:endParaRPr lang="en-GB"/>
          </a:p>
        </p:txBody>
      </p:sp>
      <p:sp>
        <p:nvSpPr>
          <p:cNvPr id="5" name="Slide Number Placeholder 4"/>
          <p:cNvSpPr>
            <a:spLocks noGrp="1"/>
          </p:cNvSpPr>
          <p:nvPr>
            <p:ph type="sldNum" sz="quarter" idx="3"/>
          </p:nvPr>
        </p:nvSpPr>
        <p:spPr>
          <a:xfrm>
            <a:off x="3856880" y="9443323"/>
            <a:ext cx="2951905" cy="497603"/>
          </a:xfrm>
          <a:prstGeom prst="rect">
            <a:avLst/>
          </a:prstGeom>
        </p:spPr>
        <p:txBody>
          <a:bodyPr vert="horz" lIns="91566" tIns="45783" rIns="91566" bIns="45783" rtlCol="0" anchor="b"/>
          <a:lstStyle>
            <a:lvl1pPr algn="r">
              <a:defRPr sz="1200"/>
            </a:lvl1pPr>
          </a:lstStyle>
          <a:p>
            <a:fld id="{152DF6FB-2069-4699-BF2F-6B5703C6E880}" type="slidenum">
              <a:rPr lang="en-GB" smtClean="0"/>
              <a:t>‹#›</a:t>
            </a:fld>
            <a:endParaRPr lang="en-GB"/>
          </a:p>
        </p:txBody>
      </p:sp>
    </p:spTree>
    <p:extLst>
      <p:ext uri="{BB962C8B-B14F-4D97-AF65-F5344CB8AC3E}">
        <p14:creationId xmlns:p14="http://schemas.microsoft.com/office/powerpoint/2010/main" val="14545206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51905" cy="497603"/>
          </a:xfrm>
          <a:prstGeom prst="rect">
            <a:avLst/>
          </a:prstGeom>
        </p:spPr>
        <p:txBody>
          <a:bodyPr vert="horz" lIns="91566" tIns="45783" rIns="91566" bIns="45783" rtlCol="0"/>
          <a:lstStyle>
            <a:lvl1pPr algn="l">
              <a:defRPr sz="1200"/>
            </a:lvl1pPr>
          </a:lstStyle>
          <a:p>
            <a:endParaRPr lang="en-GB"/>
          </a:p>
        </p:txBody>
      </p:sp>
      <p:sp>
        <p:nvSpPr>
          <p:cNvPr id="3" name="Date Placeholder 2"/>
          <p:cNvSpPr>
            <a:spLocks noGrp="1"/>
          </p:cNvSpPr>
          <p:nvPr>
            <p:ph type="dt" idx="1"/>
          </p:nvPr>
        </p:nvSpPr>
        <p:spPr>
          <a:xfrm>
            <a:off x="3856880" y="0"/>
            <a:ext cx="2951905" cy="497603"/>
          </a:xfrm>
          <a:prstGeom prst="rect">
            <a:avLst/>
          </a:prstGeom>
        </p:spPr>
        <p:txBody>
          <a:bodyPr vert="horz" lIns="91566" tIns="45783" rIns="91566" bIns="45783" rtlCol="0"/>
          <a:lstStyle>
            <a:lvl1pPr algn="r">
              <a:defRPr sz="1200"/>
            </a:lvl1pPr>
          </a:lstStyle>
          <a:p>
            <a:fld id="{8D5E897C-BC8F-4260-BBAB-0B959D5D8ECA}" type="datetimeFigureOut">
              <a:rPr lang="en-GB" smtClean="0"/>
              <a:t>16/01/2018</a:t>
            </a:fld>
            <a:endParaRPr lang="en-GB"/>
          </a:p>
        </p:txBody>
      </p:sp>
      <p:sp>
        <p:nvSpPr>
          <p:cNvPr id="4" name="Slide Image Placeholder 3"/>
          <p:cNvSpPr>
            <a:spLocks noGrp="1" noRot="1" noChangeAspect="1"/>
          </p:cNvSpPr>
          <p:nvPr>
            <p:ph type="sldImg" idx="2"/>
          </p:nvPr>
        </p:nvSpPr>
        <p:spPr>
          <a:xfrm>
            <a:off x="920750" y="746125"/>
            <a:ext cx="4968875" cy="3727450"/>
          </a:xfrm>
          <a:prstGeom prst="rect">
            <a:avLst/>
          </a:prstGeom>
          <a:noFill/>
          <a:ln w="12700">
            <a:solidFill>
              <a:prstClr val="black"/>
            </a:solidFill>
          </a:ln>
        </p:spPr>
        <p:txBody>
          <a:bodyPr vert="horz" lIns="91566" tIns="45783" rIns="91566" bIns="45783" rtlCol="0" anchor="ctr"/>
          <a:lstStyle/>
          <a:p>
            <a:endParaRPr lang="en-GB"/>
          </a:p>
        </p:txBody>
      </p:sp>
      <p:sp>
        <p:nvSpPr>
          <p:cNvPr id="5" name="Notes Placeholder 4"/>
          <p:cNvSpPr>
            <a:spLocks noGrp="1"/>
          </p:cNvSpPr>
          <p:nvPr>
            <p:ph type="body" sz="quarter" idx="3"/>
          </p:nvPr>
        </p:nvSpPr>
        <p:spPr>
          <a:xfrm>
            <a:off x="680720" y="4723251"/>
            <a:ext cx="5448936" cy="4473654"/>
          </a:xfrm>
          <a:prstGeom prst="rect">
            <a:avLst/>
          </a:prstGeom>
        </p:spPr>
        <p:txBody>
          <a:bodyPr vert="horz" lIns="91566" tIns="45783" rIns="91566" bIns="4578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2" y="9443323"/>
            <a:ext cx="2951905" cy="497603"/>
          </a:xfrm>
          <a:prstGeom prst="rect">
            <a:avLst/>
          </a:prstGeom>
        </p:spPr>
        <p:txBody>
          <a:bodyPr vert="horz" lIns="91566" tIns="45783" rIns="91566" bIns="45783" rtlCol="0" anchor="b"/>
          <a:lstStyle>
            <a:lvl1pPr algn="l">
              <a:defRPr sz="1200"/>
            </a:lvl1pPr>
          </a:lstStyle>
          <a:p>
            <a:endParaRPr lang="en-GB"/>
          </a:p>
        </p:txBody>
      </p:sp>
      <p:sp>
        <p:nvSpPr>
          <p:cNvPr id="7" name="Slide Number Placeholder 6"/>
          <p:cNvSpPr>
            <a:spLocks noGrp="1"/>
          </p:cNvSpPr>
          <p:nvPr>
            <p:ph type="sldNum" sz="quarter" idx="5"/>
          </p:nvPr>
        </p:nvSpPr>
        <p:spPr>
          <a:xfrm>
            <a:off x="3856880" y="9443323"/>
            <a:ext cx="2951905" cy="497603"/>
          </a:xfrm>
          <a:prstGeom prst="rect">
            <a:avLst/>
          </a:prstGeom>
        </p:spPr>
        <p:txBody>
          <a:bodyPr vert="horz" lIns="91566" tIns="45783" rIns="91566" bIns="45783" rtlCol="0" anchor="b"/>
          <a:lstStyle>
            <a:lvl1pPr algn="r">
              <a:defRPr sz="1200"/>
            </a:lvl1pPr>
          </a:lstStyle>
          <a:p>
            <a:fld id="{A4BF25B1-9033-4B17-B5F4-B65326A9161B}" type="slidenum">
              <a:rPr lang="en-GB" smtClean="0"/>
              <a:t>‹#›</a:t>
            </a:fld>
            <a:endParaRPr lang="en-GB"/>
          </a:p>
        </p:txBody>
      </p:sp>
    </p:spTree>
    <p:extLst>
      <p:ext uri="{BB962C8B-B14F-4D97-AF65-F5344CB8AC3E}">
        <p14:creationId xmlns:p14="http://schemas.microsoft.com/office/powerpoint/2010/main" val="18876872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pPr/>
              <a:t>1</a:t>
            </a:fld>
            <a:endParaRPr lang="en-GB"/>
          </a:p>
        </p:txBody>
      </p:sp>
    </p:spTree>
    <p:extLst>
      <p:ext uri="{BB962C8B-B14F-4D97-AF65-F5344CB8AC3E}">
        <p14:creationId xmlns:p14="http://schemas.microsoft.com/office/powerpoint/2010/main" val="4258243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xfrm>
            <a:off x="169863" y="4538663"/>
            <a:ext cx="6470650" cy="46878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8499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82A64A85-6D38-4212-82BE-38B6A429D7BD}" type="slidenum">
              <a:rPr lang="en-GB" altLang="en-US" sz="1200">
                <a:solidFill>
                  <a:srgbClr val="000000"/>
                </a:solidFill>
                <a:latin typeface="Arial Unicode MS" pitchFamily="34" charset="-128"/>
              </a:rPr>
              <a:pPr eaLnBrk="1" hangingPunct="1"/>
              <a:t>10</a:t>
            </a:fld>
            <a:endParaRPr lang="en-GB" altLang="en-US" sz="1200">
              <a:solidFill>
                <a:srgbClr val="000000"/>
              </a:solidFill>
              <a:latin typeface="Arial Unicode MS" pitchFamily="34" charset="-128"/>
            </a:endParaRPr>
          </a:p>
        </p:txBody>
      </p:sp>
    </p:spTree>
    <p:extLst>
      <p:ext uri="{BB962C8B-B14F-4D97-AF65-F5344CB8AC3E}">
        <p14:creationId xmlns:p14="http://schemas.microsoft.com/office/powerpoint/2010/main" val="22909511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lstStyle/>
          <a:p>
            <a:pPr eaLnBrk="1" hangingPunct="1">
              <a:defRPr/>
            </a:pPr>
            <a:endParaRPr lang="en-GB" dirty="0" smtClean="0"/>
          </a:p>
        </p:txBody>
      </p:sp>
      <p:sp>
        <p:nvSpPr>
          <p:cNvPr id="4" name="Slide Number Placeholder 3"/>
          <p:cNvSpPr>
            <a:spLocks noGrp="1"/>
          </p:cNvSpPr>
          <p:nvPr>
            <p:ph type="sldNum" sz="quarter" idx="5"/>
          </p:nvPr>
        </p:nvSpPr>
        <p:spPr/>
        <p:txBody>
          <a:bodyPr/>
          <a:lstStyle/>
          <a:p>
            <a:pPr>
              <a:defRPr/>
            </a:pPr>
            <a:fld id="{38672B99-F041-4F49-91ED-60E1FF6FF639}" type="slidenum">
              <a:rPr lang="en-GB" smtClean="0"/>
              <a:pPr>
                <a:defRPr/>
              </a:pPr>
              <a:t>12</a:t>
            </a:fld>
            <a:endParaRPr lang="en-GB" dirty="0"/>
          </a:p>
        </p:txBody>
      </p:sp>
    </p:spTree>
    <p:extLst>
      <p:ext uri="{BB962C8B-B14F-4D97-AF65-F5344CB8AC3E}">
        <p14:creationId xmlns:p14="http://schemas.microsoft.com/office/powerpoint/2010/main" val="37529333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ln/>
        </p:spPr>
      </p:sp>
      <p:sp>
        <p:nvSpPr>
          <p:cNvPr id="89091"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b="1"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89092"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cs typeface="ＭＳ Ｐゴシック" panose="020B0600070205080204" pitchFamily="34" charset="-128"/>
              </a:defRPr>
            </a:lvl1pPr>
            <a:lvl2pPr marL="749300" indent="-287338" algn="l"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2pPr>
            <a:lvl3pPr marL="1152525" indent="-230188" algn="l"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3pPr>
            <a:lvl4pPr marL="1614488" indent="-230188" algn="l"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4pPr>
            <a:lvl5pPr marL="2076450" indent="-230188" algn="l" eaLnBrk="0" hangingPunct="0">
              <a:spcBef>
                <a:spcPct val="30000"/>
              </a:spcBef>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5pPr>
            <a:lvl6pPr marL="2533650" indent="-23018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6pPr>
            <a:lvl7pPr marL="2990850" indent="-23018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7pPr>
            <a:lvl8pPr marL="3448050" indent="-23018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8pPr>
            <a:lvl9pPr marL="3905250" indent="-230188" eaLnBrk="0" fontAlgn="base" hangingPunct="0">
              <a:spcBef>
                <a:spcPct val="30000"/>
              </a:spcBef>
              <a:spcAft>
                <a:spcPct val="0"/>
              </a:spcAft>
              <a:defRPr sz="1200">
                <a:solidFill>
                  <a:schemeClr val="tx1"/>
                </a:solidFill>
                <a:latin typeface="Times New Roman" panose="02020603050405020304" pitchFamily="18" charset="0"/>
                <a:ea typeface="ＭＳ Ｐゴシック" panose="020B0600070205080204" pitchFamily="34" charset="-128"/>
                <a:cs typeface="Arial" panose="020B0604020202020204" pitchFamily="34" charset="0"/>
              </a:defRPr>
            </a:lvl9pPr>
          </a:lstStyle>
          <a:p>
            <a:pPr algn="r" eaLnBrk="1" hangingPunct="1">
              <a:spcBef>
                <a:spcPct val="0"/>
              </a:spcBef>
            </a:pPr>
            <a:fld id="{D0AA5865-2CBD-4240-A4A6-CF2D9723FFDB}" type="slidenum">
              <a:rPr lang="en-GB" altLang="en-US">
                <a:solidFill>
                  <a:srgbClr val="FFFFFF"/>
                </a:solidFill>
                <a:latin typeface="Arial Unicode MS" pitchFamily="34" charset="-128"/>
                <a:cs typeface="Arial" panose="020B0604020202020204" pitchFamily="34" charset="0"/>
              </a:rPr>
              <a:pPr algn="r" eaLnBrk="1" hangingPunct="1">
                <a:spcBef>
                  <a:spcPct val="0"/>
                </a:spcBef>
              </a:pPr>
              <a:t>13</a:t>
            </a:fld>
            <a:endParaRPr lang="en-GB" altLang="en-US">
              <a:solidFill>
                <a:srgbClr val="FFFFFF"/>
              </a:solidFill>
              <a:latin typeface="Arial Unicode MS" pitchFamily="34" charset="-128"/>
              <a:cs typeface="Arial" panose="020B0604020202020204" pitchFamily="34" charset="0"/>
            </a:endParaRPr>
          </a:p>
        </p:txBody>
      </p:sp>
    </p:spTree>
    <p:extLst>
      <p:ext uri="{BB962C8B-B14F-4D97-AF65-F5344CB8AC3E}">
        <p14:creationId xmlns:p14="http://schemas.microsoft.com/office/powerpoint/2010/main" val="644642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a:ln/>
        </p:spPr>
      </p:sp>
      <p:sp>
        <p:nvSpPr>
          <p:cNvPr id="90115"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0116"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DF2E5A6C-0242-4F6B-A5DD-1674879C4591}" type="slidenum">
              <a:rPr lang="en-GB" altLang="en-US" sz="1200">
                <a:latin typeface="Arial Unicode MS" pitchFamily="34" charset="-128"/>
              </a:rPr>
              <a:pPr eaLnBrk="1" hangingPunct="1"/>
              <a:t>15</a:t>
            </a:fld>
            <a:endParaRPr lang="en-GB" altLang="en-US" sz="1200">
              <a:latin typeface="Arial Unicode MS" pitchFamily="34" charset="-128"/>
            </a:endParaRPr>
          </a:p>
        </p:txBody>
      </p:sp>
    </p:spTree>
    <p:extLst>
      <p:ext uri="{BB962C8B-B14F-4D97-AF65-F5344CB8AC3E}">
        <p14:creationId xmlns:p14="http://schemas.microsoft.com/office/powerpoint/2010/main" val="31621549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a:ln/>
        </p:spPr>
      </p:sp>
      <p:sp>
        <p:nvSpPr>
          <p:cNvPr id="91139"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1140"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3004EEBD-DE3D-44D7-9497-A9B12E5DE6D3}" type="slidenum">
              <a:rPr lang="en-GB" altLang="en-US" sz="1200">
                <a:latin typeface="Arial Unicode MS" pitchFamily="34" charset="-128"/>
              </a:rPr>
              <a:pPr eaLnBrk="1" hangingPunct="1"/>
              <a:t>16</a:t>
            </a:fld>
            <a:endParaRPr lang="en-GB" altLang="en-US" sz="1200">
              <a:latin typeface="Arial Unicode MS" pitchFamily="34" charset="-128"/>
            </a:endParaRPr>
          </a:p>
        </p:txBody>
      </p:sp>
    </p:spTree>
    <p:extLst>
      <p:ext uri="{BB962C8B-B14F-4D97-AF65-F5344CB8AC3E}">
        <p14:creationId xmlns:p14="http://schemas.microsoft.com/office/powerpoint/2010/main" val="82405742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21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A84C7345-698B-4707-B27C-ACFDBCE716DD}" type="slidenum">
              <a:rPr lang="en-GB" altLang="en-US" sz="1200">
                <a:latin typeface="Arial Unicode MS" pitchFamily="34" charset="-128"/>
              </a:rPr>
              <a:pPr eaLnBrk="1" hangingPunct="1"/>
              <a:t>17</a:t>
            </a:fld>
            <a:endParaRPr lang="en-GB" altLang="en-US" sz="1200">
              <a:latin typeface="Arial Unicode MS" pitchFamily="34" charset="-128"/>
            </a:endParaRPr>
          </a:p>
        </p:txBody>
      </p:sp>
    </p:spTree>
    <p:extLst>
      <p:ext uri="{BB962C8B-B14F-4D97-AF65-F5344CB8AC3E}">
        <p14:creationId xmlns:p14="http://schemas.microsoft.com/office/powerpoint/2010/main" val="25563967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318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06375B83-55AF-421B-B358-6D7BDAECAF92}" type="slidenum">
              <a:rPr lang="en-GB" altLang="en-US" sz="1200">
                <a:latin typeface="Arial Unicode MS" pitchFamily="34" charset="-128"/>
              </a:rPr>
              <a:pPr eaLnBrk="1" hangingPunct="1"/>
              <a:t>18</a:t>
            </a:fld>
            <a:endParaRPr lang="en-GB" altLang="en-US" sz="1200">
              <a:latin typeface="Arial Unicode MS" pitchFamily="34" charset="-128"/>
            </a:endParaRPr>
          </a:p>
        </p:txBody>
      </p:sp>
    </p:spTree>
    <p:extLst>
      <p:ext uri="{BB962C8B-B14F-4D97-AF65-F5344CB8AC3E}">
        <p14:creationId xmlns:p14="http://schemas.microsoft.com/office/powerpoint/2010/main" val="1707245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21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A84C7345-698B-4707-B27C-ACFDBCE716DD}" type="slidenum">
              <a:rPr lang="en-GB" altLang="en-US" sz="1200">
                <a:latin typeface="Arial Unicode MS" pitchFamily="34" charset="-128"/>
              </a:rPr>
              <a:pPr eaLnBrk="1" hangingPunct="1"/>
              <a:t>19</a:t>
            </a:fld>
            <a:endParaRPr lang="en-GB" altLang="en-US" sz="1200">
              <a:latin typeface="Arial Unicode MS" pitchFamily="34" charset="-128"/>
            </a:endParaRPr>
          </a:p>
        </p:txBody>
      </p:sp>
    </p:spTree>
    <p:extLst>
      <p:ext uri="{BB962C8B-B14F-4D97-AF65-F5344CB8AC3E}">
        <p14:creationId xmlns:p14="http://schemas.microsoft.com/office/powerpoint/2010/main" val="40828996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21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A84C7345-698B-4707-B27C-ACFDBCE716DD}" type="slidenum">
              <a:rPr lang="en-GB" altLang="en-US" sz="1200">
                <a:latin typeface="Arial Unicode MS" pitchFamily="34" charset="-128"/>
              </a:rPr>
              <a:pPr eaLnBrk="1" hangingPunct="1"/>
              <a:t>20</a:t>
            </a:fld>
            <a:endParaRPr lang="en-GB" altLang="en-US" sz="1200">
              <a:latin typeface="Arial Unicode MS" pitchFamily="34" charset="-128"/>
            </a:endParaRPr>
          </a:p>
        </p:txBody>
      </p:sp>
    </p:spTree>
    <p:extLst>
      <p:ext uri="{BB962C8B-B14F-4D97-AF65-F5344CB8AC3E}">
        <p14:creationId xmlns:p14="http://schemas.microsoft.com/office/powerpoint/2010/main" val="213944205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Slide Image Placeholder 1"/>
          <p:cNvSpPr>
            <a:spLocks noGrp="1" noRot="1" noChangeAspect="1" noTextEdit="1"/>
          </p:cNvSpPr>
          <p:nvPr>
            <p:ph type="sldImg"/>
          </p:nvPr>
        </p:nvSpPr>
        <p:spPr>
          <a:ln/>
        </p:spPr>
      </p:sp>
      <p:sp>
        <p:nvSpPr>
          <p:cNvPr id="9216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9216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A84C7345-698B-4707-B27C-ACFDBCE716DD}" type="slidenum">
              <a:rPr lang="en-GB" altLang="en-US" sz="1200">
                <a:latin typeface="Arial Unicode MS" pitchFamily="34" charset="-128"/>
              </a:rPr>
              <a:pPr eaLnBrk="1" hangingPunct="1"/>
              <a:t>21</a:t>
            </a:fld>
            <a:endParaRPr lang="en-GB" altLang="en-US" sz="1200">
              <a:latin typeface="Arial Unicode MS" pitchFamily="34" charset="-128"/>
            </a:endParaRPr>
          </a:p>
        </p:txBody>
      </p:sp>
    </p:spTree>
    <p:extLst>
      <p:ext uri="{BB962C8B-B14F-4D97-AF65-F5344CB8AC3E}">
        <p14:creationId xmlns:p14="http://schemas.microsoft.com/office/powerpoint/2010/main" val="3329522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pPr/>
              <a:t>2</a:t>
            </a:fld>
            <a:endParaRPr lang="en-GB" dirty="0"/>
          </a:p>
        </p:txBody>
      </p:sp>
    </p:spTree>
    <p:extLst>
      <p:ext uri="{BB962C8B-B14F-4D97-AF65-F5344CB8AC3E}">
        <p14:creationId xmlns:p14="http://schemas.microsoft.com/office/powerpoint/2010/main" val="95093373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p>
        </p:txBody>
      </p:sp>
      <p:sp>
        <p:nvSpPr>
          <p:cNvPr id="4" name="Slide Number Placeholder 3"/>
          <p:cNvSpPr>
            <a:spLocks noGrp="1"/>
          </p:cNvSpPr>
          <p:nvPr>
            <p:ph type="sldNum" sz="quarter" idx="10"/>
          </p:nvPr>
        </p:nvSpPr>
        <p:spPr/>
        <p:txBody>
          <a:bodyPr/>
          <a:lstStyle/>
          <a:p>
            <a:fld id="{A4BF25B1-9033-4B17-B5F4-B65326A9161B}" type="slidenum">
              <a:rPr lang="en-GB" smtClean="0"/>
              <a:t>22</a:t>
            </a:fld>
            <a:endParaRPr lang="en-GB"/>
          </a:p>
        </p:txBody>
      </p:sp>
    </p:spTree>
    <p:extLst>
      <p:ext uri="{BB962C8B-B14F-4D97-AF65-F5344CB8AC3E}">
        <p14:creationId xmlns:p14="http://schemas.microsoft.com/office/powerpoint/2010/main" val="14696108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smtClean="0"/>
          </a:p>
        </p:txBody>
      </p:sp>
      <p:sp>
        <p:nvSpPr>
          <p:cNvPr id="4" name="Slide Number Placeholder 3"/>
          <p:cNvSpPr>
            <a:spLocks noGrp="1"/>
          </p:cNvSpPr>
          <p:nvPr>
            <p:ph type="sldNum" sz="quarter" idx="10"/>
          </p:nvPr>
        </p:nvSpPr>
        <p:spPr/>
        <p:txBody>
          <a:bodyPr/>
          <a:lstStyle/>
          <a:p>
            <a:fld id="{A4BF25B1-9033-4B17-B5F4-B65326A9161B}" type="slidenum">
              <a:rPr lang="en-GB" smtClean="0"/>
              <a:t>23</a:t>
            </a:fld>
            <a:endParaRPr lang="en-GB"/>
          </a:p>
        </p:txBody>
      </p:sp>
    </p:spTree>
    <p:extLst>
      <p:ext uri="{BB962C8B-B14F-4D97-AF65-F5344CB8AC3E}">
        <p14:creationId xmlns:p14="http://schemas.microsoft.com/office/powerpoint/2010/main" val="7375488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1" dirty="0" smtClean="0"/>
          </a:p>
        </p:txBody>
      </p:sp>
      <p:sp>
        <p:nvSpPr>
          <p:cNvPr id="4" name="Slide Number Placeholder 3"/>
          <p:cNvSpPr>
            <a:spLocks noGrp="1"/>
          </p:cNvSpPr>
          <p:nvPr>
            <p:ph type="sldNum" sz="quarter" idx="10"/>
          </p:nvPr>
        </p:nvSpPr>
        <p:spPr/>
        <p:txBody>
          <a:bodyPr/>
          <a:lstStyle/>
          <a:p>
            <a:fld id="{A4BF25B1-9033-4B17-B5F4-B65326A9161B}" type="slidenum">
              <a:rPr lang="en-GB" smtClean="0"/>
              <a:t>24</a:t>
            </a:fld>
            <a:endParaRPr lang="en-GB"/>
          </a:p>
        </p:txBody>
      </p:sp>
    </p:spTree>
    <p:extLst>
      <p:ext uri="{BB962C8B-B14F-4D97-AF65-F5344CB8AC3E}">
        <p14:creationId xmlns:p14="http://schemas.microsoft.com/office/powerpoint/2010/main" val="116159388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45024" indent="-286550" eaLnBrk="0" hangingPunct="0">
              <a:defRPr>
                <a:solidFill>
                  <a:schemeClr val="tx1"/>
                </a:solidFill>
                <a:latin typeface="Arial" pitchFamily="34" charset="0"/>
              </a:defRPr>
            </a:lvl2pPr>
            <a:lvl3pPr marL="1146193" indent="-229237" eaLnBrk="0" hangingPunct="0">
              <a:defRPr>
                <a:solidFill>
                  <a:schemeClr val="tx1"/>
                </a:solidFill>
                <a:latin typeface="Arial" pitchFamily="34" charset="0"/>
              </a:defRPr>
            </a:lvl3pPr>
            <a:lvl4pPr marL="1604670" indent="-229237" eaLnBrk="0" hangingPunct="0">
              <a:defRPr>
                <a:solidFill>
                  <a:schemeClr val="tx1"/>
                </a:solidFill>
                <a:latin typeface="Arial" pitchFamily="34" charset="0"/>
              </a:defRPr>
            </a:lvl4pPr>
            <a:lvl5pPr marL="2063147" indent="-229237" eaLnBrk="0" hangingPunct="0">
              <a:defRPr>
                <a:solidFill>
                  <a:schemeClr val="tx1"/>
                </a:solidFill>
                <a:latin typeface="Arial" pitchFamily="34" charset="0"/>
              </a:defRPr>
            </a:lvl5pPr>
            <a:lvl6pPr marL="2521624" indent="-229237" eaLnBrk="0" fontAlgn="base" hangingPunct="0">
              <a:spcBef>
                <a:spcPct val="0"/>
              </a:spcBef>
              <a:spcAft>
                <a:spcPct val="0"/>
              </a:spcAft>
              <a:defRPr>
                <a:solidFill>
                  <a:schemeClr val="tx1"/>
                </a:solidFill>
                <a:latin typeface="Arial" pitchFamily="34" charset="0"/>
              </a:defRPr>
            </a:lvl6pPr>
            <a:lvl7pPr marL="2980102" indent="-229237" eaLnBrk="0" fontAlgn="base" hangingPunct="0">
              <a:spcBef>
                <a:spcPct val="0"/>
              </a:spcBef>
              <a:spcAft>
                <a:spcPct val="0"/>
              </a:spcAft>
              <a:defRPr>
                <a:solidFill>
                  <a:schemeClr val="tx1"/>
                </a:solidFill>
                <a:latin typeface="Arial" pitchFamily="34" charset="0"/>
              </a:defRPr>
            </a:lvl7pPr>
            <a:lvl8pPr marL="3438580" indent="-229237" eaLnBrk="0" fontAlgn="base" hangingPunct="0">
              <a:spcBef>
                <a:spcPct val="0"/>
              </a:spcBef>
              <a:spcAft>
                <a:spcPct val="0"/>
              </a:spcAft>
              <a:defRPr>
                <a:solidFill>
                  <a:schemeClr val="tx1"/>
                </a:solidFill>
                <a:latin typeface="Arial" pitchFamily="34" charset="0"/>
              </a:defRPr>
            </a:lvl8pPr>
            <a:lvl9pPr marL="3897055" indent="-229237"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1250BE0C-5E2F-440A-A6F0-EDD0F6855D50}" type="slidenum">
              <a:rPr lang="en-GB" altLang="en-US" smtClean="0">
                <a:latin typeface="Calibri" pitchFamily="34" charset="0"/>
              </a:rPr>
              <a:pPr eaLnBrk="1" fontAlgn="base" hangingPunct="1">
                <a:spcBef>
                  <a:spcPct val="0"/>
                </a:spcBef>
                <a:spcAft>
                  <a:spcPct val="0"/>
                </a:spcAft>
              </a:pPr>
              <a:t>25</a:t>
            </a:fld>
            <a:endParaRPr lang="en-GB" altLang="en-US" dirty="0" smtClean="0">
              <a:latin typeface="Calibri" pitchFamily="34" charset="0"/>
            </a:endParaRPr>
          </a:p>
        </p:txBody>
      </p:sp>
    </p:spTree>
    <p:extLst>
      <p:ext uri="{BB962C8B-B14F-4D97-AF65-F5344CB8AC3E}">
        <p14:creationId xmlns:p14="http://schemas.microsoft.com/office/powerpoint/2010/main" val="2234737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b="0" i="0" u="none" strike="noStrike" kern="1200" baseline="0" dirty="0" smtClean="0">
                <a:solidFill>
                  <a:schemeClr val="tx1"/>
                </a:solidFill>
                <a:latin typeface="+mn-lt"/>
                <a:ea typeface="+mn-ea"/>
                <a:cs typeface="+mn-cs"/>
              </a:rPr>
              <a:t>Only nine </a:t>
            </a:r>
            <a:r>
              <a:rPr lang="en-US" sz="1200" b="0" i="0" u="none" strike="noStrike" kern="1200" baseline="0" dirty="0" err="1" smtClean="0">
                <a:solidFill>
                  <a:schemeClr val="tx1"/>
                </a:solidFill>
                <a:latin typeface="+mn-lt"/>
                <a:ea typeface="+mn-ea"/>
                <a:cs typeface="+mn-cs"/>
              </a:rPr>
              <a:t>quốc</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gia</a:t>
            </a:r>
            <a:r>
              <a:rPr lang="en-US" sz="1200" b="0" i="0" u="none" strike="noStrike" kern="1200" baseline="0" dirty="0" smtClean="0">
                <a:solidFill>
                  <a:schemeClr val="tx1"/>
                </a:solidFill>
                <a:latin typeface="+mn-lt"/>
                <a:ea typeface="+mn-ea"/>
                <a:cs typeface="+mn-cs"/>
              </a:rPr>
              <a:t> [1%] of the global </a:t>
            </a:r>
            <a:r>
              <a:rPr lang="vi-VN" sz="1200" b="0" i="0" u="none" strike="noStrike" kern="1200" baseline="0" dirty="0" smtClean="0">
                <a:solidFill>
                  <a:schemeClr val="tx1"/>
                </a:solidFill>
                <a:latin typeface="+mn-lt"/>
                <a:ea typeface="+mn-ea"/>
                <a:cs typeface="+mn-cs"/>
              </a:rPr>
              <a:t>người TCMT</a:t>
            </a:r>
            <a:r>
              <a:rPr lang="en-US" sz="1200" b="0" i="0" u="none" strike="noStrike" kern="1200" baseline="0" dirty="0" smtClean="0">
                <a:solidFill>
                  <a:schemeClr val="tx1"/>
                </a:solidFill>
                <a:latin typeface="+mn-lt"/>
                <a:ea typeface="+mn-ea"/>
                <a:cs typeface="+mn-cs"/>
              </a:rPr>
              <a:t> population) had high BKT coverage (</a:t>
            </a:r>
            <a:r>
              <a:rPr lang="en-US" sz="1200" b="0" i="0" u="none" strike="noStrike" kern="1200" baseline="0" dirty="0" err="1" smtClean="0">
                <a:solidFill>
                  <a:schemeClr val="tx1"/>
                </a:solidFill>
                <a:latin typeface="+mn-lt"/>
                <a:ea typeface="+mn-ea"/>
                <a:cs typeface="+mn-cs"/>
              </a:rPr>
              <a:t>ie</a:t>
            </a:r>
            <a:r>
              <a:rPr lang="en-US" sz="1200" b="0" i="0" u="none" strike="noStrike" kern="1200" baseline="0" dirty="0" smtClean="0">
                <a:solidFill>
                  <a:schemeClr val="tx1"/>
                </a:solidFill>
                <a:latin typeface="+mn-lt"/>
                <a:ea typeface="+mn-ea"/>
                <a:cs typeface="+mn-cs"/>
              </a:rPr>
              <a:t>, distributed &gt;200 needle-syringes per </a:t>
            </a:r>
            <a:r>
              <a:rPr lang="vi-VN" sz="1200" b="0" i="0" u="none" strike="noStrike" kern="1200" baseline="0" dirty="0" smtClean="0">
                <a:solidFill>
                  <a:schemeClr val="tx1"/>
                </a:solidFill>
                <a:latin typeface="+mn-lt"/>
                <a:ea typeface="+mn-ea"/>
                <a:cs typeface="+mn-cs"/>
              </a:rPr>
              <a:t>người TCMT</a:t>
            </a:r>
            <a:r>
              <a:rPr lang="en-US" sz="1200" b="0" i="0" u="none" strike="noStrike" kern="1200" baseline="0" dirty="0" smtClean="0">
                <a:solidFill>
                  <a:schemeClr val="tx1"/>
                </a:solidFill>
                <a:latin typeface="+mn-lt"/>
                <a:ea typeface="+mn-ea"/>
                <a:cs typeface="+mn-cs"/>
              </a:rPr>
              <a:t> per year;). </a:t>
            </a:r>
          </a:p>
          <a:p>
            <a:pPr marL="171450" indent="-171450">
              <a:buFontTx/>
              <a:buChar char="-"/>
            </a:pPr>
            <a:r>
              <a:rPr lang="en-US" sz="1200" b="0" i="0" u="none" strike="noStrike" kern="1200" baseline="0" dirty="0" smtClean="0">
                <a:solidFill>
                  <a:schemeClr val="tx1"/>
                </a:solidFill>
                <a:latin typeface="+mn-lt"/>
                <a:ea typeface="+mn-ea"/>
                <a:cs typeface="+mn-cs"/>
              </a:rPr>
              <a:t>Coverage was in the moderate range in 12 </a:t>
            </a:r>
            <a:r>
              <a:rPr lang="en-US" sz="1200" b="0" i="0" u="none" strike="noStrike" kern="1200" baseline="0" dirty="0" err="1" smtClean="0">
                <a:solidFill>
                  <a:schemeClr val="tx1"/>
                </a:solidFill>
                <a:latin typeface="+mn-lt"/>
                <a:ea typeface="+mn-ea"/>
                <a:cs typeface="+mn-cs"/>
              </a:rPr>
              <a:t>quốc</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gia</a:t>
            </a:r>
            <a:r>
              <a:rPr lang="en-US" sz="1200" b="0" i="0" u="none" strike="noStrike" kern="1200" baseline="0" dirty="0" smtClean="0">
                <a:solidFill>
                  <a:schemeClr val="tx1"/>
                </a:solidFill>
                <a:latin typeface="+mn-lt"/>
                <a:ea typeface="+mn-ea"/>
                <a:cs typeface="+mn-cs"/>
              </a:rPr>
              <a:t> [5%] of the global </a:t>
            </a:r>
            <a:r>
              <a:rPr lang="vi-VN" sz="1200" b="0" i="0" u="none" strike="noStrike" kern="1200" baseline="0" dirty="0" smtClean="0">
                <a:solidFill>
                  <a:schemeClr val="tx1"/>
                </a:solidFill>
                <a:latin typeface="+mn-lt"/>
                <a:ea typeface="+mn-ea"/>
                <a:cs typeface="+mn-cs"/>
              </a:rPr>
              <a:t>người TCMT</a:t>
            </a:r>
            <a:r>
              <a:rPr lang="en-US" sz="1200" b="0" i="0" u="none" strike="noStrike" kern="1200" baseline="0" dirty="0" smtClean="0">
                <a:solidFill>
                  <a:schemeClr val="tx1"/>
                </a:solidFill>
                <a:latin typeface="+mn-lt"/>
                <a:ea typeface="+mn-ea"/>
                <a:cs typeface="+mn-cs"/>
              </a:rPr>
              <a:t> population) and </a:t>
            </a:r>
          </a:p>
          <a:p>
            <a:pPr marL="171450" indent="-171450">
              <a:buFontTx/>
              <a:buChar char="-"/>
            </a:pPr>
            <a:r>
              <a:rPr lang="en-US" sz="1200" b="0" i="0" u="none" strike="noStrike" kern="1200" baseline="0" dirty="0" smtClean="0">
                <a:solidFill>
                  <a:schemeClr val="tx1"/>
                </a:solidFill>
                <a:latin typeface="+mn-lt"/>
                <a:ea typeface="+mn-ea"/>
                <a:cs typeface="+mn-cs"/>
              </a:rPr>
              <a:t>Low coverage in 36 </a:t>
            </a:r>
            <a:r>
              <a:rPr lang="en-US" sz="1200" b="0" i="0" u="none" strike="noStrike" kern="1200" baseline="0" dirty="0" err="1" smtClean="0">
                <a:solidFill>
                  <a:schemeClr val="tx1"/>
                </a:solidFill>
                <a:latin typeface="+mn-lt"/>
                <a:ea typeface="+mn-ea"/>
                <a:cs typeface="+mn-cs"/>
              </a:rPr>
              <a:t>quốc</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gia</a:t>
            </a:r>
            <a:r>
              <a:rPr lang="en-US" sz="1200" b="0" i="0" u="none" strike="noStrike" kern="1200" baseline="0" dirty="0" smtClean="0">
                <a:solidFill>
                  <a:schemeClr val="tx1"/>
                </a:solidFill>
                <a:latin typeface="+mn-lt"/>
                <a:ea typeface="+mn-ea"/>
                <a:cs typeface="+mn-cs"/>
              </a:rPr>
              <a:t> [60%] of the global </a:t>
            </a:r>
            <a:r>
              <a:rPr lang="vi-VN" sz="1200" b="0" i="0" u="none" strike="noStrike" kern="1200" baseline="0" dirty="0" smtClean="0">
                <a:solidFill>
                  <a:schemeClr val="tx1"/>
                </a:solidFill>
                <a:latin typeface="+mn-lt"/>
                <a:ea typeface="+mn-ea"/>
                <a:cs typeface="+mn-cs"/>
              </a:rPr>
              <a:t>người TCMT</a:t>
            </a:r>
            <a:r>
              <a:rPr lang="en-US" sz="1200" b="0" i="0" u="none" strike="noStrike" kern="1200" baseline="0" dirty="0" smtClean="0">
                <a:solidFill>
                  <a:schemeClr val="tx1"/>
                </a:solidFill>
                <a:latin typeface="+mn-lt"/>
                <a:ea typeface="+mn-ea"/>
                <a:cs typeface="+mn-cs"/>
              </a:rPr>
              <a:t> population.  </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BF25B1-9033-4B17-B5F4-B65326A9161B}" type="slidenum">
              <a:rPr lang="en-GB" smtClean="0"/>
              <a:pPr/>
              <a:t>3</a:t>
            </a:fld>
            <a:endParaRPr lang="en-GB"/>
          </a:p>
        </p:txBody>
      </p:sp>
    </p:spTree>
    <p:extLst>
      <p:ext uri="{BB962C8B-B14F-4D97-AF65-F5344CB8AC3E}">
        <p14:creationId xmlns:p14="http://schemas.microsoft.com/office/powerpoint/2010/main" val="2551467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kern="1200" baseline="300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kern="1200" baseline="300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pPr/>
              <a:t>4</a:t>
            </a:fld>
            <a:endParaRPr lang="en-GB"/>
          </a:p>
        </p:txBody>
      </p:sp>
    </p:spTree>
    <p:extLst>
      <p:ext uri="{BB962C8B-B14F-4D97-AF65-F5344CB8AC3E}">
        <p14:creationId xmlns:p14="http://schemas.microsoft.com/office/powerpoint/2010/main" val="4161873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pPr/>
              <a:t>5</a:t>
            </a:fld>
            <a:endParaRPr lang="en-GB"/>
          </a:p>
        </p:txBody>
      </p:sp>
    </p:spTree>
    <p:extLst>
      <p:ext uri="{BB962C8B-B14F-4D97-AF65-F5344CB8AC3E}">
        <p14:creationId xmlns:p14="http://schemas.microsoft.com/office/powerpoint/2010/main" val="22598394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BF25B1-9033-4B17-B5F4-B65326A9161B}" type="slidenum">
              <a:rPr lang="en-GB" smtClean="0"/>
              <a:pPr/>
              <a:t>6</a:t>
            </a:fld>
            <a:endParaRPr lang="en-GB"/>
          </a:p>
        </p:txBody>
      </p:sp>
    </p:spTree>
    <p:extLst>
      <p:ext uri="{BB962C8B-B14F-4D97-AF65-F5344CB8AC3E}">
        <p14:creationId xmlns:p14="http://schemas.microsoft.com/office/powerpoint/2010/main" val="29920597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4BF25B1-9033-4B17-B5F4-B65326A9161B}" type="slidenum">
              <a:rPr lang="en-GB" smtClean="0"/>
              <a:pPr/>
              <a:t>7</a:t>
            </a:fld>
            <a:endParaRPr lang="en-GB"/>
          </a:p>
        </p:txBody>
      </p:sp>
    </p:spTree>
    <p:extLst>
      <p:ext uri="{BB962C8B-B14F-4D97-AF65-F5344CB8AC3E}">
        <p14:creationId xmlns:p14="http://schemas.microsoft.com/office/powerpoint/2010/main" val="40246234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a:ln/>
        </p:spPr>
      </p:sp>
      <p:sp>
        <p:nvSpPr>
          <p:cNvPr id="8704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87044"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8146F517-CAC3-49AB-9266-97352A16456F}" type="slidenum">
              <a:rPr lang="en-GB" altLang="en-US" sz="1200">
                <a:solidFill>
                  <a:srgbClr val="000000"/>
                </a:solidFill>
                <a:latin typeface="Arial Unicode MS" pitchFamily="34" charset="-128"/>
              </a:rPr>
              <a:pPr eaLnBrk="1" hangingPunct="1"/>
              <a:t>8</a:t>
            </a:fld>
            <a:endParaRPr lang="en-GB" altLang="en-US" sz="1200">
              <a:solidFill>
                <a:srgbClr val="000000"/>
              </a:solidFill>
              <a:latin typeface="Arial Unicode MS" pitchFamily="34" charset="-128"/>
            </a:endParaRPr>
          </a:p>
        </p:txBody>
      </p:sp>
    </p:spTree>
    <p:extLst>
      <p:ext uri="{BB962C8B-B14F-4D97-AF65-F5344CB8AC3E}">
        <p14:creationId xmlns:p14="http://schemas.microsoft.com/office/powerpoint/2010/main" val="3384884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a:ln/>
        </p:spPr>
      </p:sp>
      <p:sp>
        <p:nvSpPr>
          <p:cNvPr id="8806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Times New Roman" panose="02020603050405020304" pitchFamily="18" charset="0"/>
              <a:ea typeface="ＭＳ Ｐゴシック" panose="020B0600070205080204" pitchFamily="34" charset="-128"/>
              <a:cs typeface="ＭＳ Ｐゴシック" panose="020B0600070205080204" pitchFamily="34" charset="-128"/>
            </a:endParaRPr>
          </a:p>
        </p:txBody>
      </p:sp>
      <p:sp>
        <p:nvSpPr>
          <p:cNvPr id="8806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000">
                <a:solidFill>
                  <a:srgbClr val="FFFFFF"/>
                </a:solidFill>
                <a:latin typeface="Arial" panose="020B0604020202020204" pitchFamily="34" charset="0"/>
                <a:ea typeface="ＭＳ Ｐゴシック" panose="020B0600070205080204" pitchFamily="34" charset="-128"/>
              </a:defRPr>
            </a:lvl1pPr>
            <a:lvl2pPr marL="742950" indent="-285750" eaLnBrk="0" hangingPunct="0">
              <a:defRPr sz="1000">
                <a:solidFill>
                  <a:srgbClr val="FFFFFF"/>
                </a:solidFill>
                <a:latin typeface="Arial" panose="020B0604020202020204" pitchFamily="34" charset="0"/>
                <a:ea typeface="ＭＳ Ｐゴシック" panose="020B0600070205080204" pitchFamily="34" charset="-128"/>
              </a:defRPr>
            </a:lvl2pPr>
            <a:lvl3pPr marL="1143000" indent="-228600" eaLnBrk="0" hangingPunct="0">
              <a:defRPr sz="1000">
                <a:solidFill>
                  <a:srgbClr val="FFFFFF"/>
                </a:solidFill>
                <a:latin typeface="Arial" panose="020B0604020202020204" pitchFamily="34" charset="0"/>
                <a:ea typeface="ＭＳ Ｐゴシック" panose="020B0600070205080204" pitchFamily="34" charset="-128"/>
              </a:defRPr>
            </a:lvl3pPr>
            <a:lvl4pPr marL="1600200" indent="-228600" eaLnBrk="0" hangingPunct="0">
              <a:defRPr sz="1000">
                <a:solidFill>
                  <a:srgbClr val="FFFFFF"/>
                </a:solidFill>
                <a:latin typeface="Arial" panose="020B0604020202020204" pitchFamily="34" charset="0"/>
                <a:ea typeface="ＭＳ Ｐゴシック" panose="020B0600070205080204" pitchFamily="34" charset="-128"/>
              </a:defRPr>
            </a:lvl4pPr>
            <a:lvl5pPr marL="2057400" indent="-228600" eaLnBrk="0" hangingPunct="0">
              <a:defRPr sz="1000">
                <a:solidFill>
                  <a:srgbClr val="FFFFFF"/>
                </a:solidFill>
                <a:latin typeface="Arial" panose="020B0604020202020204" pitchFamily="34" charset="0"/>
                <a:ea typeface="ＭＳ Ｐゴシック" panose="020B0600070205080204" pitchFamily="34" charset="-128"/>
              </a:defRPr>
            </a:lvl5pPr>
            <a:lvl6pPr marL="25146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6pPr>
            <a:lvl7pPr marL="29718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7pPr>
            <a:lvl8pPr marL="34290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8pPr>
            <a:lvl9pPr marL="3886200" indent="-228600" algn="ctr" eaLnBrk="0" fontAlgn="base" hangingPunct="0">
              <a:spcBef>
                <a:spcPct val="0"/>
              </a:spcBef>
              <a:spcAft>
                <a:spcPct val="0"/>
              </a:spcAft>
              <a:defRPr sz="1000">
                <a:solidFill>
                  <a:srgbClr val="FFFFFF"/>
                </a:solidFill>
                <a:latin typeface="Arial" panose="020B0604020202020204" pitchFamily="34" charset="0"/>
                <a:ea typeface="ＭＳ Ｐゴシック" panose="020B0600070205080204" pitchFamily="34" charset="-128"/>
              </a:defRPr>
            </a:lvl9pPr>
          </a:lstStyle>
          <a:p>
            <a:pPr eaLnBrk="1" hangingPunct="1"/>
            <a:fld id="{8964B6F3-BF6C-455C-BD6D-1804DBAB7C6A}" type="slidenum">
              <a:rPr lang="en-GB" altLang="en-US" sz="1200">
                <a:solidFill>
                  <a:srgbClr val="000000"/>
                </a:solidFill>
                <a:latin typeface="Arial Unicode MS" pitchFamily="34" charset="-128"/>
              </a:rPr>
              <a:pPr eaLnBrk="1" hangingPunct="1"/>
              <a:t>9</a:t>
            </a:fld>
            <a:endParaRPr lang="en-GB" altLang="en-US" sz="1200">
              <a:solidFill>
                <a:srgbClr val="000000"/>
              </a:solidFill>
              <a:latin typeface="Arial Unicode MS" pitchFamily="34" charset="-128"/>
            </a:endParaRPr>
          </a:p>
        </p:txBody>
      </p:sp>
    </p:spTree>
    <p:extLst>
      <p:ext uri="{BB962C8B-B14F-4D97-AF65-F5344CB8AC3E}">
        <p14:creationId xmlns:p14="http://schemas.microsoft.com/office/powerpoint/2010/main" val="23322463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dirty="0" smtClean="0"/>
              <a:t>Click to edit Master title style</a:t>
            </a:r>
            <a:endParaRPr lang="en-GB"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Tree>
    <p:extLst>
      <p:ext uri="{BB962C8B-B14F-4D97-AF65-F5344CB8AC3E}">
        <p14:creationId xmlns:p14="http://schemas.microsoft.com/office/powerpoint/2010/main" val="333565365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7577AD0-10B1-4EE5-92BA-EBF5432FC72B}" type="datetimeFigureOut">
              <a:rPr lang="en-GB" smtClean="0"/>
              <a:t>16/01/2018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2957173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7577AD0-10B1-4EE5-92BA-EBF5432FC72B}" type="datetimeFigureOut">
              <a:rPr lang="en-GB" smtClean="0"/>
              <a:t>16/01/2018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2872789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Main Slide">
    <p:spTree>
      <p:nvGrpSpPr>
        <p:cNvPr id="1" name=""/>
        <p:cNvGrpSpPr/>
        <p:nvPr/>
      </p:nvGrpSpPr>
      <p:grpSpPr>
        <a:xfrm>
          <a:off x="0" y="0"/>
          <a:ext cx="0" cy="0"/>
          <a:chOff x="0" y="0"/>
          <a:chExt cx="0" cy="0"/>
        </a:xfrm>
      </p:grpSpPr>
      <p:sp>
        <p:nvSpPr>
          <p:cNvPr id="4" name="Title 1"/>
          <p:cNvSpPr>
            <a:spLocks noGrp="1"/>
          </p:cNvSpPr>
          <p:nvPr>
            <p:ph type="title"/>
          </p:nvPr>
        </p:nvSpPr>
        <p:spPr>
          <a:xfrm>
            <a:off x="179512" y="274638"/>
            <a:ext cx="8712968" cy="1143000"/>
          </a:xfrm>
        </p:spPr>
        <p:txBody>
          <a:bodyPr>
            <a:normAutofit/>
          </a:bodyPr>
          <a:lstStyle>
            <a:lvl1pPr>
              <a:defRPr sz="4000" b="0">
                <a:solidFill>
                  <a:srgbClr val="006699"/>
                </a:solidFill>
              </a:defRPr>
            </a:lvl1pPr>
          </a:lstStyle>
          <a:p>
            <a:r>
              <a:rPr lang="en-US" dirty="0" smtClean="0"/>
              <a:t>Click to edit Master title style</a:t>
            </a:r>
            <a:endParaRPr lang="en-GB" dirty="0"/>
          </a:p>
        </p:txBody>
      </p:sp>
      <p:sp>
        <p:nvSpPr>
          <p:cNvPr id="5" name="Content Placeholder 2"/>
          <p:cNvSpPr>
            <a:spLocks noGrp="1"/>
          </p:cNvSpPr>
          <p:nvPr>
            <p:ph idx="1"/>
          </p:nvPr>
        </p:nvSpPr>
        <p:spPr>
          <a:xfrm>
            <a:off x="817637" y="1412776"/>
            <a:ext cx="7570787" cy="3989040"/>
          </a:xfrm>
          <a:prstGeom prst="rect">
            <a:avLst/>
          </a:prstGeom>
        </p:spPr>
        <p:txBody>
          <a:bodyPr/>
          <a:lstStyle>
            <a:lvl1pPr>
              <a:spcBef>
                <a:spcPts val="600"/>
              </a:spcBef>
              <a:defRPr sz="2800">
                <a:solidFill>
                  <a:srgbClr val="006699"/>
                </a:solidFill>
                <a:latin typeface="Helvetica Neue"/>
              </a:defRPr>
            </a:lvl1pPr>
            <a:lvl2pPr>
              <a:spcBef>
                <a:spcPts val="600"/>
              </a:spcBef>
              <a:defRPr sz="2400">
                <a:solidFill>
                  <a:srgbClr val="006699"/>
                </a:solidFill>
                <a:latin typeface="Helvetica Neue"/>
              </a:defRPr>
            </a:lvl2pPr>
            <a:lvl3pPr>
              <a:spcBef>
                <a:spcPts val="600"/>
              </a:spcBef>
              <a:defRPr sz="2000">
                <a:solidFill>
                  <a:srgbClr val="006699"/>
                </a:solidFill>
                <a:latin typeface="Helvetica Neue"/>
              </a:defRPr>
            </a:lvl3pPr>
            <a:lvl4pPr>
              <a:spcBef>
                <a:spcPts val="600"/>
              </a:spcBef>
              <a:defRPr sz="1800">
                <a:solidFill>
                  <a:srgbClr val="006699"/>
                </a:solidFill>
                <a:latin typeface="Helvetica Neue"/>
              </a:defRPr>
            </a:lvl4pPr>
            <a:lvl5pPr>
              <a:spcBef>
                <a:spcPts val="600"/>
              </a:spcBef>
              <a:defRPr sz="1800">
                <a:solidFill>
                  <a:srgbClr val="006699"/>
                </a:solidFill>
                <a:latin typeface="Helvetica Neue"/>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85102485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467544" y="1844824"/>
            <a:ext cx="8229600" cy="4525963"/>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p:txBody>
          <a:bodyPr/>
          <a:lstStyle/>
          <a:p>
            <a:fld id="{27577AD0-10B1-4EE5-92BA-EBF5432FC72B}" type="datetimeFigureOut">
              <a:rPr lang="en-GB" smtClean="0"/>
              <a:t>16/01/2018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96CEA-C76D-461A-B708-DF21A681B18A}" type="slidenum">
              <a:rPr lang="en-GB" smtClean="0"/>
              <a:t>‹#›</a:t>
            </a:fld>
            <a:endParaRPr lang="en-GB" dirty="0"/>
          </a:p>
        </p:txBody>
      </p:sp>
    </p:spTree>
    <p:extLst>
      <p:ext uri="{BB962C8B-B14F-4D97-AF65-F5344CB8AC3E}">
        <p14:creationId xmlns:p14="http://schemas.microsoft.com/office/powerpoint/2010/main" val="102745819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577AD0-10B1-4EE5-92BA-EBF5432FC72B}" type="datetimeFigureOut">
              <a:rPr lang="en-GB" smtClean="0"/>
              <a:t>16/01/2018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4019812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27577AD0-10B1-4EE5-92BA-EBF5432FC72B}" type="datetimeFigureOut">
              <a:rPr lang="en-GB" smtClean="0"/>
              <a:t>16/01/2018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217821166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27577AD0-10B1-4EE5-92BA-EBF5432FC72B}" type="datetimeFigureOut">
              <a:rPr lang="en-GB" smtClean="0"/>
              <a:t>16/01/2018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4244446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7577AD0-10B1-4EE5-92BA-EBF5432FC72B}" type="datetimeFigureOut">
              <a:rPr lang="en-GB" smtClean="0"/>
              <a:t>16/01/2018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3508245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577AD0-10B1-4EE5-92BA-EBF5432FC72B}" type="datetimeFigureOut">
              <a:rPr lang="en-GB" smtClean="0"/>
              <a:t>16/01/2018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39937250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577AD0-10B1-4EE5-92BA-EBF5432FC72B}" type="datetimeFigureOut">
              <a:rPr lang="en-GB" smtClean="0"/>
              <a:t>16/01/2018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C896CEA-C76D-461A-B708-DF21A681B18A}" type="slidenum">
              <a:rPr lang="en-GB" smtClean="0"/>
              <a:t>‹#›</a:t>
            </a:fld>
            <a:endParaRPr lang="en-GB"/>
          </a:p>
        </p:txBody>
      </p:sp>
    </p:spTree>
    <p:extLst>
      <p:ext uri="{BB962C8B-B14F-4D97-AF65-F5344CB8AC3E}">
        <p14:creationId xmlns:p14="http://schemas.microsoft.com/office/powerpoint/2010/main" val="459761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20592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577AD0-10B1-4EE5-92BA-EBF5432FC72B}" type="datetimeFigureOut">
              <a:rPr lang="en-GB" smtClean="0"/>
              <a:t>16/01/2018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896CEA-C76D-461A-B708-DF21A681B18A}" type="slidenum">
              <a:rPr lang="en-GB" smtClean="0"/>
              <a:t>‹#›</a:t>
            </a:fld>
            <a:endParaRPr lang="en-GB"/>
          </a:p>
        </p:txBody>
      </p:sp>
      <p:pic>
        <p:nvPicPr>
          <p:cNvPr id="2050" name="Picture 2"/>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3635896" y="5723944"/>
            <a:ext cx="5508104" cy="1160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4" name="Picture 2"/>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179512" y="6024221"/>
            <a:ext cx="3030537" cy="560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05668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Microsoft_Excel_97-2003_Worksheet2.xls"/><Relationship Id="rId3" Type="http://schemas.openxmlformats.org/officeDocument/2006/relationships/notesSlide" Target="../notesSlides/notesSlide10.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7.png"/><Relationship Id="rId5" Type="http://schemas.openxmlformats.org/officeDocument/2006/relationships/oleObject" Target="../embeddings/Microsoft_Excel_97-2003_Worksheet1.xls"/><Relationship Id="rId4" Type="http://schemas.openxmlformats.org/officeDocument/2006/relationships/oleObject" Target="../embeddings/oleObject1.bin"/><Relationship Id="rId9"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1268760"/>
            <a:ext cx="7772400" cy="1470025"/>
          </a:xfrm>
        </p:spPr>
        <p:txBody>
          <a:bodyPr>
            <a:noAutofit/>
          </a:bodyPr>
          <a:lstStyle/>
          <a:p>
            <a:r>
              <a:rPr lang="en-GB" sz="3600" b="1" dirty="0">
                <a:solidFill>
                  <a:srgbClr val="0070C0"/>
                </a:solidFill>
              </a:rPr>
              <a:t/>
            </a:r>
            <a:br>
              <a:rPr lang="en-GB" sz="3600" b="1" dirty="0">
                <a:solidFill>
                  <a:srgbClr val="0070C0"/>
                </a:solidFill>
              </a:rPr>
            </a:br>
            <a:r>
              <a:rPr lang="en-GB" sz="3600" b="1" dirty="0" err="1" smtClean="0">
                <a:solidFill>
                  <a:srgbClr val="0070C0"/>
                </a:solidFill>
              </a:rPr>
              <a:t>Lồng</a:t>
            </a:r>
            <a:r>
              <a:rPr lang="en-GB" sz="3600" b="1" dirty="0" smtClean="0">
                <a:solidFill>
                  <a:srgbClr val="0070C0"/>
                </a:solidFill>
              </a:rPr>
              <a:t> </a:t>
            </a:r>
            <a:r>
              <a:rPr lang="en-GB" sz="3600" b="1" dirty="0" err="1" smtClean="0">
                <a:solidFill>
                  <a:srgbClr val="0070C0"/>
                </a:solidFill>
              </a:rPr>
              <a:t>ghép</a:t>
            </a:r>
            <a:r>
              <a:rPr lang="en-GB" sz="3600" b="1" dirty="0" smtClean="0">
                <a:solidFill>
                  <a:srgbClr val="0070C0"/>
                </a:solidFill>
              </a:rPr>
              <a:t> </a:t>
            </a:r>
            <a:r>
              <a:rPr lang="en-GB" sz="3600" b="1" dirty="0" err="1" smtClean="0">
                <a:solidFill>
                  <a:srgbClr val="0070C0"/>
                </a:solidFill>
              </a:rPr>
              <a:t>Giới</a:t>
            </a:r>
            <a:r>
              <a:rPr lang="en-GB" sz="3600" b="1" dirty="0" smtClean="0">
                <a:solidFill>
                  <a:srgbClr val="0070C0"/>
                </a:solidFill>
              </a:rPr>
              <a:t> </a:t>
            </a:r>
            <a:r>
              <a:rPr lang="en-GB" sz="3600" b="1" dirty="0" err="1" smtClean="0">
                <a:solidFill>
                  <a:srgbClr val="0070C0"/>
                </a:solidFill>
              </a:rPr>
              <a:t>trong</a:t>
            </a:r>
            <a:r>
              <a:rPr lang="en-GB" sz="3600" b="1" dirty="0" smtClean="0">
                <a:solidFill>
                  <a:srgbClr val="0070C0"/>
                </a:solidFill>
              </a:rPr>
              <a:t> </a:t>
            </a:r>
            <a:r>
              <a:rPr lang="en-GB" sz="3600" b="1" dirty="0" err="1" smtClean="0">
                <a:solidFill>
                  <a:srgbClr val="0070C0"/>
                </a:solidFill>
              </a:rPr>
              <a:t>Chương</a:t>
            </a:r>
            <a:r>
              <a:rPr lang="en-GB" sz="3600" b="1" dirty="0" smtClean="0">
                <a:solidFill>
                  <a:srgbClr val="0070C0"/>
                </a:solidFill>
              </a:rPr>
              <a:t> </a:t>
            </a:r>
            <a:r>
              <a:rPr lang="en-GB" sz="3600" b="1" dirty="0" err="1" smtClean="0">
                <a:solidFill>
                  <a:srgbClr val="0070C0"/>
                </a:solidFill>
              </a:rPr>
              <a:t>trình</a:t>
            </a:r>
            <a:r>
              <a:rPr lang="en-GB" sz="3600" b="1" dirty="0" smtClean="0">
                <a:solidFill>
                  <a:srgbClr val="0070C0"/>
                </a:solidFill>
              </a:rPr>
              <a:t> HIV </a:t>
            </a:r>
            <a:r>
              <a:rPr lang="en-GB" sz="3600" b="1" dirty="0" err="1" smtClean="0">
                <a:solidFill>
                  <a:srgbClr val="0070C0"/>
                </a:solidFill>
              </a:rPr>
              <a:t>của</a:t>
            </a:r>
            <a:r>
              <a:rPr lang="en-GB" sz="3600" b="1" dirty="0" smtClean="0">
                <a:solidFill>
                  <a:srgbClr val="0070C0"/>
                </a:solidFill>
              </a:rPr>
              <a:t> UNODC, Theo </a:t>
            </a:r>
            <a:r>
              <a:rPr lang="en-GB" sz="3600" b="1" dirty="0" err="1" smtClean="0">
                <a:solidFill>
                  <a:srgbClr val="0070C0"/>
                </a:solidFill>
              </a:rPr>
              <a:t>dõi</a:t>
            </a:r>
            <a:r>
              <a:rPr lang="en-GB" sz="3600" b="1" dirty="0" smtClean="0">
                <a:solidFill>
                  <a:srgbClr val="0070C0"/>
                </a:solidFill>
              </a:rPr>
              <a:t> &amp; </a:t>
            </a:r>
            <a:r>
              <a:rPr lang="en-GB" sz="3600" b="1" dirty="0" err="1" smtClean="0">
                <a:solidFill>
                  <a:srgbClr val="0070C0"/>
                </a:solidFill>
              </a:rPr>
              <a:t>Đánh</a:t>
            </a:r>
            <a:r>
              <a:rPr lang="en-GB" sz="3600" b="1" dirty="0" smtClean="0">
                <a:solidFill>
                  <a:srgbClr val="0070C0"/>
                </a:solidFill>
              </a:rPr>
              <a:t> </a:t>
            </a:r>
            <a:r>
              <a:rPr lang="en-GB" sz="3600" b="1" dirty="0" err="1" smtClean="0">
                <a:solidFill>
                  <a:srgbClr val="0070C0"/>
                </a:solidFill>
              </a:rPr>
              <a:t>giá</a:t>
            </a:r>
            <a:r>
              <a:rPr lang="en-GB" sz="3200" dirty="0" smtClean="0">
                <a:solidFill>
                  <a:srgbClr val="0070C0"/>
                </a:solidFill>
              </a:rPr>
              <a:t/>
            </a:r>
            <a:br>
              <a:rPr lang="en-GB" sz="3200" dirty="0" smtClean="0">
                <a:solidFill>
                  <a:srgbClr val="0070C0"/>
                </a:solidFill>
              </a:rPr>
            </a:br>
            <a:endParaRPr lang="en-GB" sz="3200" b="1" dirty="0">
              <a:solidFill>
                <a:srgbClr val="0070C0"/>
              </a:solidFill>
            </a:endParaRPr>
          </a:p>
        </p:txBody>
      </p:sp>
      <p:sp>
        <p:nvSpPr>
          <p:cNvPr id="5" name="Subtitle 4"/>
          <p:cNvSpPr>
            <a:spLocks noGrp="1"/>
          </p:cNvSpPr>
          <p:nvPr>
            <p:ph type="subTitle" idx="1"/>
          </p:nvPr>
        </p:nvSpPr>
        <p:spPr>
          <a:xfrm>
            <a:off x="1371600" y="2852936"/>
            <a:ext cx="6400800" cy="1698327"/>
          </a:xfrm>
        </p:spPr>
        <p:txBody>
          <a:bodyPr>
            <a:noAutofit/>
          </a:bodyPr>
          <a:lstStyle/>
          <a:p>
            <a:r>
              <a:rPr lang="en-GB" sz="2800" b="1" dirty="0" smtClean="0">
                <a:solidFill>
                  <a:schemeClr val="accent3">
                    <a:lumMod val="75000"/>
                  </a:schemeClr>
                </a:solidFill>
              </a:rPr>
              <a:t>Riku Lehtovuori</a:t>
            </a:r>
          </a:p>
          <a:p>
            <a:r>
              <a:rPr lang="en-GB" sz="2800" dirty="0" smtClean="0">
                <a:solidFill>
                  <a:schemeClr val="accent3">
                    <a:lumMod val="75000"/>
                  </a:schemeClr>
                </a:solidFill>
              </a:rPr>
              <a:t>HIV/AIDS Section</a:t>
            </a:r>
          </a:p>
          <a:p>
            <a:r>
              <a:rPr lang="en-GB" sz="2800" dirty="0" smtClean="0">
                <a:solidFill>
                  <a:schemeClr val="accent3">
                    <a:lumMod val="75000"/>
                  </a:schemeClr>
                </a:solidFill>
              </a:rPr>
              <a:t>UNODC, Vienna</a:t>
            </a:r>
          </a:p>
        </p:txBody>
      </p:sp>
      <p:sp>
        <p:nvSpPr>
          <p:cNvPr id="8" name="Subtitle 4"/>
          <p:cNvSpPr txBox="1">
            <a:spLocks/>
          </p:cNvSpPr>
          <p:nvPr/>
        </p:nvSpPr>
        <p:spPr>
          <a:xfrm>
            <a:off x="1374178" y="4435966"/>
            <a:ext cx="6400800" cy="858873"/>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endParaRPr lang="en-GB" sz="1800" dirty="0" smtClean="0">
              <a:solidFill>
                <a:schemeClr val="tx1"/>
              </a:solidFill>
            </a:endParaRPr>
          </a:p>
          <a:p>
            <a:endParaRPr lang="en-GB" sz="2400" dirty="0"/>
          </a:p>
        </p:txBody>
      </p:sp>
    </p:spTree>
    <p:extLst>
      <p:ext uri="{BB962C8B-B14F-4D97-AF65-F5344CB8AC3E}">
        <p14:creationId xmlns:p14="http://schemas.microsoft.com/office/powerpoint/2010/main" val="15020655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0" y="0"/>
            <a:ext cx="9144000" cy="765175"/>
          </a:xfrm>
        </p:spPr>
        <p:txBody>
          <a:bodyPr rtlCol="0">
            <a:normAutofit/>
          </a:bodyPr>
          <a:lstStyle/>
          <a:p>
            <a:pPr fontAlgn="auto">
              <a:spcAft>
                <a:spcPts val="0"/>
              </a:spcAft>
              <a:defRPr/>
            </a:pPr>
            <a:r>
              <a:rPr lang="en-US" sz="2800" b="1" dirty="0" err="1" smtClean="0">
                <a:solidFill>
                  <a:schemeClr val="accent3">
                    <a:lumMod val="75000"/>
                  </a:schemeClr>
                </a:solidFill>
              </a:rPr>
              <a:t>Tỷ</a:t>
            </a:r>
            <a:r>
              <a:rPr lang="en-US" sz="2800" b="1" dirty="0" smtClean="0">
                <a:solidFill>
                  <a:schemeClr val="accent3">
                    <a:lumMod val="75000"/>
                  </a:schemeClr>
                </a:solidFill>
              </a:rPr>
              <a:t> </a:t>
            </a:r>
            <a:r>
              <a:rPr lang="en-US" sz="2800" b="1" dirty="0" err="1" smtClean="0">
                <a:solidFill>
                  <a:schemeClr val="accent3">
                    <a:lumMod val="75000"/>
                  </a:schemeClr>
                </a:solidFill>
              </a:rPr>
              <a:t>lệ</a:t>
            </a:r>
            <a:r>
              <a:rPr lang="en-US" sz="2800" b="1" dirty="0" smtClean="0">
                <a:solidFill>
                  <a:schemeClr val="accent3">
                    <a:lumMod val="75000"/>
                  </a:schemeClr>
                </a:solidFill>
              </a:rPr>
              <a:t> HIV </a:t>
            </a:r>
            <a:r>
              <a:rPr lang="en-US" sz="2800" b="1" dirty="0" err="1" smtClean="0">
                <a:solidFill>
                  <a:schemeClr val="accent3">
                    <a:lumMod val="75000"/>
                  </a:schemeClr>
                </a:solidFill>
              </a:rPr>
              <a:t>trong</a:t>
            </a:r>
            <a:r>
              <a:rPr lang="en-US" sz="2800" b="1" dirty="0" smtClean="0">
                <a:solidFill>
                  <a:schemeClr val="accent3">
                    <a:lumMod val="75000"/>
                  </a:schemeClr>
                </a:solidFill>
              </a:rPr>
              <a:t> </a:t>
            </a:r>
            <a:r>
              <a:rPr lang="en-US" sz="2800" b="1" dirty="0" err="1" smtClean="0">
                <a:solidFill>
                  <a:schemeClr val="accent3">
                    <a:lumMod val="75000"/>
                  </a:schemeClr>
                </a:solidFill>
              </a:rPr>
              <a:t>nhóm</a:t>
            </a:r>
            <a:r>
              <a:rPr lang="en-US" sz="2800" b="1" dirty="0" smtClean="0">
                <a:solidFill>
                  <a:schemeClr val="accent3">
                    <a:lumMod val="75000"/>
                  </a:schemeClr>
                </a:solidFill>
              </a:rPr>
              <a:t> </a:t>
            </a:r>
            <a:r>
              <a:rPr lang="en-US" sz="2800" b="1" dirty="0" err="1" smtClean="0">
                <a:solidFill>
                  <a:schemeClr val="accent3">
                    <a:lumMod val="75000"/>
                  </a:schemeClr>
                </a:solidFill>
              </a:rPr>
              <a:t>Phụ</a:t>
            </a:r>
            <a:r>
              <a:rPr lang="en-US" sz="2800" b="1" dirty="0" smtClean="0">
                <a:solidFill>
                  <a:schemeClr val="accent3">
                    <a:lumMod val="75000"/>
                  </a:schemeClr>
                </a:solidFill>
              </a:rPr>
              <a:t> </a:t>
            </a:r>
            <a:r>
              <a:rPr lang="en-US" sz="2800" b="1" dirty="0" err="1" smtClean="0">
                <a:solidFill>
                  <a:schemeClr val="accent3">
                    <a:lumMod val="75000"/>
                  </a:schemeClr>
                </a:solidFill>
              </a:rPr>
              <a:t>nữ</a:t>
            </a:r>
            <a:r>
              <a:rPr lang="en-US" sz="2800" b="1" dirty="0" smtClean="0">
                <a:solidFill>
                  <a:schemeClr val="accent3">
                    <a:lumMod val="75000"/>
                  </a:schemeClr>
                </a:solidFill>
              </a:rPr>
              <a:t> </a:t>
            </a:r>
            <a:r>
              <a:rPr lang="en-US" sz="2800" b="1" dirty="0" err="1" smtClean="0">
                <a:solidFill>
                  <a:schemeClr val="accent3">
                    <a:lumMod val="75000"/>
                  </a:schemeClr>
                </a:solidFill>
              </a:rPr>
              <a:t>Sử</a:t>
            </a:r>
            <a:r>
              <a:rPr lang="en-US" sz="2800" b="1" dirty="0" smtClean="0">
                <a:solidFill>
                  <a:schemeClr val="accent3">
                    <a:lumMod val="75000"/>
                  </a:schemeClr>
                </a:solidFill>
              </a:rPr>
              <a:t> </a:t>
            </a:r>
            <a:r>
              <a:rPr lang="en-US" sz="2800" b="1" dirty="0" err="1" smtClean="0">
                <a:solidFill>
                  <a:schemeClr val="accent3">
                    <a:lumMod val="75000"/>
                  </a:schemeClr>
                </a:solidFill>
              </a:rPr>
              <a:t>dụng</a:t>
            </a:r>
            <a:r>
              <a:rPr lang="en-US" sz="2800" b="1" dirty="0" smtClean="0">
                <a:solidFill>
                  <a:schemeClr val="accent3">
                    <a:lumMod val="75000"/>
                  </a:schemeClr>
                </a:solidFill>
              </a:rPr>
              <a:t> Ma </a:t>
            </a:r>
            <a:r>
              <a:rPr lang="en-US" sz="2800" b="1" dirty="0" err="1" smtClean="0">
                <a:solidFill>
                  <a:schemeClr val="accent3">
                    <a:lumMod val="75000"/>
                  </a:schemeClr>
                </a:solidFill>
              </a:rPr>
              <a:t>túy</a:t>
            </a:r>
            <a:endParaRPr lang="en-US" sz="2800" b="1" dirty="0">
              <a:solidFill>
                <a:schemeClr val="accent3">
                  <a:lumMod val="75000"/>
                </a:schemeClr>
              </a:solidFill>
            </a:endParaRPr>
          </a:p>
        </p:txBody>
      </p:sp>
      <p:sp>
        <p:nvSpPr>
          <p:cNvPr id="4" name="textruta 3"/>
          <p:cNvSpPr txBox="1"/>
          <p:nvPr/>
        </p:nvSpPr>
        <p:spPr>
          <a:xfrm>
            <a:off x="0" y="3268037"/>
            <a:ext cx="3048000" cy="261938"/>
          </a:xfrm>
          <a:prstGeom prst="rect">
            <a:avLst/>
          </a:prstGeom>
          <a:noFill/>
        </p:spPr>
        <p:txBody>
          <a:bodyPr>
            <a:spAutoFit/>
          </a:bodyPr>
          <a:lstStyle/>
          <a:p>
            <a:pPr algn="l" fontAlgn="auto">
              <a:spcBef>
                <a:spcPts val="0"/>
              </a:spcBef>
              <a:spcAft>
                <a:spcPts val="0"/>
              </a:spcAft>
              <a:defRPr/>
            </a:pPr>
            <a:r>
              <a:rPr lang="sv-SE" sz="1100" b="1" i="1" dirty="0">
                <a:solidFill>
                  <a:prstClr val="black"/>
                </a:solidFill>
                <a:latin typeface="Calibri"/>
                <a:ea typeface="+mn-ea"/>
              </a:rPr>
              <a:t>Des Jarlais et al 2012 and 2013 </a:t>
            </a:r>
          </a:p>
        </p:txBody>
      </p:sp>
      <p:graphicFrame>
        <p:nvGraphicFramePr>
          <p:cNvPr id="52228" name="Chart 5"/>
          <p:cNvGraphicFramePr>
            <a:graphicFrameLocks/>
          </p:cNvGraphicFramePr>
          <p:nvPr>
            <p:extLst/>
          </p:nvPr>
        </p:nvGraphicFramePr>
        <p:xfrm>
          <a:off x="344489" y="555625"/>
          <a:ext cx="5408612" cy="3161407"/>
        </p:xfrm>
        <a:graphic>
          <a:graphicData uri="http://schemas.openxmlformats.org/presentationml/2006/ole">
            <mc:AlternateContent xmlns:mc="http://schemas.openxmlformats.org/markup-compatibility/2006">
              <mc:Choice xmlns:v="urn:schemas-microsoft-com:vml" Requires="v">
                <p:oleObj spid="_x0000_s2050" r:id="rId5" imgW="5858764" imgH="3846909" progId="Excel.Chart.8">
                  <p:embed/>
                </p:oleObj>
              </mc:Choice>
              <mc:Fallback>
                <p:oleObj r:id="rId5" imgW="5858764" imgH="3846909" progId="Excel.Chart.8">
                  <p:embed/>
                  <p:pic>
                    <p:nvPicPr>
                      <p:cNvPr id="0" name=""/>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4489" y="555625"/>
                        <a:ext cx="5408612" cy="316140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6"/>
          <p:cNvSpPr txBox="1"/>
          <p:nvPr/>
        </p:nvSpPr>
        <p:spPr>
          <a:xfrm rot="16200000">
            <a:off x="28575" y="1228725"/>
            <a:ext cx="527050" cy="368300"/>
          </a:xfrm>
          <a:prstGeom prst="rect">
            <a:avLst/>
          </a:prstGeom>
          <a:noFill/>
        </p:spPr>
        <p:txBody>
          <a:bodyPr wrap="none">
            <a:spAutoFit/>
          </a:bodyPr>
          <a:lstStyle/>
          <a:p>
            <a:pPr algn="l" fontAlgn="auto">
              <a:spcBef>
                <a:spcPts val="0"/>
              </a:spcBef>
              <a:spcAft>
                <a:spcPts val="0"/>
              </a:spcAft>
              <a:defRPr/>
            </a:pPr>
            <a:r>
              <a:rPr lang="en-GB" sz="1800" b="1" dirty="0">
                <a:solidFill>
                  <a:prstClr val="black"/>
                </a:solidFill>
                <a:latin typeface="Calibri"/>
                <a:ea typeface="+mn-ea"/>
              </a:rPr>
              <a:t>HIV</a:t>
            </a:r>
            <a:endParaRPr lang="en-US" sz="1800" b="1" dirty="0">
              <a:solidFill>
                <a:prstClr val="black"/>
              </a:solidFill>
              <a:latin typeface="Calibri"/>
              <a:ea typeface="+mn-ea"/>
            </a:endParaRPr>
          </a:p>
        </p:txBody>
      </p:sp>
      <p:sp>
        <p:nvSpPr>
          <p:cNvPr id="2" name="Rectangle 1"/>
          <p:cNvSpPr/>
          <p:nvPr/>
        </p:nvSpPr>
        <p:spPr>
          <a:xfrm>
            <a:off x="4787900" y="6419850"/>
            <a:ext cx="2449513" cy="254000"/>
          </a:xfrm>
          <a:prstGeom prst="rect">
            <a:avLst/>
          </a:prstGeom>
        </p:spPr>
        <p:txBody>
          <a:bodyPr wrap="none">
            <a:spAutoFit/>
          </a:bodyPr>
          <a:lstStyle/>
          <a:p>
            <a:pPr algn="l" fontAlgn="auto">
              <a:spcBef>
                <a:spcPts val="0"/>
              </a:spcBef>
              <a:spcAft>
                <a:spcPts val="0"/>
              </a:spcAft>
              <a:defRPr/>
            </a:pPr>
            <a:r>
              <a:rPr lang="sv-SE" sz="1050" b="1" i="1" dirty="0">
                <a:solidFill>
                  <a:prstClr val="black"/>
                </a:solidFill>
                <a:latin typeface="Calibri"/>
                <a:ea typeface="+mn-ea"/>
              </a:rPr>
              <a:t>Lambdin et al, 2013; Ghimire et al, 2013 </a:t>
            </a:r>
            <a:endParaRPr lang="en-GB" sz="1050" dirty="0">
              <a:solidFill>
                <a:prstClr val="black"/>
              </a:solidFill>
              <a:latin typeface="Calibri"/>
              <a:ea typeface="+mn-ea"/>
            </a:endParaRPr>
          </a:p>
        </p:txBody>
      </p:sp>
      <p:graphicFrame>
        <p:nvGraphicFramePr>
          <p:cNvPr id="52231" name="Chart 9"/>
          <p:cNvGraphicFramePr>
            <a:graphicFrameLocks/>
          </p:cNvGraphicFramePr>
          <p:nvPr>
            <p:extLst/>
          </p:nvPr>
        </p:nvGraphicFramePr>
        <p:xfrm>
          <a:off x="4543581" y="3221357"/>
          <a:ext cx="4962525" cy="2844800"/>
        </p:xfrm>
        <a:graphic>
          <a:graphicData uri="http://schemas.openxmlformats.org/presentationml/2006/ole">
            <mc:AlternateContent xmlns:mc="http://schemas.openxmlformats.org/markup-compatibility/2006">
              <mc:Choice xmlns:v="urn:schemas-microsoft-com:vml" Requires="v">
                <p:oleObj spid="_x0000_s2051" r:id="rId8" imgW="4962574" imgH="2847079" progId="Excel.Chart.8">
                  <p:embed/>
                </p:oleObj>
              </mc:Choice>
              <mc:Fallback>
                <p:oleObj r:id="rId8" imgW="4962574" imgH="2847079" progId="Excel.Chart.8">
                  <p:embed/>
                  <p:pic>
                    <p:nvPicPr>
                      <p:cNvPr id="0" name=""/>
                      <p:cNvPicPr>
                        <a:picLocks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543581" y="3221357"/>
                        <a:ext cx="4962525" cy="2844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Rectangle 2"/>
          <p:cNvSpPr/>
          <p:nvPr/>
        </p:nvSpPr>
        <p:spPr>
          <a:xfrm>
            <a:off x="210819" y="3728338"/>
            <a:ext cx="4466432" cy="2062103"/>
          </a:xfrm>
          <a:prstGeom prst="rect">
            <a:avLst/>
          </a:prstGeom>
        </p:spPr>
        <p:txBody>
          <a:bodyPr wrap="square">
            <a:spAutoFit/>
          </a:bodyPr>
          <a:lstStyle/>
          <a:p>
            <a:r>
              <a:rPr lang="en-GB" sz="1600" dirty="0" smtClean="0"/>
              <a:t>COUNTRY EXAMPLES:</a:t>
            </a:r>
          </a:p>
          <a:p>
            <a:pPr marL="285750" indent="-285750">
              <a:buFont typeface="Arial" panose="020B0604020202020204" pitchFamily="34" charset="0"/>
              <a:buChar char="•"/>
            </a:pPr>
            <a:r>
              <a:rPr lang="en-GB" sz="1600" b="1" dirty="0" smtClean="0"/>
              <a:t>Tanzania</a:t>
            </a:r>
            <a:r>
              <a:rPr lang="en-GB" sz="1600" dirty="0" smtClean="0"/>
              <a:t>: </a:t>
            </a:r>
            <a:r>
              <a:rPr lang="en-GB" sz="1600" dirty="0"/>
              <a:t>85% of FWID are sex workers and their HIV </a:t>
            </a:r>
            <a:r>
              <a:rPr lang="en-GB" sz="1600" dirty="0" smtClean="0"/>
              <a:t>prevalence is </a:t>
            </a:r>
            <a:r>
              <a:rPr lang="en-GB" sz="1600" dirty="0"/>
              <a:t>62%, compared to 28% among MWID (</a:t>
            </a:r>
            <a:r>
              <a:rPr lang="en-GB" sz="1600" dirty="0" err="1"/>
              <a:t>Lambdin</a:t>
            </a:r>
            <a:r>
              <a:rPr lang="en-GB" sz="1600" dirty="0"/>
              <a:t> et </a:t>
            </a:r>
            <a:r>
              <a:rPr lang="en-GB" sz="1600" dirty="0" smtClean="0"/>
              <a:t>al, 2013)</a:t>
            </a:r>
          </a:p>
          <a:p>
            <a:pPr marL="285750" indent="-285750">
              <a:buFont typeface="Arial" panose="020B0604020202020204" pitchFamily="34" charset="0"/>
              <a:buChar char="•"/>
            </a:pPr>
            <a:r>
              <a:rPr lang="en-GB" sz="1600" b="1" dirty="0" smtClean="0"/>
              <a:t>Nepal</a:t>
            </a:r>
            <a:r>
              <a:rPr lang="en-GB" sz="1600" dirty="0" smtClean="0"/>
              <a:t>: &gt;50</a:t>
            </a:r>
            <a:r>
              <a:rPr lang="en-GB" sz="1600" dirty="0"/>
              <a:t>% of FWID sell sex and their HIV </a:t>
            </a:r>
            <a:r>
              <a:rPr lang="en-GB" sz="1600" dirty="0" smtClean="0"/>
              <a:t>prevalence is </a:t>
            </a:r>
            <a:r>
              <a:rPr lang="en-GB" sz="1600" dirty="0"/>
              <a:t>33%, compared to 6.3% among MWID (</a:t>
            </a:r>
            <a:r>
              <a:rPr lang="en-GB" sz="1600" dirty="0" err="1"/>
              <a:t>Ghimire</a:t>
            </a:r>
            <a:r>
              <a:rPr lang="en-GB" sz="1600" dirty="0"/>
              <a:t>, </a:t>
            </a:r>
            <a:r>
              <a:rPr lang="en-GB" sz="1600" dirty="0" err="1" smtClean="0"/>
              <a:t>Suguimoto</a:t>
            </a:r>
            <a:r>
              <a:rPr lang="en-GB" sz="1600" dirty="0" smtClean="0"/>
              <a:t>, </a:t>
            </a:r>
            <a:r>
              <a:rPr lang="en-GB" sz="1600" dirty="0" err="1" smtClean="0"/>
              <a:t>Zamani</a:t>
            </a:r>
            <a:r>
              <a:rPr lang="en-GB" sz="1600" dirty="0"/>
              <a:t>, Ono-</a:t>
            </a:r>
            <a:r>
              <a:rPr lang="en-GB" sz="1600" dirty="0" err="1"/>
              <a:t>Kihara</a:t>
            </a:r>
            <a:r>
              <a:rPr lang="en-GB" sz="1600" dirty="0"/>
              <a:t>, &amp; </a:t>
            </a:r>
            <a:r>
              <a:rPr lang="en-GB" sz="1600" dirty="0" err="1"/>
              <a:t>Kihara</a:t>
            </a:r>
            <a:r>
              <a:rPr lang="en-GB" sz="1600" dirty="0"/>
              <a:t>, 2013).</a:t>
            </a:r>
          </a:p>
        </p:txBody>
      </p:sp>
    </p:spTree>
    <p:extLst>
      <p:ext uri="{BB962C8B-B14F-4D97-AF65-F5344CB8AC3E}">
        <p14:creationId xmlns:p14="http://schemas.microsoft.com/office/powerpoint/2010/main" val="29073720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9003" y="285751"/>
            <a:ext cx="7164288" cy="524508"/>
          </a:xfrm>
        </p:spPr>
        <p:txBody>
          <a:bodyPr>
            <a:noAutofit/>
          </a:bodyPr>
          <a:lstStyle/>
          <a:p>
            <a:pPr algn="r"/>
            <a:r>
              <a:rPr lang="en-GB" sz="3200" b="1" dirty="0" smtClean="0">
                <a:solidFill>
                  <a:srgbClr val="C00000"/>
                </a:solidFill>
                <a:latin typeface="+mj-lt"/>
              </a:rPr>
              <a:t> </a:t>
            </a:r>
            <a:r>
              <a:rPr lang="en-GB" sz="3200" b="1" dirty="0" smtClean="0">
                <a:solidFill>
                  <a:schemeClr val="accent3">
                    <a:lumMod val="75000"/>
                  </a:schemeClr>
                </a:solidFill>
              </a:rPr>
              <a:t>CÁC YẾU TỐ CHÍNH VÀ CÁC RÀO CẢN ĐẶC TRƯNG</a:t>
            </a:r>
            <a:r>
              <a:rPr lang="en-GB" sz="3200" b="1" dirty="0">
                <a:solidFill>
                  <a:schemeClr val="accent3">
                    <a:lumMod val="75000"/>
                  </a:schemeClr>
                </a:solidFill>
              </a:rPr>
              <a:t/>
            </a:r>
            <a:br>
              <a:rPr lang="en-GB" sz="3200" b="1" dirty="0">
                <a:solidFill>
                  <a:schemeClr val="accent3">
                    <a:lumMod val="75000"/>
                  </a:schemeClr>
                </a:solidFill>
              </a:rPr>
            </a:br>
            <a:r>
              <a:rPr lang="en-GB" sz="3200" b="1" dirty="0">
                <a:solidFill>
                  <a:schemeClr val="accent3">
                    <a:lumMod val="75000"/>
                  </a:schemeClr>
                </a:solidFill>
              </a:rPr>
              <a:t> </a:t>
            </a:r>
          </a:p>
        </p:txBody>
      </p:sp>
      <p:grpSp>
        <p:nvGrpSpPr>
          <p:cNvPr id="20" name="Group 19"/>
          <p:cNvGrpSpPr/>
          <p:nvPr/>
        </p:nvGrpSpPr>
        <p:grpSpPr>
          <a:xfrm>
            <a:off x="2453011" y="1145921"/>
            <a:ext cx="4451349" cy="4460542"/>
            <a:chOff x="2453011" y="1145921"/>
            <a:chExt cx="4451349" cy="4460542"/>
          </a:xfrm>
        </p:grpSpPr>
        <p:sp>
          <p:nvSpPr>
            <p:cNvPr id="21" name="Freeform 20"/>
            <p:cNvSpPr/>
            <p:nvPr/>
          </p:nvSpPr>
          <p:spPr>
            <a:xfrm>
              <a:off x="2453011" y="1145921"/>
              <a:ext cx="2208222" cy="2135857"/>
            </a:xfrm>
            <a:custGeom>
              <a:avLst/>
              <a:gdLst>
                <a:gd name="connsiteX0" fmla="*/ 0 w 2136222"/>
                <a:gd name="connsiteY0" fmla="*/ 2135857 h 2135857"/>
                <a:gd name="connsiteX1" fmla="*/ 2136222 w 2136222"/>
                <a:gd name="connsiteY1" fmla="*/ 0 h 2135857"/>
                <a:gd name="connsiteX2" fmla="*/ 2136222 w 2136222"/>
                <a:gd name="connsiteY2" fmla="*/ 2135857 h 2135857"/>
                <a:gd name="connsiteX3" fmla="*/ 0 w 2136222"/>
                <a:gd name="connsiteY3" fmla="*/ 2135857 h 2135857"/>
              </a:gdLst>
              <a:ahLst/>
              <a:cxnLst>
                <a:cxn ang="0">
                  <a:pos x="connsiteX0" y="connsiteY0"/>
                </a:cxn>
                <a:cxn ang="0">
                  <a:pos x="connsiteX1" y="connsiteY1"/>
                </a:cxn>
                <a:cxn ang="0">
                  <a:pos x="connsiteX2" y="connsiteY2"/>
                </a:cxn>
                <a:cxn ang="0">
                  <a:pos x="connsiteX3" y="connsiteY3"/>
                </a:cxn>
              </a:cxnLst>
              <a:rect l="l" t="t" r="r" b="b"/>
              <a:pathLst>
                <a:path w="2136222" h="2135857">
                  <a:moveTo>
                    <a:pt x="0" y="2135857"/>
                  </a:moveTo>
                  <a:cubicBezTo>
                    <a:pt x="0" y="956256"/>
                    <a:pt x="956419" y="0"/>
                    <a:pt x="2136222" y="0"/>
                  </a:cubicBezTo>
                  <a:lnTo>
                    <a:pt x="2136222" y="2135857"/>
                  </a:lnTo>
                  <a:lnTo>
                    <a:pt x="0" y="2135857"/>
                  </a:lnTo>
                  <a:close/>
                </a:path>
              </a:pathLst>
            </a:custGeom>
            <a:solidFill>
              <a:srgbClr val="7030A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67925" tIns="767818" rIns="142240" bIns="142240" numCol="1" spcCol="1270" anchor="ctr" anchorCtr="0">
              <a:noAutofit/>
            </a:bodyPr>
            <a:lstStyle/>
            <a:p>
              <a:pPr lvl="0" algn="ctr" defTabSz="889000">
                <a:lnSpc>
                  <a:spcPct val="90000"/>
                </a:lnSpc>
                <a:spcBef>
                  <a:spcPct val="0"/>
                </a:spcBef>
                <a:spcAft>
                  <a:spcPct val="35000"/>
                </a:spcAft>
              </a:pPr>
              <a:r>
                <a:rPr lang="en-GB" sz="1600" b="1" kern="1200" dirty="0" err="1" smtClean="0"/>
                <a:t>Luật</a:t>
              </a:r>
              <a:r>
                <a:rPr lang="en-GB" sz="1600" b="1" kern="1200" dirty="0" smtClean="0"/>
                <a:t>, </a:t>
              </a:r>
              <a:r>
                <a:rPr lang="en-GB" sz="1600" b="1" kern="1200" dirty="0" err="1" smtClean="0"/>
                <a:t>chính</a:t>
              </a:r>
              <a:r>
                <a:rPr lang="en-GB" sz="1600" b="1" kern="1200" dirty="0" smtClean="0"/>
                <a:t> </a:t>
              </a:r>
              <a:r>
                <a:rPr lang="en-GB" sz="1600" b="1" kern="1200" dirty="0" err="1" smtClean="0"/>
                <a:t>sách</a:t>
              </a:r>
              <a:r>
                <a:rPr lang="en-GB" sz="1600" b="1" kern="1200" dirty="0" smtClean="0"/>
                <a:t> </a:t>
              </a:r>
              <a:r>
                <a:rPr lang="en-GB" sz="1600" b="1" kern="1200" dirty="0" err="1" smtClean="0"/>
                <a:t>và</a:t>
              </a:r>
              <a:r>
                <a:rPr lang="en-GB" sz="1600" b="1" kern="1200" dirty="0" smtClean="0"/>
                <a:t> </a:t>
              </a:r>
              <a:r>
                <a:rPr lang="en-GB" sz="1600" b="1" kern="1200" dirty="0" err="1" smtClean="0"/>
                <a:t>thực</a:t>
              </a:r>
              <a:r>
                <a:rPr lang="en-GB" sz="1600" b="1" kern="1200" dirty="0" smtClean="0"/>
                <a:t> thi</a:t>
              </a:r>
            </a:p>
            <a:p>
              <a:pPr lvl="0" algn="ctr" defTabSz="889000">
                <a:lnSpc>
                  <a:spcPct val="90000"/>
                </a:lnSpc>
                <a:spcBef>
                  <a:spcPct val="0"/>
                </a:spcBef>
                <a:spcAft>
                  <a:spcPct val="35000"/>
                </a:spcAft>
              </a:pPr>
              <a:endParaRPr lang="en-US" sz="2000" b="1" kern="1200" dirty="0"/>
            </a:p>
          </p:txBody>
        </p:sp>
        <p:sp>
          <p:nvSpPr>
            <p:cNvPr id="22" name="Freeform 21"/>
            <p:cNvSpPr/>
            <p:nvPr/>
          </p:nvSpPr>
          <p:spPr>
            <a:xfrm>
              <a:off x="4756988" y="1198630"/>
              <a:ext cx="2147372" cy="2030436"/>
            </a:xfrm>
            <a:custGeom>
              <a:avLst/>
              <a:gdLst>
                <a:gd name="connsiteX0" fmla="*/ 0 w 2030436"/>
                <a:gd name="connsiteY0" fmla="*/ 2030436 h 2030436"/>
                <a:gd name="connsiteX1" fmla="*/ 2030436 w 2030436"/>
                <a:gd name="connsiteY1" fmla="*/ 0 h 2030436"/>
                <a:gd name="connsiteX2" fmla="*/ 2030436 w 2030436"/>
                <a:gd name="connsiteY2" fmla="*/ 2030436 h 2030436"/>
                <a:gd name="connsiteX3" fmla="*/ 0 w 2030436"/>
                <a:gd name="connsiteY3" fmla="*/ 2030436 h 2030436"/>
              </a:gdLst>
              <a:ahLst/>
              <a:cxnLst>
                <a:cxn ang="0">
                  <a:pos x="connsiteX0" y="connsiteY0"/>
                </a:cxn>
                <a:cxn ang="0">
                  <a:pos x="connsiteX1" y="connsiteY1"/>
                </a:cxn>
                <a:cxn ang="0">
                  <a:pos x="connsiteX2" y="connsiteY2"/>
                </a:cxn>
                <a:cxn ang="0">
                  <a:pos x="connsiteX3" y="connsiteY3"/>
                </a:cxn>
              </a:cxnLst>
              <a:rect l="l" t="t" r="r" b="b"/>
              <a:pathLst>
                <a:path w="2030436" h="2030436">
                  <a:moveTo>
                    <a:pt x="0" y="0"/>
                  </a:moveTo>
                  <a:cubicBezTo>
                    <a:pt x="1121379" y="0"/>
                    <a:pt x="2030436" y="909057"/>
                    <a:pt x="2030436" y="2030436"/>
                  </a:cubicBezTo>
                  <a:lnTo>
                    <a:pt x="0" y="2030436"/>
                  </a:lnTo>
                  <a:lnTo>
                    <a:pt x="0" y="0"/>
                  </a:lnTo>
                  <a:close/>
                </a:path>
              </a:pathLst>
            </a:custGeom>
            <a:solidFill>
              <a:schemeClr val="accent1">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2240" tIns="736941" rIns="736941" bIns="142240" numCol="1" spcCol="1270" anchor="ctr" anchorCtr="0">
              <a:noAutofit/>
            </a:bodyPr>
            <a:lstStyle/>
            <a:p>
              <a:pPr lvl="0" algn="ctr" defTabSz="889000">
                <a:lnSpc>
                  <a:spcPct val="90000"/>
                </a:lnSpc>
                <a:spcBef>
                  <a:spcPct val="0"/>
                </a:spcBef>
                <a:spcAft>
                  <a:spcPct val="35000"/>
                </a:spcAft>
              </a:pPr>
              <a:r>
                <a:rPr lang="en-GB" sz="1600" b="1" kern="1200" dirty="0" err="1" smtClean="0"/>
                <a:t>Kỳ</a:t>
              </a:r>
              <a:r>
                <a:rPr lang="en-GB" sz="1600" b="1" kern="1200" dirty="0" smtClean="0"/>
                <a:t> </a:t>
              </a:r>
              <a:r>
                <a:rPr lang="en-GB" sz="1600" b="1" kern="1200" dirty="0" err="1" smtClean="0"/>
                <a:t>thị</a:t>
              </a:r>
              <a:r>
                <a:rPr lang="en-GB" sz="1600" b="1" kern="1200" dirty="0" smtClean="0"/>
                <a:t> </a:t>
              </a:r>
              <a:r>
                <a:rPr lang="en-GB" sz="1600" b="1" kern="1200" dirty="0" err="1" smtClean="0"/>
                <a:t>và</a:t>
              </a:r>
              <a:r>
                <a:rPr lang="en-GB" sz="1600" b="1" kern="1200" dirty="0" smtClean="0"/>
                <a:t> </a:t>
              </a:r>
              <a:r>
                <a:rPr lang="en-GB" sz="1600" b="1" kern="1200" dirty="0" err="1" smtClean="0"/>
                <a:t>Phân</a:t>
              </a:r>
              <a:r>
                <a:rPr lang="en-GB" sz="1600" b="1" kern="1200" dirty="0" smtClean="0"/>
                <a:t> </a:t>
              </a:r>
              <a:r>
                <a:rPr lang="en-GB" sz="1600" b="1" kern="1200" dirty="0" err="1" smtClean="0"/>
                <a:t>biệt</a:t>
              </a:r>
              <a:r>
                <a:rPr lang="en-GB" sz="1600" b="1" kern="1200" dirty="0" smtClean="0"/>
                <a:t> </a:t>
              </a:r>
              <a:r>
                <a:rPr lang="en-GB" sz="1600" b="1" kern="1200" dirty="0" err="1" smtClean="0"/>
                <a:t>đỗi</a:t>
              </a:r>
              <a:r>
                <a:rPr lang="en-GB" sz="1600" b="1" kern="1200" dirty="0" smtClean="0"/>
                <a:t> </a:t>
              </a:r>
              <a:r>
                <a:rPr lang="en-GB" sz="1600" b="1" kern="1200" dirty="0" err="1" smtClean="0"/>
                <a:t>xử</a:t>
              </a:r>
              <a:endParaRPr lang="en-US" sz="1600" b="1" kern="1200" dirty="0"/>
            </a:p>
          </p:txBody>
        </p:sp>
        <p:sp>
          <p:nvSpPr>
            <p:cNvPr id="23" name="Freeform 22"/>
            <p:cNvSpPr/>
            <p:nvPr/>
          </p:nvSpPr>
          <p:spPr>
            <a:xfrm>
              <a:off x="4803910" y="3400921"/>
              <a:ext cx="2100449" cy="2205542"/>
            </a:xfrm>
            <a:custGeom>
              <a:avLst/>
              <a:gdLst>
                <a:gd name="connsiteX0" fmla="*/ 0 w 2030436"/>
                <a:gd name="connsiteY0" fmla="*/ 2205541 h 2205541"/>
                <a:gd name="connsiteX1" fmla="*/ 2030436 w 2030436"/>
                <a:gd name="connsiteY1" fmla="*/ 0 h 2205541"/>
                <a:gd name="connsiteX2" fmla="*/ 2030436 w 2030436"/>
                <a:gd name="connsiteY2" fmla="*/ 2205541 h 2205541"/>
                <a:gd name="connsiteX3" fmla="*/ 0 w 2030436"/>
                <a:gd name="connsiteY3" fmla="*/ 2205541 h 2205541"/>
              </a:gdLst>
              <a:ahLst/>
              <a:cxnLst>
                <a:cxn ang="0">
                  <a:pos x="connsiteX0" y="connsiteY0"/>
                </a:cxn>
                <a:cxn ang="0">
                  <a:pos x="connsiteX1" y="connsiteY1"/>
                </a:cxn>
                <a:cxn ang="0">
                  <a:pos x="connsiteX2" y="connsiteY2"/>
                </a:cxn>
                <a:cxn ang="0">
                  <a:pos x="connsiteX3" y="connsiteY3"/>
                </a:cxn>
              </a:cxnLst>
              <a:rect l="l" t="t" r="r" b="b"/>
              <a:pathLst>
                <a:path w="2030436" h="2205541">
                  <a:moveTo>
                    <a:pt x="2030436" y="0"/>
                  </a:moveTo>
                  <a:cubicBezTo>
                    <a:pt x="2030436" y="1218087"/>
                    <a:pt x="1121379" y="2205541"/>
                    <a:pt x="0" y="2205541"/>
                  </a:cubicBezTo>
                  <a:lnTo>
                    <a:pt x="0" y="0"/>
                  </a:lnTo>
                  <a:lnTo>
                    <a:pt x="2030436" y="0"/>
                  </a:lnTo>
                  <a:close/>
                </a:path>
              </a:pathLst>
            </a:custGeom>
            <a:solidFill>
              <a:schemeClr val="tx2">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142240" tIns="142241" rIns="736941" bIns="788228"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GB" b="1" kern="1200" dirty="0" err="1" smtClean="0"/>
                <a:t>Bạo</a:t>
              </a:r>
              <a:r>
                <a:rPr lang="en-GB" b="1" kern="1200" dirty="0" smtClean="0"/>
                <a:t> </a:t>
              </a:r>
              <a:r>
                <a:rPr lang="en-GB" b="1" kern="1200" dirty="0" err="1" smtClean="0"/>
                <a:t>lực</a:t>
              </a:r>
              <a:endParaRPr lang="en-US" sz="1200" b="1" kern="1200" dirty="0" smtClean="0"/>
            </a:p>
            <a:p>
              <a:pPr lvl="0" algn="ctr">
                <a:spcBef>
                  <a:spcPct val="0"/>
                </a:spcBef>
              </a:pPr>
              <a:endParaRPr lang="en-US" sz="1800" b="1" kern="1200" dirty="0">
                <a:solidFill>
                  <a:srgbClr val="002060"/>
                </a:solidFill>
              </a:endParaRPr>
            </a:p>
          </p:txBody>
        </p:sp>
        <p:sp>
          <p:nvSpPr>
            <p:cNvPr id="24" name="Freeform 23"/>
            <p:cNvSpPr/>
            <p:nvPr/>
          </p:nvSpPr>
          <p:spPr>
            <a:xfrm>
              <a:off x="2453011" y="3406364"/>
              <a:ext cx="2246800" cy="2187700"/>
            </a:xfrm>
            <a:custGeom>
              <a:avLst/>
              <a:gdLst>
                <a:gd name="connsiteX0" fmla="*/ 0 w 2129684"/>
                <a:gd name="connsiteY0" fmla="*/ 2246800 h 2246800"/>
                <a:gd name="connsiteX1" fmla="*/ 2129684 w 2129684"/>
                <a:gd name="connsiteY1" fmla="*/ 0 h 2246800"/>
                <a:gd name="connsiteX2" fmla="*/ 2129684 w 2129684"/>
                <a:gd name="connsiteY2" fmla="*/ 2246800 h 2246800"/>
                <a:gd name="connsiteX3" fmla="*/ 0 w 2129684"/>
                <a:gd name="connsiteY3" fmla="*/ 2246800 h 2246800"/>
              </a:gdLst>
              <a:ahLst/>
              <a:cxnLst>
                <a:cxn ang="0">
                  <a:pos x="connsiteX0" y="connsiteY0"/>
                </a:cxn>
                <a:cxn ang="0">
                  <a:pos x="connsiteX1" y="connsiteY1"/>
                </a:cxn>
                <a:cxn ang="0">
                  <a:pos x="connsiteX2" y="connsiteY2"/>
                </a:cxn>
                <a:cxn ang="0">
                  <a:pos x="connsiteX3" y="connsiteY3"/>
                </a:cxn>
              </a:cxnLst>
              <a:rect l="l" t="t" r="r" b="b"/>
              <a:pathLst>
                <a:path w="2129684" h="2246800">
                  <a:moveTo>
                    <a:pt x="2129684" y="2246800"/>
                  </a:moveTo>
                  <a:cubicBezTo>
                    <a:pt x="953492" y="2246800"/>
                    <a:pt x="0" y="1240873"/>
                    <a:pt x="0" y="0"/>
                  </a:cubicBezTo>
                  <a:lnTo>
                    <a:pt x="2129684" y="0"/>
                  </a:lnTo>
                  <a:lnTo>
                    <a:pt x="2129684" y="2246800"/>
                  </a:lnTo>
                  <a:close/>
                </a:path>
              </a:pathLst>
            </a:custGeom>
            <a:solidFill>
              <a:schemeClr val="bg2"/>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786087" tIns="128016" rIns="128016" bIns="751786" numCol="1" spcCol="1270" anchor="ctr" anchorCtr="0">
              <a:noAutofit/>
            </a:bodyPr>
            <a:lstStyle/>
            <a:p>
              <a:pPr marL="0" marR="0" lvl="0" indent="0" algn="l" defTabSz="914400" eaLnBrk="1" fontAlgn="auto" latinLnBrk="0" hangingPunct="1">
                <a:lnSpc>
                  <a:spcPct val="100000"/>
                </a:lnSpc>
                <a:spcBef>
                  <a:spcPct val="0"/>
                </a:spcBef>
                <a:spcAft>
                  <a:spcPts val="0"/>
                </a:spcAft>
                <a:buClrTx/>
                <a:buSzTx/>
                <a:buFontTx/>
                <a:buNone/>
                <a:tabLst/>
                <a:defRPr/>
              </a:pPr>
              <a:r>
                <a:rPr lang="en-GB" sz="1600" b="1" kern="1200" spc="-150" dirty="0" err="1" smtClean="0">
                  <a:solidFill>
                    <a:srgbClr val="002060"/>
                  </a:solidFill>
                </a:rPr>
                <a:t>Thiếu</a:t>
              </a:r>
              <a:r>
                <a:rPr lang="en-GB" sz="1600" b="1" kern="1200" spc="-150" dirty="0" smtClean="0">
                  <a:solidFill>
                    <a:srgbClr val="002060"/>
                  </a:solidFill>
                </a:rPr>
                <a:t> </a:t>
              </a:r>
              <a:r>
                <a:rPr lang="en-GB" sz="1600" b="1" kern="1200" spc="-150" dirty="0" err="1" smtClean="0">
                  <a:solidFill>
                    <a:srgbClr val="002060"/>
                  </a:solidFill>
                </a:rPr>
                <a:t>sự</a:t>
              </a:r>
              <a:r>
                <a:rPr lang="en-GB" sz="1600" b="1" kern="1200" spc="-150" dirty="0" smtClean="0">
                  <a:solidFill>
                    <a:srgbClr val="002060"/>
                  </a:solidFill>
                </a:rPr>
                <a:t> </a:t>
              </a:r>
              <a:r>
                <a:rPr lang="en-GB" sz="1600" b="1" kern="1200" spc="-150" dirty="0" err="1" smtClean="0">
                  <a:solidFill>
                    <a:srgbClr val="002060"/>
                  </a:solidFill>
                </a:rPr>
                <a:t>tham</a:t>
              </a:r>
              <a:r>
                <a:rPr lang="en-GB" sz="1600" b="1" kern="1200" spc="-150" dirty="0" smtClean="0">
                  <a:solidFill>
                    <a:srgbClr val="002060"/>
                  </a:solidFill>
                </a:rPr>
                <a:t> </a:t>
              </a:r>
              <a:r>
                <a:rPr lang="en-GB" sz="1600" b="1" kern="1200" spc="-150" dirty="0" err="1" smtClean="0">
                  <a:solidFill>
                    <a:srgbClr val="002060"/>
                  </a:solidFill>
                </a:rPr>
                <a:t>gia</a:t>
              </a:r>
              <a:r>
                <a:rPr lang="en-GB" sz="1600" b="1" kern="1200" spc="-150" dirty="0" smtClean="0">
                  <a:solidFill>
                    <a:srgbClr val="002060"/>
                  </a:solidFill>
                </a:rPr>
                <a:t> </a:t>
              </a:r>
              <a:r>
                <a:rPr lang="en-GB" sz="1600" b="1" kern="1200" spc="-150" dirty="0" err="1" smtClean="0">
                  <a:solidFill>
                    <a:srgbClr val="002060"/>
                  </a:solidFill>
                </a:rPr>
                <a:t>của</a:t>
              </a:r>
              <a:r>
                <a:rPr lang="en-GB" sz="1600" b="1" kern="1200" spc="-150" dirty="0" smtClean="0">
                  <a:solidFill>
                    <a:srgbClr val="002060"/>
                  </a:solidFill>
                </a:rPr>
                <a:t> </a:t>
              </a:r>
              <a:r>
                <a:rPr lang="en-GB" sz="1600" b="1" kern="1200" spc="-150" dirty="0" err="1" smtClean="0">
                  <a:solidFill>
                    <a:srgbClr val="002060"/>
                  </a:solidFill>
                </a:rPr>
                <a:t>cộng</a:t>
              </a:r>
              <a:r>
                <a:rPr lang="en-GB" sz="1600" b="1" kern="1200" spc="-150" dirty="0" smtClean="0">
                  <a:solidFill>
                    <a:srgbClr val="002060"/>
                  </a:solidFill>
                </a:rPr>
                <a:t> </a:t>
              </a:r>
              <a:r>
                <a:rPr lang="en-GB" sz="1600" b="1" kern="1200" spc="-150" dirty="0" err="1" smtClean="0">
                  <a:solidFill>
                    <a:srgbClr val="002060"/>
                  </a:solidFill>
                </a:rPr>
                <a:t>đồng</a:t>
              </a:r>
              <a:endParaRPr lang="en-US" sz="1600" b="1" kern="1200" spc="-150" dirty="0" smtClean="0">
                <a:solidFill>
                  <a:srgbClr val="002060"/>
                </a:solidFill>
              </a:endParaRPr>
            </a:p>
          </p:txBody>
        </p:sp>
        <p:sp>
          <p:nvSpPr>
            <p:cNvPr id="25" name="Circular Arrow 24"/>
            <p:cNvSpPr/>
            <p:nvPr/>
          </p:nvSpPr>
          <p:spPr>
            <a:xfrm>
              <a:off x="4181195" y="2812309"/>
              <a:ext cx="1106838" cy="855315"/>
            </a:xfrm>
            <a:prstGeom prst="circularArrow">
              <a:avLst>
                <a:gd name="adj1" fmla="val 12500"/>
                <a:gd name="adj2" fmla="val 1142319"/>
                <a:gd name="adj3" fmla="val 20457681"/>
                <a:gd name="adj4" fmla="val 10799998"/>
                <a:gd name="adj5" fmla="val 13675"/>
              </a:avLst>
            </a:prstGeom>
            <a:ln>
              <a:solidFill>
                <a:schemeClr val="accent2"/>
              </a:solidFill>
            </a:ln>
          </p:spPr>
          <p:style>
            <a:lnRef idx="2">
              <a:scrgbClr r="0" g="0" b="0"/>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26" name="Circular Arrow 25"/>
            <p:cNvSpPr/>
            <p:nvPr/>
          </p:nvSpPr>
          <p:spPr>
            <a:xfrm rot="10800000">
              <a:off x="4181196" y="3106650"/>
              <a:ext cx="1106837" cy="897709"/>
            </a:xfrm>
            <a:prstGeom prst="circularArrow">
              <a:avLst/>
            </a:prstGeom>
            <a:ln>
              <a:solidFill>
                <a:schemeClr val="accent2"/>
              </a:solidFill>
            </a:ln>
          </p:spPr>
          <p:style>
            <a:lnRef idx="2">
              <a:scrgbClr r="0" g="0" b="0"/>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grpSp>
      <p:grpSp>
        <p:nvGrpSpPr>
          <p:cNvPr id="30" name="Group 29"/>
          <p:cNvGrpSpPr/>
          <p:nvPr/>
        </p:nvGrpSpPr>
        <p:grpSpPr>
          <a:xfrm>
            <a:off x="-12002" y="4196154"/>
            <a:ext cx="3523047" cy="1582576"/>
            <a:chOff x="176336" y="3872989"/>
            <a:chExt cx="3523047" cy="1582576"/>
          </a:xfrm>
        </p:grpSpPr>
        <p:sp>
          <p:nvSpPr>
            <p:cNvPr id="5" name="Rectangle 4"/>
            <p:cNvSpPr/>
            <p:nvPr/>
          </p:nvSpPr>
          <p:spPr>
            <a:xfrm>
              <a:off x="975560" y="5086233"/>
              <a:ext cx="2723823" cy="369332"/>
            </a:xfrm>
            <a:prstGeom prst="rect">
              <a:avLst/>
            </a:prstGeom>
          </p:spPr>
          <p:txBody>
            <a:bodyPr wrap="none">
              <a:spAutoFit/>
            </a:bodyPr>
            <a:lstStyle/>
            <a:p>
              <a:r>
                <a:rPr lang="en-US" b="1" dirty="0" smtClean="0"/>
                <a:t>Inadequacy of services</a:t>
              </a:r>
            </a:p>
          </p:txBody>
        </p:sp>
        <p:sp>
          <p:nvSpPr>
            <p:cNvPr id="15" name="Rectangle 14"/>
            <p:cNvSpPr/>
            <p:nvPr/>
          </p:nvSpPr>
          <p:spPr>
            <a:xfrm>
              <a:off x="176336" y="3872989"/>
              <a:ext cx="3354167" cy="646331"/>
            </a:xfrm>
            <a:prstGeom prst="rect">
              <a:avLst/>
            </a:prstGeom>
          </p:spPr>
          <p:txBody>
            <a:bodyPr wrap="square">
              <a:spAutoFit/>
            </a:bodyPr>
            <a:lstStyle/>
            <a:p>
              <a:r>
                <a:rPr lang="en-US" b="1" dirty="0" err="1" smtClean="0"/>
                <a:t>Loại</a:t>
              </a:r>
              <a:r>
                <a:rPr lang="en-US" b="1" dirty="0" smtClean="0"/>
                <a:t> </a:t>
              </a:r>
              <a:r>
                <a:rPr lang="en-US" b="1" dirty="0" err="1" smtClean="0"/>
                <a:t>khỏi</a:t>
              </a:r>
              <a:r>
                <a:rPr lang="en-US" b="1" dirty="0" smtClean="0"/>
                <a:t> </a:t>
              </a:r>
              <a:r>
                <a:rPr lang="en-US" b="1" dirty="0" err="1" smtClean="0"/>
                <a:t>các</a:t>
              </a:r>
              <a:r>
                <a:rPr lang="en-US" b="1" dirty="0" smtClean="0"/>
                <a:t> </a:t>
              </a:r>
              <a:r>
                <a:rPr lang="en-US" b="1" dirty="0" err="1" smtClean="0"/>
                <a:t>Đánh</a:t>
              </a:r>
              <a:r>
                <a:rPr lang="en-US" b="1" dirty="0" smtClean="0"/>
                <a:t> </a:t>
              </a:r>
              <a:r>
                <a:rPr lang="en-US" b="1" dirty="0" err="1" smtClean="0"/>
                <a:t>gia</a:t>
              </a:r>
              <a:r>
                <a:rPr lang="en-US" b="1" dirty="0" smtClean="0"/>
                <a:t>, </a:t>
              </a:r>
              <a:r>
                <a:rPr lang="en-US" b="1" dirty="0" err="1" smtClean="0"/>
                <a:t>Nghiên</a:t>
              </a:r>
              <a:r>
                <a:rPr lang="en-US" b="1" dirty="0" smtClean="0"/>
                <a:t> </a:t>
              </a:r>
              <a:r>
                <a:rPr lang="en-US" b="1" dirty="0" err="1" smtClean="0"/>
                <a:t>cứu</a:t>
              </a:r>
              <a:endParaRPr lang="en-US" b="1" dirty="0"/>
            </a:p>
          </p:txBody>
        </p:sp>
      </p:grpSp>
      <p:grpSp>
        <p:nvGrpSpPr>
          <p:cNvPr id="29" name="Group 28"/>
          <p:cNvGrpSpPr/>
          <p:nvPr/>
        </p:nvGrpSpPr>
        <p:grpSpPr>
          <a:xfrm>
            <a:off x="5783678" y="4058384"/>
            <a:ext cx="3291847" cy="1858845"/>
            <a:chOff x="5422362" y="3884230"/>
            <a:chExt cx="3291847" cy="1858845"/>
          </a:xfrm>
        </p:grpSpPr>
        <p:sp>
          <p:nvSpPr>
            <p:cNvPr id="16" name="Rectangle 15"/>
            <p:cNvSpPr/>
            <p:nvPr/>
          </p:nvSpPr>
          <p:spPr>
            <a:xfrm>
              <a:off x="6625507" y="3884230"/>
              <a:ext cx="1516249" cy="369332"/>
            </a:xfrm>
            <a:prstGeom prst="rect">
              <a:avLst/>
            </a:prstGeom>
          </p:spPr>
          <p:txBody>
            <a:bodyPr wrap="none">
              <a:spAutoFit/>
            </a:bodyPr>
            <a:lstStyle/>
            <a:p>
              <a:r>
                <a:rPr lang="en-US" b="1" dirty="0" err="1" smtClean="0">
                  <a:solidFill>
                    <a:schemeClr val="tx2"/>
                  </a:solidFill>
                </a:rPr>
                <a:t>Bất</a:t>
              </a:r>
              <a:r>
                <a:rPr lang="en-US" b="1" dirty="0" smtClean="0">
                  <a:solidFill>
                    <a:schemeClr val="tx2"/>
                  </a:solidFill>
                </a:rPr>
                <a:t> </a:t>
              </a:r>
              <a:r>
                <a:rPr lang="en-US" b="1" dirty="0" err="1" smtClean="0">
                  <a:solidFill>
                    <a:schemeClr val="tx2"/>
                  </a:solidFill>
                </a:rPr>
                <a:t>bình</a:t>
              </a:r>
              <a:r>
                <a:rPr lang="en-US" b="1" dirty="0" smtClean="0">
                  <a:solidFill>
                    <a:schemeClr val="tx2"/>
                  </a:solidFill>
                </a:rPr>
                <a:t> </a:t>
              </a:r>
              <a:r>
                <a:rPr lang="en-US" b="1" dirty="0" err="1" smtClean="0">
                  <a:solidFill>
                    <a:schemeClr val="tx2"/>
                  </a:solidFill>
                </a:rPr>
                <a:t>đẳng</a:t>
              </a:r>
              <a:endParaRPr lang="en-US" b="1" dirty="0">
                <a:solidFill>
                  <a:schemeClr val="tx2"/>
                </a:solidFill>
              </a:endParaRPr>
            </a:p>
          </p:txBody>
        </p:sp>
        <p:sp>
          <p:nvSpPr>
            <p:cNvPr id="12" name="Rectangle 11"/>
            <p:cNvSpPr/>
            <p:nvPr/>
          </p:nvSpPr>
          <p:spPr>
            <a:xfrm>
              <a:off x="6223561" y="4276246"/>
              <a:ext cx="2037737" cy="369332"/>
            </a:xfrm>
            <a:prstGeom prst="rect">
              <a:avLst/>
            </a:prstGeom>
          </p:spPr>
          <p:txBody>
            <a:bodyPr wrap="none">
              <a:spAutoFit/>
            </a:bodyPr>
            <a:lstStyle/>
            <a:p>
              <a:r>
                <a:rPr lang="en-GB" b="1" dirty="0" err="1" smtClean="0">
                  <a:solidFill>
                    <a:schemeClr val="tx2"/>
                  </a:solidFill>
                </a:rPr>
                <a:t>Bạo</a:t>
              </a:r>
              <a:r>
                <a:rPr lang="en-GB" b="1" dirty="0" smtClean="0">
                  <a:solidFill>
                    <a:schemeClr val="tx2"/>
                  </a:solidFill>
                </a:rPr>
                <a:t> </a:t>
              </a:r>
              <a:r>
                <a:rPr lang="en-GB" b="1" dirty="0" err="1" smtClean="0">
                  <a:solidFill>
                    <a:schemeClr val="tx2"/>
                  </a:solidFill>
                </a:rPr>
                <a:t>lực</a:t>
              </a:r>
              <a:r>
                <a:rPr lang="en-GB" b="1" dirty="0" smtClean="0">
                  <a:solidFill>
                    <a:schemeClr val="tx2"/>
                  </a:solidFill>
                </a:rPr>
                <a:t> </a:t>
              </a:r>
              <a:r>
                <a:rPr lang="en-GB" b="1" dirty="0" err="1" smtClean="0">
                  <a:solidFill>
                    <a:schemeClr val="tx2"/>
                  </a:solidFill>
                </a:rPr>
                <a:t>từ</a:t>
              </a:r>
              <a:r>
                <a:rPr lang="en-GB" b="1" dirty="0" smtClean="0">
                  <a:solidFill>
                    <a:schemeClr val="tx2"/>
                  </a:solidFill>
                </a:rPr>
                <a:t> </a:t>
              </a:r>
              <a:r>
                <a:rPr lang="en-GB" b="1" dirty="0" err="1" smtClean="0">
                  <a:solidFill>
                    <a:schemeClr val="tx2"/>
                  </a:solidFill>
                </a:rPr>
                <a:t>bạn</a:t>
              </a:r>
              <a:r>
                <a:rPr lang="en-GB" b="1" dirty="0" smtClean="0">
                  <a:solidFill>
                    <a:schemeClr val="tx2"/>
                  </a:solidFill>
                </a:rPr>
                <a:t> </a:t>
              </a:r>
              <a:r>
                <a:rPr lang="en-GB" b="1" dirty="0" err="1" smtClean="0">
                  <a:solidFill>
                    <a:schemeClr val="tx2"/>
                  </a:solidFill>
                </a:rPr>
                <a:t>tình</a:t>
              </a:r>
              <a:endParaRPr lang="en-GB" b="1" dirty="0">
                <a:solidFill>
                  <a:schemeClr val="tx2"/>
                </a:solidFill>
              </a:endParaRPr>
            </a:p>
          </p:txBody>
        </p:sp>
        <p:sp>
          <p:nvSpPr>
            <p:cNvPr id="17" name="Rectangle 16"/>
            <p:cNvSpPr/>
            <p:nvPr/>
          </p:nvSpPr>
          <p:spPr>
            <a:xfrm>
              <a:off x="5422362" y="5096744"/>
              <a:ext cx="3291847" cy="646331"/>
            </a:xfrm>
            <a:prstGeom prst="rect">
              <a:avLst/>
            </a:prstGeom>
            <a:effectLst>
              <a:glow rad="101600">
                <a:schemeClr val="accent4">
                  <a:satMod val="175000"/>
                  <a:alpha val="40000"/>
                </a:schemeClr>
              </a:glow>
            </a:effectLst>
          </p:spPr>
          <p:txBody>
            <a:bodyPr wrap="square">
              <a:spAutoFit/>
            </a:bodyPr>
            <a:lstStyle/>
            <a:p>
              <a:r>
                <a:rPr lang="en-GB" b="1" dirty="0" smtClean="0">
                  <a:solidFill>
                    <a:schemeClr val="tx2"/>
                  </a:solidFill>
                </a:rPr>
                <a:t>Lam </a:t>
              </a:r>
              <a:r>
                <a:rPr lang="en-GB" b="1" dirty="0" err="1" smtClean="0">
                  <a:solidFill>
                    <a:schemeClr val="tx2"/>
                  </a:solidFill>
                </a:rPr>
                <a:t>dụng</a:t>
              </a:r>
              <a:r>
                <a:rPr lang="en-GB" b="1" dirty="0" smtClean="0">
                  <a:solidFill>
                    <a:schemeClr val="tx2"/>
                  </a:solidFill>
                </a:rPr>
                <a:t> </a:t>
              </a:r>
              <a:r>
                <a:rPr lang="en-GB" b="1" dirty="0" err="1" smtClean="0">
                  <a:solidFill>
                    <a:schemeClr val="tx2"/>
                  </a:solidFill>
                </a:rPr>
                <a:t>của</a:t>
              </a:r>
              <a:r>
                <a:rPr lang="en-GB" b="1" dirty="0" smtClean="0">
                  <a:solidFill>
                    <a:schemeClr val="tx2"/>
                  </a:solidFill>
                </a:rPr>
                <a:t> </a:t>
              </a:r>
              <a:r>
                <a:rPr lang="en-GB" b="1" dirty="0" err="1" smtClean="0">
                  <a:solidFill>
                    <a:schemeClr val="tx2"/>
                  </a:solidFill>
                </a:rPr>
                <a:t>cảnh</a:t>
              </a:r>
              <a:r>
                <a:rPr lang="en-GB" b="1" dirty="0" smtClean="0">
                  <a:solidFill>
                    <a:schemeClr val="tx2"/>
                  </a:solidFill>
                </a:rPr>
                <a:t> </a:t>
              </a:r>
              <a:r>
                <a:rPr lang="en-GB" b="1" dirty="0" err="1" smtClean="0">
                  <a:solidFill>
                    <a:schemeClr val="tx2"/>
                  </a:solidFill>
                </a:rPr>
                <a:t>sát</a:t>
              </a:r>
              <a:r>
                <a:rPr lang="en-GB" b="1" dirty="0" smtClean="0">
                  <a:solidFill>
                    <a:schemeClr val="tx2"/>
                  </a:solidFill>
                </a:rPr>
                <a:t>, </a:t>
              </a:r>
              <a:r>
                <a:rPr lang="en-GB" b="1" dirty="0" err="1" smtClean="0">
                  <a:solidFill>
                    <a:schemeClr val="tx2"/>
                  </a:solidFill>
                </a:rPr>
                <a:t>bao</a:t>
              </a:r>
              <a:r>
                <a:rPr lang="en-GB" b="1" dirty="0" smtClean="0">
                  <a:solidFill>
                    <a:schemeClr val="tx2"/>
                  </a:solidFill>
                </a:rPr>
                <a:t> </a:t>
              </a:r>
              <a:r>
                <a:rPr lang="en-GB" b="1" dirty="0" err="1" smtClean="0">
                  <a:solidFill>
                    <a:schemeClr val="tx2"/>
                  </a:solidFill>
                </a:rPr>
                <a:t>gồm</a:t>
              </a:r>
              <a:r>
                <a:rPr lang="en-GB" b="1" dirty="0" smtClean="0">
                  <a:solidFill>
                    <a:schemeClr val="tx2"/>
                  </a:solidFill>
                </a:rPr>
                <a:t> </a:t>
              </a:r>
              <a:r>
                <a:rPr lang="en-GB" b="1" dirty="0" err="1" smtClean="0">
                  <a:solidFill>
                    <a:schemeClr val="tx2"/>
                  </a:solidFill>
                </a:rPr>
                <a:t>cả</a:t>
              </a:r>
              <a:r>
                <a:rPr lang="en-GB" b="1" dirty="0" smtClean="0">
                  <a:solidFill>
                    <a:schemeClr val="tx2"/>
                  </a:solidFill>
                </a:rPr>
                <a:t> </a:t>
              </a:r>
              <a:r>
                <a:rPr lang="en-GB" b="1" dirty="0" err="1" smtClean="0">
                  <a:solidFill>
                    <a:schemeClr val="tx2"/>
                  </a:solidFill>
                </a:rPr>
                <a:t>bạo</a:t>
              </a:r>
              <a:r>
                <a:rPr lang="en-GB" b="1" dirty="0" smtClean="0">
                  <a:solidFill>
                    <a:schemeClr val="tx2"/>
                  </a:solidFill>
                </a:rPr>
                <a:t> </a:t>
              </a:r>
              <a:r>
                <a:rPr lang="en-GB" b="1" dirty="0" err="1" smtClean="0">
                  <a:solidFill>
                    <a:schemeClr val="tx2"/>
                  </a:solidFill>
                </a:rPr>
                <a:t>lực</a:t>
              </a:r>
              <a:r>
                <a:rPr lang="en-GB" b="1" dirty="0" smtClean="0">
                  <a:solidFill>
                    <a:schemeClr val="tx2"/>
                  </a:solidFill>
                </a:rPr>
                <a:t> </a:t>
              </a:r>
              <a:r>
                <a:rPr lang="en-GB" b="1" dirty="0" err="1" smtClean="0">
                  <a:solidFill>
                    <a:schemeClr val="tx2"/>
                  </a:solidFill>
                </a:rPr>
                <a:t>thể</a:t>
              </a:r>
              <a:r>
                <a:rPr lang="en-GB" b="1" dirty="0" smtClean="0">
                  <a:solidFill>
                    <a:schemeClr val="tx2"/>
                  </a:solidFill>
                </a:rPr>
                <a:t> </a:t>
              </a:r>
              <a:r>
                <a:rPr lang="en-GB" b="1" dirty="0" err="1" smtClean="0">
                  <a:solidFill>
                    <a:schemeClr val="tx2"/>
                  </a:solidFill>
                </a:rPr>
                <a:t>xác</a:t>
              </a:r>
              <a:r>
                <a:rPr lang="en-GB" b="1" dirty="0" smtClean="0">
                  <a:solidFill>
                    <a:schemeClr val="tx2"/>
                  </a:solidFill>
                </a:rPr>
                <a:t> </a:t>
              </a:r>
              <a:r>
                <a:rPr lang="en-GB" b="1" dirty="0" err="1" smtClean="0">
                  <a:solidFill>
                    <a:schemeClr val="tx2"/>
                  </a:solidFill>
                </a:rPr>
                <a:t>và</a:t>
              </a:r>
              <a:r>
                <a:rPr lang="en-GB" b="1" dirty="0" smtClean="0">
                  <a:solidFill>
                    <a:schemeClr val="tx2"/>
                  </a:solidFill>
                </a:rPr>
                <a:t> </a:t>
              </a:r>
              <a:r>
                <a:rPr lang="en-GB" b="1" dirty="0" err="1" smtClean="0">
                  <a:solidFill>
                    <a:schemeClr val="tx2"/>
                  </a:solidFill>
                </a:rPr>
                <a:t>tình</a:t>
              </a:r>
              <a:r>
                <a:rPr lang="en-GB" b="1" dirty="0" smtClean="0">
                  <a:solidFill>
                    <a:schemeClr val="tx2"/>
                  </a:solidFill>
                </a:rPr>
                <a:t> </a:t>
              </a:r>
              <a:r>
                <a:rPr lang="en-GB" b="1" dirty="0" err="1" smtClean="0">
                  <a:solidFill>
                    <a:schemeClr val="tx2"/>
                  </a:solidFill>
                </a:rPr>
                <a:t>dục</a:t>
              </a:r>
              <a:r>
                <a:rPr lang="en-GB" b="1" dirty="0" smtClean="0">
                  <a:solidFill>
                    <a:schemeClr val="tx2"/>
                  </a:solidFill>
                </a:rPr>
                <a:t> </a:t>
              </a:r>
              <a:endParaRPr lang="en-GB" b="1" dirty="0">
                <a:solidFill>
                  <a:schemeClr val="tx2"/>
                </a:solidFill>
              </a:endParaRPr>
            </a:p>
          </p:txBody>
        </p:sp>
      </p:grpSp>
      <p:grpSp>
        <p:nvGrpSpPr>
          <p:cNvPr id="3" name="Group 2"/>
          <p:cNvGrpSpPr/>
          <p:nvPr/>
        </p:nvGrpSpPr>
        <p:grpSpPr>
          <a:xfrm>
            <a:off x="5464200" y="866116"/>
            <a:ext cx="3679800" cy="2719473"/>
            <a:chOff x="5464200" y="866116"/>
            <a:chExt cx="3679800" cy="2719473"/>
          </a:xfrm>
        </p:grpSpPr>
        <p:sp>
          <p:nvSpPr>
            <p:cNvPr id="8" name="Rectangle 7"/>
            <p:cNvSpPr/>
            <p:nvPr/>
          </p:nvSpPr>
          <p:spPr>
            <a:xfrm>
              <a:off x="5464200" y="866116"/>
              <a:ext cx="3366120" cy="369332"/>
            </a:xfrm>
            <a:prstGeom prst="rect">
              <a:avLst/>
            </a:prstGeom>
          </p:spPr>
          <p:txBody>
            <a:bodyPr wrap="square">
              <a:spAutoFit/>
            </a:bodyPr>
            <a:lstStyle/>
            <a:p>
              <a:r>
                <a:rPr lang="en-US" b="1" dirty="0" err="1" smtClean="0">
                  <a:solidFill>
                    <a:srgbClr val="002060"/>
                  </a:solidFill>
                </a:rPr>
                <a:t>Điệu</a:t>
              </a:r>
              <a:r>
                <a:rPr lang="en-US" b="1" dirty="0" smtClean="0">
                  <a:solidFill>
                    <a:srgbClr val="002060"/>
                  </a:solidFill>
                </a:rPr>
                <a:t> </a:t>
              </a:r>
              <a:r>
                <a:rPr lang="en-US" b="1" dirty="0" err="1" smtClean="0">
                  <a:solidFill>
                    <a:srgbClr val="002060"/>
                  </a:solidFill>
                </a:rPr>
                <a:t>trị</a:t>
              </a:r>
              <a:r>
                <a:rPr lang="en-US" b="1" dirty="0" smtClean="0">
                  <a:solidFill>
                    <a:srgbClr val="002060"/>
                  </a:solidFill>
                </a:rPr>
                <a:t> </a:t>
              </a:r>
              <a:r>
                <a:rPr lang="en-US" b="1" dirty="0" err="1" smtClean="0">
                  <a:solidFill>
                    <a:srgbClr val="002060"/>
                  </a:solidFill>
                </a:rPr>
                <a:t>nghiện</a:t>
              </a:r>
              <a:r>
                <a:rPr lang="en-US" b="1" dirty="0" smtClean="0">
                  <a:solidFill>
                    <a:srgbClr val="002060"/>
                  </a:solidFill>
                </a:rPr>
                <a:t> </a:t>
              </a:r>
              <a:r>
                <a:rPr lang="en-US" b="1" dirty="0" err="1" smtClean="0">
                  <a:solidFill>
                    <a:srgbClr val="002060"/>
                  </a:solidFill>
                </a:rPr>
                <a:t>bắt</a:t>
              </a:r>
              <a:r>
                <a:rPr lang="en-US" b="1" dirty="0" smtClean="0">
                  <a:solidFill>
                    <a:srgbClr val="002060"/>
                  </a:solidFill>
                </a:rPr>
                <a:t> </a:t>
              </a:r>
              <a:r>
                <a:rPr lang="en-US" b="1" dirty="0" err="1" smtClean="0">
                  <a:solidFill>
                    <a:srgbClr val="002060"/>
                  </a:solidFill>
                </a:rPr>
                <a:t>buộc</a:t>
              </a:r>
              <a:endParaRPr lang="en-US" b="1" dirty="0">
                <a:solidFill>
                  <a:srgbClr val="002060"/>
                </a:solidFill>
              </a:endParaRPr>
            </a:p>
          </p:txBody>
        </p:sp>
        <p:sp>
          <p:nvSpPr>
            <p:cNvPr id="10" name="Rectangle 9"/>
            <p:cNvSpPr/>
            <p:nvPr/>
          </p:nvSpPr>
          <p:spPr>
            <a:xfrm>
              <a:off x="6964933" y="2442977"/>
              <a:ext cx="1925960" cy="369332"/>
            </a:xfrm>
            <a:prstGeom prst="rect">
              <a:avLst/>
            </a:prstGeom>
          </p:spPr>
          <p:txBody>
            <a:bodyPr wrap="square">
              <a:spAutoFit/>
            </a:bodyPr>
            <a:lstStyle/>
            <a:p>
              <a:r>
                <a:rPr lang="en-US" b="1" dirty="0" err="1" smtClean="0">
                  <a:solidFill>
                    <a:srgbClr val="002060"/>
                  </a:solidFill>
                </a:rPr>
                <a:t>Tự</a:t>
              </a:r>
              <a:r>
                <a:rPr lang="en-US" b="1" dirty="0" smtClean="0">
                  <a:solidFill>
                    <a:srgbClr val="002060"/>
                  </a:solidFill>
                </a:rPr>
                <a:t> </a:t>
              </a:r>
              <a:r>
                <a:rPr lang="en-US" b="1" dirty="0" err="1" smtClean="0">
                  <a:solidFill>
                    <a:srgbClr val="002060"/>
                  </a:solidFill>
                </a:rPr>
                <a:t>kỳ</a:t>
              </a:r>
              <a:r>
                <a:rPr lang="en-US" b="1" dirty="0" smtClean="0">
                  <a:solidFill>
                    <a:srgbClr val="002060"/>
                  </a:solidFill>
                </a:rPr>
                <a:t> </a:t>
              </a:r>
              <a:r>
                <a:rPr lang="en-US" b="1" dirty="0" err="1" smtClean="0">
                  <a:solidFill>
                    <a:srgbClr val="002060"/>
                  </a:solidFill>
                </a:rPr>
                <a:t>thị</a:t>
              </a:r>
              <a:endParaRPr lang="en-US" b="1" dirty="0">
                <a:solidFill>
                  <a:srgbClr val="002060"/>
                </a:solidFill>
              </a:endParaRPr>
            </a:p>
          </p:txBody>
        </p:sp>
        <p:sp>
          <p:nvSpPr>
            <p:cNvPr id="13" name="Rectangle 12"/>
            <p:cNvSpPr/>
            <p:nvPr/>
          </p:nvSpPr>
          <p:spPr>
            <a:xfrm>
              <a:off x="7030060" y="3216257"/>
              <a:ext cx="1949188" cy="369332"/>
            </a:xfrm>
            <a:prstGeom prst="rect">
              <a:avLst/>
            </a:prstGeom>
          </p:spPr>
          <p:txBody>
            <a:bodyPr wrap="none">
              <a:spAutoFit/>
            </a:bodyPr>
            <a:lstStyle/>
            <a:p>
              <a:r>
                <a:rPr lang="en-US" b="1" dirty="0" err="1" smtClean="0">
                  <a:solidFill>
                    <a:schemeClr val="tx2"/>
                  </a:solidFill>
                </a:rPr>
                <a:t>Loại</a:t>
              </a:r>
              <a:r>
                <a:rPr lang="en-US" b="1" dirty="0" smtClean="0">
                  <a:solidFill>
                    <a:schemeClr val="tx2"/>
                  </a:solidFill>
                </a:rPr>
                <a:t> </a:t>
              </a:r>
              <a:r>
                <a:rPr lang="en-US" b="1" dirty="0" err="1" smtClean="0">
                  <a:solidFill>
                    <a:schemeClr val="tx2"/>
                  </a:solidFill>
                </a:rPr>
                <a:t>từ</a:t>
              </a:r>
              <a:r>
                <a:rPr lang="en-US" b="1" dirty="0" smtClean="0">
                  <a:solidFill>
                    <a:schemeClr val="tx2"/>
                  </a:solidFill>
                </a:rPr>
                <a:t> </a:t>
              </a:r>
              <a:r>
                <a:rPr lang="en-US" b="1" dirty="0" err="1" smtClean="0">
                  <a:solidFill>
                    <a:schemeClr val="tx2"/>
                  </a:solidFill>
                </a:rPr>
                <a:t>khỏi</a:t>
              </a:r>
              <a:r>
                <a:rPr lang="en-US" b="1" dirty="0" smtClean="0">
                  <a:solidFill>
                    <a:schemeClr val="tx2"/>
                  </a:solidFill>
                </a:rPr>
                <a:t> </a:t>
              </a:r>
              <a:r>
                <a:rPr lang="en-US" b="1" dirty="0" err="1" smtClean="0">
                  <a:solidFill>
                    <a:schemeClr val="tx2"/>
                  </a:solidFill>
                </a:rPr>
                <a:t>xã</a:t>
              </a:r>
              <a:r>
                <a:rPr lang="en-US" b="1" dirty="0" smtClean="0">
                  <a:solidFill>
                    <a:schemeClr val="tx2"/>
                  </a:solidFill>
                </a:rPr>
                <a:t> </a:t>
              </a:r>
              <a:r>
                <a:rPr lang="en-US" b="1" dirty="0" err="1" smtClean="0">
                  <a:solidFill>
                    <a:schemeClr val="tx2"/>
                  </a:solidFill>
                </a:rPr>
                <a:t>hội</a:t>
              </a:r>
              <a:endParaRPr lang="en-US" b="1" dirty="0">
                <a:solidFill>
                  <a:schemeClr val="tx2"/>
                </a:solidFill>
              </a:endParaRPr>
            </a:p>
          </p:txBody>
        </p:sp>
        <p:sp>
          <p:nvSpPr>
            <p:cNvPr id="9" name="Rectangle 8"/>
            <p:cNvSpPr/>
            <p:nvPr/>
          </p:nvSpPr>
          <p:spPr>
            <a:xfrm>
              <a:off x="6031801" y="1412776"/>
              <a:ext cx="3112199" cy="369332"/>
            </a:xfrm>
            <a:prstGeom prst="rect">
              <a:avLst/>
            </a:prstGeom>
          </p:spPr>
          <p:txBody>
            <a:bodyPr wrap="none">
              <a:spAutoFit/>
            </a:bodyPr>
            <a:lstStyle/>
            <a:p>
              <a:r>
                <a:rPr lang="en-GB" b="1" dirty="0" err="1" smtClean="0">
                  <a:solidFill>
                    <a:srgbClr val="002060"/>
                  </a:solidFill>
                </a:rPr>
                <a:t>Phân</a:t>
              </a:r>
              <a:r>
                <a:rPr lang="en-GB" b="1" dirty="0" smtClean="0">
                  <a:solidFill>
                    <a:srgbClr val="002060"/>
                  </a:solidFill>
                </a:rPr>
                <a:t> </a:t>
              </a:r>
              <a:r>
                <a:rPr lang="en-GB" b="1" dirty="0" err="1" smtClean="0">
                  <a:solidFill>
                    <a:srgbClr val="002060"/>
                  </a:solidFill>
                </a:rPr>
                <a:t>biệt</a:t>
              </a:r>
              <a:r>
                <a:rPr lang="en-GB" b="1" dirty="0" smtClean="0">
                  <a:solidFill>
                    <a:srgbClr val="002060"/>
                  </a:solidFill>
                </a:rPr>
                <a:t> </a:t>
              </a:r>
              <a:r>
                <a:rPr lang="en-GB" b="1" dirty="0" err="1" smtClean="0">
                  <a:solidFill>
                    <a:srgbClr val="002060"/>
                  </a:solidFill>
                </a:rPr>
                <a:t>đõi</a:t>
              </a:r>
              <a:r>
                <a:rPr lang="en-GB" b="1" dirty="0" smtClean="0">
                  <a:solidFill>
                    <a:srgbClr val="002060"/>
                  </a:solidFill>
                </a:rPr>
                <a:t> </a:t>
              </a:r>
              <a:r>
                <a:rPr lang="en-GB" b="1" dirty="0" err="1" smtClean="0">
                  <a:solidFill>
                    <a:srgbClr val="002060"/>
                  </a:solidFill>
                </a:rPr>
                <a:t>xử</a:t>
              </a:r>
              <a:r>
                <a:rPr lang="en-GB" b="1" dirty="0" smtClean="0">
                  <a:solidFill>
                    <a:srgbClr val="002060"/>
                  </a:solidFill>
                </a:rPr>
                <a:t> </a:t>
              </a:r>
              <a:r>
                <a:rPr lang="en-GB" b="1" dirty="0" err="1" smtClean="0">
                  <a:solidFill>
                    <a:srgbClr val="002060"/>
                  </a:solidFill>
                </a:rPr>
                <a:t>sau</a:t>
              </a:r>
              <a:r>
                <a:rPr lang="en-GB" b="1" dirty="0" smtClean="0">
                  <a:solidFill>
                    <a:srgbClr val="002060"/>
                  </a:solidFill>
                </a:rPr>
                <a:t> </a:t>
              </a:r>
              <a:r>
                <a:rPr lang="en-GB" b="1" dirty="0" err="1" smtClean="0">
                  <a:solidFill>
                    <a:srgbClr val="002060"/>
                  </a:solidFill>
                </a:rPr>
                <a:t>khi</a:t>
              </a:r>
              <a:r>
                <a:rPr lang="en-GB" b="1" dirty="0" smtClean="0">
                  <a:solidFill>
                    <a:srgbClr val="002060"/>
                  </a:solidFill>
                </a:rPr>
                <a:t> </a:t>
              </a:r>
              <a:r>
                <a:rPr lang="en-GB" b="1" dirty="0" err="1" smtClean="0">
                  <a:solidFill>
                    <a:srgbClr val="002060"/>
                  </a:solidFill>
                </a:rPr>
                <a:t>ra</a:t>
              </a:r>
              <a:r>
                <a:rPr lang="en-GB" b="1" dirty="0" smtClean="0">
                  <a:solidFill>
                    <a:srgbClr val="002060"/>
                  </a:solidFill>
                </a:rPr>
                <a:t> </a:t>
              </a:r>
              <a:r>
                <a:rPr lang="en-GB" b="1" dirty="0" err="1" smtClean="0">
                  <a:solidFill>
                    <a:srgbClr val="002060"/>
                  </a:solidFill>
                </a:rPr>
                <a:t>trại</a:t>
              </a:r>
              <a:endParaRPr lang="en-GB" b="1" dirty="0">
                <a:solidFill>
                  <a:srgbClr val="002060"/>
                </a:solidFill>
              </a:endParaRPr>
            </a:p>
          </p:txBody>
        </p:sp>
        <p:sp>
          <p:nvSpPr>
            <p:cNvPr id="31" name="Rectangle 30"/>
            <p:cNvSpPr/>
            <p:nvPr/>
          </p:nvSpPr>
          <p:spPr>
            <a:xfrm>
              <a:off x="6774904" y="1846761"/>
              <a:ext cx="2369095" cy="369332"/>
            </a:xfrm>
            <a:prstGeom prst="rect">
              <a:avLst/>
            </a:prstGeom>
          </p:spPr>
          <p:txBody>
            <a:bodyPr wrap="square">
              <a:spAutoFit/>
            </a:bodyPr>
            <a:lstStyle/>
            <a:p>
              <a:r>
                <a:rPr lang="en-US" b="1" dirty="0" err="1" smtClean="0">
                  <a:solidFill>
                    <a:srgbClr val="002060"/>
                  </a:solidFill>
                </a:rPr>
                <a:t>Định</a:t>
              </a:r>
              <a:r>
                <a:rPr lang="en-US" b="1" dirty="0" smtClean="0">
                  <a:solidFill>
                    <a:srgbClr val="002060"/>
                  </a:solidFill>
                </a:rPr>
                <a:t> </a:t>
              </a:r>
              <a:r>
                <a:rPr lang="en-US" b="1" dirty="0" err="1" smtClean="0">
                  <a:solidFill>
                    <a:srgbClr val="002060"/>
                  </a:solidFill>
                </a:rPr>
                <a:t>chuẩn</a:t>
              </a:r>
              <a:r>
                <a:rPr lang="en-US" b="1" dirty="0" smtClean="0">
                  <a:solidFill>
                    <a:srgbClr val="002060"/>
                  </a:solidFill>
                </a:rPr>
                <a:t> </a:t>
              </a:r>
              <a:r>
                <a:rPr lang="en-US" b="1" dirty="0" err="1" smtClean="0">
                  <a:solidFill>
                    <a:srgbClr val="002060"/>
                  </a:solidFill>
                </a:rPr>
                <a:t>về</a:t>
              </a:r>
              <a:r>
                <a:rPr lang="en-US" b="1" dirty="0" smtClean="0">
                  <a:solidFill>
                    <a:srgbClr val="002060"/>
                  </a:solidFill>
                </a:rPr>
                <a:t> </a:t>
              </a:r>
              <a:r>
                <a:rPr lang="en-US" b="1" dirty="0" err="1" smtClean="0">
                  <a:solidFill>
                    <a:srgbClr val="002060"/>
                  </a:solidFill>
                </a:rPr>
                <a:t>giới</a:t>
              </a:r>
              <a:endParaRPr lang="en-US" b="1" dirty="0">
                <a:solidFill>
                  <a:srgbClr val="002060"/>
                </a:solidFill>
              </a:endParaRPr>
            </a:p>
          </p:txBody>
        </p:sp>
      </p:grpSp>
      <p:grpSp>
        <p:nvGrpSpPr>
          <p:cNvPr id="18" name="Group 17"/>
          <p:cNvGrpSpPr/>
          <p:nvPr/>
        </p:nvGrpSpPr>
        <p:grpSpPr>
          <a:xfrm>
            <a:off x="-44375" y="57210"/>
            <a:ext cx="8565457" cy="2792254"/>
            <a:chOff x="-44375" y="57210"/>
            <a:chExt cx="8565457" cy="2792254"/>
          </a:xfrm>
        </p:grpSpPr>
        <p:grpSp>
          <p:nvGrpSpPr>
            <p:cNvPr id="27" name="Group 26"/>
            <p:cNvGrpSpPr/>
            <p:nvPr/>
          </p:nvGrpSpPr>
          <p:grpSpPr>
            <a:xfrm>
              <a:off x="-44375" y="810259"/>
              <a:ext cx="3806951" cy="2039205"/>
              <a:chOff x="41929" y="1073568"/>
              <a:chExt cx="3806951" cy="2039205"/>
            </a:xfrm>
          </p:grpSpPr>
          <p:sp>
            <p:nvSpPr>
              <p:cNvPr id="6" name="Rectangle 5"/>
              <p:cNvSpPr/>
              <p:nvPr/>
            </p:nvSpPr>
            <p:spPr>
              <a:xfrm>
                <a:off x="280467" y="1073568"/>
                <a:ext cx="3568413" cy="369332"/>
              </a:xfrm>
              <a:prstGeom prst="rect">
                <a:avLst/>
              </a:prstGeom>
            </p:spPr>
            <p:txBody>
              <a:bodyPr wrap="none">
                <a:spAutoFit/>
              </a:bodyPr>
              <a:lstStyle/>
              <a:p>
                <a:r>
                  <a:rPr lang="en-US" b="1" dirty="0" err="1" smtClean="0">
                    <a:solidFill>
                      <a:srgbClr val="3A1953"/>
                    </a:solidFill>
                  </a:rPr>
                  <a:t>HÌnh</a:t>
                </a:r>
                <a:r>
                  <a:rPr lang="en-US" b="1" dirty="0" smtClean="0">
                    <a:solidFill>
                      <a:srgbClr val="3A1953"/>
                    </a:solidFill>
                  </a:rPr>
                  <a:t> </a:t>
                </a:r>
                <a:r>
                  <a:rPr lang="en-US" b="1" dirty="0" err="1" smtClean="0">
                    <a:solidFill>
                      <a:srgbClr val="3A1953"/>
                    </a:solidFill>
                  </a:rPr>
                  <a:t>sự</a:t>
                </a:r>
                <a:r>
                  <a:rPr lang="en-US" b="1" dirty="0" smtClean="0">
                    <a:solidFill>
                      <a:srgbClr val="3A1953"/>
                    </a:solidFill>
                  </a:rPr>
                  <a:t> </a:t>
                </a:r>
                <a:r>
                  <a:rPr lang="en-US" b="1" dirty="0" err="1" smtClean="0">
                    <a:solidFill>
                      <a:srgbClr val="3A1953"/>
                    </a:solidFill>
                  </a:rPr>
                  <a:t>hóa</a:t>
                </a:r>
                <a:r>
                  <a:rPr lang="en-US" b="1" dirty="0" smtClean="0">
                    <a:solidFill>
                      <a:srgbClr val="3A1953"/>
                    </a:solidFill>
                  </a:rPr>
                  <a:t> </a:t>
                </a:r>
                <a:r>
                  <a:rPr lang="en-US" b="1" dirty="0" err="1" smtClean="0">
                    <a:solidFill>
                      <a:srgbClr val="3A1953"/>
                    </a:solidFill>
                  </a:rPr>
                  <a:t>việc</a:t>
                </a:r>
                <a:r>
                  <a:rPr lang="en-US" b="1" dirty="0" smtClean="0">
                    <a:solidFill>
                      <a:srgbClr val="3A1953"/>
                    </a:solidFill>
                  </a:rPr>
                  <a:t> SDMT </a:t>
                </a:r>
                <a:r>
                  <a:rPr lang="en-US" b="1" dirty="0" err="1" smtClean="0">
                    <a:solidFill>
                      <a:srgbClr val="3A1953"/>
                    </a:solidFill>
                  </a:rPr>
                  <a:t>và</a:t>
                </a:r>
                <a:r>
                  <a:rPr lang="en-US" b="1" dirty="0" smtClean="0">
                    <a:solidFill>
                      <a:srgbClr val="3A1953"/>
                    </a:solidFill>
                  </a:rPr>
                  <a:t> </a:t>
                </a:r>
                <a:r>
                  <a:rPr lang="en-US" b="1" dirty="0" err="1" smtClean="0">
                    <a:solidFill>
                      <a:srgbClr val="3A1953"/>
                    </a:solidFill>
                  </a:rPr>
                  <a:t>Bán</a:t>
                </a:r>
                <a:r>
                  <a:rPr lang="en-US" b="1" dirty="0" smtClean="0">
                    <a:solidFill>
                      <a:srgbClr val="3A1953"/>
                    </a:solidFill>
                  </a:rPr>
                  <a:t> </a:t>
                </a:r>
                <a:r>
                  <a:rPr lang="en-US" b="1" dirty="0" err="1" smtClean="0">
                    <a:solidFill>
                      <a:srgbClr val="3A1953"/>
                    </a:solidFill>
                  </a:rPr>
                  <a:t>dâm</a:t>
                </a:r>
                <a:endParaRPr lang="en-US" b="1" dirty="0">
                  <a:solidFill>
                    <a:srgbClr val="3A1953"/>
                  </a:solidFill>
                </a:endParaRPr>
              </a:p>
            </p:txBody>
          </p:sp>
          <p:sp>
            <p:nvSpPr>
              <p:cNvPr id="7" name="Rectangle 6"/>
              <p:cNvSpPr/>
              <p:nvPr/>
            </p:nvSpPr>
            <p:spPr>
              <a:xfrm>
                <a:off x="41929" y="2743441"/>
                <a:ext cx="2845155" cy="369332"/>
              </a:xfrm>
              <a:prstGeom prst="rect">
                <a:avLst/>
              </a:prstGeom>
            </p:spPr>
            <p:txBody>
              <a:bodyPr wrap="square">
                <a:spAutoFit/>
              </a:bodyPr>
              <a:lstStyle/>
              <a:p>
                <a:r>
                  <a:rPr lang="en-US" b="1" dirty="0" err="1" smtClean="0">
                    <a:solidFill>
                      <a:srgbClr val="3A1953"/>
                    </a:solidFill>
                  </a:rPr>
                  <a:t>Giam</a:t>
                </a:r>
                <a:r>
                  <a:rPr lang="en-US" b="1" dirty="0" smtClean="0">
                    <a:solidFill>
                      <a:srgbClr val="3A1953"/>
                    </a:solidFill>
                  </a:rPr>
                  <a:t>/</a:t>
                </a:r>
                <a:r>
                  <a:rPr lang="en-US" b="1" dirty="0" err="1" smtClean="0">
                    <a:solidFill>
                      <a:srgbClr val="3A1953"/>
                    </a:solidFill>
                  </a:rPr>
                  <a:t>Tạm</a:t>
                </a:r>
                <a:r>
                  <a:rPr lang="en-US" b="1" dirty="0" smtClean="0">
                    <a:solidFill>
                      <a:srgbClr val="3A1953"/>
                    </a:solidFill>
                  </a:rPr>
                  <a:t> </a:t>
                </a:r>
                <a:r>
                  <a:rPr lang="en-US" b="1" dirty="0" err="1" smtClean="0">
                    <a:solidFill>
                      <a:srgbClr val="3A1953"/>
                    </a:solidFill>
                  </a:rPr>
                  <a:t>giam</a:t>
                </a:r>
                <a:endParaRPr lang="en-US" b="1" dirty="0">
                  <a:solidFill>
                    <a:srgbClr val="3A1953"/>
                  </a:solidFill>
                </a:endParaRPr>
              </a:p>
            </p:txBody>
          </p:sp>
          <p:sp>
            <p:nvSpPr>
              <p:cNvPr id="11" name="Rectangle 10"/>
              <p:cNvSpPr/>
              <p:nvPr/>
            </p:nvSpPr>
            <p:spPr>
              <a:xfrm>
                <a:off x="181940" y="1460530"/>
                <a:ext cx="2097626" cy="369332"/>
              </a:xfrm>
              <a:prstGeom prst="rect">
                <a:avLst/>
              </a:prstGeom>
            </p:spPr>
            <p:txBody>
              <a:bodyPr wrap="none">
                <a:spAutoFit/>
              </a:bodyPr>
              <a:lstStyle/>
              <a:p>
                <a:r>
                  <a:rPr lang="en-US" b="1" dirty="0" err="1" smtClean="0">
                    <a:solidFill>
                      <a:srgbClr val="3A1953"/>
                    </a:solidFill>
                  </a:rPr>
                  <a:t>Mất</a:t>
                </a:r>
                <a:r>
                  <a:rPr lang="en-US" b="1" dirty="0" smtClean="0">
                    <a:solidFill>
                      <a:srgbClr val="3A1953"/>
                    </a:solidFill>
                  </a:rPr>
                  <a:t> </a:t>
                </a:r>
                <a:r>
                  <a:rPr lang="en-US" b="1" dirty="0" err="1" smtClean="0">
                    <a:solidFill>
                      <a:srgbClr val="3A1953"/>
                    </a:solidFill>
                  </a:rPr>
                  <a:t>quyền</a:t>
                </a:r>
                <a:r>
                  <a:rPr lang="en-US" b="1" dirty="0" smtClean="0">
                    <a:solidFill>
                      <a:srgbClr val="3A1953"/>
                    </a:solidFill>
                  </a:rPr>
                  <a:t> </a:t>
                </a:r>
                <a:r>
                  <a:rPr lang="en-US" b="1" dirty="0" err="1" smtClean="0">
                    <a:solidFill>
                      <a:srgbClr val="3A1953"/>
                    </a:solidFill>
                  </a:rPr>
                  <a:t>nuôi</a:t>
                </a:r>
                <a:r>
                  <a:rPr lang="en-US" b="1" dirty="0" smtClean="0">
                    <a:solidFill>
                      <a:srgbClr val="3A1953"/>
                    </a:solidFill>
                  </a:rPr>
                  <a:t> con</a:t>
                </a:r>
                <a:endParaRPr lang="en-US" b="1" dirty="0">
                  <a:solidFill>
                    <a:srgbClr val="3A1953"/>
                  </a:solidFill>
                </a:endParaRPr>
              </a:p>
            </p:txBody>
          </p:sp>
          <p:sp>
            <p:nvSpPr>
              <p:cNvPr id="14" name="Rectangle 13"/>
              <p:cNvSpPr/>
              <p:nvPr/>
            </p:nvSpPr>
            <p:spPr>
              <a:xfrm>
                <a:off x="41929" y="1785729"/>
                <a:ext cx="3198486" cy="646331"/>
              </a:xfrm>
              <a:prstGeom prst="rect">
                <a:avLst/>
              </a:prstGeom>
            </p:spPr>
            <p:txBody>
              <a:bodyPr wrap="square">
                <a:spAutoFit/>
              </a:bodyPr>
              <a:lstStyle/>
              <a:p>
                <a:r>
                  <a:rPr lang="en-GB" b="1" dirty="0" err="1" smtClean="0">
                    <a:solidFill>
                      <a:srgbClr val="3A1953"/>
                    </a:solidFill>
                  </a:rPr>
                  <a:t>Cần</a:t>
                </a:r>
                <a:r>
                  <a:rPr lang="en-GB" b="1" dirty="0" smtClean="0">
                    <a:solidFill>
                      <a:srgbClr val="3A1953"/>
                    </a:solidFill>
                  </a:rPr>
                  <a:t> </a:t>
                </a:r>
                <a:r>
                  <a:rPr lang="en-GB" b="1" dirty="0" err="1" smtClean="0">
                    <a:solidFill>
                      <a:srgbClr val="3A1953"/>
                    </a:solidFill>
                  </a:rPr>
                  <a:t>sự</a:t>
                </a:r>
                <a:r>
                  <a:rPr lang="en-GB" b="1" dirty="0" smtClean="0">
                    <a:solidFill>
                      <a:srgbClr val="3A1953"/>
                    </a:solidFill>
                  </a:rPr>
                  <a:t> </a:t>
                </a:r>
                <a:r>
                  <a:rPr lang="en-GB" b="1" dirty="0" err="1" smtClean="0">
                    <a:solidFill>
                      <a:srgbClr val="3A1953"/>
                    </a:solidFill>
                  </a:rPr>
                  <a:t>cho</a:t>
                </a:r>
                <a:r>
                  <a:rPr lang="en-GB" b="1" dirty="0" smtClean="0">
                    <a:solidFill>
                      <a:srgbClr val="3A1953"/>
                    </a:solidFill>
                  </a:rPr>
                  <a:t> </a:t>
                </a:r>
                <a:r>
                  <a:rPr lang="en-GB" b="1" dirty="0" err="1" smtClean="0">
                    <a:solidFill>
                      <a:srgbClr val="3A1953"/>
                    </a:solidFill>
                  </a:rPr>
                  <a:t>phép</a:t>
                </a:r>
                <a:r>
                  <a:rPr lang="en-GB" b="1" dirty="0" smtClean="0">
                    <a:solidFill>
                      <a:srgbClr val="3A1953"/>
                    </a:solidFill>
                  </a:rPr>
                  <a:t> </a:t>
                </a:r>
                <a:r>
                  <a:rPr lang="en-GB" b="1" dirty="0" err="1" smtClean="0">
                    <a:solidFill>
                      <a:srgbClr val="3A1953"/>
                    </a:solidFill>
                  </a:rPr>
                  <a:t>của</a:t>
                </a:r>
                <a:r>
                  <a:rPr lang="en-GB" b="1" dirty="0" smtClean="0">
                    <a:solidFill>
                      <a:srgbClr val="3A1953"/>
                    </a:solidFill>
                  </a:rPr>
                  <a:t> </a:t>
                </a:r>
                <a:r>
                  <a:rPr lang="en-GB" b="1" dirty="0" err="1" smtClean="0">
                    <a:solidFill>
                      <a:srgbClr val="3A1953"/>
                    </a:solidFill>
                  </a:rPr>
                  <a:t>gia</a:t>
                </a:r>
                <a:r>
                  <a:rPr lang="en-GB" b="1" dirty="0" smtClean="0">
                    <a:solidFill>
                      <a:srgbClr val="3A1953"/>
                    </a:solidFill>
                  </a:rPr>
                  <a:t> </a:t>
                </a:r>
                <a:r>
                  <a:rPr lang="en-GB" b="1" dirty="0" err="1" smtClean="0">
                    <a:solidFill>
                      <a:srgbClr val="3A1953"/>
                    </a:solidFill>
                  </a:rPr>
                  <a:t>đinh</a:t>
                </a:r>
                <a:r>
                  <a:rPr lang="en-GB" b="1" dirty="0" smtClean="0">
                    <a:solidFill>
                      <a:srgbClr val="3A1953"/>
                    </a:solidFill>
                  </a:rPr>
                  <a:t>/</a:t>
                </a:r>
                <a:r>
                  <a:rPr lang="en-GB" b="1" dirty="0" err="1" smtClean="0">
                    <a:solidFill>
                      <a:srgbClr val="3A1953"/>
                    </a:solidFill>
                  </a:rPr>
                  <a:t>bạn</a:t>
                </a:r>
                <a:r>
                  <a:rPr lang="en-GB" b="1" dirty="0" smtClean="0">
                    <a:solidFill>
                      <a:srgbClr val="3A1953"/>
                    </a:solidFill>
                  </a:rPr>
                  <a:t> </a:t>
                </a:r>
                <a:r>
                  <a:rPr lang="en-GB" b="1" dirty="0" err="1" smtClean="0">
                    <a:solidFill>
                      <a:srgbClr val="3A1953"/>
                    </a:solidFill>
                  </a:rPr>
                  <a:t>tình</a:t>
                </a:r>
                <a:endParaRPr lang="en-GB" b="1" dirty="0">
                  <a:solidFill>
                    <a:srgbClr val="3A1953"/>
                  </a:solidFill>
                </a:endParaRPr>
              </a:p>
            </p:txBody>
          </p:sp>
        </p:grpSp>
        <p:sp>
          <p:nvSpPr>
            <p:cNvPr id="4" name="Rectangle 3"/>
            <p:cNvSpPr/>
            <p:nvPr/>
          </p:nvSpPr>
          <p:spPr>
            <a:xfrm>
              <a:off x="8336352" y="57210"/>
              <a:ext cx="184730" cy="584775"/>
            </a:xfrm>
            <a:prstGeom prst="rect">
              <a:avLst/>
            </a:prstGeom>
          </p:spPr>
          <p:txBody>
            <a:bodyPr wrap="none">
              <a:spAutoFit/>
            </a:bodyPr>
            <a:lstStyle/>
            <a:p>
              <a:pPr algn="r">
                <a:spcBef>
                  <a:spcPct val="0"/>
                </a:spcBef>
              </a:pPr>
              <a:endParaRPr lang="en-US" sz="3200" b="1" dirty="0">
                <a:solidFill>
                  <a:schemeClr val="accent3">
                    <a:lumMod val="75000"/>
                  </a:schemeClr>
                </a:solidFill>
                <a:latin typeface="+mj-lt"/>
                <a:ea typeface="+mj-ea"/>
                <a:cs typeface="+mj-cs"/>
              </a:endParaRPr>
            </a:p>
          </p:txBody>
        </p:sp>
      </p:grpSp>
    </p:spTree>
    <p:extLst>
      <p:ext uri="{BB962C8B-B14F-4D97-AF65-F5344CB8AC3E}">
        <p14:creationId xmlns:p14="http://schemas.microsoft.com/office/powerpoint/2010/main" val="3996850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5516" y="574458"/>
            <a:ext cx="8712968" cy="524508"/>
          </a:xfrm>
        </p:spPr>
        <p:txBody>
          <a:bodyPr>
            <a:normAutofit fontScale="90000"/>
          </a:bodyPr>
          <a:lstStyle/>
          <a:p>
            <a:r>
              <a:rPr lang="en-GB" sz="3600" b="1" dirty="0" smtClean="0">
                <a:solidFill>
                  <a:schemeClr val="accent3">
                    <a:lumMod val="75000"/>
                  </a:schemeClr>
                </a:solidFill>
              </a:rPr>
              <a:t>CÁC YẾU TỐ THÚC ĐẨY QUAN TRỌNG</a:t>
            </a:r>
            <a:endParaRPr lang="en-GB" sz="3600" b="1" dirty="0">
              <a:solidFill>
                <a:schemeClr val="accent3">
                  <a:lumMod val="75000"/>
                </a:schemeClr>
              </a:solidFill>
            </a:endParaRPr>
          </a:p>
        </p:txBody>
      </p:sp>
      <p:graphicFrame>
        <p:nvGraphicFramePr>
          <p:cNvPr id="2" name="Diagram 1"/>
          <p:cNvGraphicFramePr/>
          <p:nvPr>
            <p:extLst/>
          </p:nvPr>
        </p:nvGraphicFramePr>
        <p:xfrm>
          <a:off x="539552" y="836712"/>
          <a:ext cx="7920880" cy="46242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ectangle 4"/>
          <p:cNvSpPr/>
          <p:nvPr/>
        </p:nvSpPr>
        <p:spPr>
          <a:xfrm>
            <a:off x="0" y="5137834"/>
            <a:ext cx="9144000" cy="369332"/>
          </a:xfrm>
          <a:prstGeom prst="rect">
            <a:avLst/>
          </a:prstGeom>
        </p:spPr>
        <p:txBody>
          <a:bodyPr wrap="square">
            <a:spAutoFit/>
          </a:bodyPr>
          <a:lstStyle/>
          <a:p>
            <a:pPr lvl="0" algn="ctr"/>
            <a:r>
              <a:rPr lang="en-US" b="1" dirty="0" smtClean="0">
                <a:solidFill>
                  <a:schemeClr val="accent3">
                    <a:lumMod val="75000"/>
                  </a:schemeClr>
                </a:solidFill>
                <a:latin typeface="+mj-lt"/>
                <a:ea typeface="+mj-ea"/>
                <a:cs typeface="+mj-cs"/>
              </a:rPr>
              <a:t>CẦN CO SỰ HỢP TÁC MẠNH MẼ CỦA NHIỀU NGÀNH </a:t>
            </a:r>
            <a:r>
              <a:rPr lang="en-GB" b="1" dirty="0" err="1" smtClean="0">
                <a:solidFill>
                  <a:schemeClr val="accent3">
                    <a:lumMod val="75000"/>
                  </a:schemeClr>
                </a:solidFill>
                <a:latin typeface="+mj-lt"/>
                <a:ea typeface="+mj-ea"/>
                <a:cs typeface="+mj-cs"/>
              </a:rPr>
              <a:t>bao</a:t>
            </a:r>
            <a:r>
              <a:rPr lang="en-GB" b="1" dirty="0" smtClean="0">
                <a:solidFill>
                  <a:schemeClr val="accent3">
                    <a:lumMod val="75000"/>
                  </a:schemeClr>
                </a:solidFill>
                <a:latin typeface="+mj-lt"/>
                <a:ea typeface="+mj-ea"/>
                <a:cs typeface="+mj-cs"/>
              </a:rPr>
              <a:t> </a:t>
            </a:r>
            <a:r>
              <a:rPr lang="en-GB" b="1" dirty="0" err="1" smtClean="0">
                <a:solidFill>
                  <a:schemeClr val="accent3">
                    <a:lumMod val="75000"/>
                  </a:schemeClr>
                </a:solidFill>
                <a:latin typeface="+mj-lt"/>
                <a:ea typeface="+mj-ea"/>
                <a:cs typeface="+mj-cs"/>
              </a:rPr>
              <a:t>gồm</a:t>
            </a:r>
            <a:r>
              <a:rPr lang="en-GB" b="1" dirty="0" smtClean="0">
                <a:solidFill>
                  <a:schemeClr val="accent3">
                    <a:lumMod val="75000"/>
                  </a:schemeClr>
                </a:solidFill>
                <a:latin typeface="+mj-lt"/>
                <a:ea typeface="+mj-ea"/>
                <a:cs typeface="+mj-cs"/>
              </a:rPr>
              <a:t> </a:t>
            </a:r>
            <a:r>
              <a:rPr lang="en-GB" b="1" dirty="0" err="1" smtClean="0">
                <a:solidFill>
                  <a:schemeClr val="accent3">
                    <a:lumMod val="75000"/>
                  </a:schemeClr>
                </a:solidFill>
                <a:latin typeface="+mj-lt"/>
                <a:ea typeface="+mj-ea"/>
                <a:cs typeface="+mj-cs"/>
              </a:rPr>
              <a:t>cả</a:t>
            </a:r>
            <a:r>
              <a:rPr lang="en-GB" b="1" dirty="0" smtClean="0">
                <a:solidFill>
                  <a:schemeClr val="accent3">
                    <a:lumMod val="75000"/>
                  </a:schemeClr>
                </a:solidFill>
                <a:latin typeface="+mj-lt"/>
                <a:ea typeface="+mj-ea"/>
                <a:cs typeface="+mj-cs"/>
              </a:rPr>
              <a:t> </a:t>
            </a:r>
            <a:r>
              <a:rPr lang="en-GB" b="1" dirty="0" err="1" smtClean="0">
                <a:solidFill>
                  <a:schemeClr val="accent3">
                    <a:lumMod val="75000"/>
                  </a:schemeClr>
                </a:solidFill>
                <a:latin typeface="+mj-lt"/>
                <a:ea typeface="+mj-ea"/>
                <a:cs typeface="+mj-cs"/>
              </a:rPr>
              <a:t>truyền</a:t>
            </a:r>
            <a:r>
              <a:rPr lang="en-GB" b="1" dirty="0" smtClean="0">
                <a:solidFill>
                  <a:schemeClr val="accent3">
                    <a:lumMod val="75000"/>
                  </a:schemeClr>
                </a:solidFill>
                <a:latin typeface="+mj-lt"/>
                <a:ea typeface="+mj-ea"/>
                <a:cs typeface="+mj-cs"/>
              </a:rPr>
              <a:t> </a:t>
            </a:r>
            <a:r>
              <a:rPr lang="en-GB" b="1" dirty="0" err="1" smtClean="0">
                <a:solidFill>
                  <a:schemeClr val="accent3">
                    <a:lumMod val="75000"/>
                  </a:schemeClr>
                </a:solidFill>
                <a:latin typeface="+mj-lt"/>
                <a:ea typeface="+mj-ea"/>
                <a:cs typeface="+mj-cs"/>
              </a:rPr>
              <a:t>thông</a:t>
            </a:r>
            <a:endParaRPr lang="en-US" b="1" dirty="0">
              <a:solidFill>
                <a:schemeClr val="accent3">
                  <a:lumMod val="75000"/>
                </a:schemeClr>
              </a:solidFill>
              <a:latin typeface="+mj-lt"/>
              <a:ea typeface="+mj-ea"/>
              <a:cs typeface="+mj-cs"/>
            </a:endParaRPr>
          </a:p>
        </p:txBody>
      </p:sp>
    </p:spTree>
    <p:extLst>
      <p:ext uri="{BB962C8B-B14F-4D97-AF65-F5344CB8AC3E}">
        <p14:creationId xmlns:p14="http://schemas.microsoft.com/office/powerpoint/2010/main" val="26869210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a:xfrm>
            <a:off x="539552" y="1628800"/>
            <a:ext cx="8229600" cy="648072"/>
          </a:xfrm>
        </p:spPr>
        <p:txBody>
          <a:bodyPr>
            <a:noAutofit/>
          </a:bodyPr>
          <a:lstStyle/>
          <a:p>
            <a:r>
              <a:rPr lang="en-GB" altLang="en-US" sz="4000" b="1" dirty="0" smtClean="0">
                <a:solidFill>
                  <a:schemeClr val="accent3">
                    <a:lumMod val="75000"/>
                  </a:schemeClr>
                </a:solidFill>
              </a:rPr>
              <a:t/>
            </a:r>
            <a:br>
              <a:rPr lang="en-GB" altLang="en-US" sz="4000" b="1" dirty="0" smtClean="0">
                <a:solidFill>
                  <a:schemeClr val="accent3">
                    <a:lumMod val="75000"/>
                  </a:schemeClr>
                </a:solidFill>
              </a:rPr>
            </a:b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Các</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Đánh</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giá</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về</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Đáp</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ứng</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Giới</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giải</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quyết</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các</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rào</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cản</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như</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thế</a:t>
            </a:r>
            <a:r>
              <a:rPr lang="en-GB" altLang="en-US" sz="4000" b="1" i="1" dirty="0" smtClean="0">
                <a:solidFill>
                  <a:schemeClr val="accent3">
                    <a:lumMod val="75000"/>
                  </a:schemeClr>
                </a:solidFill>
              </a:rPr>
              <a:t> </a:t>
            </a:r>
            <a:r>
              <a:rPr lang="en-GB" altLang="en-US" sz="4000" b="1" i="1" dirty="0" err="1" smtClean="0">
                <a:solidFill>
                  <a:schemeClr val="accent3">
                    <a:lumMod val="75000"/>
                  </a:schemeClr>
                </a:solidFill>
              </a:rPr>
              <a:t>nào</a:t>
            </a:r>
            <a:r>
              <a:rPr lang="en-GB" altLang="en-US" sz="4000" b="1" i="1" dirty="0" smtClean="0">
                <a:solidFill>
                  <a:schemeClr val="accent3">
                    <a:lumMod val="75000"/>
                  </a:schemeClr>
                </a:solidFill>
              </a:rPr>
              <a:t>?</a:t>
            </a:r>
          </a:p>
        </p:txBody>
      </p:sp>
    </p:spTree>
    <p:extLst>
      <p:ext uri="{BB962C8B-B14F-4D97-AF65-F5344CB8AC3E}">
        <p14:creationId xmlns:p14="http://schemas.microsoft.com/office/powerpoint/2010/main" val="230385226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638800" y="1422400"/>
            <a:ext cx="2893999" cy="1944132"/>
          </a:xfrm>
          <a:prstGeom prst="rect">
            <a:avLst/>
          </a:prstGeom>
          <a:noFill/>
        </p:spPr>
        <p:txBody>
          <a:bodyPr wrap="square" rtlCol="0">
            <a:spAutoFit/>
          </a:bodyPr>
          <a:lstStyle/>
          <a:p>
            <a:endParaRPr lang="en-US" dirty="0"/>
          </a:p>
        </p:txBody>
      </p:sp>
      <p:pic>
        <p:nvPicPr>
          <p:cNvPr id="13" name="Picture 12" descr="rock_climbing_hd_wallpaper-wide.jpe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1" y="0"/>
            <a:ext cx="9113178" cy="5695736"/>
          </a:xfrm>
          <a:prstGeom prst="rect">
            <a:avLst/>
          </a:prstGeom>
        </p:spPr>
      </p:pic>
      <p:sp>
        <p:nvSpPr>
          <p:cNvPr id="14" name="Rectangle 13"/>
          <p:cNvSpPr/>
          <p:nvPr/>
        </p:nvSpPr>
        <p:spPr>
          <a:xfrm>
            <a:off x="3203848" y="13890"/>
            <a:ext cx="5832648" cy="3970318"/>
          </a:xfrm>
          <a:prstGeom prst="rect">
            <a:avLst/>
          </a:prstGeom>
        </p:spPr>
        <p:txBody>
          <a:bodyPr wrap="square">
            <a:spAutoFit/>
          </a:bodyPr>
          <a:lstStyle/>
          <a:p>
            <a:pPr marL="457200" indent="-457200">
              <a:lnSpc>
                <a:spcPct val="150000"/>
              </a:lnSpc>
              <a:buFont typeface="Wingdings" panose="05000000000000000000" pitchFamily="2" charset="2"/>
              <a:buChar char="Ø"/>
            </a:pPr>
            <a:r>
              <a:rPr lang="en-GB" sz="2800" dirty="0" err="1" smtClean="0">
                <a:solidFill>
                  <a:schemeClr val="bg1"/>
                </a:solidFill>
              </a:rPr>
              <a:t>Thiếu</a:t>
            </a:r>
            <a:r>
              <a:rPr lang="en-GB" sz="2800" dirty="0" smtClean="0">
                <a:solidFill>
                  <a:schemeClr val="bg1"/>
                </a:solidFill>
              </a:rPr>
              <a:t> </a:t>
            </a:r>
            <a:r>
              <a:rPr lang="en-GB" sz="2800" dirty="0" err="1" smtClean="0">
                <a:solidFill>
                  <a:schemeClr val="bg1"/>
                </a:solidFill>
              </a:rPr>
              <a:t>sự</a:t>
            </a:r>
            <a:r>
              <a:rPr lang="en-GB" sz="2800" dirty="0" smtClean="0">
                <a:solidFill>
                  <a:schemeClr val="bg1"/>
                </a:solidFill>
              </a:rPr>
              <a:t> </a:t>
            </a:r>
            <a:r>
              <a:rPr lang="en-GB" sz="2800" dirty="0" err="1" smtClean="0">
                <a:solidFill>
                  <a:schemeClr val="bg1"/>
                </a:solidFill>
              </a:rPr>
              <a:t>hiểu</a:t>
            </a:r>
            <a:r>
              <a:rPr lang="en-GB" sz="2800" dirty="0" smtClean="0">
                <a:solidFill>
                  <a:schemeClr val="bg1"/>
                </a:solidFill>
              </a:rPr>
              <a:t> </a:t>
            </a:r>
            <a:r>
              <a:rPr lang="en-GB" sz="2800" dirty="0" err="1" smtClean="0">
                <a:solidFill>
                  <a:schemeClr val="bg1"/>
                </a:solidFill>
              </a:rPr>
              <a:t>biết</a:t>
            </a:r>
            <a:r>
              <a:rPr lang="en-GB" sz="2800" dirty="0" smtClean="0">
                <a:solidFill>
                  <a:schemeClr val="bg1"/>
                </a:solidFill>
              </a:rPr>
              <a:t> </a:t>
            </a:r>
            <a:r>
              <a:rPr lang="en-GB" sz="2800" dirty="0" err="1" smtClean="0">
                <a:solidFill>
                  <a:schemeClr val="bg1"/>
                </a:solidFill>
              </a:rPr>
              <a:t>và</a:t>
            </a:r>
            <a:r>
              <a:rPr lang="en-GB" sz="2800" dirty="0" smtClean="0">
                <a:solidFill>
                  <a:schemeClr val="bg1"/>
                </a:solidFill>
              </a:rPr>
              <a:t> </a:t>
            </a:r>
            <a:r>
              <a:rPr lang="en-GB" sz="2800" dirty="0" err="1" smtClean="0">
                <a:solidFill>
                  <a:schemeClr val="bg1"/>
                </a:solidFill>
              </a:rPr>
              <a:t>năng</a:t>
            </a:r>
            <a:r>
              <a:rPr lang="en-GB" sz="2800" dirty="0" smtClean="0">
                <a:solidFill>
                  <a:schemeClr val="bg1"/>
                </a:solidFill>
              </a:rPr>
              <a:t> </a:t>
            </a:r>
            <a:r>
              <a:rPr lang="en-GB" sz="2800" dirty="0" err="1" smtClean="0">
                <a:solidFill>
                  <a:schemeClr val="bg1"/>
                </a:solidFill>
              </a:rPr>
              <a:t>lực</a:t>
            </a:r>
            <a:endParaRPr lang="es-ES_tradnl" sz="2800" b="1" dirty="0" smtClean="0">
              <a:solidFill>
                <a:schemeClr val="bg1"/>
              </a:solidFill>
            </a:endParaRPr>
          </a:p>
          <a:p>
            <a:pPr marL="457200" indent="-457200">
              <a:lnSpc>
                <a:spcPct val="150000"/>
              </a:lnSpc>
              <a:buFont typeface="Wingdings" panose="05000000000000000000" pitchFamily="2" charset="2"/>
              <a:buChar char="Ø"/>
            </a:pPr>
            <a:r>
              <a:rPr lang="en-GB" sz="2800" dirty="0" err="1" smtClean="0">
                <a:solidFill>
                  <a:schemeClr val="bg1"/>
                </a:solidFill>
              </a:rPr>
              <a:t>Thiếu</a:t>
            </a:r>
            <a:r>
              <a:rPr lang="en-GB" sz="2800" dirty="0" smtClean="0">
                <a:solidFill>
                  <a:schemeClr val="bg1"/>
                </a:solidFill>
              </a:rPr>
              <a:t> </a:t>
            </a:r>
            <a:r>
              <a:rPr lang="en-GB" sz="2800" dirty="0" err="1" smtClean="0">
                <a:solidFill>
                  <a:schemeClr val="bg1"/>
                </a:solidFill>
              </a:rPr>
              <a:t>chương</a:t>
            </a:r>
            <a:r>
              <a:rPr lang="en-GB" sz="2800" dirty="0" smtClean="0">
                <a:solidFill>
                  <a:schemeClr val="bg1"/>
                </a:solidFill>
              </a:rPr>
              <a:t> </a:t>
            </a:r>
            <a:r>
              <a:rPr lang="en-GB" sz="2800" dirty="0" err="1" smtClean="0">
                <a:solidFill>
                  <a:schemeClr val="bg1"/>
                </a:solidFill>
              </a:rPr>
              <a:t>trình</a:t>
            </a:r>
            <a:r>
              <a:rPr lang="en-GB" sz="2800" dirty="0" smtClean="0">
                <a:solidFill>
                  <a:schemeClr val="bg1"/>
                </a:solidFill>
              </a:rPr>
              <a:t> </a:t>
            </a:r>
            <a:r>
              <a:rPr lang="en-GB" sz="2800" dirty="0" err="1" smtClean="0">
                <a:solidFill>
                  <a:schemeClr val="bg1"/>
                </a:solidFill>
              </a:rPr>
              <a:t>trọng</a:t>
            </a:r>
            <a:r>
              <a:rPr lang="en-GB" sz="2800" dirty="0" smtClean="0">
                <a:solidFill>
                  <a:schemeClr val="bg1"/>
                </a:solidFill>
              </a:rPr>
              <a:t> </a:t>
            </a:r>
            <a:r>
              <a:rPr lang="en-GB" sz="2800" dirty="0" err="1" smtClean="0">
                <a:solidFill>
                  <a:schemeClr val="bg1"/>
                </a:solidFill>
              </a:rPr>
              <a:t>điểm</a:t>
            </a:r>
            <a:endParaRPr lang="en-GB" sz="2800" b="1" dirty="0" smtClean="0">
              <a:solidFill>
                <a:schemeClr val="bg1"/>
              </a:solidFill>
            </a:endParaRPr>
          </a:p>
          <a:p>
            <a:pPr marL="457200" indent="-457200">
              <a:lnSpc>
                <a:spcPct val="150000"/>
              </a:lnSpc>
              <a:buFont typeface="Wingdings" panose="05000000000000000000" pitchFamily="2" charset="2"/>
              <a:buChar char="Ø"/>
            </a:pPr>
            <a:r>
              <a:rPr lang="en-US" sz="2800" dirty="0" err="1" smtClean="0">
                <a:solidFill>
                  <a:schemeClr val="bg1"/>
                </a:solidFill>
              </a:rPr>
              <a:t>Thiếu</a:t>
            </a:r>
            <a:r>
              <a:rPr lang="en-US" sz="2800" dirty="0" smtClean="0">
                <a:solidFill>
                  <a:schemeClr val="bg1"/>
                </a:solidFill>
              </a:rPr>
              <a:t> </a:t>
            </a:r>
            <a:r>
              <a:rPr lang="en-US" sz="2800" b="1" dirty="0" err="1" smtClean="0">
                <a:solidFill>
                  <a:schemeClr val="bg1"/>
                </a:solidFill>
              </a:rPr>
              <a:t>dự</a:t>
            </a:r>
            <a:r>
              <a:rPr lang="en-US" sz="2800" b="1" dirty="0" smtClean="0">
                <a:solidFill>
                  <a:schemeClr val="bg1"/>
                </a:solidFill>
              </a:rPr>
              <a:t> </a:t>
            </a:r>
            <a:r>
              <a:rPr lang="en-US" sz="2800" b="1" dirty="0" err="1" smtClean="0">
                <a:solidFill>
                  <a:schemeClr val="bg1"/>
                </a:solidFill>
              </a:rPr>
              <a:t>liệu</a:t>
            </a:r>
            <a:r>
              <a:rPr lang="en-US" sz="2800" b="1" dirty="0" smtClean="0">
                <a:solidFill>
                  <a:schemeClr val="bg1"/>
                </a:solidFill>
              </a:rPr>
              <a:t> </a:t>
            </a:r>
            <a:r>
              <a:rPr lang="en-US" sz="2800" b="1" dirty="0" err="1" smtClean="0">
                <a:solidFill>
                  <a:schemeClr val="bg1"/>
                </a:solidFill>
              </a:rPr>
              <a:t>phân</a:t>
            </a:r>
            <a:r>
              <a:rPr lang="en-US" sz="2800" b="1" dirty="0" smtClean="0">
                <a:solidFill>
                  <a:schemeClr val="bg1"/>
                </a:solidFill>
              </a:rPr>
              <a:t> </a:t>
            </a:r>
            <a:r>
              <a:rPr lang="en-US" sz="2800" b="1" dirty="0" err="1" smtClean="0">
                <a:solidFill>
                  <a:schemeClr val="bg1"/>
                </a:solidFill>
              </a:rPr>
              <a:t>tách</a:t>
            </a:r>
            <a:r>
              <a:rPr lang="en-US" sz="2800" b="1" dirty="0" smtClean="0">
                <a:solidFill>
                  <a:schemeClr val="bg1"/>
                </a:solidFill>
              </a:rPr>
              <a:t> </a:t>
            </a:r>
            <a:r>
              <a:rPr lang="en-US" sz="2800" b="1" dirty="0" err="1" smtClean="0">
                <a:solidFill>
                  <a:schemeClr val="bg1"/>
                </a:solidFill>
              </a:rPr>
              <a:t>giới</a:t>
            </a:r>
            <a:endParaRPr lang="en-GB" sz="2800" b="1" dirty="0" smtClean="0">
              <a:solidFill>
                <a:schemeClr val="bg1"/>
              </a:solidFill>
            </a:endParaRPr>
          </a:p>
          <a:p>
            <a:pPr marL="457200" indent="-457200">
              <a:lnSpc>
                <a:spcPct val="150000"/>
              </a:lnSpc>
              <a:buFont typeface="Wingdings" panose="05000000000000000000" pitchFamily="2" charset="2"/>
              <a:buChar char="Ø"/>
            </a:pPr>
            <a:r>
              <a:rPr lang="en-GB" sz="2800" dirty="0" err="1" smtClean="0">
                <a:solidFill>
                  <a:schemeClr val="bg1"/>
                </a:solidFill>
              </a:rPr>
              <a:t>Thắc</a:t>
            </a:r>
            <a:r>
              <a:rPr lang="en-GB" sz="2800" dirty="0" smtClean="0">
                <a:solidFill>
                  <a:schemeClr val="bg1"/>
                </a:solidFill>
              </a:rPr>
              <a:t> </a:t>
            </a:r>
            <a:r>
              <a:rPr lang="en-GB" sz="2800" dirty="0" err="1" smtClean="0">
                <a:solidFill>
                  <a:schemeClr val="bg1"/>
                </a:solidFill>
              </a:rPr>
              <a:t>mắc</a:t>
            </a:r>
            <a:r>
              <a:rPr lang="en-GB" sz="2800" dirty="0" smtClean="0">
                <a:solidFill>
                  <a:schemeClr val="bg1"/>
                </a:solidFill>
              </a:rPr>
              <a:t> </a:t>
            </a:r>
            <a:r>
              <a:rPr lang="en-GB" sz="2800" dirty="0" err="1" smtClean="0">
                <a:solidFill>
                  <a:schemeClr val="bg1"/>
                </a:solidFill>
              </a:rPr>
              <a:t>về</a:t>
            </a:r>
            <a:r>
              <a:rPr lang="en-GB" sz="2800" dirty="0" smtClean="0">
                <a:solidFill>
                  <a:schemeClr val="bg1"/>
                </a:solidFill>
              </a:rPr>
              <a:t> </a:t>
            </a:r>
            <a:r>
              <a:rPr lang="en-GB" sz="2800" b="1" dirty="0" err="1" smtClean="0">
                <a:solidFill>
                  <a:schemeClr val="bg1"/>
                </a:solidFill>
              </a:rPr>
              <a:t>Tiếng</a:t>
            </a:r>
            <a:r>
              <a:rPr lang="en-GB" sz="2800" b="1" dirty="0" smtClean="0">
                <a:solidFill>
                  <a:schemeClr val="bg1"/>
                </a:solidFill>
              </a:rPr>
              <a:t> </a:t>
            </a:r>
            <a:r>
              <a:rPr lang="en-GB" sz="2800" b="1" dirty="0" err="1" smtClean="0">
                <a:solidFill>
                  <a:schemeClr val="bg1"/>
                </a:solidFill>
              </a:rPr>
              <a:t>nói</a:t>
            </a:r>
            <a:r>
              <a:rPr lang="en-GB" sz="2800" b="1" dirty="0" smtClean="0">
                <a:solidFill>
                  <a:schemeClr val="bg1"/>
                </a:solidFill>
              </a:rPr>
              <a:t> </a:t>
            </a:r>
            <a:r>
              <a:rPr lang="en-GB" sz="2800" b="1" dirty="0" err="1" smtClean="0">
                <a:solidFill>
                  <a:schemeClr val="bg1"/>
                </a:solidFill>
              </a:rPr>
              <a:t>và</a:t>
            </a:r>
            <a:r>
              <a:rPr lang="en-GB" sz="2800" b="1" dirty="0" smtClean="0">
                <a:solidFill>
                  <a:schemeClr val="bg1"/>
                </a:solidFill>
              </a:rPr>
              <a:t> </a:t>
            </a:r>
            <a:r>
              <a:rPr lang="en-GB" sz="2800" b="1" dirty="0" err="1" smtClean="0">
                <a:solidFill>
                  <a:schemeClr val="bg1"/>
                </a:solidFill>
              </a:rPr>
              <a:t>Công</a:t>
            </a:r>
            <a:r>
              <a:rPr lang="en-GB" sz="2800" b="1" dirty="0" smtClean="0">
                <a:solidFill>
                  <a:schemeClr val="bg1"/>
                </a:solidFill>
              </a:rPr>
              <a:t> </a:t>
            </a:r>
            <a:r>
              <a:rPr lang="en-GB" sz="2800" b="1" dirty="0" err="1" smtClean="0">
                <a:solidFill>
                  <a:schemeClr val="bg1"/>
                </a:solidFill>
              </a:rPr>
              <a:t>cụ</a:t>
            </a:r>
            <a:endParaRPr lang="en-GB" sz="2800" b="1" dirty="0" smtClean="0">
              <a:solidFill>
                <a:schemeClr val="bg1"/>
              </a:solidFill>
            </a:endParaRPr>
          </a:p>
          <a:p>
            <a:pPr marL="457200" indent="-457200">
              <a:lnSpc>
                <a:spcPct val="150000"/>
              </a:lnSpc>
              <a:buFont typeface="Wingdings" panose="05000000000000000000" pitchFamily="2" charset="2"/>
              <a:buChar char="Ø"/>
            </a:pPr>
            <a:r>
              <a:rPr lang="en-GB" sz="2800" dirty="0" err="1" smtClean="0">
                <a:solidFill>
                  <a:schemeClr val="bg1"/>
                </a:solidFill>
              </a:rPr>
              <a:t>Thiếu</a:t>
            </a:r>
            <a:r>
              <a:rPr lang="en-GB" sz="2800" dirty="0" smtClean="0">
                <a:solidFill>
                  <a:schemeClr val="bg1"/>
                </a:solidFill>
              </a:rPr>
              <a:t> </a:t>
            </a:r>
            <a:r>
              <a:rPr lang="en-GB" sz="2800" dirty="0" err="1" smtClean="0">
                <a:solidFill>
                  <a:schemeClr val="bg1"/>
                </a:solidFill>
              </a:rPr>
              <a:t>nguồn</a:t>
            </a:r>
            <a:r>
              <a:rPr lang="en-GB" sz="2800" dirty="0" smtClean="0">
                <a:solidFill>
                  <a:schemeClr val="bg1"/>
                </a:solidFill>
              </a:rPr>
              <a:t> </a:t>
            </a:r>
            <a:r>
              <a:rPr lang="en-GB" sz="2800" dirty="0" err="1" smtClean="0">
                <a:solidFill>
                  <a:schemeClr val="bg1"/>
                </a:solidFill>
              </a:rPr>
              <a:t>lực</a:t>
            </a:r>
            <a:r>
              <a:rPr lang="en-GB" sz="2800" b="1" dirty="0" smtClean="0">
                <a:solidFill>
                  <a:schemeClr val="bg1"/>
                </a:solidFill>
              </a:rPr>
              <a:t> </a:t>
            </a:r>
          </a:p>
          <a:p>
            <a:pPr marL="457200" indent="-457200">
              <a:lnSpc>
                <a:spcPct val="150000"/>
              </a:lnSpc>
              <a:buFont typeface="Wingdings" panose="05000000000000000000" pitchFamily="2" charset="2"/>
              <a:buChar char="Ø"/>
            </a:pPr>
            <a:r>
              <a:rPr lang="en-US" sz="2800" b="1" dirty="0" err="1" smtClean="0">
                <a:solidFill>
                  <a:schemeClr val="bg1"/>
                </a:solidFill>
              </a:rPr>
              <a:t>Các</a:t>
            </a:r>
            <a:r>
              <a:rPr lang="en-US" sz="2800" b="1" dirty="0" smtClean="0">
                <a:solidFill>
                  <a:schemeClr val="bg1"/>
                </a:solidFill>
              </a:rPr>
              <a:t> </a:t>
            </a:r>
            <a:r>
              <a:rPr lang="en-US" sz="2800" b="1" dirty="0" err="1" smtClean="0">
                <a:solidFill>
                  <a:schemeClr val="bg1"/>
                </a:solidFill>
              </a:rPr>
              <a:t>rào</a:t>
            </a:r>
            <a:r>
              <a:rPr lang="en-US" sz="2800" b="1" dirty="0" smtClean="0">
                <a:solidFill>
                  <a:schemeClr val="bg1"/>
                </a:solidFill>
              </a:rPr>
              <a:t> </a:t>
            </a:r>
            <a:r>
              <a:rPr lang="en-US" sz="2800" b="1" dirty="0" err="1" smtClean="0">
                <a:solidFill>
                  <a:schemeClr val="bg1"/>
                </a:solidFill>
              </a:rPr>
              <a:t>cản</a:t>
            </a:r>
            <a:r>
              <a:rPr lang="en-US" sz="2800" b="1" dirty="0" smtClean="0">
                <a:solidFill>
                  <a:schemeClr val="bg1"/>
                </a:solidFill>
              </a:rPr>
              <a:t> </a:t>
            </a:r>
            <a:r>
              <a:rPr lang="en-US" sz="2800" b="1" dirty="0" err="1" smtClean="0">
                <a:solidFill>
                  <a:schemeClr val="bg1"/>
                </a:solidFill>
              </a:rPr>
              <a:t>liên</a:t>
            </a:r>
            <a:r>
              <a:rPr lang="en-US" sz="2800" b="1" dirty="0" smtClean="0">
                <a:solidFill>
                  <a:schemeClr val="bg1"/>
                </a:solidFill>
              </a:rPr>
              <a:t> </a:t>
            </a:r>
            <a:r>
              <a:rPr lang="en-US" sz="2800" b="1" dirty="0" err="1" smtClean="0">
                <a:solidFill>
                  <a:schemeClr val="bg1"/>
                </a:solidFill>
              </a:rPr>
              <a:t>quan</a:t>
            </a:r>
            <a:r>
              <a:rPr lang="en-US" sz="2800" b="1" dirty="0" smtClean="0">
                <a:solidFill>
                  <a:schemeClr val="bg1"/>
                </a:solidFill>
              </a:rPr>
              <a:t> </a:t>
            </a:r>
            <a:r>
              <a:rPr lang="en-US" sz="2800" b="1" dirty="0" err="1" smtClean="0">
                <a:solidFill>
                  <a:schemeClr val="bg1"/>
                </a:solidFill>
              </a:rPr>
              <a:t>đến</a:t>
            </a:r>
            <a:r>
              <a:rPr lang="en-US" sz="2800" b="1" dirty="0" smtClean="0">
                <a:solidFill>
                  <a:schemeClr val="bg1"/>
                </a:solidFill>
              </a:rPr>
              <a:t> </a:t>
            </a:r>
            <a:r>
              <a:rPr lang="en-US" sz="2800" b="1" dirty="0" err="1" smtClean="0">
                <a:solidFill>
                  <a:schemeClr val="bg1"/>
                </a:solidFill>
              </a:rPr>
              <a:t>bối</a:t>
            </a:r>
            <a:r>
              <a:rPr lang="en-US" sz="2800" b="1" dirty="0" smtClean="0">
                <a:solidFill>
                  <a:schemeClr val="bg1"/>
                </a:solidFill>
              </a:rPr>
              <a:t> </a:t>
            </a:r>
            <a:r>
              <a:rPr lang="en-US" sz="2800" b="1" dirty="0" err="1" smtClean="0">
                <a:solidFill>
                  <a:schemeClr val="bg1"/>
                </a:solidFill>
              </a:rPr>
              <a:t>cảnh</a:t>
            </a:r>
            <a:endParaRPr lang="en-US" sz="2800" b="1" dirty="0" smtClean="0">
              <a:solidFill>
                <a:schemeClr val="bg1"/>
              </a:solidFill>
            </a:endParaRPr>
          </a:p>
        </p:txBody>
      </p:sp>
    </p:spTree>
    <p:extLst>
      <p:ext uri="{BB962C8B-B14F-4D97-AF65-F5344CB8AC3E}">
        <p14:creationId xmlns:p14="http://schemas.microsoft.com/office/powerpoint/2010/main" val="322960624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9525"/>
            <a:ext cx="9144000" cy="708025"/>
          </a:xfrm>
          <a:prstGeom prst="rect">
            <a:avLst/>
          </a:prstGeom>
          <a:solidFill>
            <a:schemeClr val="tx1"/>
          </a:solidFill>
        </p:spPr>
        <p:txBody>
          <a:bodyPr wrap="square">
            <a:spAutoFit/>
          </a:bodyPr>
          <a:lstStyle/>
          <a:p>
            <a:pPr defTabSz="457200" fontAlgn="auto">
              <a:spcBef>
                <a:spcPts val="0"/>
              </a:spcBef>
              <a:spcAft>
                <a:spcPts val="0"/>
              </a:spcAft>
              <a:defRPr/>
            </a:pPr>
            <a:r>
              <a:rPr lang="en-US" sz="4000" b="1" dirty="0" err="1" smtClean="0">
                <a:solidFill>
                  <a:prstClr val="white"/>
                </a:solidFill>
                <a:latin typeface="Calibri"/>
                <a:ea typeface="+mn-ea"/>
              </a:rPr>
              <a:t>Cái</a:t>
            </a:r>
            <a:r>
              <a:rPr lang="en-US" sz="4000" b="1" dirty="0" smtClean="0">
                <a:solidFill>
                  <a:prstClr val="white"/>
                </a:solidFill>
                <a:latin typeface="Calibri"/>
                <a:ea typeface="+mn-ea"/>
              </a:rPr>
              <a:t> </a:t>
            </a:r>
            <a:r>
              <a:rPr lang="en-US" sz="4000" b="1" dirty="0" err="1" smtClean="0">
                <a:solidFill>
                  <a:prstClr val="white"/>
                </a:solidFill>
                <a:latin typeface="Calibri"/>
                <a:ea typeface="+mn-ea"/>
              </a:rPr>
              <a:t>gì</a:t>
            </a:r>
            <a:r>
              <a:rPr lang="en-US" sz="4000" b="1" dirty="0" smtClean="0">
                <a:solidFill>
                  <a:prstClr val="white"/>
                </a:solidFill>
                <a:latin typeface="Calibri"/>
                <a:ea typeface="+mn-ea"/>
              </a:rPr>
              <a:t>? </a:t>
            </a:r>
            <a:r>
              <a:rPr lang="en-US" sz="4000" b="1" dirty="0" err="1" smtClean="0">
                <a:solidFill>
                  <a:prstClr val="white"/>
                </a:solidFill>
                <a:latin typeface="Calibri"/>
                <a:ea typeface="+mn-ea"/>
              </a:rPr>
              <a:t>Trọng</a:t>
            </a:r>
            <a:r>
              <a:rPr lang="en-US" sz="4000" b="1" dirty="0" smtClean="0">
                <a:solidFill>
                  <a:prstClr val="white"/>
                </a:solidFill>
                <a:latin typeface="Calibri"/>
                <a:ea typeface="+mn-ea"/>
              </a:rPr>
              <a:t> </a:t>
            </a:r>
            <a:r>
              <a:rPr lang="en-US" sz="4000" b="1" dirty="0" err="1" smtClean="0">
                <a:solidFill>
                  <a:prstClr val="white"/>
                </a:solidFill>
                <a:latin typeface="Calibri"/>
                <a:ea typeface="+mn-ea"/>
              </a:rPr>
              <a:t>tâm</a:t>
            </a:r>
            <a:r>
              <a:rPr lang="en-US" sz="4000" b="1" dirty="0" smtClean="0">
                <a:solidFill>
                  <a:prstClr val="white"/>
                </a:solidFill>
                <a:latin typeface="Calibri"/>
                <a:ea typeface="+mn-ea"/>
              </a:rPr>
              <a:t> </a:t>
            </a:r>
            <a:r>
              <a:rPr lang="en-US" sz="4000" b="1" dirty="0" err="1" smtClean="0">
                <a:solidFill>
                  <a:prstClr val="white"/>
                </a:solidFill>
                <a:latin typeface="Calibri"/>
                <a:ea typeface="+mn-ea"/>
              </a:rPr>
              <a:t>và</a:t>
            </a:r>
            <a:r>
              <a:rPr lang="en-US" sz="4000" b="1" dirty="0" smtClean="0">
                <a:solidFill>
                  <a:prstClr val="white"/>
                </a:solidFill>
                <a:latin typeface="Calibri"/>
                <a:ea typeface="+mn-ea"/>
              </a:rPr>
              <a:t> </a:t>
            </a:r>
            <a:r>
              <a:rPr lang="en-US" sz="4000" b="1" dirty="0" err="1" smtClean="0">
                <a:solidFill>
                  <a:prstClr val="white"/>
                </a:solidFill>
                <a:latin typeface="Calibri"/>
                <a:ea typeface="+mn-ea"/>
              </a:rPr>
              <a:t>Câu</a:t>
            </a:r>
            <a:r>
              <a:rPr lang="en-US" sz="4000" b="1" dirty="0" smtClean="0">
                <a:solidFill>
                  <a:prstClr val="white"/>
                </a:solidFill>
                <a:latin typeface="Calibri"/>
                <a:ea typeface="+mn-ea"/>
              </a:rPr>
              <a:t> </a:t>
            </a:r>
            <a:r>
              <a:rPr lang="en-US" sz="4000" b="1" dirty="0" err="1" smtClean="0">
                <a:solidFill>
                  <a:prstClr val="white"/>
                </a:solidFill>
                <a:latin typeface="Calibri"/>
                <a:ea typeface="+mn-ea"/>
              </a:rPr>
              <a:t>hỏi</a:t>
            </a:r>
            <a:endParaRPr lang="en-US" sz="4000" b="1" dirty="0">
              <a:solidFill>
                <a:prstClr val="white"/>
              </a:solidFill>
              <a:latin typeface="Calibri"/>
              <a:ea typeface="+mn-ea"/>
            </a:endParaRPr>
          </a:p>
        </p:txBody>
      </p:sp>
      <p:pic>
        <p:nvPicPr>
          <p:cNvPr id="57347" name="Picture 4" descr="evaluation.jpe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9246" y="901697"/>
            <a:ext cx="6033033" cy="5047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758187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1" descr="Consider-all-method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09732" y="1002800"/>
            <a:ext cx="6402628" cy="4802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0" y="0"/>
            <a:ext cx="10290176" cy="1323439"/>
          </a:xfrm>
          <a:prstGeom prst="rect">
            <a:avLst/>
          </a:prstGeom>
          <a:solidFill>
            <a:schemeClr val="tx1"/>
          </a:solidFill>
        </p:spPr>
        <p:txBody>
          <a:bodyPr wrap="square">
            <a:spAutoFit/>
          </a:bodyPr>
          <a:lstStyle/>
          <a:p>
            <a:pPr defTabSz="457200" fontAlgn="auto">
              <a:spcBef>
                <a:spcPts val="0"/>
              </a:spcBef>
              <a:spcAft>
                <a:spcPts val="0"/>
              </a:spcAft>
              <a:defRPr/>
            </a:pPr>
            <a:r>
              <a:rPr lang="en-US" sz="4000" b="1" smtClean="0">
                <a:solidFill>
                  <a:schemeClr val="bg1"/>
                </a:solidFill>
                <a:latin typeface="Calibri"/>
              </a:rPr>
              <a:t>Làm thế nào? Cách tiếp cận, phương pháp, công cụ</a:t>
            </a:r>
            <a:endParaRPr lang="en-US" sz="4000" b="1" dirty="0">
              <a:solidFill>
                <a:schemeClr val="bg1"/>
              </a:solidFill>
              <a:latin typeface="Calibri"/>
            </a:endParaRPr>
          </a:p>
        </p:txBody>
      </p:sp>
      <p:sp>
        <p:nvSpPr>
          <p:cNvPr id="2" name="TextBox 1"/>
          <p:cNvSpPr txBox="1"/>
          <p:nvPr/>
        </p:nvSpPr>
        <p:spPr>
          <a:xfrm>
            <a:off x="1115616" y="1628800"/>
            <a:ext cx="3960440" cy="1200329"/>
          </a:xfrm>
          <a:prstGeom prst="rect">
            <a:avLst/>
          </a:prstGeom>
          <a:solidFill>
            <a:schemeClr val="bg1"/>
          </a:solidFill>
        </p:spPr>
        <p:txBody>
          <a:bodyPr wrap="square" rtlCol="0">
            <a:spAutoFit/>
          </a:bodyPr>
          <a:lstStyle/>
          <a:p>
            <a:r>
              <a:rPr lang="en-US" sz="2400" smtClean="0"/>
              <a:t>Giờ chúng ta bắt đầu lên kế hoạch đánh giá. Ta nên áp dụng phương pháp nào nhỉ?</a:t>
            </a:r>
            <a:endParaRPr lang="vi-VN" sz="2400"/>
          </a:p>
        </p:txBody>
      </p:sp>
      <p:sp>
        <p:nvSpPr>
          <p:cNvPr id="6" name="TextBox 5"/>
          <p:cNvSpPr txBox="1"/>
          <p:nvPr/>
        </p:nvSpPr>
        <p:spPr>
          <a:xfrm>
            <a:off x="5450058" y="1864574"/>
            <a:ext cx="1697764" cy="461665"/>
          </a:xfrm>
          <a:prstGeom prst="rect">
            <a:avLst/>
          </a:prstGeom>
          <a:solidFill>
            <a:schemeClr val="bg1"/>
          </a:solidFill>
        </p:spPr>
        <p:txBody>
          <a:bodyPr wrap="square" rtlCol="0">
            <a:spAutoFit/>
          </a:bodyPr>
          <a:lstStyle/>
          <a:p>
            <a:pPr algn="ctr"/>
            <a:r>
              <a:rPr lang="en-US" sz="2400" smtClean="0"/>
              <a:t>Tất cả</a:t>
            </a:r>
            <a:endParaRPr lang="vi-VN" sz="2400"/>
          </a:p>
        </p:txBody>
      </p:sp>
    </p:spTree>
    <p:extLst>
      <p:ext uri="{BB962C8B-B14F-4D97-AF65-F5344CB8AC3E}">
        <p14:creationId xmlns:p14="http://schemas.microsoft.com/office/powerpoint/2010/main" val="9126304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362229049"/>
              </p:ext>
            </p:extLst>
          </p:nvPr>
        </p:nvGraphicFramePr>
        <p:xfrm>
          <a:off x="-1" y="332656"/>
          <a:ext cx="8388425" cy="61206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486085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464" y="623590"/>
            <a:ext cx="9144001" cy="1077218"/>
          </a:xfrm>
          <a:prstGeom prst="rect">
            <a:avLst/>
          </a:prstGeom>
          <a:solidFill>
            <a:schemeClr val="accent1">
              <a:lumMod val="75000"/>
            </a:schemeClr>
          </a:solidFill>
        </p:spPr>
        <p:txBody>
          <a:bodyPr wrap="square">
            <a:spAutoFit/>
          </a:bodyPr>
          <a:lstStyle/>
          <a:p>
            <a:pPr defTabSz="457200" fontAlgn="auto">
              <a:spcBef>
                <a:spcPts val="0"/>
              </a:spcBef>
              <a:spcAft>
                <a:spcPts val="0"/>
              </a:spcAft>
              <a:defRPr/>
            </a:pPr>
            <a:r>
              <a:rPr lang="en-US" sz="3200" b="1" smtClean="0">
                <a:solidFill>
                  <a:schemeClr val="bg1"/>
                </a:solidFill>
              </a:rPr>
              <a:t>Tính toàn diện, sự tham gia, các mối quan hệ quyền lực bình đẳng</a:t>
            </a:r>
            <a:endParaRPr lang="en-US" sz="3200" b="1" dirty="0">
              <a:solidFill>
                <a:schemeClr val="bg1"/>
              </a:solidFill>
            </a:endParaRPr>
          </a:p>
        </p:txBody>
      </p:sp>
      <p:pic>
        <p:nvPicPr>
          <p:cNvPr id="4" name="Picture 3"/>
          <p:cNvPicPr>
            <a:picLocks noChangeAspect="1"/>
          </p:cNvPicPr>
          <p:nvPr/>
        </p:nvPicPr>
        <p:blipFill>
          <a:blip r:embed="rId3"/>
          <a:stretch>
            <a:fillRect/>
          </a:stretch>
        </p:blipFill>
        <p:spPr>
          <a:xfrm>
            <a:off x="5364088" y="2204864"/>
            <a:ext cx="2487384" cy="3468925"/>
          </a:xfrm>
          <a:prstGeom prst="rect">
            <a:avLst/>
          </a:prstGeom>
        </p:spPr>
      </p:pic>
      <p:pic>
        <p:nvPicPr>
          <p:cNvPr id="6" name="Picture 5"/>
          <p:cNvPicPr>
            <a:picLocks noChangeAspect="1"/>
          </p:cNvPicPr>
          <p:nvPr/>
        </p:nvPicPr>
        <p:blipFill>
          <a:blip r:embed="rId4"/>
          <a:stretch>
            <a:fillRect/>
          </a:stretch>
        </p:blipFill>
        <p:spPr>
          <a:xfrm>
            <a:off x="0" y="1700808"/>
            <a:ext cx="5242757" cy="3706170"/>
          </a:xfrm>
          <a:prstGeom prst="rect">
            <a:avLst/>
          </a:prstGeom>
        </p:spPr>
      </p:pic>
      <p:sp>
        <p:nvSpPr>
          <p:cNvPr id="12" name="Rectangle 11"/>
          <p:cNvSpPr/>
          <p:nvPr/>
        </p:nvSpPr>
        <p:spPr>
          <a:xfrm>
            <a:off x="-1898" y="-11575"/>
            <a:ext cx="9073008" cy="523220"/>
          </a:xfrm>
          <a:prstGeom prst="rect">
            <a:avLst/>
          </a:prstGeom>
        </p:spPr>
        <p:txBody>
          <a:bodyPr wrap="square">
            <a:spAutoFit/>
          </a:bodyPr>
          <a:lstStyle/>
          <a:p>
            <a:r>
              <a:rPr lang="en-US" sz="2800" i="1" smtClean="0">
                <a:solidFill>
                  <a:schemeClr val="accent3">
                    <a:lumMod val="75000"/>
                  </a:schemeClr>
                </a:solidFill>
              </a:rPr>
              <a:t>Lồng ghép Bình đẳng giới vào công tác đánh giá</a:t>
            </a:r>
            <a:endParaRPr lang="en-US" sz="2800" i="1" dirty="0" smtClean="0">
              <a:solidFill>
                <a:schemeClr val="accent3">
                  <a:lumMod val="75000"/>
                </a:schemeClr>
              </a:solidFill>
            </a:endParaRPr>
          </a:p>
        </p:txBody>
      </p:sp>
    </p:spTree>
    <p:extLst>
      <p:ext uri="{BB962C8B-B14F-4D97-AF65-F5344CB8AC3E}">
        <p14:creationId xmlns:p14="http://schemas.microsoft.com/office/powerpoint/2010/main" val="41993734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124744"/>
            <a:ext cx="8856704" cy="3600986"/>
          </a:xfrm>
          <a:prstGeom prst="rect">
            <a:avLst/>
          </a:prstGeom>
        </p:spPr>
        <p:txBody>
          <a:bodyPr wrap="square">
            <a:spAutoFit/>
          </a:bodyPr>
          <a:lstStyle/>
          <a:p>
            <a:r>
              <a:rPr lang="en-US" sz="3600" b="1" smtClean="0">
                <a:solidFill>
                  <a:schemeClr val="accent1">
                    <a:lumMod val="75000"/>
                  </a:schemeClr>
                </a:solidFill>
              </a:rPr>
              <a:t>Tính toàn diện</a:t>
            </a:r>
            <a:r>
              <a:rPr lang="en-US" sz="3600" smtClean="0">
                <a:solidFill>
                  <a:schemeClr val="accent1">
                    <a:lumMod val="75000"/>
                  </a:schemeClr>
                </a:solidFill>
              </a:rPr>
              <a:t>.</a:t>
            </a:r>
            <a:r>
              <a:rPr lang="en-US" sz="3600" smtClean="0">
                <a:solidFill>
                  <a:schemeClr val="accent3">
                    <a:lumMod val="75000"/>
                  </a:schemeClr>
                </a:solidFill>
              </a:rPr>
              <a:t> </a:t>
            </a:r>
            <a:endParaRPr lang="en-US" sz="3600" dirty="0" smtClean="0">
              <a:solidFill>
                <a:schemeClr val="accent3">
                  <a:lumMod val="75000"/>
                </a:schemeClr>
              </a:solidFill>
            </a:endParaRPr>
          </a:p>
          <a:p>
            <a:endParaRPr lang="en-US" sz="2400" dirty="0"/>
          </a:p>
          <a:p>
            <a:r>
              <a:rPr lang="en-US" sz="2400" smtClean="0"/>
              <a:t>Những nhóm nào sẽ hưởng lợi từ dịch vụ được đánh giá?</a:t>
            </a:r>
            <a:endParaRPr lang="en-US" sz="2400" dirty="0" smtClean="0"/>
          </a:p>
          <a:p>
            <a:endParaRPr lang="en-US" sz="2400" dirty="0"/>
          </a:p>
          <a:p>
            <a:r>
              <a:rPr lang="en-US" sz="2400" smtClean="0"/>
              <a:t>Các nhóm cần được </a:t>
            </a:r>
            <a:r>
              <a:rPr lang="en-US" sz="2400" b="1" smtClean="0">
                <a:solidFill>
                  <a:srgbClr val="FF0000"/>
                </a:solidFill>
              </a:rPr>
              <a:t>phân tách theo giới </a:t>
            </a:r>
            <a:r>
              <a:rPr lang="en-US" sz="2400" smtClean="0"/>
              <a:t>để đánh giá những lợi ích có được phân bố đồng đều hay không. </a:t>
            </a:r>
            <a:endParaRPr lang="en-US" sz="2400" dirty="0" smtClean="0"/>
          </a:p>
          <a:p>
            <a:endParaRPr lang="en-US" sz="2400" dirty="0"/>
          </a:p>
          <a:p>
            <a:r>
              <a:rPr lang="en-US" sz="2400" smtClean="0"/>
              <a:t>Nhằm biết được những nhóm có liên quan, họ bị tác động ra sao và làm cách nào để hạn chế tất cả các ảnh hưởng tiêu cực.</a:t>
            </a:r>
            <a:endParaRPr lang="en-US" sz="2400" dirty="0" smtClean="0"/>
          </a:p>
        </p:txBody>
      </p:sp>
      <p:sp>
        <p:nvSpPr>
          <p:cNvPr id="6" name="Rectangle 5"/>
          <p:cNvSpPr/>
          <p:nvPr/>
        </p:nvSpPr>
        <p:spPr>
          <a:xfrm>
            <a:off x="-1898" y="-11575"/>
            <a:ext cx="9073008" cy="523220"/>
          </a:xfrm>
          <a:prstGeom prst="rect">
            <a:avLst/>
          </a:prstGeom>
        </p:spPr>
        <p:txBody>
          <a:bodyPr wrap="square">
            <a:spAutoFit/>
          </a:bodyPr>
          <a:lstStyle/>
          <a:p>
            <a:r>
              <a:rPr lang="en-US" sz="2800" i="1" smtClean="0">
                <a:solidFill>
                  <a:schemeClr val="accent3">
                    <a:lumMod val="75000"/>
                  </a:schemeClr>
                </a:solidFill>
              </a:rPr>
              <a:t>Lồng ghép Bình đẳng giới vào công tác đánh giá</a:t>
            </a:r>
            <a:endParaRPr lang="en-US" sz="2800" i="1" dirty="0" smtClean="0">
              <a:solidFill>
                <a:schemeClr val="accent3">
                  <a:lumMod val="75000"/>
                </a:schemeClr>
              </a:solidFill>
            </a:endParaRPr>
          </a:p>
        </p:txBody>
      </p:sp>
    </p:spTree>
    <p:extLst>
      <p:ext uri="{BB962C8B-B14F-4D97-AF65-F5344CB8AC3E}">
        <p14:creationId xmlns:p14="http://schemas.microsoft.com/office/powerpoint/2010/main" val="3436501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96752"/>
            <a:ext cx="8229600" cy="3240360"/>
          </a:xfrm>
        </p:spPr>
        <p:txBody>
          <a:bodyPr>
            <a:noAutofit/>
          </a:bodyPr>
          <a:lstStyle/>
          <a:p>
            <a:r>
              <a:rPr lang="en-GB" sz="3200" b="1" dirty="0" err="1" smtClean="0">
                <a:solidFill>
                  <a:schemeClr val="accent3">
                    <a:lumMod val="75000"/>
                  </a:schemeClr>
                </a:solidFill>
              </a:rPr>
              <a:t>Tài</a:t>
            </a:r>
            <a:r>
              <a:rPr lang="en-GB" sz="3200" b="1" dirty="0" smtClean="0">
                <a:solidFill>
                  <a:schemeClr val="accent3">
                    <a:lumMod val="75000"/>
                  </a:schemeClr>
                </a:solidFill>
              </a:rPr>
              <a:t> </a:t>
            </a:r>
            <a:r>
              <a:rPr lang="en-GB" sz="3200" b="1" dirty="0" err="1" smtClean="0">
                <a:solidFill>
                  <a:schemeClr val="accent3">
                    <a:lumMod val="75000"/>
                  </a:schemeClr>
                </a:solidFill>
              </a:rPr>
              <a:t>liệu</a:t>
            </a:r>
            <a:r>
              <a:rPr lang="en-GB" sz="3200" b="1" dirty="0" smtClean="0">
                <a:solidFill>
                  <a:schemeClr val="accent3">
                    <a:lumMod val="75000"/>
                  </a:schemeClr>
                </a:solidFill>
              </a:rPr>
              <a:t> </a:t>
            </a:r>
            <a:r>
              <a:rPr lang="en-GB" sz="3200" b="1" dirty="0" err="1" smtClean="0">
                <a:solidFill>
                  <a:schemeClr val="accent3">
                    <a:lumMod val="75000"/>
                  </a:schemeClr>
                </a:solidFill>
              </a:rPr>
              <a:t>Đầu</a:t>
            </a:r>
            <a:r>
              <a:rPr lang="en-GB" sz="3200" b="1" dirty="0" smtClean="0">
                <a:solidFill>
                  <a:schemeClr val="accent3">
                    <a:lumMod val="75000"/>
                  </a:schemeClr>
                </a:solidFill>
              </a:rPr>
              <a:t> </a:t>
            </a:r>
            <a:r>
              <a:rPr lang="en-GB" sz="3200" b="1" dirty="0" err="1" smtClean="0">
                <a:solidFill>
                  <a:schemeClr val="accent3">
                    <a:lumMod val="75000"/>
                  </a:schemeClr>
                </a:solidFill>
              </a:rPr>
              <a:t>ra</a:t>
            </a:r>
            <a:r>
              <a:rPr lang="en-GB" sz="3200" b="1" dirty="0" smtClean="0">
                <a:solidFill>
                  <a:schemeClr val="accent3">
                    <a:lumMod val="75000"/>
                  </a:schemeClr>
                </a:solidFill>
              </a:rPr>
              <a:t> </a:t>
            </a:r>
            <a:r>
              <a:rPr lang="en-GB" sz="3200" b="1" dirty="0" err="1" smtClean="0">
                <a:solidFill>
                  <a:schemeClr val="accent3">
                    <a:lumMod val="75000"/>
                  </a:schemeClr>
                </a:solidFill>
              </a:rPr>
              <a:t>của</a:t>
            </a:r>
            <a:r>
              <a:rPr lang="en-GB" sz="3200" b="1" dirty="0" smtClean="0">
                <a:solidFill>
                  <a:schemeClr val="accent3">
                    <a:lumMod val="75000"/>
                  </a:schemeClr>
                </a:solidFill>
              </a:rPr>
              <a:t> UNGASS 2016</a:t>
            </a:r>
            <a:r>
              <a:rPr lang="en-GB" sz="3200" dirty="0" smtClean="0"/>
              <a:t/>
            </a:r>
            <a:br>
              <a:rPr lang="en-GB" sz="3200" dirty="0" smtClean="0"/>
            </a:br>
            <a:r>
              <a:rPr lang="en-GB" sz="3200" dirty="0" smtClean="0"/>
              <a:t/>
            </a:r>
            <a:br>
              <a:rPr lang="en-GB" sz="3200" dirty="0" smtClean="0"/>
            </a:br>
            <a:r>
              <a:rPr lang="en-GB" sz="3200" dirty="0" smtClean="0">
                <a:solidFill>
                  <a:schemeClr val="tx2"/>
                </a:solidFill>
              </a:rPr>
              <a:t>“</a:t>
            </a:r>
            <a:r>
              <a:rPr lang="en-GB" sz="3200" dirty="0" err="1" smtClean="0">
                <a:solidFill>
                  <a:schemeClr val="tx2"/>
                </a:solidFill>
              </a:rPr>
              <a:t>Chúng</a:t>
            </a:r>
            <a:r>
              <a:rPr lang="en-GB" sz="3200" dirty="0" smtClean="0">
                <a:solidFill>
                  <a:schemeClr val="tx2"/>
                </a:solidFill>
              </a:rPr>
              <a:t> </a:t>
            </a:r>
            <a:r>
              <a:rPr lang="en-GB" sz="3200" dirty="0" err="1" smtClean="0">
                <a:solidFill>
                  <a:schemeClr val="tx2"/>
                </a:solidFill>
              </a:rPr>
              <a:t>tôi</a:t>
            </a:r>
            <a:r>
              <a:rPr lang="en-GB" sz="3200" dirty="0" smtClean="0">
                <a:solidFill>
                  <a:schemeClr val="tx2"/>
                </a:solidFill>
              </a:rPr>
              <a:t> </a:t>
            </a:r>
            <a:r>
              <a:rPr lang="en-GB" sz="3200" dirty="0" err="1" smtClean="0">
                <a:solidFill>
                  <a:schemeClr val="tx2"/>
                </a:solidFill>
              </a:rPr>
              <a:t>khẳng</a:t>
            </a:r>
            <a:r>
              <a:rPr lang="en-GB" sz="3200" dirty="0" smtClean="0">
                <a:solidFill>
                  <a:schemeClr val="tx2"/>
                </a:solidFill>
              </a:rPr>
              <a:t> </a:t>
            </a:r>
            <a:r>
              <a:rPr lang="en-GB" sz="3200" dirty="0" err="1" smtClean="0">
                <a:solidFill>
                  <a:schemeClr val="tx2"/>
                </a:solidFill>
              </a:rPr>
              <a:t>định</a:t>
            </a:r>
            <a:r>
              <a:rPr lang="en-GB" sz="3200" dirty="0" smtClean="0">
                <a:solidFill>
                  <a:schemeClr val="tx2"/>
                </a:solidFill>
              </a:rPr>
              <a:t> cam </a:t>
            </a:r>
            <a:r>
              <a:rPr lang="en-GB" sz="3200" dirty="0" err="1" smtClean="0">
                <a:solidFill>
                  <a:schemeClr val="tx2"/>
                </a:solidFill>
              </a:rPr>
              <a:t>kết</a:t>
            </a:r>
            <a:r>
              <a:rPr lang="en-GB" sz="3200" dirty="0" smtClean="0">
                <a:solidFill>
                  <a:schemeClr val="tx2"/>
                </a:solidFill>
              </a:rPr>
              <a:t> </a:t>
            </a:r>
            <a:r>
              <a:rPr lang="en-GB" sz="3200" b="1" dirty="0" err="1" smtClean="0">
                <a:solidFill>
                  <a:schemeClr val="tx2"/>
                </a:solidFill>
              </a:rPr>
              <a:t>trước</a:t>
            </a:r>
            <a:r>
              <a:rPr lang="en-GB" sz="3200" b="1" dirty="0" smtClean="0">
                <a:solidFill>
                  <a:schemeClr val="tx2"/>
                </a:solidFill>
              </a:rPr>
              <a:t> </a:t>
            </a:r>
            <a:r>
              <a:rPr lang="en-GB" sz="3200" b="1" dirty="0" err="1" smtClean="0">
                <a:solidFill>
                  <a:schemeClr val="tx2"/>
                </a:solidFill>
              </a:rPr>
              <a:t>năm</a:t>
            </a:r>
            <a:r>
              <a:rPr lang="en-GB" sz="3200" b="1" dirty="0" smtClean="0">
                <a:solidFill>
                  <a:schemeClr val="tx2"/>
                </a:solidFill>
              </a:rPr>
              <a:t> 2030 </a:t>
            </a:r>
            <a:r>
              <a:rPr lang="en-GB" sz="3200" b="1" dirty="0" err="1" smtClean="0">
                <a:solidFill>
                  <a:schemeClr val="tx2"/>
                </a:solidFill>
              </a:rPr>
              <a:t>chấm</a:t>
            </a:r>
            <a:r>
              <a:rPr lang="en-GB" sz="3200" b="1" dirty="0" smtClean="0">
                <a:solidFill>
                  <a:schemeClr val="tx2"/>
                </a:solidFill>
              </a:rPr>
              <a:t> </a:t>
            </a:r>
            <a:r>
              <a:rPr lang="en-GB" sz="3200" b="1" dirty="0" err="1" smtClean="0">
                <a:solidFill>
                  <a:schemeClr val="tx2"/>
                </a:solidFill>
              </a:rPr>
              <a:t>dứt</a:t>
            </a:r>
            <a:r>
              <a:rPr lang="en-GB" sz="3200" b="1" dirty="0" smtClean="0">
                <a:solidFill>
                  <a:schemeClr val="tx2"/>
                </a:solidFill>
              </a:rPr>
              <a:t> </a:t>
            </a:r>
            <a:r>
              <a:rPr lang="en-GB" sz="3200" b="1" dirty="0" err="1" smtClean="0">
                <a:solidFill>
                  <a:schemeClr val="tx2"/>
                </a:solidFill>
              </a:rPr>
              <a:t>các</a:t>
            </a:r>
            <a:r>
              <a:rPr lang="en-GB" sz="3200" b="1" dirty="0" smtClean="0">
                <a:solidFill>
                  <a:schemeClr val="tx2"/>
                </a:solidFill>
              </a:rPr>
              <a:t> </a:t>
            </a:r>
            <a:r>
              <a:rPr lang="en-GB" sz="3200" b="1" dirty="0" err="1" smtClean="0">
                <a:solidFill>
                  <a:schemeClr val="tx2"/>
                </a:solidFill>
              </a:rPr>
              <a:t>đại</a:t>
            </a:r>
            <a:r>
              <a:rPr lang="en-GB" sz="3200" b="1" dirty="0" smtClean="0">
                <a:solidFill>
                  <a:schemeClr val="tx2"/>
                </a:solidFill>
              </a:rPr>
              <a:t> </a:t>
            </a:r>
            <a:r>
              <a:rPr lang="en-GB" sz="3200" b="1" dirty="0" err="1" smtClean="0">
                <a:solidFill>
                  <a:schemeClr val="tx2"/>
                </a:solidFill>
              </a:rPr>
              <a:t>dịch</a:t>
            </a:r>
            <a:r>
              <a:rPr lang="en-GB" sz="3200" b="1" dirty="0" smtClean="0">
                <a:solidFill>
                  <a:schemeClr val="tx2"/>
                </a:solidFill>
              </a:rPr>
              <a:t>  AIDS</a:t>
            </a:r>
            <a:r>
              <a:rPr lang="en-GB" sz="3200" dirty="0" smtClean="0">
                <a:solidFill>
                  <a:schemeClr val="tx2"/>
                </a:solidFill>
              </a:rPr>
              <a:t>, </a:t>
            </a:r>
            <a:r>
              <a:rPr lang="en-GB" sz="3200" dirty="0" err="1" smtClean="0">
                <a:solidFill>
                  <a:schemeClr val="tx2"/>
                </a:solidFill>
              </a:rPr>
              <a:t>lao</a:t>
            </a:r>
            <a:r>
              <a:rPr lang="en-GB" sz="3200" dirty="0" smtClean="0">
                <a:solidFill>
                  <a:schemeClr val="tx2"/>
                </a:solidFill>
              </a:rPr>
              <a:t> </a:t>
            </a:r>
            <a:r>
              <a:rPr lang="en-GB" sz="3200" dirty="0" err="1" smtClean="0">
                <a:solidFill>
                  <a:schemeClr val="tx2"/>
                </a:solidFill>
              </a:rPr>
              <a:t>cũng</a:t>
            </a:r>
            <a:r>
              <a:rPr lang="en-GB" sz="3200" dirty="0" smtClean="0">
                <a:solidFill>
                  <a:schemeClr val="tx2"/>
                </a:solidFill>
              </a:rPr>
              <a:t> </a:t>
            </a:r>
            <a:r>
              <a:rPr lang="en-GB" sz="3200" dirty="0" err="1" smtClean="0">
                <a:solidFill>
                  <a:schemeClr val="tx2"/>
                </a:solidFill>
              </a:rPr>
              <a:t>như</a:t>
            </a:r>
            <a:r>
              <a:rPr lang="en-GB" sz="3200" dirty="0" smtClean="0">
                <a:solidFill>
                  <a:schemeClr val="tx2"/>
                </a:solidFill>
              </a:rPr>
              <a:t> </a:t>
            </a:r>
            <a:r>
              <a:rPr lang="en-GB" sz="3200" dirty="0" err="1" smtClean="0">
                <a:solidFill>
                  <a:schemeClr val="tx2"/>
                </a:solidFill>
              </a:rPr>
              <a:t>ngăn</a:t>
            </a:r>
            <a:r>
              <a:rPr lang="en-GB" sz="3200" dirty="0" smtClean="0">
                <a:solidFill>
                  <a:schemeClr val="tx2"/>
                </a:solidFill>
              </a:rPr>
              <a:t> </a:t>
            </a:r>
            <a:r>
              <a:rPr lang="en-GB" sz="3200" dirty="0" err="1" smtClean="0">
                <a:solidFill>
                  <a:schemeClr val="tx2"/>
                </a:solidFill>
              </a:rPr>
              <a:t>ngừa</a:t>
            </a:r>
            <a:r>
              <a:rPr lang="en-GB" sz="3200" dirty="0" smtClean="0">
                <a:solidFill>
                  <a:schemeClr val="tx2"/>
                </a:solidFill>
              </a:rPr>
              <a:t> </a:t>
            </a:r>
            <a:r>
              <a:rPr lang="en-GB" sz="3200" dirty="0" err="1" smtClean="0">
                <a:solidFill>
                  <a:schemeClr val="tx2"/>
                </a:solidFill>
              </a:rPr>
              <a:t>viêm</a:t>
            </a:r>
            <a:r>
              <a:rPr lang="en-GB" sz="3200" dirty="0" smtClean="0">
                <a:solidFill>
                  <a:schemeClr val="tx2"/>
                </a:solidFill>
              </a:rPr>
              <a:t> </a:t>
            </a:r>
            <a:r>
              <a:rPr lang="en-GB" sz="3200" dirty="0" err="1" smtClean="0">
                <a:solidFill>
                  <a:schemeClr val="tx2"/>
                </a:solidFill>
              </a:rPr>
              <a:t>gan</a:t>
            </a:r>
            <a:r>
              <a:rPr lang="en-GB" sz="3200" dirty="0" smtClean="0">
                <a:solidFill>
                  <a:schemeClr val="tx2"/>
                </a:solidFill>
              </a:rPr>
              <a:t> </a:t>
            </a:r>
            <a:r>
              <a:rPr lang="en-GB" sz="3200" dirty="0" err="1" smtClean="0">
                <a:solidFill>
                  <a:schemeClr val="tx2"/>
                </a:solidFill>
              </a:rPr>
              <a:t>và</a:t>
            </a:r>
            <a:r>
              <a:rPr lang="en-GB" sz="3200" dirty="0" smtClean="0">
                <a:solidFill>
                  <a:schemeClr val="tx2"/>
                </a:solidFill>
              </a:rPr>
              <a:t> </a:t>
            </a:r>
            <a:r>
              <a:rPr lang="en-GB" sz="3200" dirty="0" err="1" smtClean="0">
                <a:solidFill>
                  <a:schemeClr val="tx2"/>
                </a:solidFill>
              </a:rPr>
              <a:t>các</a:t>
            </a:r>
            <a:r>
              <a:rPr lang="en-GB" sz="3200" dirty="0" smtClean="0">
                <a:solidFill>
                  <a:schemeClr val="tx2"/>
                </a:solidFill>
              </a:rPr>
              <a:t> </a:t>
            </a:r>
            <a:r>
              <a:rPr lang="en-GB" sz="3200" dirty="0" err="1" smtClean="0">
                <a:solidFill>
                  <a:schemeClr val="tx2"/>
                </a:solidFill>
              </a:rPr>
              <a:t>bệnh</a:t>
            </a:r>
            <a:r>
              <a:rPr lang="en-GB" sz="3200" dirty="0" smtClean="0">
                <a:solidFill>
                  <a:schemeClr val="tx2"/>
                </a:solidFill>
              </a:rPr>
              <a:t> </a:t>
            </a:r>
            <a:r>
              <a:rPr lang="en-GB" sz="3200" dirty="0" err="1" smtClean="0">
                <a:solidFill>
                  <a:schemeClr val="tx2"/>
                </a:solidFill>
              </a:rPr>
              <a:t>truyền</a:t>
            </a:r>
            <a:r>
              <a:rPr lang="en-GB" sz="3200" dirty="0" smtClean="0">
                <a:solidFill>
                  <a:schemeClr val="tx2"/>
                </a:solidFill>
              </a:rPr>
              <a:t> </a:t>
            </a:r>
            <a:r>
              <a:rPr lang="en-GB" sz="3200" dirty="0" err="1" smtClean="0">
                <a:solidFill>
                  <a:schemeClr val="tx2"/>
                </a:solidFill>
              </a:rPr>
              <a:t>nhiễm</a:t>
            </a:r>
            <a:r>
              <a:rPr lang="en-GB" sz="3200" dirty="0" smtClean="0">
                <a:solidFill>
                  <a:schemeClr val="tx2"/>
                </a:solidFill>
              </a:rPr>
              <a:t> </a:t>
            </a:r>
            <a:r>
              <a:rPr lang="vi-VN" sz="3200" dirty="0" smtClean="0"/>
              <a:t>liên quan đến người sử dụng ma túy, kể cả </a:t>
            </a:r>
            <a:r>
              <a:rPr lang="vi-VN" sz="3200" b="1" dirty="0" smtClean="0"/>
              <a:t>những người tiêm chích ma tuý</a:t>
            </a:r>
            <a:r>
              <a:rPr lang="vi-VN" sz="3200" dirty="0" smtClean="0"/>
              <a:t>“</a:t>
            </a:r>
            <a:r>
              <a:rPr lang="en-GB" sz="3200" dirty="0" smtClean="0">
                <a:solidFill>
                  <a:schemeClr val="tx2"/>
                </a:solidFill>
              </a:rPr>
              <a:t/>
            </a:r>
            <a:br>
              <a:rPr lang="en-GB" sz="3200" dirty="0" smtClean="0">
                <a:solidFill>
                  <a:schemeClr val="tx2"/>
                </a:solidFill>
              </a:rPr>
            </a:br>
            <a:r>
              <a:rPr lang="en-GB" sz="3200" dirty="0">
                <a:solidFill>
                  <a:schemeClr val="tx2"/>
                </a:solidFill>
              </a:rPr>
              <a:t/>
            </a:r>
            <a:br>
              <a:rPr lang="en-GB" sz="3200" dirty="0">
                <a:solidFill>
                  <a:schemeClr val="tx2"/>
                </a:solidFill>
              </a:rPr>
            </a:br>
            <a:r>
              <a:rPr lang="en-GB" sz="3200" b="1" dirty="0" smtClean="0">
                <a:solidFill>
                  <a:srgbClr val="FF0000"/>
                </a:solidFill>
              </a:rPr>
              <a:t>[</a:t>
            </a:r>
            <a:r>
              <a:rPr lang="en-GB" sz="3200" b="1" dirty="0" err="1" smtClean="0">
                <a:solidFill>
                  <a:srgbClr val="FF0000"/>
                </a:solidFill>
              </a:rPr>
              <a:t>Mục</a:t>
            </a:r>
            <a:r>
              <a:rPr lang="en-GB" sz="3200" b="1" dirty="0" smtClean="0">
                <a:solidFill>
                  <a:srgbClr val="FF0000"/>
                </a:solidFill>
              </a:rPr>
              <a:t> </a:t>
            </a:r>
            <a:r>
              <a:rPr lang="en-GB" sz="3200" b="1" dirty="0" err="1" smtClean="0">
                <a:solidFill>
                  <a:srgbClr val="FF0000"/>
                </a:solidFill>
              </a:rPr>
              <a:t>tiêu</a:t>
            </a:r>
            <a:r>
              <a:rPr lang="en-GB" sz="3200" b="1" dirty="0" smtClean="0">
                <a:solidFill>
                  <a:srgbClr val="FF0000"/>
                </a:solidFill>
              </a:rPr>
              <a:t> </a:t>
            </a:r>
            <a:r>
              <a:rPr lang="en-GB" sz="3200" b="1" dirty="0" err="1" smtClean="0">
                <a:solidFill>
                  <a:srgbClr val="FF0000"/>
                </a:solidFill>
              </a:rPr>
              <a:t>Phát</a:t>
            </a:r>
            <a:r>
              <a:rPr lang="en-GB" sz="3200" b="1" dirty="0" smtClean="0">
                <a:solidFill>
                  <a:srgbClr val="FF0000"/>
                </a:solidFill>
              </a:rPr>
              <a:t> </a:t>
            </a:r>
            <a:r>
              <a:rPr lang="en-GB" sz="3200" b="1" dirty="0" err="1" smtClean="0">
                <a:solidFill>
                  <a:srgbClr val="FF0000"/>
                </a:solidFill>
              </a:rPr>
              <a:t>triền</a:t>
            </a:r>
            <a:r>
              <a:rPr lang="en-GB" sz="3200" b="1" dirty="0" smtClean="0">
                <a:solidFill>
                  <a:srgbClr val="FF0000"/>
                </a:solidFill>
              </a:rPr>
              <a:t> </a:t>
            </a:r>
            <a:r>
              <a:rPr lang="en-GB" sz="3200" b="1" dirty="0" err="1" smtClean="0">
                <a:solidFill>
                  <a:srgbClr val="FF0000"/>
                </a:solidFill>
              </a:rPr>
              <a:t>bền</a:t>
            </a:r>
            <a:r>
              <a:rPr lang="en-GB" sz="3200" b="1" dirty="0" smtClean="0">
                <a:solidFill>
                  <a:srgbClr val="FF0000"/>
                </a:solidFill>
              </a:rPr>
              <a:t> </a:t>
            </a:r>
            <a:r>
              <a:rPr lang="en-GB" sz="3200" b="1" dirty="0" err="1" smtClean="0">
                <a:solidFill>
                  <a:srgbClr val="FF0000"/>
                </a:solidFill>
              </a:rPr>
              <a:t>vững</a:t>
            </a:r>
            <a:r>
              <a:rPr lang="en-GB" sz="3200" b="1" dirty="0" smtClean="0">
                <a:solidFill>
                  <a:srgbClr val="FF0000"/>
                </a:solidFill>
              </a:rPr>
              <a:t> 3.3]</a:t>
            </a:r>
            <a:endParaRPr lang="en-GB" sz="3200" b="1" dirty="0">
              <a:solidFill>
                <a:srgbClr val="FF0000"/>
              </a:solidFill>
            </a:endParaRPr>
          </a:p>
        </p:txBody>
      </p:sp>
    </p:spTree>
    <p:extLst>
      <p:ext uri="{BB962C8B-B14F-4D97-AF65-F5344CB8AC3E}">
        <p14:creationId xmlns:p14="http://schemas.microsoft.com/office/powerpoint/2010/main" val="13306043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23528" y="764704"/>
            <a:ext cx="8064896" cy="4555093"/>
          </a:xfrm>
          <a:prstGeom prst="rect">
            <a:avLst/>
          </a:prstGeom>
        </p:spPr>
        <p:txBody>
          <a:bodyPr wrap="square">
            <a:spAutoFit/>
          </a:bodyPr>
          <a:lstStyle/>
          <a:p>
            <a:r>
              <a:rPr lang="en-US" sz="3600" b="1" smtClean="0">
                <a:solidFill>
                  <a:schemeClr val="accent1">
                    <a:lumMod val="75000"/>
                  </a:schemeClr>
                </a:solidFill>
              </a:rPr>
              <a:t>Sự tham gia.</a:t>
            </a:r>
            <a:r>
              <a:rPr lang="en-US" sz="3600" i="1" smtClean="0">
                <a:solidFill>
                  <a:schemeClr val="accent1">
                    <a:lumMod val="75000"/>
                  </a:schemeClr>
                </a:solidFill>
              </a:rPr>
              <a:t> </a:t>
            </a:r>
            <a:endParaRPr lang="en-US" sz="3600" i="1" dirty="0" smtClean="0">
              <a:solidFill>
                <a:schemeClr val="accent1">
                  <a:lumMod val="75000"/>
                </a:schemeClr>
              </a:solidFill>
            </a:endParaRPr>
          </a:p>
          <a:p>
            <a:endParaRPr lang="en-US" sz="1400" dirty="0"/>
          </a:p>
          <a:p>
            <a:r>
              <a:rPr lang="en-US" sz="2400" smtClean="0"/>
              <a:t>Sử dụng Phương thức đánh giá sự tham dự là một yêu cầu trọng yếu.</a:t>
            </a:r>
            <a:endParaRPr lang="en-US" sz="2400" dirty="0" smtClean="0"/>
          </a:p>
          <a:p>
            <a:endParaRPr lang="en-US" sz="2400" dirty="0"/>
          </a:p>
          <a:p>
            <a:r>
              <a:rPr lang="en-US" sz="2400" smtClean="0"/>
              <a:t>Những bên có liên quan trong dịch vụ được cung cấp có quyền được tham vấn kỹ lưỡng và tham gia vào tất cả các giai đoạn của quá trình đánh giá. </a:t>
            </a:r>
            <a:endParaRPr lang="en-US" sz="2400" dirty="0" smtClean="0"/>
          </a:p>
          <a:p>
            <a:endParaRPr lang="en-US" sz="2400" dirty="0"/>
          </a:p>
          <a:p>
            <a:r>
              <a:rPr lang="en-US" sz="2400" smtClean="0"/>
              <a:t>Nhằm đánh giá xem các bên liên quan (đã được phân tách rõ ràng theo giới) đã tham gia được vào quá trình thiết kế, thực hiện và giám sát dịch vụ</a:t>
            </a:r>
            <a:endParaRPr lang="en-US" sz="2400" dirty="0" smtClean="0"/>
          </a:p>
        </p:txBody>
      </p:sp>
      <p:sp>
        <p:nvSpPr>
          <p:cNvPr id="7" name="Rectangle 6"/>
          <p:cNvSpPr/>
          <p:nvPr/>
        </p:nvSpPr>
        <p:spPr>
          <a:xfrm>
            <a:off x="-1898" y="-11575"/>
            <a:ext cx="9073008" cy="523220"/>
          </a:xfrm>
          <a:prstGeom prst="rect">
            <a:avLst/>
          </a:prstGeom>
        </p:spPr>
        <p:txBody>
          <a:bodyPr wrap="square">
            <a:spAutoFit/>
          </a:bodyPr>
          <a:lstStyle/>
          <a:p>
            <a:r>
              <a:rPr lang="en-US" sz="2800" i="1" smtClean="0">
                <a:solidFill>
                  <a:schemeClr val="accent3">
                    <a:lumMod val="75000"/>
                  </a:schemeClr>
                </a:solidFill>
              </a:rPr>
              <a:t>Lồng ghép Bình đẳng giới vào công tác đánh giá</a:t>
            </a:r>
            <a:endParaRPr lang="en-US" sz="2800" i="1" dirty="0" smtClean="0">
              <a:solidFill>
                <a:schemeClr val="accent3">
                  <a:lumMod val="75000"/>
                </a:schemeClr>
              </a:solidFill>
            </a:endParaRPr>
          </a:p>
        </p:txBody>
      </p:sp>
    </p:spTree>
    <p:extLst>
      <p:ext uri="{BB962C8B-B14F-4D97-AF65-F5344CB8AC3E}">
        <p14:creationId xmlns:p14="http://schemas.microsoft.com/office/powerpoint/2010/main" val="35353199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07504" y="1124744"/>
            <a:ext cx="8928992" cy="4555093"/>
          </a:xfrm>
          <a:prstGeom prst="rect">
            <a:avLst/>
          </a:prstGeom>
        </p:spPr>
        <p:txBody>
          <a:bodyPr wrap="square">
            <a:spAutoFit/>
          </a:bodyPr>
          <a:lstStyle/>
          <a:p>
            <a:r>
              <a:rPr lang="en-US" sz="3600" b="1" smtClean="0">
                <a:solidFill>
                  <a:schemeClr val="accent1">
                    <a:lumMod val="75000"/>
                  </a:schemeClr>
                </a:solidFill>
              </a:rPr>
              <a:t>Các mối quan hệ quyền lực bình đẳng </a:t>
            </a:r>
            <a:endParaRPr lang="en-US" sz="3600" b="1" dirty="0" smtClean="0">
              <a:solidFill>
                <a:schemeClr val="accent1">
                  <a:lumMod val="75000"/>
                </a:schemeClr>
              </a:solidFill>
            </a:endParaRPr>
          </a:p>
          <a:p>
            <a:endParaRPr lang="en-US" sz="1400" dirty="0"/>
          </a:p>
          <a:p>
            <a:r>
              <a:rPr lang="en-US" sz="2400" smtClean="0"/>
              <a:t>Sự cân bằng mối quan hệ quyền lực giữa các nhóm khác nhau </a:t>
            </a:r>
            <a:r>
              <a:rPr lang="en-US" sz="2400"/>
              <a:t>(hoặc trong nội bộ nhóm) </a:t>
            </a:r>
            <a:r>
              <a:rPr lang="en-US" sz="2400" smtClean="0"/>
              <a:t>thể hiện như thế nào? </a:t>
            </a:r>
            <a:endParaRPr lang="en-US" sz="2400" dirty="0" smtClean="0"/>
          </a:p>
          <a:p>
            <a:endParaRPr lang="en-US" sz="2400" dirty="0"/>
          </a:p>
          <a:p>
            <a:r>
              <a:rPr lang="en-US" sz="2400" smtClean="0"/>
              <a:t>Các mối quan hệ quyền lực này thay đổi như thế nào sau khi thực hiện chương trình giúp hỗ trợ </a:t>
            </a:r>
            <a:r>
              <a:rPr lang="en-US" sz="2400" b="1" smtClean="0">
                <a:solidFill>
                  <a:srgbClr val="FF0000"/>
                </a:solidFill>
              </a:rPr>
              <a:t>sự trao quyền </a:t>
            </a:r>
            <a:r>
              <a:rPr lang="en-US" sz="2400" smtClean="0"/>
              <a:t>cho phụ nữ trong bối cảnh nơi phụ nữ bị coi là nhóm yếu thế? </a:t>
            </a:r>
            <a:endParaRPr lang="en-US" sz="2400" dirty="0"/>
          </a:p>
          <a:p>
            <a:endParaRPr lang="en-US" sz="2400" dirty="0" smtClean="0"/>
          </a:p>
          <a:p>
            <a:r>
              <a:rPr lang="en-US" sz="2400" smtClean="0"/>
              <a:t>Lưu ý: Vị trí quyền lực của bản thân người đánh giá có thể ảnh hưởng lên các phản hồi thu được. Ta cần nhanh nhạy nhận ra những mối tác động này khi làm việc với các bên liên quan.</a:t>
            </a:r>
            <a:endParaRPr lang="en-GB" sz="2400" dirty="0"/>
          </a:p>
        </p:txBody>
      </p:sp>
      <p:sp>
        <p:nvSpPr>
          <p:cNvPr id="6" name="Rectangle 5"/>
          <p:cNvSpPr/>
          <p:nvPr/>
        </p:nvSpPr>
        <p:spPr>
          <a:xfrm>
            <a:off x="-1898" y="-11575"/>
            <a:ext cx="9073008" cy="523220"/>
          </a:xfrm>
          <a:prstGeom prst="rect">
            <a:avLst/>
          </a:prstGeom>
        </p:spPr>
        <p:txBody>
          <a:bodyPr wrap="square">
            <a:spAutoFit/>
          </a:bodyPr>
          <a:lstStyle/>
          <a:p>
            <a:r>
              <a:rPr lang="en-US" sz="2800" i="1" smtClean="0">
                <a:solidFill>
                  <a:schemeClr val="accent3">
                    <a:lumMod val="75000"/>
                  </a:schemeClr>
                </a:solidFill>
              </a:rPr>
              <a:t>Lồng ghép Bình đẳng giới vào công tác đánh giá</a:t>
            </a:r>
            <a:endParaRPr lang="en-US" sz="2800" i="1" dirty="0" smtClean="0">
              <a:solidFill>
                <a:schemeClr val="accent3">
                  <a:lumMod val="75000"/>
                </a:schemeClr>
              </a:solidFill>
            </a:endParaRPr>
          </a:p>
        </p:txBody>
      </p:sp>
    </p:spTree>
    <p:extLst>
      <p:ext uri="{BB962C8B-B14F-4D97-AF65-F5344CB8AC3E}">
        <p14:creationId xmlns:p14="http://schemas.microsoft.com/office/powerpoint/2010/main" val="82718977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1366928"/>
          </a:xfrm>
        </p:spPr>
        <p:txBody>
          <a:bodyPr>
            <a:noAutofit/>
          </a:bodyPr>
          <a:lstStyle/>
          <a:p>
            <a:r>
              <a:rPr lang="en-GB" sz="2800" b="1" smtClean="0">
                <a:solidFill>
                  <a:srgbClr val="9BBB59">
                    <a:lumMod val="75000"/>
                  </a:srgbClr>
                </a:solidFill>
              </a:rPr>
              <a:t>VÍ DỤ</a:t>
            </a:r>
            <a:r>
              <a:rPr lang="en-GB" sz="2800" b="1">
                <a:solidFill>
                  <a:srgbClr val="9BBB59">
                    <a:lumMod val="75000"/>
                  </a:srgbClr>
                </a:solidFill>
              </a:rPr>
              <a:t/>
            </a:r>
            <a:br>
              <a:rPr lang="en-GB" sz="2800" b="1">
                <a:solidFill>
                  <a:srgbClr val="9BBB59">
                    <a:lumMod val="75000"/>
                  </a:srgbClr>
                </a:solidFill>
              </a:rPr>
            </a:br>
            <a:r>
              <a:rPr lang="en-GB" sz="2800" b="1" i="1" smtClean="0">
                <a:solidFill>
                  <a:srgbClr val="FF0000"/>
                </a:solidFill>
              </a:rPr>
              <a:t>Dự án về PNSDMT của UNODC</a:t>
            </a:r>
            <a:r>
              <a:rPr lang="en-GB" sz="2800" b="1" smtClean="0">
                <a:solidFill>
                  <a:srgbClr val="FF0000"/>
                </a:solidFill>
              </a:rPr>
              <a:t/>
            </a:r>
            <a:br>
              <a:rPr lang="en-GB" sz="2800" b="1" smtClean="0">
                <a:solidFill>
                  <a:srgbClr val="FF0000"/>
                </a:solidFill>
              </a:rPr>
            </a:br>
            <a:r>
              <a:rPr lang="en-GB" sz="2800" b="1" smtClean="0">
                <a:solidFill>
                  <a:srgbClr val="9BBB59">
                    <a:lumMod val="75000"/>
                  </a:srgbClr>
                </a:solidFill>
              </a:rPr>
              <a:t>Đánh giá Cluster (</a:t>
            </a:r>
            <a:r>
              <a:rPr lang="vi-VN" sz="2800" b="1" smtClean="0">
                <a:solidFill>
                  <a:srgbClr val="9BBB59">
                    <a:lumMod val="75000"/>
                  </a:srgbClr>
                </a:solidFill>
              </a:rPr>
              <a:t>Đánh giá </a:t>
            </a:r>
            <a:r>
              <a:rPr lang="en-GB" sz="2800" b="1" smtClean="0">
                <a:solidFill>
                  <a:srgbClr val="9BBB59">
                    <a:lumMod val="75000"/>
                  </a:srgbClr>
                </a:solidFill>
              </a:rPr>
              <a:t>Bó dữ liệu) (2015</a:t>
            </a:r>
            <a:r>
              <a:rPr lang="en-GB" sz="2800" b="1">
                <a:solidFill>
                  <a:srgbClr val="9BBB59">
                    <a:lumMod val="75000"/>
                  </a:srgbClr>
                </a:solidFill>
              </a:rPr>
              <a:t>) </a:t>
            </a:r>
            <a:r>
              <a:rPr lang="en-GB" sz="2800" b="1" smtClean="0">
                <a:solidFill>
                  <a:schemeClr val="accent3">
                    <a:lumMod val="75000"/>
                  </a:schemeClr>
                </a:solidFill>
              </a:rPr>
              <a:t>– Những phát hiện chính</a:t>
            </a:r>
            <a:endParaRPr lang="en-GB" sz="2800" b="1" i="1" dirty="0">
              <a:solidFill>
                <a:srgbClr val="FF0000"/>
              </a:solidFill>
            </a:endParaRPr>
          </a:p>
        </p:txBody>
      </p:sp>
      <p:sp>
        <p:nvSpPr>
          <p:cNvPr id="3" name="Content Placeholder 2"/>
          <p:cNvSpPr>
            <a:spLocks noGrp="1"/>
          </p:cNvSpPr>
          <p:nvPr>
            <p:ph idx="1"/>
          </p:nvPr>
        </p:nvSpPr>
        <p:spPr>
          <a:xfrm>
            <a:off x="107504" y="1844824"/>
            <a:ext cx="8928992" cy="3312368"/>
          </a:xfrm>
        </p:spPr>
        <p:txBody>
          <a:bodyPr>
            <a:noAutofit/>
          </a:bodyPr>
          <a:lstStyle/>
          <a:p>
            <a:pPr>
              <a:buClr>
                <a:schemeClr val="accent3">
                  <a:lumMod val="75000"/>
                </a:schemeClr>
              </a:buClr>
            </a:pPr>
            <a:r>
              <a:rPr lang="en-US" sz="2400" b="1" smtClean="0">
                <a:solidFill>
                  <a:schemeClr val="tx1"/>
                </a:solidFill>
              </a:rPr>
              <a:t>Xây dựng năng lực từ cấp chính phủ xuống cấp cộng đồng;</a:t>
            </a:r>
            <a:endParaRPr lang="en-US" sz="2400" b="1" dirty="0">
              <a:solidFill>
                <a:schemeClr val="tx1"/>
              </a:solidFill>
            </a:endParaRPr>
          </a:p>
          <a:p>
            <a:pPr>
              <a:buClr>
                <a:schemeClr val="accent3">
                  <a:lumMod val="75000"/>
                </a:schemeClr>
              </a:buClr>
            </a:pPr>
            <a:r>
              <a:rPr lang="en-US" sz="2400" b="1">
                <a:solidFill>
                  <a:schemeClr val="tx1"/>
                </a:solidFill>
              </a:rPr>
              <a:t>Mô hình cung cấp dịch vụ cho phụ nữ đã chứng tỏ </a:t>
            </a:r>
            <a:r>
              <a:rPr lang="en-US" sz="2400" b="1" smtClean="0">
                <a:solidFill>
                  <a:schemeClr val="tx1"/>
                </a:solidFill>
              </a:rPr>
              <a:t>tính hiệu quả và </a:t>
            </a:r>
            <a:r>
              <a:rPr lang="en-US" sz="2400" b="1">
                <a:solidFill>
                  <a:schemeClr val="tx1"/>
                </a:solidFill>
              </a:rPr>
              <a:t>hiệu </a:t>
            </a:r>
            <a:r>
              <a:rPr lang="en-US" sz="2400" b="1" smtClean="0">
                <a:solidFill>
                  <a:schemeClr val="tx1"/>
                </a:solidFill>
              </a:rPr>
              <a:t>suất về chi phí nói riêng; </a:t>
            </a:r>
            <a:endParaRPr lang="en-US" sz="2400" b="1" dirty="0">
              <a:solidFill>
                <a:schemeClr val="tx1"/>
              </a:solidFill>
            </a:endParaRPr>
          </a:p>
          <a:p>
            <a:pPr>
              <a:buClr>
                <a:schemeClr val="accent3">
                  <a:lumMod val="75000"/>
                </a:schemeClr>
              </a:buClr>
            </a:pPr>
            <a:r>
              <a:rPr lang="en-US" sz="2400" b="1" smtClean="0">
                <a:solidFill>
                  <a:schemeClr val="tx1"/>
                </a:solidFill>
              </a:rPr>
              <a:t>Tiếp cận phụ nữ với những cách thức có thể được nhân rộng;</a:t>
            </a:r>
            <a:endParaRPr lang="en-US" sz="2400" b="1" dirty="0" smtClean="0">
              <a:solidFill>
                <a:schemeClr val="tx1"/>
              </a:solidFill>
            </a:endParaRPr>
          </a:p>
          <a:p>
            <a:pPr>
              <a:buClr>
                <a:schemeClr val="accent3">
                  <a:lumMod val="75000"/>
                </a:schemeClr>
              </a:buClr>
            </a:pPr>
            <a:r>
              <a:rPr lang="en-US" sz="2400" b="1" smtClean="0">
                <a:solidFill>
                  <a:schemeClr val="tx1"/>
                </a:solidFill>
              </a:rPr>
              <a:t>Tăng cường môi trường chính sách cho phụ nữ;</a:t>
            </a:r>
            <a:endParaRPr lang="en-US" sz="2400" b="1" dirty="0" smtClean="0">
              <a:solidFill>
                <a:schemeClr val="tx1"/>
              </a:solidFill>
            </a:endParaRPr>
          </a:p>
          <a:p>
            <a:pPr>
              <a:buClr>
                <a:schemeClr val="accent3">
                  <a:lumMod val="75000"/>
                </a:schemeClr>
              </a:buClr>
            </a:pPr>
            <a:r>
              <a:rPr lang="en-US" sz="2400" b="1">
                <a:solidFill>
                  <a:schemeClr val="tx1"/>
                </a:solidFill>
              </a:rPr>
              <a:t>Thiết lập các </a:t>
            </a:r>
            <a:r>
              <a:rPr lang="en-US" sz="2400" b="1" smtClean="0">
                <a:solidFill>
                  <a:schemeClr val="tx1"/>
                </a:solidFill>
              </a:rPr>
              <a:t>trại giam mới </a:t>
            </a:r>
            <a:r>
              <a:rPr lang="en-US" sz="2400" b="1">
                <a:solidFill>
                  <a:schemeClr val="tx1"/>
                </a:solidFill>
              </a:rPr>
              <a:t>và các dịch vụ y </a:t>
            </a:r>
            <a:r>
              <a:rPr lang="en-US" sz="2400" b="1" smtClean="0">
                <a:solidFill>
                  <a:schemeClr val="tx1"/>
                </a:solidFill>
              </a:rPr>
              <a:t>tế, trung tâm chăm sóc ban ngày cho con của PNSDMT và PNTCMT, và trẻ có mẹ đang trong trại giam;</a:t>
            </a:r>
            <a:endParaRPr lang="en-US" sz="2400" b="1" dirty="0" smtClean="0">
              <a:solidFill>
                <a:schemeClr val="tx1"/>
              </a:solidFill>
            </a:endParaRPr>
          </a:p>
          <a:p>
            <a:pPr marL="0" indent="0">
              <a:buClr>
                <a:schemeClr val="accent3">
                  <a:lumMod val="75000"/>
                </a:schemeClr>
              </a:buClr>
              <a:buNone/>
            </a:pPr>
            <a:r>
              <a:rPr lang="en-US" sz="2400" b="1" i="1" smtClean="0"/>
              <a:t>Đánh giá phát hiện ra năng lực yếu kém trong giám sát các dịch vụ HIV cho phụ nữ.  </a:t>
            </a:r>
            <a:endParaRPr lang="en-US" sz="2400" b="1" i="1" dirty="0"/>
          </a:p>
          <a:p>
            <a:pPr marL="0" indent="0">
              <a:buClr>
                <a:schemeClr val="accent3">
                  <a:lumMod val="75000"/>
                </a:schemeClr>
              </a:buClr>
              <a:buNone/>
            </a:pPr>
            <a:r>
              <a:rPr lang="en-US" sz="2400" dirty="0">
                <a:solidFill>
                  <a:schemeClr val="accent1"/>
                </a:solidFill>
              </a:rPr>
              <a:t> </a:t>
            </a:r>
          </a:p>
          <a:p>
            <a:pPr marL="0" indent="0">
              <a:buClr>
                <a:schemeClr val="accent3">
                  <a:lumMod val="75000"/>
                </a:schemeClr>
              </a:buClr>
              <a:buNone/>
            </a:pPr>
            <a:endParaRPr lang="en-US" sz="2400" dirty="0" smtClean="0">
              <a:solidFill>
                <a:schemeClr val="accent1"/>
              </a:solidFill>
            </a:endParaRPr>
          </a:p>
        </p:txBody>
      </p:sp>
    </p:spTree>
    <p:extLst>
      <p:ext uri="{BB962C8B-B14F-4D97-AF65-F5344CB8AC3E}">
        <p14:creationId xmlns:p14="http://schemas.microsoft.com/office/powerpoint/2010/main" val="12348418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9743" y="260648"/>
            <a:ext cx="8676155" cy="936104"/>
          </a:xfrm>
        </p:spPr>
        <p:txBody>
          <a:bodyPr>
            <a:noAutofit/>
          </a:bodyPr>
          <a:lstStyle/>
          <a:p>
            <a:r>
              <a:rPr lang="en-GB" sz="2800" b="1" smtClean="0">
                <a:solidFill>
                  <a:schemeClr val="accent3">
                    <a:lumMod val="75000"/>
                  </a:schemeClr>
                </a:solidFill>
              </a:rPr>
              <a:t>Các ví dụ về các chương trình can thiệp HIV đáp ứng giới do UNODC cung cấp </a:t>
            </a:r>
            <a:endParaRPr lang="en-GB" sz="2800" b="1" dirty="0">
              <a:solidFill>
                <a:schemeClr val="accent3">
                  <a:lumMod val="75000"/>
                </a:schemeClr>
              </a:solidFill>
            </a:endParaRPr>
          </a:p>
        </p:txBody>
      </p:sp>
      <p:sp>
        <p:nvSpPr>
          <p:cNvPr id="3" name="Content Placeholder 2"/>
          <p:cNvSpPr>
            <a:spLocks noGrp="1"/>
          </p:cNvSpPr>
          <p:nvPr>
            <p:ph idx="1"/>
          </p:nvPr>
        </p:nvSpPr>
        <p:spPr>
          <a:xfrm>
            <a:off x="209743" y="1160748"/>
            <a:ext cx="5760640" cy="4536504"/>
          </a:xfrm>
        </p:spPr>
        <p:txBody>
          <a:bodyPr>
            <a:noAutofit/>
          </a:bodyPr>
          <a:lstStyle/>
          <a:p>
            <a:pPr marL="0" indent="0">
              <a:buClr>
                <a:schemeClr val="accent3">
                  <a:lumMod val="75000"/>
                </a:schemeClr>
              </a:buClr>
              <a:buNone/>
            </a:pPr>
            <a:r>
              <a:rPr lang="vi-VN" sz="2000"/>
              <a:t>Các dự án cho </a:t>
            </a:r>
            <a:r>
              <a:rPr lang="vi-VN" sz="2000" smtClean="0"/>
              <a:t>PNTCMT </a:t>
            </a:r>
            <a:r>
              <a:rPr lang="vi-VN" sz="2000"/>
              <a:t>ở Pakistan, Nepal, Afghanistan và Ukraine</a:t>
            </a:r>
          </a:p>
          <a:p>
            <a:pPr marL="0" indent="0">
              <a:buClr>
                <a:schemeClr val="accent3">
                  <a:lumMod val="75000"/>
                </a:schemeClr>
              </a:buClr>
              <a:buNone/>
            </a:pPr>
            <a:endParaRPr lang="vi-VN" sz="2000"/>
          </a:p>
          <a:p>
            <a:pPr marL="0" indent="0">
              <a:buClr>
                <a:schemeClr val="accent3">
                  <a:lumMod val="75000"/>
                </a:schemeClr>
              </a:buClr>
              <a:buNone/>
            </a:pPr>
            <a:r>
              <a:rPr lang="vi-VN" sz="2000"/>
              <a:t>Hướng dẫn </a:t>
            </a:r>
            <a:r>
              <a:rPr lang="vi-VN" sz="2000" smtClean="0"/>
              <a:t>Đáp ứng các </a:t>
            </a:r>
            <a:r>
              <a:rPr lang="vi-VN" sz="2000"/>
              <a:t>nhu cầu </a:t>
            </a:r>
            <a:r>
              <a:rPr lang="vi-VN" sz="2000" smtClean="0"/>
              <a:t>toàn diện của </a:t>
            </a:r>
            <a:r>
              <a:rPr lang="vi-VN" sz="2000"/>
              <a:t>phụ nữ tiêm chích ma tuý</a:t>
            </a:r>
          </a:p>
          <a:p>
            <a:pPr marL="0" indent="0">
              <a:buClr>
                <a:schemeClr val="accent3">
                  <a:lumMod val="75000"/>
                </a:schemeClr>
              </a:buClr>
              <a:buNone/>
            </a:pPr>
            <a:endParaRPr lang="vi-VN" sz="2000"/>
          </a:p>
          <a:p>
            <a:pPr marL="0" indent="0">
              <a:buClr>
                <a:schemeClr val="accent3">
                  <a:lumMod val="75000"/>
                </a:schemeClr>
              </a:buClr>
              <a:buNone/>
            </a:pPr>
            <a:r>
              <a:rPr lang="vi-VN" sz="2000"/>
              <a:t>Các hoạt động nâng cao năng lực:</a:t>
            </a:r>
          </a:p>
          <a:p>
            <a:pPr marL="0" indent="0">
              <a:buClr>
                <a:schemeClr val="accent3">
                  <a:lumMod val="75000"/>
                </a:schemeClr>
              </a:buClr>
              <a:buNone/>
            </a:pPr>
            <a:r>
              <a:rPr lang="vi-VN" sz="2000" smtClean="0"/>
              <a:t>- Hội </a:t>
            </a:r>
            <a:r>
              <a:rPr lang="vi-VN" sz="2000"/>
              <a:t>thảo cộng đồng tại </a:t>
            </a:r>
            <a:r>
              <a:rPr lang="vi-VN" sz="2000" smtClean="0"/>
              <a:t>Hội nghị AIDS </a:t>
            </a:r>
            <a:r>
              <a:rPr lang="vi-VN" sz="2000"/>
              <a:t>2016</a:t>
            </a:r>
          </a:p>
          <a:p>
            <a:pPr marL="0" indent="0">
              <a:buClr>
                <a:schemeClr val="accent3">
                  <a:lumMod val="75000"/>
                </a:schemeClr>
              </a:buClr>
              <a:buNone/>
            </a:pPr>
            <a:r>
              <a:rPr lang="vi-VN" sz="2000" smtClean="0"/>
              <a:t>- Các tổ chức xã hội dân sự </a:t>
            </a:r>
            <a:r>
              <a:rPr lang="vi-VN" sz="2000"/>
              <a:t>đã được đào tạo </a:t>
            </a:r>
            <a:r>
              <a:rPr lang="vi-VN" sz="2000" smtClean="0"/>
              <a:t>về hoạt động </a:t>
            </a:r>
            <a:r>
              <a:rPr lang="vi-VN" sz="2000"/>
              <a:t>gây quỹ cho các chương trình HIV dành cho phụ </a:t>
            </a:r>
            <a:r>
              <a:rPr lang="vi-VN" sz="2000" smtClean="0"/>
              <a:t>nữ </a:t>
            </a:r>
            <a:r>
              <a:rPr lang="vi-VN" sz="2000"/>
              <a:t>(Ukraine)</a:t>
            </a:r>
          </a:p>
          <a:p>
            <a:pPr marL="0" indent="0">
              <a:buClr>
                <a:schemeClr val="accent3">
                  <a:lumMod val="75000"/>
                </a:schemeClr>
              </a:buClr>
              <a:buNone/>
            </a:pPr>
            <a:r>
              <a:rPr lang="vi-VN" sz="2000" smtClean="0"/>
              <a:t>- Hướng tiếp </a:t>
            </a:r>
            <a:r>
              <a:rPr lang="vi-VN" sz="2000"/>
              <a:t>cận nhạy cảm về giới có trong đào tạo </a:t>
            </a:r>
            <a:r>
              <a:rPr lang="vi-VN" sz="2000" smtClean="0"/>
              <a:t>dịch </a:t>
            </a:r>
            <a:r>
              <a:rPr lang="vi-VN" sz="2000"/>
              <a:t>vụ HIV ở những người </a:t>
            </a:r>
            <a:r>
              <a:rPr lang="vi-VN" sz="2000" smtClean="0"/>
              <a:t>NTCMT </a:t>
            </a:r>
            <a:r>
              <a:rPr lang="vi-VN" sz="2000"/>
              <a:t>cho các cán bộ thực thi pháp </a:t>
            </a:r>
            <a:r>
              <a:rPr lang="vi-VN" sz="2000" smtClean="0"/>
              <a:t>luật.</a:t>
            </a:r>
            <a:endParaRPr lang="en-GB" sz="2000" dirty="0"/>
          </a:p>
          <a:p>
            <a:pPr>
              <a:buClr>
                <a:schemeClr val="accent3"/>
              </a:buClr>
            </a:pPr>
            <a:endParaRPr lang="en-GB" sz="2000" dirty="0"/>
          </a:p>
        </p:txBody>
      </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49332" y="3128331"/>
            <a:ext cx="2799131" cy="2577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961491" y="1844824"/>
            <a:ext cx="2924407" cy="13146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1419400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1700808"/>
            <a:ext cx="3977563" cy="3769629"/>
          </a:xfrm>
          <a:prstGeom prst="rect">
            <a:avLst/>
          </a:prstGeom>
        </p:spPr>
      </p:pic>
      <p:sp>
        <p:nvSpPr>
          <p:cNvPr id="7" name="Rectangle 6"/>
          <p:cNvSpPr/>
          <p:nvPr/>
        </p:nvSpPr>
        <p:spPr>
          <a:xfrm>
            <a:off x="3999640" y="1619821"/>
            <a:ext cx="5144360" cy="4493538"/>
          </a:xfrm>
          <a:prstGeom prst="rect">
            <a:avLst/>
          </a:prstGeom>
        </p:spPr>
        <p:txBody>
          <a:bodyPr wrap="square">
            <a:spAutoFit/>
          </a:bodyPr>
          <a:lstStyle/>
          <a:p>
            <a:pPr lvl="0"/>
            <a:r>
              <a:rPr lang="vi-VN" sz="2200" b="1" smtClean="0">
                <a:solidFill>
                  <a:srgbClr val="FF0000"/>
                </a:solidFill>
              </a:rPr>
              <a:t>Tỷ lệ lây nhiễm </a:t>
            </a:r>
            <a:r>
              <a:rPr lang="en-GB" sz="2200" b="1" smtClean="0">
                <a:solidFill>
                  <a:srgbClr val="FF0000"/>
                </a:solidFill>
              </a:rPr>
              <a:t>HIV  </a:t>
            </a:r>
            <a:r>
              <a:rPr lang="vi-VN" sz="2200" b="1" smtClean="0"/>
              <a:t>trong các nhóm trọng yếu</a:t>
            </a:r>
            <a:r>
              <a:rPr lang="en-GB" sz="2200" b="1" smtClean="0"/>
              <a:t>.</a:t>
            </a:r>
            <a:endParaRPr lang="en-GB" sz="2200" b="1" dirty="0" smtClean="0"/>
          </a:p>
          <a:p>
            <a:pPr lvl="0"/>
            <a:endParaRPr lang="en-GB" sz="2200" b="1" dirty="0"/>
          </a:p>
          <a:p>
            <a:pPr lvl="0"/>
            <a:r>
              <a:rPr lang="vi-VN" sz="2200" b="1" smtClean="0">
                <a:solidFill>
                  <a:srgbClr val="FF0000"/>
                </a:solidFill>
              </a:rPr>
              <a:t>Các chỉ số về độ bao phủ của dịch vụ</a:t>
            </a:r>
            <a:r>
              <a:rPr lang="en-GB" sz="2200" b="1" smtClean="0"/>
              <a:t> </a:t>
            </a:r>
            <a:r>
              <a:rPr lang="vi-VN" sz="2200" b="1" smtClean="0"/>
              <a:t>về</a:t>
            </a:r>
            <a:r>
              <a:rPr lang="en-GB" sz="2200" b="1" smtClean="0"/>
              <a:t>:</a:t>
            </a:r>
            <a:endParaRPr lang="en-GB" sz="2200" b="1" dirty="0" smtClean="0"/>
          </a:p>
          <a:p>
            <a:pPr marL="285750" indent="-285750">
              <a:buFont typeface="Arial" panose="020B0604020202020204" pitchFamily="34" charset="0"/>
              <a:buChar char="•"/>
            </a:pPr>
            <a:r>
              <a:rPr lang="vi-VN" sz="2200" b="1" smtClean="0"/>
              <a:t>Chương trình bowmkim tiêm</a:t>
            </a:r>
            <a:r>
              <a:rPr lang="en-GB" sz="2200" b="1" smtClean="0"/>
              <a:t> </a:t>
            </a:r>
            <a:r>
              <a:rPr lang="en-GB" sz="2200" b="1" dirty="0" smtClean="0"/>
              <a:t>(NSP)</a:t>
            </a:r>
            <a:endParaRPr lang="en-GB" sz="2200" b="1" dirty="0"/>
          </a:p>
          <a:p>
            <a:pPr marL="285750" indent="-285750">
              <a:buFont typeface="Arial" panose="020B0604020202020204" pitchFamily="34" charset="0"/>
              <a:buChar char="•"/>
            </a:pPr>
            <a:r>
              <a:rPr lang="vi-VN" sz="2200" b="1" smtClean="0"/>
              <a:t>Điều trị các chất dạng thuốc phiện</a:t>
            </a:r>
            <a:r>
              <a:rPr lang="en-GB" sz="2200" b="1" smtClean="0"/>
              <a:t> </a:t>
            </a:r>
            <a:r>
              <a:rPr lang="en-GB" sz="2200" b="1" dirty="0" smtClean="0"/>
              <a:t>(OST)</a:t>
            </a:r>
            <a:endParaRPr lang="en-GB" sz="2200" b="1" dirty="0"/>
          </a:p>
          <a:p>
            <a:pPr marL="285750" indent="-285750">
              <a:buFont typeface="Arial" panose="020B0604020202020204" pitchFamily="34" charset="0"/>
              <a:buChar char="•"/>
            </a:pPr>
            <a:r>
              <a:rPr lang="vi-VN" sz="2200" b="1" smtClean="0"/>
              <a:t>Điều trị </a:t>
            </a:r>
            <a:r>
              <a:rPr lang="en-GB" sz="2200" b="1" smtClean="0"/>
              <a:t>ART</a:t>
            </a:r>
            <a:r>
              <a:rPr lang="vi-VN" sz="2200" b="1"/>
              <a:t> </a:t>
            </a:r>
            <a:r>
              <a:rPr lang="vi-VN" sz="2200" b="1" smtClean="0"/>
              <a:t>cho PNTCMT</a:t>
            </a:r>
            <a:endParaRPr lang="en-GB" sz="2200" b="1" dirty="0" smtClean="0"/>
          </a:p>
          <a:p>
            <a:pPr marL="285750" indent="-285750">
              <a:buFont typeface="Arial" panose="020B0604020202020204" pitchFamily="34" charset="0"/>
              <a:buChar char="•"/>
            </a:pPr>
            <a:r>
              <a:rPr lang="vi-VN" sz="2200" b="1" smtClean="0"/>
              <a:t>Sử dụng bao cao su trong nhóm PNTCMT</a:t>
            </a:r>
            <a:endParaRPr lang="en-GB" sz="2200" b="1" dirty="0" smtClean="0"/>
          </a:p>
          <a:p>
            <a:pPr marL="342900" lvl="0" indent="-342900">
              <a:buFont typeface="Wingdings" panose="05000000000000000000" pitchFamily="2" charset="2"/>
              <a:buChar char="Ø"/>
            </a:pPr>
            <a:r>
              <a:rPr lang="vi-VN" sz="2200" b="1" smtClean="0">
                <a:solidFill>
                  <a:srgbClr val="FF0000"/>
                </a:solidFill>
              </a:rPr>
              <a:t>Yêu cầu phải phân tách dữ liệu theo giới (Nam, Nữ,Chuyển giới</a:t>
            </a:r>
            <a:r>
              <a:rPr lang="en-GB" sz="2200" b="1" smtClean="0">
                <a:solidFill>
                  <a:srgbClr val="FF0000"/>
                </a:solidFill>
              </a:rPr>
              <a:t>) </a:t>
            </a:r>
            <a:r>
              <a:rPr lang="en-GB" sz="2200" b="1" dirty="0" smtClean="0">
                <a:solidFill>
                  <a:srgbClr val="FF0000"/>
                </a:solidFill>
              </a:rPr>
              <a:t>!!</a:t>
            </a:r>
          </a:p>
        </p:txBody>
      </p:sp>
      <p:sp>
        <p:nvSpPr>
          <p:cNvPr id="8" name="Rectangle 7"/>
          <p:cNvSpPr/>
          <p:nvPr/>
        </p:nvSpPr>
        <p:spPr>
          <a:xfrm>
            <a:off x="179512" y="260648"/>
            <a:ext cx="8712968" cy="954107"/>
          </a:xfrm>
          <a:prstGeom prst="rect">
            <a:avLst/>
          </a:prstGeom>
        </p:spPr>
        <p:txBody>
          <a:bodyPr wrap="square">
            <a:spAutoFit/>
          </a:bodyPr>
          <a:lstStyle/>
          <a:p>
            <a:pPr algn="ctr"/>
            <a:r>
              <a:rPr lang="vi-VN" sz="2800" b="1" i="1" smtClean="0">
                <a:solidFill>
                  <a:srgbClr val="FF0000"/>
                </a:solidFill>
                <a:ea typeface="+mj-ea"/>
                <a:cs typeface="+mj-cs"/>
              </a:rPr>
              <a:t>Phân tách giới </a:t>
            </a:r>
            <a:r>
              <a:rPr lang="vi-VN" sz="2800" b="1" i="1" smtClean="0">
                <a:solidFill>
                  <a:schemeClr val="accent3">
                    <a:lumMod val="75000"/>
                  </a:schemeClr>
                </a:solidFill>
                <a:ea typeface="+mj-ea"/>
                <a:cs typeface="+mj-cs"/>
              </a:rPr>
              <a:t>trong Giám sát AIDS toàn cầu cho PNTCMT</a:t>
            </a:r>
            <a:endParaRPr lang="en-GB" sz="2800" i="1" dirty="0">
              <a:solidFill>
                <a:srgbClr val="FF0000"/>
              </a:solidFill>
            </a:endParaRPr>
          </a:p>
        </p:txBody>
      </p:sp>
    </p:spTree>
    <p:extLst>
      <p:ext uri="{BB962C8B-B14F-4D97-AF65-F5344CB8AC3E}">
        <p14:creationId xmlns:p14="http://schemas.microsoft.com/office/powerpoint/2010/main" val="308135244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051720" y="1322456"/>
            <a:ext cx="5040313" cy="14398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vi-VN" sz="6500" smtClean="0">
                <a:solidFill>
                  <a:srgbClr val="0070C0"/>
                </a:solidFill>
                <a:latin typeface="Helvetica Neue"/>
              </a:rPr>
              <a:t>Cám ơn</a:t>
            </a:r>
            <a:r>
              <a:rPr lang="en-GB" sz="6500" smtClean="0">
                <a:solidFill>
                  <a:srgbClr val="0070C0"/>
                </a:solidFill>
                <a:latin typeface="Helvetica Neue"/>
              </a:rPr>
              <a:t>!</a:t>
            </a:r>
            <a:endParaRPr lang="en-GB" sz="6500" dirty="0">
              <a:solidFill>
                <a:srgbClr val="0070C0"/>
              </a:solidFill>
              <a:latin typeface="Helvetica Neue"/>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1800" y="2678518"/>
            <a:ext cx="1080120" cy="1078340"/>
          </a:xfrm>
          <a:prstGeom prst="rect">
            <a:avLst/>
          </a:prstGeom>
        </p:spPr>
      </p:pic>
      <p:sp>
        <p:nvSpPr>
          <p:cNvPr id="4" name="TextBox 3"/>
          <p:cNvSpPr txBox="1"/>
          <p:nvPr/>
        </p:nvSpPr>
        <p:spPr>
          <a:xfrm>
            <a:off x="3851920" y="2952924"/>
            <a:ext cx="2592288" cy="461665"/>
          </a:xfrm>
          <a:prstGeom prst="rect">
            <a:avLst/>
          </a:prstGeom>
          <a:noFill/>
        </p:spPr>
        <p:txBody>
          <a:bodyPr wrap="square" rtlCol="0">
            <a:spAutoFit/>
          </a:bodyPr>
          <a:lstStyle/>
          <a:p>
            <a:r>
              <a:rPr lang="en-GB" sz="2400" b="1" dirty="0" smtClean="0">
                <a:solidFill>
                  <a:srgbClr val="0070C0"/>
                </a:solidFill>
                <a:latin typeface="Helvetica Neue"/>
              </a:rPr>
              <a:t>@UNODC_HIV</a:t>
            </a:r>
            <a:endParaRPr lang="en-GB" sz="2400" b="1" dirty="0">
              <a:solidFill>
                <a:srgbClr val="0070C0"/>
              </a:solidFill>
              <a:latin typeface="Helvetica Neue"/>
            </a:endParaRPr>
          </a:p>
        </p:txBody>
      </p:sp>
      <p:sp>
        <p:nvSpPr>
          <p:cNvPr id="6" name="TextBox 5"/>
          <p:cNvSpPr txBox="1"/>
          <p:nvPr/>
        </p:nvSpPr>
        <p:spPr>
          <a:xfrm>
            <a:off x="3851920" y="4148810"/>
            <a:ext cx="2952328" cy="461665"/>
          </a:xfrm>
          <a:prstGeom prst="rect">
            <a:avLst/>
          </a:prstGeom>
          <a:noFill/>
        </p:spPr>
        <p:txBody>
          <a:bodyPr wrap="square" rtlCol="0">
            <a:spAutoFit/>
          </a:bodyPr>
          <a:lstStyle/>
          <a:p>
            <a:r>
              <a:rPr lang="en-GB" sz="2400" b="1" dirty="0" smtClean="0">
                <a:solidFill>
                  <a:srgbClr val="0070C0"/>
                </a:solidFill>
                <a:latin typeface="Helvetica Neue"/>
                <a:cs typeface="Aldhabi" panose="01000000000000000000" pitchFamily="2" charset="-78"/>
              </a:rPr>
              <a:t>@</a:t>
            </a:r>
            <a:r>
              <a:rPr lang="en-GB" sz="2400" b="1" dirty="0" err="1" smtClean="0">
                <a:solidFill>
                  <a:srgbClr val="0070C0"/>
                </a:solidFill>
                <a:latin typeface="Helvetica Neue"/>
                <a:cs typeface="Aldhabi" panose="01000000000000000000" pitchFamily="2" charset="-78"/>
              </a:rPr>
              <a:t>RikuLehtovuori</a:t>
            </a:r>
            <a:endParaRPr lang="en-GB" sz="2400" b="1" dirty="0">
              <a:solidFill>
                <a:srgbClr val="0070C0"/>
              </a:solidFill>
              <a:latin typeface="Helvetica Neue"/>
              <a:cs typeface="Aldhabi" panose="01000000000000000000" pitchFamily="2" charset="-78"/>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71800" y="3840472"/>
            <a:ext cx="1080120" cy="1078340"/>
          </a:xfrm>
          <a:prstGeom prst="rect">
            <a:avLst/>
          </a:prstGeom>
        </p:spPr>
      </p:pic>
    </p:spTree>
    <p:extLst>
      <p:ext uri="{BB962C8B-B14F-4D97-AF65-F5344CB8AC3E}">
        <p14:creationId xmlns:p14="http://schemas.microsoft.com/office/powerpoint/2010/main" val="9597752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95535" y="268958"/>
            <a:ext cx="8362255" cy="639762"/>
          </a:xfrm>
        </p:spPr>
        <p:txBody>
          <a:bodyPr>
            <a:noAutofit/>
          </a:bodyPr>
          <a:lstStyle/>
          <a:p>
            <a:pPr algn="ctr"/>
            <a:endParaRPr lang="en-GB" dirty="0" smtClean="0">
              <a:solidFill>
                <a:srgbClr val="1F497D"/>
              </a:solidFill>
            </a:endParaRPr>
          </a:p>
          <a:p>
            <a:pPr algn="ctr"/>
            <a:endParaRPr lang="en-GB" dirty="0">
              <a:solidFill>
                <a:srgbClr val="1F497D"/>
              </a:solidFill>
            </a:endParaRPr>
          </a:p>
          <a:p>
            <a:pPr algn="ctr"/>
            <a:endParaRPr lang="en-GB" dirty="0">
              <a:solidFill>
                <a:srgbClr val="1F497D"/>
              </a:solidFill>
            </a:endParaRPr>
          </a:p>
          <a:p>
            <a:pPr algn="ctr"/>
            <a:endParaRPr lang="en-GB" dirty="0" smtClean="0">
              <a:solidFill>
                <a:srgbClr val="1F497D"/>
              </a:solidFill>
            </a:endParaRPr>
          </a:p>
          <a:p>
            <a:pPr algn="ctr"/>
            <a:r>
              <a:rPr lang="en-GB" dirty="0" err="1" smtClean="0">
                <a:solidFill>
                  <a:schemeClr val="tx2"/>
                </a:solidFill>
              </a:rPr>
              <a:t>Độ</a:t>
            </a:r>
            <a:r>
              <a:rPr lang="en-GB" dirty="0" smtClean="0">
                <a:solidFill>
                  <a:schemeClr val="tx2"/>
                </a:solidFill>
              </a:rPr>
              <a:t> </a:t>
            </a:r>
            <a:r>
              <a:rPr lang="en-GB" dirty="0" err="1" smtClean="0">
                <a:solidFill>
                  <a:schemeClr val="tx2"/>
                </a:solidFill>
              </a:rPr>
              <a:t>bao</a:t>
            </a:r>
            <a:r>
              <a:rPr lang="en-GB" dirty="0" smtClean="0">
                <a:solidFill>
                  <a:schemeClr val="tx2"/>
                </a:solidFill>
              </a:rPr>
              <a:t> </a:t>
            </a:r>
            <a:r>
              <a:rPr lang="en-GB" dirty="0" err="1" smtClean="0">
                <a:solidFill>
                  <a:schemeClr val="tx2"/>
                </a:solidFill>
              </a:rPr>
              <a:t>phủ</a:t>
            </a:r>
            <a:r>
              <a:rPr lang="en-GB" dirty="0" smtClean="0">
                <a:solidFill>
                  <a:schemeClr val="tx2"/>
                </a:solidFill>
              </a:rPr>
              <a:t> </a:t>
            </a:r>
            <a:r>
              <a:rPr lang="en-GB" dirty="0" err="1" smtClean="0">
                <a:solidFill>
                  <a:schemeClr val="tx2"/>
                </a:solidFill>
              </a:rPr>
              <a:t>các</a:t>
            </a:r>
            <a:r>
              <a:rPr lang="en-GB" dirty="0" smtClean="0">
                <a:solidFill>
                  <a:schemeClr val="tx2"/>
                </a:solidFill>
              </a:rPr>
              <a:t> can </a:t>
            </a:r>
            <a:r>
              <a:rPr lang="en-GB" dirty="0" err="1" smtClean="0">
                <a:solidFill>
                  <a:schemeClr val="tx2"/>
                </a:solidFill>
              </a:rPr>
              <a:t>thiệp</a:t>
            </a:r>
            <a:r>
              <a:rPr lang="en-GB" dirty="0" smtClean="0">
                <a:solidFill>
                  <a:schemeClr val="tx2"/>
                </a:solidFill>
              </a:rPr>
              <a:t> </a:t>
            </a:r>
            <a:r>
              <a:rPr lang="en-GB" dirty="0" err="1" smtClean="0">
                <a:solidFill>
                  <a:schemeClr val="tx2"/>
                </a:solidFill>
              </a:rPr>
              <a:t>Dự</a:t>
            </a:r>
            <a:r>
              <a:rPr lang="en-GB" dirty="0" smtClean="0">
                <a:solidFill>
                  <a:schemeClr val="tx2"/>
                </a:solidFill>
              </a:rPr>
              <a:t> </a:t>
            </a:r>
            <a:r>
              <a:rPr lang="en-GB" dirty="0" err="1" smtClean="0">
                <a:solidFill>
                  <a:schemeClr val="tx2"/>
                </a:solidFill>
              </a:rPr>
              <a:t>phòng</a:t>
            </a:r>
            <a:r>
              <a:rPr lang="en-GB" dirty="0" smtClean="0">
                <a:solidFill>
                  <a:schemeClr val="tx2"/>
                </a:solidFill>
              </a:rPr>
              <a:t> </a:t>
            </a:r>
            <a:r>
              <a:rPr lang="en-GB" dirty="0" err="1" smtClean="0">
                <a:solidFill>
                  <a:schemeClr val="tx2"/>
                </a:solidFill>
              </a:rPr>
              <a:t>và</a:t>
            </a:r>
            <a:r>
              <a:rPr lang="en-GB" dirty="0" smtClean="0">
                <a:solidFill>
                  <a:schemeClr val="tx2"/>
                </a:solidFill>
              </a:rPr>
              <a:t> </a:t>
            </a:r>
            <a:r>
              <a:rPr lang="en-GB" dirty="0" err="1" smtClean="0">
                <a:solidFill>
                  <a:schemeClr val="tx2"/>
                </a:solidFill>
              </a:rPr>
              <a:t>Quản</a:t>
            </a:r>
            <a:r>
              <a:rPr lang="en-GB" dirty="0" smtClean="0">
                <a:solidFill>
                  <a:schemeClr val="tx2"/>
                </a:solidFill>
              </a:rPr>
              <a:t> </a:t>
            </a:r>
            <a:r>
              <a:rPr lang="en-GB" dirty="0" err="1" smtClean="0">
                <a:solidFill>
                  <a:schemeClr val="tx2"/>
                </a:solidFill>
              </a:rPr>
              <a:t>lý</a:t>
            </a:r>
            <a:r>
              <a:rPr lang="en-GB" dirty="0" smtClean="0">
                <a:solidFill>
                  <a:schemeClr val="tx2"/>
                </a:solidFill>
              </a:rPr>
              <a:t> HIV </a:t>
            </a:r>
            <a:r>
              <a:rPr lang="en-GB" dirty="0" err="1" smtClean="0">
                <a:solidFill>
                  <a:schemeClr val="tx2"/>
                </a:solidFill>
              </a:rPr>
              <a:t>và</a:t>
            </a:r>
            <a:r>
              <a:rPr lang="en-GB" dirty="0" smtClean="0">
                <a:solidFill>
                  <a:schemeClr val="tx2"/>
                </a:solidFill>
              </a:rPr>
              <a:t> </a:t>
            </a:r>
            <a:r>
              <a:rPr lang="en-GB" dirty="0" err="1" smtClean="0">
                <a:solidFill>
                  <a:schemeClr val="tx2"/>
                </a:solidFill>
              </a:rPr>
              <a:t>Viêm</a:t>
            </a:r>
            <a:r>
              <a:rPr lang="en-GB" dirty="0" smtClean="0">
                <a:solidFill>
                  <a:schemeClr val="tx2"/>
                </a:solidFill>
              </a:rPr>
              <a:t> </a:t>
            </a:r>
            <a:r>
              <a:rPr lang="en-GB" dirty="0" err="1" smtClean="0">
                <a:solidFill>
                  <a:schemeClr val="tx2"/>
                </a:solidFill>
              </a:rPr>
              <a:t>gan</a:t>
            </a:r>
            <a:r>
              <a:rPr lang="en-GB" dirty="0" smtClean="0">
                <a:solidFill>
                  <a:schemeClr val="tx2"/>
                </a:solidFill>
              </a:rPr>
              <a:t> C </a:t>
            </a:r>
            <a:r>
              <a:rPr lang="en-GB" dirty="0" err="1" smtClean="0">
                <a:solidFill>
                  <a:schemeClr val="tx2"/>
                </a:solidFill>
              </a:rPr>
              <a:t>trong</a:t>
            </a:r>
            <a:r>
              <a:rPr lang="en-GB" dirty="0" smtClean="0">
                <a:solidFill>
                  <a:schemeClr val="tx2"/>
                </a:solidFill>
              </a:rPr>
              <a:t> </a:t>
            </a:r>
            <a:r>
              <a:rPr lang="en-GB" dirty="0" err="1" smtClean="0">
                <a:solidFill>
                  <a:schemeClr val="tx2"/>
                </a:solidFill>
              </a:rPr>
              <a:t>nhóm</a:t>
            </a:r>
            <a:r>
              <a:rPr lang="en-GB" dirty="0" smtClean="0">
                <a:solidFill>
                  <a:schemeClr val="tx2"/>
                </a:solidFill>
              </a:rPr>
              <a:t> </a:t>
            </a:r>
            <a:r>
              <a:rPr lang="en-GB" dirty="0" err="1" smtClean="0">
                <a:solidFill>
                  <a:schemeClr val="tx2"/>
                </a:solidFill>
              </a:rPr>
              <a:t>người</a:t>
            </a:r>
            <a:r>
              <a:rPr lang="en-GB" dirty="0" smtClean="0">
                <a:solidFill>
                  <a:schemeClr val="tx2"/>
                </a:solidFill>
              </a:rPr>
              <a:t> TCMT</a:t>
            </a:r>
            <a:endParaRPr lang="en-GB" dirty="0">
              <a:solidFill>
                <a:schemeClr val="tx2"/>
              </a:solidFill>
              <a:latin typeface="+mj-lt"/>
              <a:ea typeface="+mj-ea"/>
              <a:cs typeface="+mj-cs"/>
            </a:endParaRPr>
          </a:p>
        </p:txBody>
      </p:sp>
      <p:pic>
        <p:nvPicPr>
          <p:cNvPr id="7" name="Content Placeholder 6"/>
          <p:cNvPicPr>
            <a:picLocks noGrp="1" noChangeAspect="1"/>
          </p:cNvPicPr>
          <p:nvPr>
            <p:ph sz="half" idx="2"/>
          </p:nvPr>
        </p:nvPicPr>
        <p:blipFill>
          <a:blip r:embed="rId3" cstate="print"/>
          <a:stretch>
            <a:fillRect/>
          </a:stretch>
        </p:blipFill>
        <p:spPr>
          <a:xfrm>
            <a:off x="251520" y="1772816"/>
            <a:ext cx="6624736" cy="3600399"/>
          </a:xfrm>
          <a:prstGeom prst="rect">
            <a:avLst/>
          </a:prstGeom>
        </p:spPr>
      </p:pic>
      <p:sp>
        <p:nvSpPr>
          <p:cNvPr id="4" name="Content Placeholder 3"/>
          <p:cNvSpPr>
            <a:spLocks noGrp="1"/>
          </p:cNvSpPr>
          <p:nvPr>
            <p:ph sz="quarter" idx="4"/>
          </p:nvPr>
        </p:nvSpPr>
        <p:spPr>
          <a:xfrm>
            <a:off x="179512" y="1052736"/>
            <a:ext cx="8784976" cy="864096"/>
          </a:xfrm>
        </p:spPr>
        <p:txBody>
          <a:bodyPr>
            <a:normAutofit/>
          </a:bodyPr>
          <a:lstStyle/>
          <a:p>
            <a:r>
              <a:rPr lang="en-US" sz="2000" b="1" dirty="0" smtClean="0">
                <a:solidFill>
                  <a:srgbClr val="0070C0"/>
                </a:solidFill>
              </a:rPr>
              <a:t>CT </a:t>
            </a:r>
            <a:r>
              <a:rPr lang="en-US" sz="2000" b="1" dirty="0" err="1" smtClean="0">
                <a:solidFill>
                  <a:srgbClr val="0070C0"/>
                </a:solidFill>
              </a:rPr>
              <a:t>Bơm</a:t>
            </a:r>
            <a:r>
              <a:rPr lang="en-US" sz="2000" b="1" dirty="0" smtClean="0">
                <a:solidFill>
                  <a:srgbClr val="0070C0"/>
                </a:solidFill>
              </a:rPr>
              <a:t> </a:t>
            </a:r>
            <a:r>
              <a:rPr lang="en-US" sz="2000" b="1" dirty="0" err="1" smtClean="0">
                <a:solidFill>
                  <a:srgbClr val="0070C0"/>
                </a:solidFill>
              </a:rPr>
              <a:t>kim</a:t>
            </a:r>
            <a:r>
              <a:rPr lang="en-US" sz="2000" b="1" dirty="0" smtClean="0">
                <a:solidFill>
                  <a:srgbClr val="0070C0"/>
                </a:solidFill>
              </a:rPr>
              <a:t> </a:t>
            </a:r>
            <a:r>
              <a:rPr lang="en-US" sz="2000" b="1" dirty="0" err="1" smtClean="0">
                <a:solidFill>
                  <a:srgbClr val="0070C0"/>
                </a:solidFill>
              </a:rPr>
              <a:t>tiêm</a:t>
            </a:r>
            <a:r>
              <a:rPr lang="en-US" sz="2000" b="1" dirty="0" smtClean="0">
                <a:solidFill>
                  <a:srgbClr val="0070C0"/>
                </a:solidFill>
              </a:rPr>
              <a:t> </a:t>
            </a:r>
            <a:r>
              <a:rPr lang="en-US" sz="2000" b="1" dirty="0">
                <a:solidFill>
                  <a:srgbClr val="0070C0"/>
                </a:solidFill>
              </a:rPr>
              <a:t>93 </a:t>
            </a:r>
            <a:r>
              <a:rPr lang="en-US" sz="2000" b="1" dirty="0" err="1" smtClean="0">
                <a:solidFill>
                  <a:srgbClr val="0070C0"/>
                </a:solidFill>
              </a:rPr>
              <a:t>trong</a:t>
            </a:r>
            <a:r>
              <a:rPr lang="en-US" sz="2000" b="1" dirty="0" smtClean="0">
                <a:solidFill>
                  <a:srgbClr val="0070C0"/>
                </a:solidFill>
              </a:rPr>
              <a:t> </a:t>
            </a:r>
            <a:r>
              <a:rPr lang="en-US" sz="2000" b="1" dirty="0" err="1" smtClean="0">
                <a:solidFill>
                  <a:srgbClr val="0070C0"/>
                </a:solidFill>
              </a:rPr>
              <a:t>số</a:t>
            </a:r>
            <a:r>
              <a:rPr lang="en-US" sz="2000" b="1" dirty="0" smtClean="0">
                <a:solidFill>
                  <a:srgbClr val="0070C0"/>
                </a:solidFill>
              </a:rPr>
              <a:t> 179 </a:t>
            </a:r>
            <a:r>
              <a:rPr lang="en-US" sz="2000" b="1" dirty="0" err="1" smtClean="0">
                <a:solidFill>
                  <a:srgbClr val="0070C0"/>
                </a:solidFill>
              </a:rPr>
              <a:t>quốc</a:t>
            </a:r>
            <a:r>
              <a:rPr lang="en-US" sz="2000" b="1" dirty="0" smtClean="0">
                <a:solidFill>
                  <a:srgbClr val="0070C0"/>
                </a:solidFill>
              </a:rPr>
              <a:t> </a:t>
            </a:r>
            <a:r>
              <a:rPr lang="en-US" sz="2000" b="1" dirty="0" err="1" smtClean="0">
                <a:solidFill>
                  <a:srgbClr val="0070C0"/>
                </a:solidFill>
              </a:rPr>
              <a:t>gia</a:t>
            </a:r>
            <a:r>
              <a:rPr lang="en-US" sz="2000" b="1" dirty="0" smtClean="0">
                <a:solidFill>
                  <a:srgbClr val="0070C0"/>
                </a:solidFill>
              </a:rPr>
              <a:t>/</a:t>
            </a:r>
            <a:r>
              <a:rPr lang="en-US" sz="2000" b="1" dirty="0" err="1" smtClean="0">
                <a:solidFill>
                  <a:srgbClr val="0070C0"/>
                </a:solidFill>
              </a:rPr>
              <a:t>vũng</a:t>
            </a:r>
            <a:r>
              <a:rPr lang="en-US" sz="2000" b="1" dirty="0" smtClean="0">
                <a:solidFill>
                  <a:srgbClr val="0070C0"/>
                </a:solidFill>
              </a:rPr>
              <a:t> </a:t>
            </a:r>
            <a:r>
              <a:rPr lang="en-US" sz="2000" b="1" dirty="0" err="1" smtClean="0">
                <a:solidFill>
                  <a:srgbClr val="0070C0"/>
                </a:solidFill>
              </a:rPr>
              <a:t>lãnh</a:t>
            </a:r>
            <a:r>
              <a:rPr lang="en-US" sz="2000" b="1" dirty="0" smtClean="0">
                <a:solidFill>
                  <a:srgbClr val="0070C0"/>
                </a:solidFill>
              </a:rPr>
              <a:t> </a:t>
            </a:r>
            <a:r>
              <a:rPr lang="en-US" sz="2000" b="1" dirty="0" err="1" smtClean="0">
                <a:solidFill>
                  <a:srgbClr val="0070C0"/>
                </a:solidFill>
              </a:rPr>
              <a:t>thổ</a:t>
            </a:r>
            <a:endParaRPr lang="en-US" sz="2000" b="1" dirty="0" smtClean="0">
              <a:solidFill>
                <a:srgbClr val="0070C0"/>
              </a:solidFill>
            </a:endParaRPr>
          </a:p>
          <a:p>
            <a:r>
              <a:rPr lang="en-GB" sz="2000" b="1" dirty="0" err="1" smtClean="0">
                <a:solidFill>
                  <a:srgbClr val="0070C0"/>
                </a:solidFill>
              </a:rPr>
              <a:t>Chỉ</a:t>
            </a:r>
            <a:r>
              <a:rPr lang="en-GB" sz="2000" b="1" dirty="0" smtClean="0">
                <a:solidFill>
                  <a:srgbClr val="0070C0"/>
                </a:solidFill>
              </a:rPr>
              <a:t> </a:t>
            </a:r>
            <a:r>
              <a:rPr lang="en-GB" sz="2000" b="1" dirty="0" err="1" smtClean="0">
                <a:solidFill>
                  <a:srgbClr val="0070C0"/>
                </a:solidFill>
              </a:rPr>
              <a:t>có</a:t>
            </a:r>
            <a:r>
              <a:rPr lang="en-GB" sz="2000" b="1" dirty="0" smtClean="0">
                <a:solidFill>
                  <a:srgbClr val="0070C0"/>
                </a:solidFill>
              </a:rPr>
              <a:t> 33 BKT </a:t>
            </a:r>
            <a:r>
              <a:rPr lang="en-GB" sz="2000" b="1" dirty="0" err="1" smtClean="0">
                <a:solidFill>
                  <a:srgbClr val="0070C0"/>
                </a:solidFill>
              </a:rPr>
              <a:t>cho</a:t>
            </a:r>
            <a:r>
              <a:rPr lang="en-GB" sz="2000" b="1" dirty="0" smtClean="0">
                <a:solidFill>
                  <a:srgbClr val="0070C0"/>
                </a:solidFill>
              </a:rPr>
              <a:t> </a:t>
            </a:r>
            <a:r>
              <a:rPr lang="en-GB" sz="2000" b="1" dirty="0" err="1" smtClean="0">
                <a:solidFill>
                  <a:srgbClr val="0070C0"/>
                </a:solidFill>
              </a:rPr>
              <a:t>một</a:t>
            </a:r>
            <a:r>
              <a:rPr lang="en-GB" sz="2000" b="1" dirty="0" smtClean="0">
                <a:solidFill>
                  <a:srgbClr val="0070C0"/>
                </a:solidFill>
              </a:rPr>
              <a:t> </a:t>
            </a:r>
            <a:r>
              <a:rPr lang="en-GB" sz="2000" b="1" dirty="0" err="1" smtClean="0">
                <a:solidFill>
                  <a:srgbClr val="0070C0"/>
                </a:solidFill>
              </a:rPr>
              <a:t>người</a:t>
            </a:r>
            <a:r>
              <a:rPr lang="en-GB" sz="2000" b="1" dirty="0" smtClean="0">
                <a:solidFill>
                  <a:srgbClr val="0070C0"/>
                </a:solidFill>
              </a:rPr>
              <a:t> TCMT/</a:t>
            </a:r>
            <a:r>
              <a:rPr lang="en-GB" sz="2000" b="1" dirty="0" err="1" smtClean="0">
                <a:solidFill>
                  <a:srgbClr val="0070C0"/>
                </a:solidFill>
              </a:rPr>
              <a:t>năm</a:t>
            </a:r>
            <a:r>
              <a:rPr lang="en-GB" sz="2000" b="1" dirty="0" smtClean="0">
                <a:solidFill>
                  <a:srgbClr val="0070C0"/>
                </a:solidFill>
              </a:rPr>
              <a:t>, so </a:t>
            </a:r>
            <a:r>
              <a:rPr lang="en-GB" sz="2000" b="1" dirty="0" err="1" smtClean="0">
                <a:solidFill>
                  <a:srgbClr val="0070C0"/>
                </a:solidFill>
              </a:rPr>
              <a:t>với</a:t>
            </a:r>
            <a:r>
              <a:rPr lang="en-GB" sz="2000" b="1" dirty="0" smtClean="0">
                <a:solidFill>
                  <a:srgbClr val="0070C0"/>
                </a:solidFill>
              </a:rPr>
              <a:t> </a:t>
            </a:r>
            <a:r>
              <a:rPr lang="en-GB" sz="2000" b="1" dirty="0" err="1" smtClean="0">
                <a:solidFill>
                  <a:srgbClr val="0070C0"/>
                </a:solidFill>
              </a:rPr>
              <a:t>mục</a:t>
            </a:r>
            <a:r>
              <a:rPr lang="en-GB" sz="2000" b="1" dirty="0" smtClean="0">
                <a:solidFill>
                  <a:srgbClr val="0070C0"/>
                </a:solidFill>
              </a:rPr>
              <a:t> </a:t>
            </a:r>
            <a:r>
              <a:rPr lang="en-GB" sz="2000" b="1" dirty="0" err="1" smtClean="0">
                <a:solidFill>
                  <a:srgbClr val="0070C0"/>
                </a:solidFill>
              </a:rPr>
              <a:t>tiêu</a:t>
            </a:r>
            <a:r>
              <a:rPr lang="en-GB" sz="2000" b="1" dirty="0" smtClean="0">
                <a:solidFill>
                  <a:srgbClr val="0070C0"/>
                </a:solidFill>
              </a:rPr>
              <a:t> &gt;200</a:t>
            </a:r>
            <a:endParaRPr lang="en-GB" sz="2000" b="1" dirty="0">
              <a:solidFill>
                <a:srgbClr val="0070C0"/>
              </a:solidFill>
            </a:endParaRPr>
          </a:p>
        </p:txBody>
      </p:sp>
      <p:sp>
        <p:nvSpPr>
          <p:cNvPr id="2" name="TextBox 1"/>
          <p:cNvSpPr txBox="1"/>
          <p:nvPr/>
        </p:nvSpPr>
        <p:spPr>
          <a:xfrm>
            <a:off x="508211" y="5445224"/>
            <a:ext cx="8568952" cy="415498"/>
          </a:xfrm>
          <a:prstGeom prst="rect">
            <a:avLst/>
          </a:prstGeom>
          <a:noFill/>
        </p:spPr>
        <p:txBody>
          <a:bodyPr wrap="square" rtlCol="0">
            <a:spAutoFit/>
          </a:bodyPr>
          <a:lstStyle/>
          <a:p>
            <a:r>
              <a:rPr lang="en-US" sz="700" b="1" dirty="0"/>
              <a:t>Global, regional, and country-level coverage of interventions to prevent and manage HIV and hepatitis C among people who inject drugs: a systematic review </a:t>
            </a:r>
          </a:p>
          <a:p>
            <a:r>
              <a:rPr lang="en-GB" sz="700" i="1" dirty="0"/>
              <a:t>Sarah </a:t>
            </a:r>
            <a:r>
              <a:rPr lang="en-GB" sz="700" i="1" dirty="0" err="1"/>
              <a:t>Larney</a:t>
            </a:r>
            <a:r>
              <a:rPr lang="en-GB" sz="700" i="1" dirty="0"/>
              <a:t>, Amy Peacock, </a:t>
            </a:r>
            <a:r>
              <a:rPr lang="en-GB" sz="700" i="1" dirty="0" err="1"/>
              <a:t>Janni</a:t>
            </a:r>
            <a:r>
              <a:rPr lang="en-GB" sz="700" i="1" dirty="0"/>
              <a:t> Leung, Samantha </a:t>
            </a:r>
            <a:r>
              <a:rPr lang="en-GB" sz="700" i="1" dirty="0" err="1"/>
              <a:t>Colledge</a:t>
            </a:r>
            <a:r>
              <a:rPr lang="en-GB" sz="700" i="1" dirty="0"/>
              <a:t>, Matthew Hickman, Peter Vickerman, Jason </a:t>
            </a:r>
            <a:r>
              <a:rPr lang="en-GB" sz="700" i="1" dirty="0" err="1"/>
              <a:t>Grebely</a:t>
            </a:r>
            <a:r>
              <a:rPr lang="en-GB" sz="700" i="1" dirty="0"/>
              <a:t>, </a:t>
            </a:r>
            <a:r>
              <a:rPr lang="en-GB" sz="700" i="1" dirty="0" smtClean="0"/>
              <a:t>KĐT </a:t>
            </a:r>
            <a:r>
              <a:rPr lang="en-GB" sz="700" i="1" dirty="0" err="1" smtClean="0"/>
              <a:t>nghiện</a:t>
            </a:r>
            <a:r>
              <a:rPr lang="en-GB" sz="700" i="1" dirty="0" smtClean="0"/>
              <a:t> </a:t>
            </a:r>
            <a:r>
              <a:rPr lang="en-GB" sz="700" i="1" dirty="0" err="1" smtClean="0"/>
              <a:t>CDTPyantyn</a:t>
            </a:r>
            <a:r>
              <a:rPr lang="en-GB" sz="700" i="1" dirty="0" smtClean="0"/>
              <a:t> </a:t>
            </a:r>
            <a:r>
              <a:rPr lang="en-GB" sz="700" i="1" dirty="0"/>
              <a:t>V </a:t>
            </a:r>
            <a:r>
              <a:rPr lang="en-GB" sz="700" i="1" dirty="0" err="1"/>
              <a:t>Dumchev</a:t>
            </a:r>
            <a:r>
              <a:rPr lang="en-GB" sz="700" i="1" dirty="0"/>
              <a:t>, Paul Griffiths, Lindsey Hines, Evan B Cunningham, Richard P </a:t>
            </a:r>
            <a:r>
              <a:rPr lang="en-GB" sz="700" i="1" dirty="0" err="1"/>
              <a:t>Mattick</a:t>
            </a:r>
            <a:r>
              <a:rPr lang="en-GB" sz="700" i="1" dirty="0"/>
              <a:t>, Michael </a:t>
            </a:r>
            <a:r>
              <a:rPr lang="en-GB" sz="700" i="1" dirty="0" err="1"/>
              <a:t>Lynskey</a:t>
            </a:r>
            <a:r>
              <a:rPr lang="en-GB" sz="700" i="1" dirty="0"/>
              <a:t>, John Marsden, John </a:t>
            </a:r>
            <a:r>
              <a:rPr lang="en-GB" sz="700" i="1" dirty="0" err="1"/>
              <a:t>Strang</a:t>
            </a:r>
            <a:r>
              <a:rPr lang="en-GB" sz="700" i="1" dirty="0"/>
              <a:t>, Louisa </a:t>
            </a:r>
            <a:r>
              <a:rPr lang="en-GB" sz="700" i="1" dirty="0" err="1"/>
              <a:t>Degenhardt</a:t>
            </a:r>
            <a:endParaRPr lang="en-GB" sz="700" dirty="0"/>
          </a:p>
        </p:txBody>
      </p:sp>
    </p:spTree>
    <p:extLst>
      <p:ext uri="{BB962C8B-B14F-4D97-AF65-F5344CB8AC3E}">
        <p14:creationId xmlns:p14="http://schemas.microsoft.com/office/powerpoint/2010/main" val="1450540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a:xfrm>
            <a:off x="323528" y="401915"/>
            <a:ext cx="8362255" cy="639762"/>
          </a:xfrm>
        </p:spPr>
        <p:txBody>
          <a:bodyPr>
            <a:noAutofit/>
          </a:bodyPr>
          <a:lstStyle/>
          <a:p>
            <a:pPr algn="ctr"/>
            <a:r>
              <a:rPr lang="en-GB" dirty="0" err="1" smtClean="0">
                <a:solidFill>
                  <a:schemeClr val="tx2"/>
                </a:solidFill>
              </a:rPr>
              <a:t>Độ</a:t>
            </a:r>
            <a:r>
              <a:rPr lang="en-GB" dirty="0" smtClean="0">
                <a:solidFill>
                  <a:schemeClr val="tx2"/>
                </a:solidFill>
              </a:rPr>
              <a:t> </a:t>
            </a:r>
            <a:r>
              <a:rPr lang="en-GB" dirty="0" err="1" smtClean="0">
                <a:solidFill>
                  <a:schemeClr val="tx2"/>
                </a:solidFill>
              </a:rPr>
              <a:t>bao</a:t>
            </a:r>
            <a:r>
              <a:rPr lang="en-GB" dirty="0" smtClean="0">
                <a:solidFill>
                  <a:schemeClr val="tx2"/>
                </a:solidFill>
              </a:rPr>
              <a:t> </a:t>
            </a:r>
            <a:r>
              <a:rPr lang="en-GB" dirty="0" err="1" smtClean="0">
                <a:solidFill>
                  <a:schemeClr val="tx2"/>
                </a:solidFill>
              </a:rPr>
              <a:t>phủ</a:t>
            </a:r>
            <a:r>
              <a:rPr lang="en-GB" dirty="0" smtClean="0">
                <a:solidFill>
                  <a:schemeClr val="tx2"/>
                </a:solidFill>
              </a:rPr>
              <a:t> </a:t>
            </a:r>
            <a:r>
              <a:rPr lang="en-GB" dirty="0" err="1" smtClean="0">
                <a:solidFill>
                  <a:schemeClr val="tx2"/>
                </a:solidFill>
              </a:rPr>
              <a:t>các</a:t>
            </a:r>
            <a:r>
              <a:rPr lang="en-GB" dirty="0" smtClean="0">
                <a:solidFill>
                  <a:schemeClr val="tx2"/>
                </a:solidFill>
              </a:rPr>
              <a:t> can </a:t>
            </a:r>
            <a:r>
              <a:rPr lang="en-GB" dirty="0" err="1" smtClean="0">
                <a:solidFill>
                  <a:schemeClr val="tx2"/>
                </a:solidFill>
              </a:rPr>
              <a:t>thiệp</a:t>
            </a:r>
            <a:r>
              <a:rPr lang="en-GB" dirty="0" smtClean="0">
                <a:solidFill>
                  <a:schemeClr val="tx2"/>
                </a:solidFill>
              </a:rPr>
              <a:t> </a:t>
            </a:r>
            <a:r>
              <a:rPr lang="en-GB" dirty="0" err="1" smtClean="0">
                <a:solidFill>
                  <a:schemeClr val="tx2"/>
                </a:solidFill>
              </a:rPr>
              <a:t>Dự</a:t>
            </a:r>
            <a:r>
              <a:rPr lang="en-GB" dirty="0" smtClean="0">
                <a:solidFill>
                  <a:schemeClr val="tx2"/>
                </a:solidFill>
              </a:rPr>
              <a:t> </a:t>
            </a:r>
            <a:r>
              <a:rPr lang="en-GB" dirty="0" err="1" smtClean="0">
                <a:solidFill>
                  <a:schemeClr val="tx2"/>
                </a:solidFill>
              </a:rPr>
              <a:t>phòng</a:t>
            </a:r>
            <a:r>
              <a:rPr lang="en-GB" dirty="0" smtClean="0">
                <a:solidFill>
                  <a:schemeClr val="tx2"/>
                </a:solidFill>
              </a:rPr>
              <a:t> </a:t>
            </a:r>
            <a:r>
              <a:rPr lang="en-GB" dirty="0" err="1" smtClean="0">
                <a:solidFill>
                  <a:schemeClr val="tx2"/>
                </a:solidFill>
              </a:rPr>
              <a:t>và</a:t>
            </a:r>
            <a:r>
              <a:rPr lang="en-GB" dirty="0" smtClean="0">
                <a:solidFill>
                  <a:schemeClr val="tx2"/>
                </a:solidFill>
              </a:rPr>
              <a:t> </a:t>
            </a:r>
            <a:r>
              <a:rPr lang="en-GB" dirty="0" err="1" smtClean="0">
                <a:solidFill>
                  <a:schemeClr val="tx2"/>
                </a:solidFill>
              </a:rPr>
              <a:t>Quản</a:t>
            </a:r>
            <a:r>
              <a:rPr lang="en-GB" dirty="0" smtClean="0">
                <a:solidFill>
                  <a:schemeClr val="tx2"/>
                </a:solidFill>
              </a:rPr>
              <a:t> </a:t>
            </a:r>
            <a:r>
              <a:rPr lang="en-GB" dirty="0" err="1" smtClean="0">
                <a:solidFill>
                  <a:schemeClr val="tx2"/>
                </a:solidFill>
              </a:rPr>
              <a:t>lý</a:t>
            </a:r>
            <a:r>
              <a:rPr lang="en-GB" dirty="0" smtClean="0">
                <a:solidFill>
                  <a:schemeClr val="tx2"/>
                </a:solidFill>
              </a:rPr>
              <a:t> HIV </a:t>
            </a:r>
            <a:r>
              <a:rPr lang="en-GB" dirty="0" err="1" smtClean="0">
                <a:solidFill>
                  <a:schemeClr val="tx2"/>
                </a:solidFill>
              </a:rPr>
              <a:t>và</a:t>
            </a:r>
            <a:r>
              <a:rPr lang="en-GB" dirty="0" smtClean="0">
                <a:solidFill>
                  <a:schemeClr val="tx2"/>
                </a:solidFill>
              </a:rPr>
              <a:t> </a:t>
            </a:r>
            <a:r>
              <a:rPr lang="en-GB" dirty="0" err="1" smtClean="0">
                <a:solidFill>
                  <a:schemeClr val="tx2"/>
                </a:solidFill>
              </a:rPr>
              <a:t>Viêm</a:t>
            </a:r>
            <a:r>
              <a:rPr lang="en-GB" dirty="0" smtClean="0">
                <a:solidFill>
                  <a:schemeClr val="tx2"/>
                </a:solidFill>
              </a:rPr>
              <a:t> </a:t>
            </a:r>
            <a:r>
              <a:rPr lang="en-GB" dirty="0" err="1" smtClean="0">
                <a:solidFill>
                  <a:schemeClr val="tx2"/>
                </a:solidFill>
              </a:rPr>
              <a:t>gan</a:t>
            </a:r>
            <a:r>
              <a:rPr lang="en-GB" dirty="0" smtClean="0">
                <a:solidFill>
                  <a:schemeClr val="tx2"/>
                </a:solidFill>
              </a:rPr>
              <a:t> C </a:t>
            </a:r>
            <a:r>
              <a:rPr lang="en-GB" dirty="0" err="1" smtClean="0">
                <a:solidFill>
                  <a:schemeClr val="tx2"/>
                </a:solidFill>
              </a:rPr>
              <a:t>trong</a:t>
            </a:r>
            <a:r>
              <a:rPr lang="en-GB" dirty="0" smtClean="0">
                <a:solidFill>
                  <a:schemeClr val="tx2"/>
                </a:solidFill>
              </a:rPr>
              <a:t> </a:t>
            </a:r>
            <a:r>
              <a:rPr lang="en-GB" dirty="0" err="1" smtClean="0">
                <a:solidFill>
                  <a:schemeClr val="tx2"/>
                </a:solidFill>
              </a:rPr>
              <a:t>nhóm</a:t>
            </a:r>
            <a:r>
              <a:rPr lang="en-GB" dirty="0" smtClean="0">
                <a:solidFill>
                  <a:schemeClr val="tx2"/>
                </a:solidFill>
              </a:rPr>
              <a:t> </a:t>
            </a:r>
            <a:r>
              <a:rPr lang="en-GB" dirty="0" err="1" smtClean="0">
                <a:solidFill>
                  <a:schemeClr val="tx2"/>
                </a:solidFill>
              </a:rPr>
              <a:t>người</a:t>
            </a:r>
            <a:r>
              <a:rPr lang="en-GB" dirty="0" smtClean="0">
                <a:solidFill>
                  <a:schemeClr val="tx2"/>
                </a:solidFill>
              </a:rPr>
              <a:t> TCMT</a:t>
            </a:r>
            <a:endParaRPr lang="en-GB" dirty="0">
              <a:solidFill>
                <a:schemeClr val="tx2"/>
              </a:solidFill>
            </a:endParaRPr>
          </a:p>
        </p:txBody>
      </p:sp>
      <p:sp>
        <p:nvSpPr>
          <p:cNvPr id="4" name="Content Placeholder 3"/>
          <p:cNvSpPr>
            <a:spLocks noGrp="1"/>
          </p:cNvSpPr>
          <p:nvPr>
            <p:ph sz="quarter" idx="4"/>
          </p:nvPr>
        </p:nvSpPr>
        <p:spPr>
          <a:xfrm>
            <a:off x="611560" y="1210292"/>
            <a:ext cx="7931225" cy="936103"/>
          </a:xfrm>
        </p:spPr>
        <p:txBody>
          <a:bodyPr>
            <a:normAutofit/>
          </a:bodyPr>
          <a:lstStyle/>
          <a:p>
            <a:r>
              <a:rPr lang="en-US" sz="2000" b="1" dirty="0" smtClean="0">
                <a:solidFill>
                  <a:srgbClr val="0070C0"/>
                </a:solidFill>
              </a:rPr>
              <a:t>ĐT </a:t>
            </a:r>
            <a:r>
              <a:rPr lang="en-US" sz="2000" b="1" dirty="0" err="1" smtClean="0">
                <a:solidFill>
                  <a:srgbClr val="0070C0"/>
                </a:solidFill>
              </a:rPr>
              <a:t>nghiện</a:t>
            </a:r>
            <a:r>
              <a:rPr lang="en-US" sz="2000" b="1" dirty="0" smtClean="0">
                <a:solidFill>
                  <a:srgbClr val="0070C0"/>
                </a:solidFill>
              </a:rPr>
              <a:t> CDTP </a:t>
            </a:r>
            <a:r>
              <a:rPr lang="en-US" sz="2000" b="1" dirty="0" err="1" smtClean="0">
                <a:solidFill>
                  <a:srgbClr val="0070C0"/>
                </a:solidFill>
              </a:rPr>
              <a:t>có</a:t>
            </a:r>
            <a:r>
              <a:rPr lang="en-US" sz="2000" b="1" dirty="0" smtClean="0">
                <a:solidFill>
                  <a:srgbClr val="0070C0"/>
                </a:solidFill>
              </a:rPr>
              <a:t> ở 86 </a:t>
            </a:r>
            <a:r>
              <a:rPr lang="en-US" sz="2000" b="1" dirty="0" err="1" smtClean="0">
                <a:solidFill>
                  <a:srgbClr val="0070C0"/>
                </a:solidFill>
              </a:rPr>
              <a:t>trong</a:t>
            </a:r>
            <a:r>
              <a:rPr lang="en-US" sz="2000" b="1" dirty="0" smtClean="0">
                <a:solidFill>
                  <a:srgbClr val="0070C0"/>
                </a:solidFill>
              </a:rPr>
              <a:t> </a:t>
            </a:r>
            <a:r>
              <a:rPr lang="en-US" sz="2000" b="1" dirty="0" err="1" smtClean="0">
                <a:solidFill>
                  <a:srgbClr val="0070C0"/>
                </a:solidFill>
              </a:rPr>
              <a:t>số</a:t>
            </a:r>
            <a:r>
              <a:rPr lang="en-US" sz="2000" b="1" dirty="0" smtClean="0">
                <a:solidFill>
                  <a:srgbClr val="0070C0"/>
                </a:solidFill>
              </a:rPr>
              <a:t> 179 </a:t>
            </a:r>
            <a:r>
              <a:rPr lang="en-US" sz="2000" b="1" dirty="0" err="1" smtClean="0">
                <a:solidFill>
                  <a:srgbClr val="0070C0"/>
                </a:solidFill>
              </a:rPr>
              <a:t>quốc</a:t>
            </a:r>
            <a:r>
              <a:rPr lang="en-US" sz="2000" b="1" dirty="0" smtClean="0">
                <a:solidFill>
                  <a:srgbClr val="0070C0"/>
                </a:solidFill>
              </a:rPr>
              <a:t> </a:t>
            </a:r>
            <a:r>
              <a:rPr lang="en-US" sz="2000" b="1" dirty="0" err="1" smtClean="0">
                <a:solidFill>
                  <a:srgbClr val="0070C0"/>
                </a:solidFill>
              </a:rPr>
              <a:t>gia</a:t>
            </a:r>
            <a:r>
              <a:rPr lang="en-US" sz="2000" b="1" dirty="0" smtClean="0">
                <a:solidFill>
                  <a:srgbClr val="0070C0"/>
                </a:solidFill>
              </a:rPr>
              <a:t>/</a:t>
            </a:r>
            <a:r>
              <a:rPr lang="en-US" sz="2000" b="1" dirty="0" err="1" smtClean="0">
                <a:solidFill>
                  <a:srgbClr val="0070C0"/>
                </a:solidFill>
              </a:rPr>
              <a:t>vũng</a:t>
            </a:r>
            <a:r>
              <a:rPr lang="en-US" sz="2000" b="1" dirty="0" smtClean="0">
                <a:solidFill>
                  <a:srgbClr val="0070C0"/>
                </a:solidFill>
              </a:rPr>
              <a:t> </a:t>
            </a:r>
            <a:r>
              <a:rPr lang="en-US" sz="2000" b="1" dirty="0" err="1" smtClean="0">
                <a:solidFill>
                  <a:srgbClr val="0070C0"/>
                </a:solidFill>
              </a:rPr>
              <a:t>lãnh</a:t>
            </a:r>
            <a:r>
              <a:rPr lang="en-US" sz="2000" b="1" dirty="0" smtClean="0">
                <a:solidFill>
                  <a:srgbClr val="0070C0"/>
                </a:solidFill>
              </a:rPr>
              <a:t> </a:t>
            </a:r>
            <a:r>
              <a:rPr lang="en-US" sz="2000" b="1" dirty="0" err="1" smtClean="0">
                <a:solidFill>
                  <a:srgbClr val="0070C0"/>
                </a:solidFill>
              </a:rPr>
              <a:t>thổ</a:t>
            </a:r>
            <a:endParaRPr lang="en-US" sz="2000" b="1" dirty="0" smtClean="0">
              <a:solidFill>
                <a:srgbClr val="0070C0"/>
              </a:solidFill>
            </a:endParaRPr>
          </a:p>
          <a:p>
            <a:r>
              <a:rPr lang="en-GB" sz="2000" b="1" dirty="0" err="1" smtClean="0">
                <a:solidFill>
                  <a:srgbClr val="0070C0"/>
                </a:solidFill>
              </a:rPr>
              <a:t>Chỉ</a:t>
            </a:r>
            <a:r>
              <a:rPr lang="en-GB" sz="2000" b="1" dirty="0" smtClean="0">
                <a:solidFill>
                  <a:srgbClr val="0070C0"/>
                </a:solidFill>
              </a:rPr>
              <a:t> </a:t>
            </a:r>
            <a:r>
              <a:rPr lang="en-GB" sz="2000" b="1" dirty="0" err="1" smtClean="0">
                <a:solidFill>
                  <a:srgbClr val="0070C0"/>
                </a:solidFill>
              </a:rPr>
              <a:t>có</a:t>
            </a:r>
            <a:r>
              <a:rPr lang="en-GB" sz="2000" b="1" dirty="0" smtClean="0">
                <a:solidFill>
                  <a:srgbClr val="0070C0"/>
                </a:solidFill>
              </a:rPr>
              <a:t> 16% </a:t>
            </a:r>
            <a:r>
              <a:rPr lang="en-GB" sz="2000" b="1" dirty="0" err="1" smtClean="0">
                <a:solidFill>
                  <a:srgbClr val="0070C0"/>
                </a:solidFill>
              </a:rPr>
              <a:t>người</a:t>
            </a:r>
            <a:r>
              <a:rPr lang="en-GB" sz="2000" b="1" dirty="0" smtClean="0">
                <a:solidFill>
                  <a:srgbClr val="0070C0"/>
                </a:solidFill>
              </a:rPr>
              <a:t> TCMT </a:t>
            </a:r>
            <a:r>
              <a:rPr lang="en-GB" sz="2000" b="1" dirty="0" err="1" smtClean="0">
                <a:solidFill>
                  <a:srgbClr val="0070C0"/>
                </a:solidFill>
              </a:rPr>
              <a:t>tiếp</a:t>
            </a:r>
            <a:r>
              <a:rPr lang="en-GB" sz="2000" b="1" dirty="0" smtClean="0">
                <a:solidFill>
                  <a:srgbClr val="0070C0"/>
                </a:solidFill>
              </a:rPr>
              <a:t> </a:t>
            </a:r>
            <a:r>
              <a:rPr lang="en-GB" sz="2000" b="1" dirty="0" err="1" smtClean="0">
                <a:solidFill>
                  <a:srgbClr val="0070C0"/>
                </a:solidFill>
              </a:rPr>
              <a:t>cận</a:t>
            </a:r>
            <a:r>
              <a:rPr lang="en-GB" sz="2000" b="1" dirty="0" smtClean="0">
                <a:solidFill>
                  <a:srgbClr val="0070C0"/>
                </a:solidFill>
              </a:rPr>
              <a:t> ĐT CDTP, so </a:t>
            </a:r>
            <a:r>
              <a:rPr lang="en-GB" sz="2000" b="1" dirty="0" err="1" smtClean="0">
                <a:solidFill>
                  <a:srgbClr val="0070C0"/>
                </a:solidFill>
              </a:rPr>
              <a:t>với</a:t>
            </a:r>
            <a:r>
              <a:rPr lang="en-GB" sz="2000" b="1" dirty="0" smtClean="0">
                <a:solidFill>
                  <a:srgbClr val="0070C0"/>
                </a:solidFill>
              </a:rPr>
              <a:t> </a:t>
            </a:r>
            <a:r>
              <a:rPr lang="en-GB" sz="2000" b="1" dirty="0" err="1" smtClean="0">
                <a:solidFill>
                  <a:srgbClr val="0070C0"/>
                </a:solidFill>
              </a:rPr>
              <a:t>mục</a:t>
            </a:r>
            <a:r>
              <a:rPr lang="en-GB" sz="2000" b="1" dirty="0" smtClean="0">
                <a:solidFill>
                  <a:srgbClr val="0070C0"/>
                </a:solidFill>
              </a:rPr>
              <a:t> </a:t>
            </a:r>
            <a:r>
              <a:rPr lang="en-GB" sz="2000" b="1" dirty="0" err="1" smtClean="0">
                <a:solidFill>
                  <a:srgbClr val="0070C0"/>
                </a:solidFill>
              </a:rPr>
              <a:t>tiêu</a:t>
            </a:r>
            <a:r>
              <a:rPr lang="en-GB" sz="2000" b="1" dirty="0" smtClean="0">
                <a:solidFill>
                  <a:srgbClr val="0070C0"/>
                </a:solidFill>
              </a:rPr>
              <a:t> &gt;40%</a:t>
            </a:r>
          </a:p>
          <a:p>
            <a:endParaRPr lang="en-GB" dirty="0">
              <a:solidFill>
                <a:srgbClr val="595959"/>
              </a:solidFill>
            </a:endParaRPr>
          </a:p>
        </p:txBody>
      </p:sp>
      <p:pic>
        <p:nvPicPr>
          <p:cNvPr id="3" name="Content Placeholder 2"/>
          <p:cNvPicPr>
            <a:picLocks noGrp="1" noChangeAspect="1"/>
          </p:cNvPicPr>
          <p:nvPr>
            <p:ph sz="half" idx="2"/>
          </p:nvPr>
        </p:nvPicPr>
        <p:blipFill>
          <a:blip r:embed="rId3" cstate="print"/>
          <a:stretch>
            <a:fillRect/>
          </a:stretch>
        </p:blipFill>
        <p:spPr>
          <a:xfrm>
            <a:off x="395536" y="2132857"/>
            <a:ext cx="6768752" cy="3168351"/>
          </a:xfrm>
          <a:prstGeom prst="rect">
            <a:avLst/>
          </a:prstGeom>
        </p:spPr>
      </p:pic>
      <p:sp>
        <p:nvSpPr>
          <p:cNvPr id="6" name="TextBox 5"/>
          <p:cNvSpPr txBox="1"/>
          <p:nvPr/>
        </p:nvSpPr>
        <p:spPr>
          <a:xfrm>
            <a:off x="323528" y="5445224"/>
            <a:ext cx="8568952" cy="415498"/>
          </a:xfrm>
          <a:prstGeom prst="rect">
            <a:avLst/>
          </a:prstGeom>
          <a:noFill/>
        </p:spPr>
        <p:txBody>
          <a:bodyPr wrap="square" rtlCol="0">
            <a:spAutoFit/>
          </a:bodyPr>
          <a:lstStyle/>
          <a:p>
            <a:r>
              <a:rPr lang="en-US" sz="700" b="1" dirty="0"/>
              <a:t>Global, regional, and country-level coverage of interventions to prevent and manage HIV and hepatitis C among people who inject drugs: a systematic review </a:t>
            </a:r>
          </a:p>
          <a:p>
            <a:r>
              <a:rPr lang="en-GB" sz="700" i="1" dirty="0"/>
              <a:t>Sarah </a:t>
            </a:r>
            <a:r>
              <a:rPr lang="en-GB" sz="700" i="1" dirty="0" err="1"/>
              <a:t>Larney</a:t>
            </a:r>
            <a:r>
              <a:rPr lang="en-GB" sz="700" i="1" dirty="0"/>
              <a:t>, Amy Peacock, </a:t>
            </a:r>
            <a:r>
              <a:rPr lang="en-GB" sz="700" i="1" dirty="0" err="1"/>
              <a:t>Janni</a:t>
            </a:r>
            <a:r>
              <a:rPr lang="en-GB" sz="700" i="1" dirty="0"/>
              <a:t> Leung, Samantha </a:t>
            </a:r>
            <a:r>
              <a:rPr lang="en-GB" sz="700" i="1" dirty="0" err="1"/>
              <a:t>Colledge</a:t>
            </a:r>
            <a:r>
              <a:rPr lang="en-GB" sz="700" i="1" dirty="0"/>
              <a:t>, Matthew Hickman, Peter Vickerman, Jason </a:t>
            </a:r>
            <a:r>
              <a:rPr lang="en-GB" sz="700" i="1" dirty="0" err="1"/>
              <a:t>Grebely</a:t>
            </a:r>
            <a:r>
              <a:rPr lang="en-GB" sz="700" i="1" dirty="0"/>
              <a:t>, </a:t>
            </a:r>
            <a:r>
              <a:rPr lang="en-GB" sz="700" i="1" dirty="0" smtClean="0"/>
              <a:t>KĐT </a:t>
            </a:r>
            <a:r>
              <a:rPr lang="en-GB" sz="700" i="1" dirty="0" err="1" smtClean="0"/>
              <a:t>nghiện</a:t>
            </a:r>
            <a:r>
              <a:rPr lang="en-GB" sz="700" i="1" dirty="0" smtClean="0"/>
              <a:t> </a:t>
            </a:r>
            <a:r>
              <a:rPr lang="en-GB" sz="700" i="1" dirty="0" err="1" smtClean="0"/>
              <a:t>CDTPyantyn</a:t>
            </a:r>
            <a:r>
              <a:rPr lang="en-GB" sz="700" i="1" dirty="0" smtClean="0"/>
              <a:t> </a:t>
            </a:r>
            <a:r>
              <a:rPr lang="en-GB" sz="700" i="1" dirty="0"/>
              <a:t>V </a:t>
            </a:r>
            <a:r>
              <a:rPr lang="en-GB" sz="700" i="1" dirty="0" err="1"/>
              <a:t>Dumchev</a:t>
            </a:r>
            <a:r>
              <a:rPr lang="en-GB" sz="700" i="1" dirty="0"/>
              <a:t>, Paul Griffiths, Lindsey Hines, Evan B Cunningham, Richard P </a:t>
            </a:r>
            <a:r>
              <a:rPr lang="en-GB" sz="700" i="1" dirty="0" err="1"/>
              <a:t>Mattick</a:t>
            </a:r>
            <a:r>
              <a:rPr lang="en-GB" sz="700" i="1" dirty="0"/>
              <a:t>, Michael </a:t>
            </a:r>
            <a:r>
              <a:rPr lang="en-GB" sz="700" i="1" dirty="0" err="1"/>
              <a:t>Lynskey</a:t>
            </a:r>
            <a:r>
              <a:rPr lang="en-GB" sz="700" i="1" dirty="0"/>
              <a:t>, John Marsden, John </a:t>
            </a:r>
            <a:r>
              <a:rPr lang="en-GB" sz="700" i="1" dirty="0" err="1"/>
              <a:t>Strang</a:t>
            </a:r>
            <a:r>
              <a:rPr lang="en-GB" sz="700" i="1" dirty="0"/>
              <a:t>, Louisa </a:t>
            </a:r>
            <a:r>
              <a:rPr lang="en-GB" sz="700" i="1" dirty="0" err="1"/>
              <a:t>Degenhardt</a:t>
            </a:r>
            <a:endParaRPr lang="en-GB" sz="700" dirty="0"/>
          </a:p>
        </p:txBody>
      </p:sp>
    </p:spTree>
    <p:extLst>
      <p:ext uri="{BB962C8B-B14F-4D97-AF65-F5344CB8AC3E}">
        <p14:creationId xmlns:p14="http://schemas.microsoft.com/office/powerpoint/2010/main" val="450274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nip Single Corner Rectangle 2"/>
          <p:cNvSpPr/>
          <p:nvPr/>
        </p:nvSpPr>
        <p:spPr>
          <a:xfrm>
            <a:off x="827584" y="1412776"/>
            <a:ext cx="4680000" cy="1080120"/>
          </a:xfrm>
          <a:prstGeom prst="snip1Rect">
            <a:avLst/>
          </a:prstGeom>
        </p:spPr>
        <p:style>
          <a:lnRef idx="1">
            <a:schemeClr val="accent1"/>
          </a:lnRef>
          <a:fillRef idx="3">
            <a:schemeClr val="accent1"/>
          </a:fillRef>
          <a:effectRef idx="2">
            <a:schemeClr val="accent1"/>
          </a:effectRef>
          <a:fontRef idx="minor">
            <a:schemeClr val="lt1"/>
          </a:fontRef>
        </p:style>
        <p:txBody>
          <a:bodyPr rtlCol="0" anchor="ctr"/>
          <a:lstStyle/>
          <a:p>
            <a:pPr>
              <a:buClr>
                <a:schemeClr val="tx2">
                  <a:lumMod val="60000"/>
                  <a:lumOff val="40000"/>
                </a:schemeClr>
              </a:buClr>
            </a:pPr>
            <a:r>
              <a:rPr lang="en-US" dirty="0" err="1" smtClean="0"/>
              <a:t>Xét</a:t>
            </a:r>
            <a:r>
              <a:rPr lang="en-US" dirty="0" smtClean="0"/>
              <a:t> </a:t>
            </a:r>
            <a:r>
              <a:rPr lang="en-US" dirty="0" err="1" smtClean="0"/>
              <a:t>nghiệm</a:t>
            </a:r>
            <a:r>
              <a:rPr lang="en-US" dirty="0" smtClean="0"/>
              <a:t> HIV </a:t>
            </a:r>
            <a:r>
              <a:rPr lang="en-US" dirty="0" err="1" smtClean="0"/>
              <a:t>cho</a:t>
            </a:r>
            <a:r>
              <a:rPr lang="en-US" dirty="0" smtClean="0"/>
              <a:t> </a:t>
            </a:r>
            <a:r>
              <a:rPr lang="en-US" dirty="0" err="1" smtClean="0"/>
              <a:t>người</a:t>
            </a:r>
            <a:r>
              <a:rPr lang="en-US" dirty="0" smtClean="0"/>
              <a:t> TCMT: </a:t>
            </a:r>
            <a:r>
              <a:rPr lang="en-US" dirty="0"/>
              <a:t>41 </a:t>
            </a:r>
            <a:r>
              <a:rPr lang="en-US" dirty="0" err="1" smtClean="0"/>
              <a:t>quốc</a:t>
            </a:r>
            <a:r>
              <a:rPr lang="en-US" dirty="0" smtClean="0"/>
              <a:t> </a:t>
            </a:r>
            <a:r>
              <a:rPr lang="en-US" dirty="0" err="1" smtClean="0"/>
              <a:t>gia</a:t>
            </a:r>
            <a:r>
              <a:rPr lang="en-US" dirty="0" smtClean="0"/>
              <a:t> </a:t>
            </a:r>
            <a:endParaRPr lang="en-US" dirty="0"/>
          </a:p>
        </p:txBody>
      </p:sp>
      <p:sp>
        <p:nvSpPr>
          <p:cNvPr id="2" name="Title 1"/>
          <p:cNvSpPr>
            <a:spLocks noGrp="1"/>
          </p:cNvSpPr>
          <p:nvPr>
            <p:ph type="title"/>
          </p:nvPr>
        </p:nvSpPr>
        <p:spPr>
          <a:xfrm>
            <a:off x="271468" y="332656"/>
            <a:ext cx="8404988" cy="794990"/>
          </a:xfrm>
        </p:spPr>
        <p:txBody>
          <a:bodyPr>
            <a:noAutofit/>
          </a:bodyPr>
          <a:lstStyle/>
          <a:p>
            <a:r>
              <a:rPr lang="en-GB" sz="2400" dirty="0" err="1" smtClean="0"/>
              <a:t>Độ</a:t>
            </a:r>
            <a:r>
              <a:rPr lang="en-GB" sz="2400" dirty="0" smtClean="0"/>
              <a:t> </a:t>
            </a:r>
            <a:r>
              <a:rPr lang="en-GB" sz="2400" dirty="0" err="1" smtClean="0"/>
              <a:t>bao</a:t>
            </a:r>
            <a:r>
              <a:rPr lang="en-GB" sz="2400" dirty="0" smtClean="0"/>
              <a:t> </a:t>
            </a:r>
            <a:r>
              <a:rPr lang="en-GB" sz="2400" dirty="0" err="1" smtClean="0"/>
              <a:t>phủ</a:t>
            </a:r>
            <a:r>
              <a:rPr lang="en-GB" sz="2400" dirty="0" smtClean="0"/>
              <a:t> </a:t>
            </a:r>
            <a:r>
              <a:rPr lang="en-GB" sz="2400" dirty="0" err="1" smtClean="0"/>
              <a:t>các</a:t>
            </a:r>
            <a:r>
              <a:rPr lang="en-GB" sz="2400" dirty="0" smtClean="0"/>
              <a:t> can </a:t>
            </a:r>
            <a:r>
              <a:rPr lang="en-GB" sz="2400" dirty="0" err="1" smtClean="0"/>
              <a:t>thiệp</a:t>
            </a:r>
            <a:r>
              <a:rPr lang="en-GB" sz="2400" dirty="0" smtClean="0"/>
              <a:t> </a:t>
            </a:r>
            <a:r>
              <a:rPr lang="en-GB" sz="2400" dirty="0" err="1" smtClean="0"/>
              <a:t>Dự</a:t>
            </a:r>
            <a:r>
              <a:rPr lang="en-GB" sz="2400" dirty="0" smtClean="0"/>
              <a:t> </a:t>
            </a:r>
            <a:r>
              <a:rPr lang="en-GB" sz="2400" dirty="0" err="1" smtClean="0"/>
              <a:t>phòng</a:t>
            </a:r>
            <a:r>
              <a:rPr lang="en-GB" sz="2400" dirty="0" smtClean="0"/>
              <a:t> </a:t>
            </a:r>
            <a:r>
              <a:rPr lang="en-GB" sz="2400" dirty="0" err="1" smtClean="0"/>
              <a:t>và</a:t>
            </a:r>
            <a:r>
              <a:rPr lang="en-GB" sz="2400" dirty="0" smtClean="0"/>
              <a:t> </a:t>
            </a:r>
            <a:r>
              <a:rPr lang="en-GB" sz="2400" dirty="0" err="1" smtClean="0"/>
              <a:t>Quản</a:t>
            </a:r>
            <a:r>
              <a:rPr lang="en-GB" sz="2400" dirty="0" smtClean="0"/>
              <a:t> </a:t>
            </a:r>
            <a:r>
              <a:rPr lang="en-GB" sz="2400" dirty="0" err="1" smtClean="0"/>
              <a:t>lý</a:t>
            </a:r>
            <a:r>
              <a:rPr lang="en-GB" sz="2400" dirty="0" smtClean="0"/>
              <a:t> HIV </a:t>
            </a:r>
            <a:r>
              <a:rPr lang="en-GB" sz="2400" dirty="0" err="1" smtClean="0"/>
              <a:t>và</a:t>
            </a:r>
            <a:r>
              <a:rPr lang="en-GB" sz="2400" dirty="0" smtClean="0"/>
              <a:t> </a:t>
            </a:r>
            <a:r>
              <a:rPr lang="en-GB" sz="2400" dirty="0" err="1" smtClean="0"/>
              <a:t>Viêm</a:t>
            </a:r>
            <a:r>
              <a:rPr lang="en-GB" sz="2400" dirty="0" smtClean="0"/>
              <a:t> </a:t>
            </a:r>
            <a:r>
              <a:rPr lang="en-GB" sz="2400" dirty="0" err="1" smtClean="0"/>
              <a:t>gan</a:t>
            </a:r>
            <a:r>
              <a:rPr lang="en-GB" sz="2400" dirty="0" smtClean="0"/>
              <a:t> C </a:t>
            </a:r>
            <a:r>
              <a:rPr lang="en-GB" sz="2400" dirty="0" err="1" smtClean="0"/>
              <a:t>trong</a:t>
            </a:r>
            <a:r>
              <a:rPr lang="en-GB" sz="2400" dirty="0" smtClean="0"/>
              <a:t> </a:t>
            </a:r>
            <a:r>
              <a:rPr lang="en-GB" sz="2400" dirty="0" err="1" smtClean="0"/>
              <a:t>nhóm</a:t>
            </a:r>
            <a:r>
              <a:rPr lang="en-GB" sz="2400" dirty="0" smtClean="0"/>
              <a:t> </a:t>
            </a:r>
            <a:r>
              <a:rPr lang="en-GB" sz="2400" dirty="0" err="1" smtClean="0"/>
              <a:t>người</a:t>
            </a:r>
            <a:r>
              <a:rPr lang="en-GB" sz="2400" dirty="0" smtClean="0"/>
              <a:t> TCMT</a:t>
            </a:r>
            <a:endParaRPr lang="en-GB" sz="2400" b="1" dirty="0"/>
          </a:p>
        </p:txBody>
      </p:sp>
      <p:sp>
        <p:nvSpPr>
          <p:cNvPr id="5" name="Snip Single Corner Rectangle 4"/>
          <p:cNvSpPr/>
          <p:nvPr/>
        </p:nvSpPr>
        <p:spPr>
          <a:xfrm>
            <a:off x="839452" y="2674427"/>
            <a:ext cx="4680000" cy="1080000"/>
          </a:xfrm>
          <a:prstGeom prst="snip1Rect">
            <a:avLst/>
          </a:prstGeom>
          <a:solidFill>
            <a:schemeClr val="accent3">
              <a:lumMod val="75000"/>
              <a:alpha val="7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buClr>
                <a:schemeClr val="tx2">
                  <a:lumMod val="60000"/>
                  <a:lumOff val="40000"/>
                </a:schemeClr>
              </a:buClr>
            </a:pPr>
            <a:r>
              <a:rPr lang="en-US" dirty="0" smtClean="0"/>
              <a:t>ART </a:t>
            </a:r>
            <a:r>
              <a:rPr lang="en-US" dirty="0" err="1" smtClean="0"/>
              <a:t>cho</a:t>
            </a:r>
            <a:r>
              <a:rPr lang="en-US" dirty="0" smtClean="0"/>
              <a:t> </a:t>
            </a:r>
            <a:r>
              <a:rPr lang="vi-VN" dirty="0" smtClean="0"/>
              <a:t>người TCMT</a:t>
            </a:r>
            <a:r>
              <a:rPr lang="en-US" dirty="0" smtClean="0"/>
              <a:t>: </a:t>
            </a:r>
            <a:r>
              <a:rPr lang="en-GB" dirty="0"/>
              <a:t>17 </a:t>
            </a:r>
            <a:r>
              <a:rPr lang="en-GB" dirty="0" err="1" smtClean="0"/>
              <a:t>quốc</a:t>
            </a:r>
            <a:r>
              <a:rPr lang="en-GB" dirty="0" smtClean="0"/>
              <a:t> </a:t>
            </a:r>
            <a:r>
              <a:rPr lang="en-GB" dirty="0" err="1" smtClean="0"/>
              <a:t>gia</a:t>
            </a:r>
            <a:r>
              <a:rPr lang="en-US" dirty="0" smtClean="0"/>
              <a:t> </a:t>
            </a:r>
            <a:endParaRPr lang="en-US" dirty="0"/>
          </a:p>
        </p:txBody>
      </p:sp>
      <p:sp>
        <p:nvSpPr>
          <p:cNvPr id="6" name="Snip Single Corner Rectangle 5"/>
          <p:cNvSpPr/>
          <p:nvPr/>
        </p:nvSpPr>
        <p:spPr>
          <a:xfrm>
            <a:off x="827584" y="4221088"/>
            <a:ext cx="4680000" cy="1080120"/>
          </a:xfrm>
          <a:prstGeom prst="snip1Rect">
            <a:avLst/>
          </a:prstGeom>
          <a:solidFill>
            <a:schemeClr val="accent6">
              <a:lumMod val="75000"/>
              <a:alpha val="7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buClr>
                <a:schemeClr val="tx2">
                  <a:lumMod val="60000"/>
                  <a:lumOff val="40000"/>
                </a:schemeClr>
              </a:buClr>
            </a:pPr>
            <a:r>
              <a:rPr lang="en-US" dirty="0" smtClean="0"/>
              <a:t>BCS </a:t>
            </a:r>
            <a:r>
              <a:rPr lang="en-US" dirty="0" err="1" smtClean="0"/>
              <a:t>cho</a:t>
            </a:r>
            <a:r>
              <a:rPr lang="en-US" dirty="0" smtClean="0"/>
              <a:t> </a:t>
            </a:r>
            <a:r>
              <a:rPr lang="vi-VN" dirty="0" smtClean="0"/>
              <a:t>người TCMT</a:t>
            </a:r>
            <a:r>
              <a:rPr lang="en-US" dirty="0" smtClean="0"/>
              <a:t>: </a:t>
            </a:r>
            <a:r>
              <a:rPr lang="en-US" dirty="0"/>
              <a:t>22 </a:t>
            </a:r>
            <a:r>
              <a:rPr lang="en-US" dirty="0" err="1" smtClean="0"/>
              <a:t>quốc</a:t>
            </a:r>
            <a:r>
              <a:rPr lang="en-US" dirty="0" smtClean="0"/>
              <a:t> </a:t>
            </a:r>
            <a:r>
              <a:rPr lang="en-US" dirty="0" err="1" smtClean="0"/>
              <a:t>gia</a:t>
            </a:r>
            <a:endParaRPr lang="en-US" dirty="0"/>
          </a:p>
        </p:txBody>
      </p:sp>
      <p:sp>
        <p:nvSpPr>
          <p:cNvPr id="8" name="TextBox 7"/>
          <p:cNvSpPr txBox="1"/>
          <p:nvPr/>
        </p:nvSpPr>
        <p:spPr>
          <a:xfrm>
            <a:off x="812696" y="5471994"/>
            <a:ext cx="8208912" cy="415498"/>
          </a:xfrm>
          <a:prstGeom prst="rect">
            <a:avLst/>
          </a:prstGeom>
          <a:noFill/>
        </p:spPr>
        <p:txBody>
          <a:bodyPr wrap="square" rtlCol="0">
            <a:spAutoFit/>
          </a:bodyPr>
          <a:lstStyle/>
          <a:p>
            <a:r>
              <a:rPr lang="en-US" sz="700" b="1" dirty="0"/>
              <a:t>Global, regional, and country-level coverage of interventions to prevent and manage HIV and hepatitis C among people who inject drugs: a systematic review </a:t>
            </a:r>
          </a:p>
          <a:p>
            <a:r>
              <a:rPr lang="en-GB" sz="700" i="1" dirty="0"/>
              <a:t>Sarah </a:t>
            </a:r>
            <a:r>
              <a:rPr lang="en-GB" sz="700" i="1" dirty="0" err="1"/>
              <a:t>Larney</a:t>
            </a:r>
            <a:r>
              <a:rPr lang="en-GB" sz="700" i="1" dirty="0"/>
              <a:t>, Amy Peacock, </a:t>
            </a:r>
            <a:r>
              <a:rPr lang="en-GB" sz="700" i="1" dirty="0" err="1"/>
              <a:t>Janni</a:t>
            </a:r>
            <a:r>
              <a:rPr lang="en-GB" sz="700" i="1" dirty="0"/>
              <a:t> Leung, Samantha </a:t>
            </a:r>
            <a:r>
              <a:rPr lang="en-GB" sz="700" i="1" dirty="0" err="1"/>
              <a:t>Colledge</a:t>
            </a:r>
            <a:r>
              <a:rPr lang="en-GB" sz="700" i="1" dirty="0"/>
              <a:t>, Matthew Hickman, Peter Vickerman, Jason </a:t>
            </a:r>
            <a:r>
              <a:rPr lang="en-GB" sz="700" i="1" dirty="0" err="1"/>
              <a:t>Grebely</a:t>
            </a:r>
            <a:r>
              <a:rPr lang="en-GB" sz="700" i="1" dirty="0"/>
              <a:t>, </a:t>
            </a:r>
            <a:r>
              <a:rPr lang="en-GB" sz="700" i="1" dirty="0" smtClean="0"/>
              <a:t>KĐT </a:t>
            </a:r>
            <a:r>
              <a:rPr lang="en-GB" sz="700" i="1" dirty="0" err="1" smtClean="0"/>
              <a:t>nghiện</a:t>
            </a:r>
            <a:r>
              <a:rPr lang="en-GB" sz="700" i="1" dirty="0" smtClean="0"/>
              <a:t> </a:t>
            </a:r>
            <a:r>
              <a:rPr lang="en-GB" sz="700" i="1" dirty="0" err="1" smtClean="0"/>
              <a:t>CDTPyantyn</a:t>
            </a:r>
            <a:r>
              <a:rPr lang="en-GB" sz="700" i="1" dirty="0" smtClean="0"/>
              <a:t> </a:t>
            </a:r>
            <a:r>
              <a:rPr lang="en-GB" sz="700" i="1" dirty="0"/>
              <a:t>V </a:t>
            </a:r>
            <a:r>
              <a:rPr lang="en-GB" sz="700" i="1" dirty="0" err="1"/>
              <a:t>Dumchev</a:t>
            </a:r>
            <a:r>
              <a:rPr lang="en-GB" sz="700" i="1" dirty="0"/>
              <a:t>, Paul Griffiths, Lindsey Hines, Evan B Cunningham, Richard P </a:t>
            </a:r>
            <a:r>
              <a:rPr lang="en-GB" sz="700" i="1" dirty="0" err="1"/>
              <a:t>Mattick</a:t>
            </a:r>
            <a:r>
              <a:rPr lang="en-GB" sz="700" i="1" dirty="0"/>
              <a:t>, Michael </a:t>
            </a:r>
            <a:r>
              <a:rPr lang="en-GB" sz="700" i="1" dirty="0" err="1"/>
              <a:t>Lynskey</a:t>
            </a:r>
            <a:r>
              <a:rPr lang="en-GB" sz="700" i="1" dirty="0"/>
              <a:t>, John Marsden, John </a:t>
            </a:r>
            <a:r>
              <a:rPr lang="en-GB" sz="700" i="1" dirty="0" err="1"/>
              <a:t>Strang</a:t>
            </a:r>
            <a:r>
              <a:rPr lang="en-GB" sz="700" i="1" dirty="0"/>
              <a:t>, Louisa </a:t>
            </a:r>
            <a:r>
              <a:rPr lang="en-GB" sz="700" i="1" dirty="0" err="1"/>
              <a:t>Degenhardt</a:t>
            </a:r>
            <a:endParaRPr lang="en-GB" sz="700" dirty="0"/>
          </a:p>
        </p:txBody>
      </p:sp>
    </p:spTree>
    <p:extLst>
      <p:ext uri="{BB962C8B-B14F-4D97-AF65-F5344CB8AC3E}">
        <p14:creationId xmlns:p14="http://schemas.microsoft.com/office/powerpoint/2010/main" val="5087817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stretch>
            <a:fillRect/>
          </a:stretch>
        </p:blipFill>
        <p:spPr>
          <a:xfrm>
            <a:off x="1660163" y="1340768"/>
            <a:ext cx="5349765" cy="4155036"/>
          </a:xfrm>
          <a:prstGeom prst="rect">
            <a:avLst/>
          </a:prstGeom>
        </p:spPr>
      </p:pic>
      <p:sp>
        <p:nvSpPr>
          <p:cNvPr id="9" name="TextBox 8"/>
          <p:cNvSpPr txBox="1"/>
          <p:nvPr/>
        </p:nvSpPr>
        <p:spPr>
          <a:xfrm>
            <a:off x="395536" y="5515718"/>
            <a:ext cx="8424936" cy="415498"/>
          </a:xfrm>
          <a:prstGeom prst="rect">
            <a:avLst/>
          </a:prstGeom>
          <a:noFill/>
        </p:spPr>
        <p:txBody>
          <a:bodyPr wrap="square" rtlCol="0">
            <a:spAutoFit/>
          </a:bodyPr>
          <a:lstStyle/>
          <a:p>
            <a:r>
              <a:rPr lang="en-US" sz="700" b="1" dirty="0"/>
              <a:t>Global, regional, and country-level coverage of interventions to prevent and manage HIV and hepatitis C among people who inject drugs: a systematic review </a:t>
            </a:r>
          </a:p>
          <a:p>
            <a:r>
              <a:rPr lang="en-GB" sz="700" i="1" dirty="0"/>
              <a:t>Sarah </a:t>
            </a:r>
            <a:r>
              <a:rPr lang="en-GB" sz="700" i="1" dirty="0" err="1"/>
              <a:t>Larney</a:t>
            </a:r>
            <a:r>
              <a:rPr lang="en-GB" sz="700" i="1" dirty="0"/>
              <a:t>, Amy Peacock, </a:t>
            </a:r>
            <a:r>
              <a:rPr lang="en-GB" sz="700" i="1" dirty="0" err="1"/>
              <a:t>Janni</a:t>
            </a:r>
            <a:r>
              <a:rPr lang="en-GB" sz="700" i="1" dirty="0"/>
              <a:t> Leung, Samantha </a:t>
            </a:r>
            <a:r>
              <a:rPr lang="en-GB" sz="700" i="1" dirty="0" err="1"/>
              <a:t>Colledge</a:t>
            </a:r>
            <a:r>
              <a:rPr lang="en-GB" sz="700" i="1" dirty="0"/>
              <a:t>, Matthew Hickman, Peter Vickerman, Jason </a:t>
            </a:r>
            <a:r>
              <a:rPr lang="en-GB" sz="700" i="1" dirty="0" err="1"/>
              <a:t>Grebely</a:t>
            </a:r>
            <a:r>
              <a:rPr lang="en-GB" sz="700" i="1" dirty="0"/>
              <a:t>, </a:t>
            </a:r>
            <a:r>
              <a:rPr lang="en-GB" sz="700" i="1" dirty="0" smtClean="0"/>
              <a:t>KĐT </a:t>
            </a:r>
            <a:r>
              <a:rPr lang="en-GB" sz="700" i="1" dirty="0" err="1" smtClean="0"/>
              <a:t>nghiện</a:t>
            </a:r>
            <a:r>
              <a:rPr lang="en-GB" sz="700" i="1" dirty="0" smtClean="0"/>
              <a:t> </a:t>
            </a:r>
            <a:r>
              <a:rPr lang="en-GB" sz="700" i="1" dirty="0" err="1" smtClean="0"/>
              <a:t>CDTPyantyn</a:t>
            </a:r>
            <a:r>
              <a:rPr lang="en-GB" sz="700" i="1" dirty="0" smtClean="0"/>
              <a:t> </a:t>
            </a:r>
            <a:r>
              <a:rPr lang="en-GB" sz="700" i="1" dirty="0"/>
              <a:t>V </a:t>
            </a:r>
            <a:r>
              <a:rPr lang="en-GB" sz="700" i="1" dirty="0" err="1"/>
              <a:t>Dumchev</a:t>
            </a:r>
            <a:r>
              <a:rPr lang="en-GB" sz="700" i="1" dirty="0"/>
              <a:t>, Paul Griffiths, Lindsey Hines, Evan B Cunningham, Richard P </a:t>
            </a:r>
            <a:r>
              <a:rPr lang="en-GB" sz="700" i="1" dirty="0" err="1"/>
              <a:t>Mattick</a:t>
            </a:r>
            <a:r>
              <a:rPr lang="en-GB" sz="700" i="1" dirty="0"/>
              <a:t>, Michael </a:t>
            </a:r>
            <a:r>
              <a:rPr lang="en-GB" sz="700" i="1" dirty="0" err="1"/>
              <a:t>Lynskey</a:t>
            </a:r>
            <a:r>
              <a:rPr lang="en-GB" sz="700" i="1" dirty="0"/>
              <a:t>, John Marsden, John </a:t>
            </a:r>
            <a:r>
              <a:rPr lang="en-GB" sz="700" i="1" dirty="0" err="1"/>
              <a:t>Strang</a:t>
            </a:r>
            <a:r>
              <a:rPr lang="en-GB" sz="700" i="1" dirty="0"/>
              <a:t>, Louisa </a:t>
            </a:r>
            <a:r>
              <a:rPr lang="en-GB" sz="700" i="1" dirty="0" err="1"/>
              <a:t>Degenhardt</a:t>
            </a:r>
            <a:endParaRPr lang="en-GB" sz="700" dirty="0"/>
          </a:p>
        </p:txBody>
      </p:sp>
      <p:sp>
        <p:nvSpPr>
          <p:cNvPr id="3" name="Title 2"/>
          <p:cNvSpPr>
            <a:spLocks noGrp="1"/>
          </p:cNvSpPr>
          <p:nvPr>
            <p:ph type="title"/>
          </p:nvPr>
        </p:nvSpPr>
        <p:spPr>
          <a:xfrm>
            <a:off x="395536" y="44624"/>
            <a:ext cx="8229600" cy="792088"/>
          </a:xfrm>
        </p:spPr>
        <p:txBody>
          <a:bodyPr>
            <a:normAutofit/>
          </a:bodyPr>
          <a:lstStyle/>
          <a:p>
            <a:r>
              <a:rPr lang="en-GB" sz="2000" b="1" dirty="0" err="1" smtClean="0"/>
              <a:t>Độ</a:t>
            </a:r>
            <a:r>
              <a:rPr lang="en-GB" sz="2000" b="1" dirty="0" smtClean="0"/>
              <a:t> </a:t>
            </a:r>
            <a:r>
              <a:rPr lang="en-GB" sz="2000" b="1" dirty="0" err="1" smtClean="0"/>
              <a:t>bao</a:t>
            </a:r>
            <a:r>
              <a:rPr lang="en-GB" sz="2000" b="1" dirty="0" smtClean="0"/>
              <a:t> </a:t>
            </a:r>
            <a:r>
              <a:rPr lang="en-GB" sz="2000" b="1" dirty="0" err="1" smtClean="0"/>
              <a:t>phủ</a:t>
            </a:r>
            <a:r>
              <a:rPr lang="en-GB" sz="2000" b="1" dirty="0" smtClean="0"/>
              <a:t> </a:t>
            </a:r>
            <a:r>
              <a:rPr lang="en-GB" sz="2000" b="1" dirty="0" err="1" smtClean="0"/>
              <a:t>các</a:t>
            </a:r>
            <a:r>
              <a:rPr lang="en-GB" sz="2000" b="1" dirty="0" smtClean="0"/>
              <a:t> can </a:t>
            </a:r>
            <a:r>
              <a:rPr lang="en-GB" sz="2000" b="1" dirty="0" err="1" smtClean="0"/>
              <a:t>thiệp</a:t>
            </a:r>
            <a:r>
              <a:rPr lang="en-GB" sz="2000" b="1" dirty="0" smtClean="0"/>
              <a:t> </a:t>
            </a:r>
            <a:r>
              <a:rPr lang="en-GB" sz="2000" b="1" dirty="0" err="1" smtClean="0"/>
              <a:t>Dự</a:t>
            </a:r>
            <a:r>
              <a:rPr lang="en-GB" sz="2000" b="1" dirty="0" smtClean="0"/>
              <a:t> </a:t>
            </a:r>
            <a:r>
              <a:rPr lang="en-GB" sz="2000" b="1" dirty="0" err="1" smtClean="0"/>
              <a:t>phòng</a:t>
            </a:r>
            <a:r>
              <a:rPr lang="en-GB" sz="2000" b="1" dirty="0" smtClean="0"/>
              <a:t> </a:t>
            </a:r>
            <a:r>
              <a:rPr lang="en-GB" sz="2000" b="1" dirty="0" err="1" smtClean="0"/>
              <a:t>và</a:t>
            </a:r>
            <a:r>
              <a:rPr lang="en-GB" sz="2000" b="1" dirty="0" smtClean="0"/>
              <a:t> </a:t>
            </a:r>
            <a:r>
              <a:rPr lang="en-GB" sz="2000" b="1" dirty="0" err="1" smtClean="0"/>
              <a:t>Quản</a:t>
            </a:r>
            <a:r>
              <a:rPr lang="en-GB" sz="2000" b="1" dirty="0" smtClean="0"/>
              <a:t> </a:t>
            </a:r>
            <a:r>
              <a:rPr lang="en-GB" sz="2000" b="1" dirty="0" err="1" smtClean="0"/>
              <a:t>lý</a:t>
            </a:r>
            <a:r>
              <a:rPr lang="en-GB" sz="2000" b="1" dirty="0" smtClean="0"/>
              <a:t> HIV </a:t>
            </a:r>
            <a:r>
              <a:rPr lang="en-GB" sz="2000" b="1" dirty="0" err="1" smtClean="0"/>
              <a:t>và</a:t>
            </a:r>
            <a:r>
              <a:rPr lang="en-GB" sz="2000" b="1" dirty="0" smtClean="0"/>
              <a:t> </a:t>
            </a:r>
            <a:r>
              <a:rPr lang="en-GB" sz="2000" b="1" dirty="0" err="1" smtClean="0"/>
              <a:t>Viêm</a:t>
            </a:r>
            <a:r>
              <a:rPr lang="en-GB" sz="2000" b="1" dirty="0" smtClean="0"/>
              <a:t> </a:t>
            </a:r>
            <a:r>
              <a:rPr lang="en-GB" sz="2000" b="1" dirty="0" err="1" smtClean="0"/>
              <a:t>gan</a:t>
            </a:r>
            <a:r>
              <a:rPr lang="en-GB" sz="2000" b="1" dirty="0" smtClean="0"/>
              <a:t> C </a:t>
            </a:r>
            <a:r>
              <a:rPr lang="en-GB" sz="2000" b="1" dirty="0" err="1" smtClean="0"/>
              <a:t>trong</a:t>
            </a:r>
            <a:r>
              <a:rPr lang="en-GB" sz="2000" b="1" dirty="0" smtClean="0"/>
              <a:t> </a:t>
            </a:r>
            <a:r>
              <a:rPr lang="en-GB" sz="2000" b="1" dirty="0" err="1" smtClean="0"/>
              <a:t>nhóm</a:t>
            </a:r>
            <a:r>
              <a:rPr lang="en-GB" sz="2000" b="1" dirty="0" smtClean="0"/>
              <a:t> </a:t>
            </a:r>
            <a:r>
              <a:rPr lang="en-GB" sz="2000" b="1" dirty="0" err="1" smtClean="0"/>
              <a:t>người</a:t>
            </a:r>
            <a:r>
              <a:rPr lang="en-GB" sz="2000" b="1" dirty="0" smtClean="0"/>
              <a:t> TCMT</a:t>
            </a:r>
            <a:endParaRPr lang="en-GB" sz="2400" b="1" dirty="0"/>
          </a:p>
        </p:txBody>
      </p:sp>
      <p:sp>
        <p:nvSpPr>
          <p:cNvPr id="5" name="TextBox 4"/>
          <p:cNvSpPr txBox="1"/>
          <p:nvPr/>
        </p:nvSpPr>
        <p:spPr>
          <a:xfrm>
            <a:off x="683568" y="980728"/>
            <a:ext cx="8208912" cy="923330"/>
          </a:xfrm>
          <a:prstGeom prst="rect">
            <a:avLst/>
          </a:prstGeom>
          <a:noFill/>
        </p:spPr>
        <p:txBody>
          <a:bodyPr wrap="square" rtlCol="0">
            <a:spAutoFit/>
          </a:bodyPr>
          <a:lstStyle/>
          <a:p>
            <a:r>
              <a:rPr lang="en-US" b="1" spc="40" dirty="0" err="1" smtClean="0">
                <a:solidFill>
                  <a:srgbClr val="0070C0"/>
                </a:solidFill>
              </a:rPr>
              <a:t>Ít</a:t>
            </a:r>
            <a:r>
              <a:rPr lang="en-US" b="1" spc="40" dirty="0" smtClean="0">
                <a:solidFill>
                  <a:srgbClr val="0070C0"/>
                </a:solidFill>
              </a:rPr>
              <a:t> </a:t>
            </a:r>
            <a:r>
              <a:rPr lang="en-US" b="1" spc="40" dirty="0" err="1" smtClean="0">
                <a:solidFill>
                  <a:srgbClr val="0070C0"/>
                </a:solidFill>
              </a:rPr>
              <a:t>hơn</a:t>
            </a:r>
            <a:r>
              <a:rPr lang="en-US" b="1" spc="40" dirty="0" smtClean="0">
                <a:solidFill>
                  <a:srgbClr val="0070C0"/>
                </a:solidFill>
              </a:rPr>
              <a:t> </a:t>
            </a:r>
            <a:r>
              <a:rPr lang="en-US" b="1" spc="40" dirty="0">
                <a:solidFill>
                  <a:srgbClr val="0070C0"/>
                </a:solidFill>
              </a:rPr>
              <a:t>1% of </a:t>
            </a:r>
            <a:r>
              <a:rPr lang="vi-VN" b="1" spc="40" dirty="0" smtClean="0">
                <a:solidFill>
                  <a:srgbClr val="0070C0"/>
                </a:solidFill>
              </a:rPr>
              <a:t>người TCMT</a:t>
            </a:r>
            <a:r>
              <a:rPr lang="en-US" b="1" spc="40" dirty="0" smtClean="0">
                <a:solidFill>
                  <a:srgbClr val="0070C0"/>
                </a:solidFill>
              </a:rPr>
              <a:t> </a:t>
            </a:r>
            <a:r>
              <a:rPr lang="en-US" b="1" spc="40" dirty="0" err="1" smtClean="0">
                <a:solidFill>
                  <a:srgbClr val="0070C0"/>
                </a:solidFill>
              </a:rPr>
              <a:t>sống</a:t>
            </a:r>
            <a:r>
              <a:rPr lang="en-US" b="1" spc="40" dirty="0" smtClean="0">
                <a:solidFill>
                  <a:srgbClr val="0070C0"/>
                </a:solidFill>
              </a:rPr>
              <a:t> </a:t>
            </a:r>
            <a:r>
              <a:rPr lang="en-US" b="1" spc="40" dirty="0" err="1" smtClean="0">
                <a:solidFill>
                  <a:srgbClr val="0070C0"/>
                </a:solidFill>
              </a:rPr>
              <a:t>tại</a:t>
            </a:r>
            <a:r>
              <a:rPr lang="en-US" b="1" spc="40" dirty="0" smtClean="0">
                <a:solidFill>
                  <a:srgbClr val="0070C0"/>
                </a:solidFill>
              </a:rPr>
              <a:t> </a:t>
            </a:r>
            <a:r>
              <a:rPr lang="en-US" b="1" spc="40" dirty="0" err="1" smtClean="0">
                <a:solidFill>
                  <a:srgbClr val="0070C0"/>
                </a:solidFill>
              </a:rPr>
              <a:t>các</a:t>
            </a:r>
            <a:r>
              <a:rPr lang="en-US" b="1" spc="40" dirty="0" smtClean="0">
                <a:solidFill>
                  <a:srgbClr val="0070C0"/>
                </a:solidFill>
              </a:rPr>
              <a:t> </a:t>
            </a:r>
            <a:r>
              <a:rPr lang="en-US" b="1" spc="40" dirty="0" err="1" smtClean="0">
                <a:solidFill>
                  <a:srgbClr val="0070C0"/>
                </a:solidFill>
              </a:rPr>
              <a:t>quốc</a:t>
            </a:r>
            <a:r>
              <a:rPr lang="en-US" b="1" spc="40" dirty="0" smtClean="0">
                <a:solidFill>
                  <a:srgbClr val="0070C0"/>
                </a:solidFill>
              </a:rPr>
              <a:t> </a:t>
            </a:r>
            <a:r>
              <a:rPr lang="en-US" b="1" spc="40" dirty="0" err="1" smtClean="0">
                <a:solidFill>
                  <a:srgbClr val="0070C0"/>
                </a:solidFill>
              </a:rPr>
              <a:t>gia</a:t>
            </a:r>
            <a:r>
              <a:rPr lang="en-US" b="1" spc="40" dirty="0" smtClean="0">
                <a:solidFill>
                  <a:srgbClr val="0070C0"/>
                </a:solidFill>
              </a:rPr>
              <a:t> </a:t>
            </a:r>
            <a:r>
              <a:rPr lang="en-US" b="1" spc="40" dirty="0" err="1" smtClean="0">
                <a:solidFill>
                  <a:srgbClr val="0070C0"/>
                </a:solidFill>
              </a:rPr>
              <a:t>có</a:t>
            </a:r>
            <a:r>
              <a:rPr lang="en-US" b="1" spc="40" dirty="0" smtClean="0">
                <a:solidFill>
                  <a:srgbClr val="0070C0"/>
                </a:solidFill>
              </a:rPr>
              <a:t> </a:t>
            </a:r>
            <a:r>
              <a:rPr lang="en-US" b="1" spc="40" dirty="0" err="1" smtClean="0">
                <a:solidFill>
                  <a:srgbClr val="0070C0"/>
                </a:solidFill>
              </a:rPr>
              <a:t>độ</a:t>
            </a:r>
            <a:r>
              <a:rPr lang="en-US" b="1" spc="40" dirty="0" smtClean="0">
                <a:solidFill>
                  <a:srgbClr val="0070C0"/>
                </a:solidFill>
              </a:rPr>
              <a:t> </a:t>
            </a:r>
            <a:r>
              <a:rPr lang="en-US" b="1" spc="40" dirty="0" err="1" smtClean="0">
                <a:solidFill>
                  <a:srgbClr val="0070C0"/>
                </a:solidFill>
              </a:rPr>
              <a:t>bao</a:t>
            </a:r>
            <a:r>
              <a:rPr lang="en-US" b="1" spc="40" dirty="0" smtClean="0">
                <a:solidFill>
                  <a:srgbClr val="0070C0"/>
                </a:solidFill>
              </a:rPr>
              <a:t> </a:t>
            </a:r>
            <a:r>
              <a:rPr lang="en-US" b="1" spc="40" dirty="0" err="1" smtClean="0">
                <a:solidFill>
                  <a:srgbClr val="0070C0"/>
                </a:solidFill>
              </a:rPr>
              <a:t>phủ</a:t>
            </a:r>
            <a:r>
              <a:rPr lang="en-US" b="1" spc="40" dirty="0" smtClean="0">
                <a:solidFill>
                  <a:srgbClr val="0070C0"/>
                </a:solidFill>
              </a:rPr>
              <a:t> </a:t>
            </a:r>
            <a:r>
              <a:rPr lang="en-US" b="1" spc="40" dirty="0" err="1" smtClean="0">
                <a:solidFill>
                  <a:srgbClr val="0070C0"/>
                </a:solidFill>
              </a:rPr>
              <a:t>cao</a:t>
            </a:r>
            <a:r>
              <a:rPr lang="en-US" b="1" spc="40" dirty="0" smtClean="0">
                <a:solidFill>
                  <a:srgbClr val="0070C0"/>
                </a:solidFill>
              </a:rPr>
              <a:t> </a:t>
            </a:r>
            <a:r>
              <a:rPr lang="en-US" b="1" spc="40" dirty="0" err="1" smtClean="0">
                <a:solidFill>
                  <a:srgbClr val="0070C0"/>
                </a:solidFill>
              </a:rPr>
              <a:t>về</a:t>
            </a:r>
            <a:r>
              <a:rPr lang="en-US" b="1" spc="40" dirty="0" smtClean="0">
                <a:solidFill>
                  <a:srgbClr val="0070C0"/>
                </a:solidFill>
              </a:rPr>
              <a:t> BKT &amp; ĐT </a:t>
            </a:r>
            <a:r>
              <a:rPr lang="en-US" b="1" spc="40" dirty="0" err="1" smtClean="0">
                <a:solidFill>
                  <a:srgbClr val="0070C0"/>
                </a:solidFill>
              </a:rPr>
              <a:t>nghiện</a:t>
            </a:r>
            <a:r>
              <a:rPr lang="en-US" b="1" spc="40" dirty="0" smtClean="0">
                <a:solidFill>
                  <a:srgbClr val="0070C0"/>
                </a:solidFill>
              </a:rPr>
              <a:t> CDTP </a:t>
            </a:r>
            <a:endParaRPr lang="en-GB" b="1" spc="40" dirty="0">
              <a:solidFill>
                <a:srgbClr val="0070C0"/>
              </a:solidFill>
            </a:endParaRPr>
          </a:p>
          <a:p>
            <a:endParaRPr lang="en-GB" dirty="0">
              <a:solidFill>
                <a:srgbClr val="0070C0"/>
              </a:solidFill>
            </a:endParaRPr>
          </a:p>
        </p:txBody>
      </p:sp>
    </p:spTree>
    <p:extLst>
      <p:ext uri="{BB962C8B-B14F-4D97-AF65-F5344CB8AC3E}">
        <p14:creationId xmlns:p14="http://schemas.microsoft.com/office/powerpoint/2010/main" val="11963963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332656"/>
            <a:ext cx="8229600" cy="980728"/>
          </a:xfrm>
        </p:spPr>
        <p:txBody>
          <a:bodyPr>
            <a:normAutofit/>
          </a:bodyPr>
          <a:lstStyle/>
          <a:p>
            <a:r>
              <a:rPr lang="en-GB" sz="2400" b="1" dirty="0" smtClean="0"/>
              <a:t>Ý </a:t>
            </a:r>
            <a:r>
              <a:rPr lang="en-GB" sz="2400" b="1" dirty="0" err="1" smtClean="0"/>
              <a:t>nghĩa</a:t>
            </a:r>
            <a:r>
              <a:rPr lang="en-GB" sz="2400" b="1" dirty="0" smtClean="0"/>
              <a:t> </a:t>
            </a:r>
            <a:r>
              <a:rPr lang="en-GB" sz="2400" b="1" dirty="0" err="1" smtClean="0"/>
              <a:t>về</a:t>
            </a:r>
            <a:r>
              <a:rPr lang="en-GB" sz="2400" b="1" dirty="0" smtClean="0"/>
              <a:t> </a:t>
            </a:r>
            <a:r>
              <a:rPr lang="en-GB" sz="2400" b="1" dirty="0" err="1" smtClean="0"/>
              <a:t>Chương</a:t>
            </a:r>
            <a:r>
              <a:rPr lang="en-GB" sz="2400" b="1" dirty="0" smtClean="0"/>
              <a:t> </a:t>
            </a:r>
            <a:r>
              <a:rPr lang="en-GB" sz="2400" b="1" dirty="0" err="1" smtClean="0"/>
              <a:t>trình</a:t>
            </a:r>
            <a:r>
              <a:rPr lang="en-GB" sz="2400" b="1" dirty="0" smtClean="0"/>
              <a:t> can </a:t>
            </a:r>
            <a:r>
              <a:rPr lang="en-GB" sz="2400" b="1" dirty="0" err="1" smtClean="0"/>
              <a:t>thiệp</a:t>
            </a:r>
            <a:r>
              <a:rPr lang="en-GB" sz="2400" b="1" dirty="0" smtClean="0"/>
              <a:t> </a:t>
            </a:r>
            <a:r>
              <a:rPr lang="en-GB" sz="2400" b="1" dirty="0" err="1" smtClean="0"/>
              <a:t>và</a:t>
            </a:r>
            <a:r>
              <a:rPr lang="en-GB" sz="2400" b="1" dirty="0" smtClean="0"/>
              <a:t> </a:t>
            </a:r>
            <a:r>
              <a:rPr lang="en-GB" sz="2400" b="1" dirty="0" err="1" smtClean="0"/>
              <a:t>chính</a:t>
            </a:r>
            <a:r>
              <a:rPr lang="en-GB" sz="2400" b="1" dirty="0" smtClean="0"/>
              <a:t> </a:t>
            </a:r>
            <a:r>
              <a:rPr lang="en-GB" sz="2400" b="1" dirty="0" err="1" smtClean="0"/>
              <a:t>sách</a:t>
            </a:r>
            <a:r>
              <a:rPr lang="en-GB" sz="2400" b="1" dirty="0" smtClean="0"/>
              <a:t> </a:t>
            </a:r>
            <a:br>
              <a:rPr lang="en-GB" sz="2400" b="1" dirty="0" smtClean="0"/>
            </a:br>
            <a:r>
              <a:rPr lang="en-GB" sz="2400" b="1" dirty="0" smtClean="0">
                <a:solidFill>
                  <a:srgbClr val="C00000"/>
                </a:solidFill>
              </a:rPr>
              <a:t>(#</a:t>
            </a:r>
            <a:r>
              <a:rPr lang="en-GB" sz="2400" b="1" dirty="0" err="1" smtClean="0">
                <a:solidFill>
                  <a:srgbClr val="C00000"/>
                </a:solidFill>
              </a:rPr>
              <a:t>EndAIDS</a:t>
            </a:r>
            <a:r>
              <a:rPr lang="en-GB" sz="2400" b="1" dirty="0" smtClean="0">
                <a:solidFill>
                  <a:srgbClr val="C00000"/>
                </a:solidFill>
              </a:rPr>
              <a:t> </a:t>
            </a:r>
            <a:r>
              <a:rPr lang="en-GB" sz="2400" b="1" dirty="0" smtClean="0"/>
              <a:t>= </a:t>
            </a:r>
            <a:r>
              <a:rPr lang="en-GB" sz="2400" b="1" dirty="0" err="1" smtClean="0"/>
              <a:t>Ưu</a:t>
            </a:r>
            <a:r>
              <a:rPr lang="en-GB" sz="2400" b="1" dirty="0" smtClean="0"/>
              <a:t> </a:t>
            </a:r>
            <a:r>
              <a:rPr lang="en-GB" sz="2400" b="1" dirty="0" err="1" smtClean="0"/>
              <a:t>tiên</a:t>
            </a:r>
            <a:r>
              <a:rPr lang="en-GB" sz="2400" b="1" dirty="0" smtClean="0"/>
              <a:t>, </a:t>
            </a:r>
            <a:r>
              <a:rPr lang="en-GB" sz="2400" b="1" dirty="0" err="1" smtClean="0"/>
              <a:t>Đầu</a:t>
            </a:r>
            <a:r>
              <a:rPr lang="en-GB" sz="2400" b="1" dirty="0" smtClean="0"/>
              <a:t> </a:t>
            </a:r>
            <a:r>
              <a:rPr lang="en-GB" sz="2400" b="1" dirty="0" err="1" smtClean="0"/>
              <a:t>tư</a:t>
            </a:r>
            <a:r>
              <a:rPr lang="en-GB" sz="2400" b="1" dirty="0" smtClean="0"/>
              <a:t> &amp; </a:t>
            </a:r>
            <a:r>
              <a:rPr lang="en-GB" sz="2400" b="1" dirty="0" err="1" smtClean="0"/>
              <a:t>Mở</a:t>
            </a:r>
            <a:r>
              <a:rPr lang="en-GB" sz="2400" b="1" dirty="0" smtClean="0"/>
              <a:t> </a:t>
            </a:r>
            <a:r>
              <a:rPr lang="en-GB" sz="2400" b="1" dirty="0" err="1" smtClean="0"/>
              <a:t>rộng</a:t>
            </a:r>
            <a:r>
              <a:rPr lang="en-GB" sz="2400" b="1" dirty="0" smtClean="0"/>
              <a:t>) </a:t>
            </a:r>
            <a:endParaRPr lang="en-GB" sz="2400" b="1" dirty="0"/>
          </a:p>
        </p:txBody>
      </p:sp>
      <p:sp>
        <p:nvSpPr>
          <p:cNvPr id="3" name="Content Placeholder 2"/>
          <p:cNvSpPr>
            <a:spLocks noGrp="1"/>
          </p:cNvSpPr>
          <p:nvPr>
            <p:ph idx="1"/>
          </p:nvPr>
        </p:nvSpPr>
        <p:spPr>
          <a:xfrm>
            <a:off x="755576" y="1772816"/>
            <a:ext cx="8229600" cy="4525963"/>
          </a:xfrm>
        </p:spPr>
        <p:txBody>
          <a:bodyPr>
            <a:normAutofit/>
          </a:bodyPr>
          <a:lstStyle/>
          <a:p>
            <a:r>
              <a:rPr lang="en-US" sz="2000" b="1" dirty="0" err="1" smtClean="0">
                <a:solidFill>
                  <a:srgbClr val="0070C0"/>
                </a:solidFill>
              </a:rPr>
              <a:t>Hài</a:t>
            </a:r>
            <a:r>
              <a:rPr lang="en-US" sz="2000" b="1" dirty="0" smtClean="0">
                <a:solidFill>
                  <a:srgbClr val="0070C0"/>
                </a:solidFill>
              </a:rPr>
              <a:t> </a:t>
            </a:r>
            <a:r>
              <a:rPr lang="en-US" sz="2000" b="1" dirty="0" err="1" smtClean="0">
                <a:solidFill>
                  <a:srgbClr val="0070C0"/>
                </a:solidFill>
              </a:rPr>
              <a:t>hòa</a:t>
            </a:r>
            <a:r>
              <a:rPr lang="en-US" sz="2000" b="1" dirty="0" smtClean="0">
                <a:solidFill>
                  <a:srgbClr val="0070C0"/>
                </a:solidFill>
              </a:rPr>
              <a:t> </a:t>
            </a:r>
            <a:r>
              <a:rPr lang="en-US" sz="2000" b="1" dirty="0" err="1" smtClean="0">
                <a:solidFill>
                  <a:srgbClr val="0070C0"/>
                </a:solidFill>
              </a:rPr>
              <a:t>các</a:t>
            </a:r>
            <a:r>
              <a:rPr lang="en-US" sz="2000" b="1" dirty="0" smtClean="0">
                <a:solidFill>
                  <a:srgbClr val="0070C0"/>
                </a:solidFill>
              </a:rPr>
              <a:t> </a:t>
            </a:r>
            <a:r>
              <a:rPr lang="en-US" sz="2000" b="1" dirty="0" err="1" smtClean="0">
                <a:solidFill>
                  <a:srgbClr val="0070C0"/>
                </a:solidFill>
              </a:rPr>
              <a:t>chính</a:t>
            </a:r>
            <a:r>
              <a:rPr lang="en-US" sz="2000" b="1" dirty="0" smtClean="0">
                <a:solidFill>
                  <a:srgbClr val="0070C0"/>
                </a:solidFill>
              </a:rPr>
              <a:t> </a:t>
            </a:r>
            <a:r>
              <a:rPr lang="en-US" sz="2000" b="1" dirty="0" err="1" smtClean="0">
                <a:solidFill>
                  <a:srgbClr val="0070C0"/>
                </a:solidFill>
              </a:rPr>
              <a:t>sách</a:t>
            </a:r>
            <a:r>
              <a:rPr lang="en-US" sz="2000" b="1" dirty="0" smtClean="0">
                <a:solidFill>
                  <a:srgbClr val="0070C0"/>
                </a:solidFill>
              </a:rPr>
              <a:t> </a:t>
            </a:r>
            <a:r>
              <a:rPr lang="en-US" sz="2000" b="1" dirty="0" err="1" smtClean="0">
                <a:solidFill>
                  <a:srgbClr val="0070C0"/>
                </a:solidFill>
              </a:rPr>
              <a:t>về</a:t>
            </a:r>
            <a:r>
              <a:rPr lang="en-US" sz="2000" b="1" dirty="0" smtClean="0">
                <a:solidFill>
                  <a:srgbClr val="0070C0"/>
                </a:solidFill>
              </a:rPr>
              <a:t> PC ma </a:t>
            </a:r>
            <a:r>
              <a:rPr lang="en-US" sz="2000" b="1" dirty="0" err="1" smtClean="0">
                <a:solidFill>
                  <a:srgbClr val="0070C0"/>
                </a:solidFill>
              </a:rPr>
              <a:t>túy</a:t>
            </a:r>
            <a:r>
              <a:rPr lang="en-US" sz="2000" b="1" dirty="0" smtClean="0">
                <a:solidFill>
                  <a:srgbClr val="0070C0"/>
                </a:solidFill>
              </a:rPr>
              <a:t>, </a:t>
            </a:r>
            <a:r>
              <a:rPr lang="en-US" sz="2000" b="1" dirty="0" err="1" smtClean="0">
                <a:solidFill>
                  <a:srgbClr val="0070C0"/>
                </a:solidFill>
              </a:rPr>
              <a:t>thực</a:t>
            </a:r>
            <a:r>
              <a:rPr lang="en-US" sz="2000" b="1" dirty="0" smtClean="0">
                <a:solidFill>
                  <a:srgbClr val="0070C0"/>
                </a:solidFill>
              </a:rPr>
              <a:t> thi </a:t>
            </a:r>
            <a:r>
              <a:rPr lang="en-US" sz="2000" b="1" dirty="0" err="1" smtClean="0">
                <a:solidFill>
                  <a:srgbClr val="0070C0"/>
                </a:solidFill>
              </a:rPr>
              <a:t>pháp</a:t>
            </a:r>
            <a:r>
              <a:rPr lang="en-US" sz="2000" b="1" dirty="0" smtClean="0">
                <a:solidFill>
                  <a:srgbClr val="0070C0"/>
                </a:solidFill>
              </a:rPr>
              <a:t> </a:t>
            </a:r>
            <a:r>
              <a:rPr lang="en-US" sz="2000" b="1" dirty="0" err="1" smtClean="0">
                <a:solidFill>
                  <a:srgbClr val="0070C0"/>
                </a:solidFill>
              </a:rPr>
              <a:t>luật</a:t>
            </a:r>
            <a:r>
              <a:rPr lang="en-US" sz="2000" b="1" dirty="0" smtClean="0">
                <a:solidFill>
                  <a:srgbClr val="0070C0"/>
                </a:solidFill>
              </a:rPr>
              <a:t>, </a:t>
            </a:r>
            <a:r>
              <a:rPr lang="en-US" sz="2000" b="1" dirty="0" err="1" smtClean="0">
                <a:solidFill>
                  <a:srgbClr val="0070C0"/>
                </a:solidFill>
              </a:rPr>
              <a:t>tư</a:t>
            </a:r>
            <a:r>
              <a:rPr lang="en-US" sz="2000" b="1" dirty="0" smtClean="0">
                <a:solidFill>
                  <a:srgbClr val="0070C0"/>
                </a:solidFill>
              </a:rPr>
              <a:t> </a:t>
            </a:r>
            <a:r>
              <a:rPr lang="en-US" sz="2000" b="1" dirty="0" err="1" smtClean="0">
                <a:solidFill>
                  <a:srgbClr val="0070C0"/>
                </a:solidFill>
              </a:rPr>
              <a:t>pháp</a:t>
            </a:r>
            <a:r>
              <a:rPr lang="en-US" sz="2000" b="1" dirty="0" smtClean="0">
                <a:solidFill>
                  <a:srgbClr val="0070C0"/>
                </a:solidFill>
              </a:rPr>
              <a:t> </a:t>
            </a:r>
            <a:r>
              <a:rPr lang="en-US" sz="2000" b="1" dirty="0" err="1" smtClean="0">
                <a:solidFill>
                  <a:srgbClr val="0070C0"/>
                </a:solidFill>
              </a:rPr>
              <a:t>hình</a:t>
            </a:r>
            <a:r>
              <a:rPr lang="en-US" sz="2000" b="1" dirty="0" smtClean="0">
                <a:solidFill>
                  <a:srgbClr val="0070C0"/>
                </a:solidFill>
              </a:rPr>
              <a:t> </a:t>
            </a:r>
            <a:r>
              <a:rPr lang="en-US" sz="2000" b="1" dirty="0" err="1" smtClean="0">
                <a:solidFill>
                  <a:srgbClr val="0070C0"/>
                </a:solidFill>
              </a:rPr>
              <a:t>sự</a:t>
            </a:r>
            <a:r>
              <a:rPr lang="en-US" sz="2000" b="1" dirty="0" smtClean="0">
                <a:solidFill>
                  <a:srgbClr val="0070C0"/>
                </a:solidFill>
              </a:rPr>
              <a:t> </a:t>
            </a:r>
            <a:r>
              <a:rPr lang="en-US" sz="2000" b="1" dirty="0" err="1" smtClean="0">
                <a:solidFill>
                  <a:srgbClr val="0070C0"/>
                </a:solidFill>
              </a:rPr>
              <a:t>và</a:t>
            </a:r>
            <a:r>
              <a:rPr lang="en-US" sz="2000" b="1" dirty="0" smtClean="0">
                <a:solidFill>
                  <a:srgbClr val="0070C0"/>
                </a:solidFill>
              </a:rPr>
              <a:t> y </a:t>
            </a:r>
            <a:r>
              <a:rPr lang="en-US" sz="2000" b="1" dirty="0" err="1" smtClean="0">
                <a:solidFill>
                  <a:srgbClr val="0070C0"/>
                </a:solidFill>
              </a:rPr>
              <a:t>tế</a:t>
            </a:r>
            <a:r>
              <a:rPr lang="en-US" sz="2000" b="1" dirty="0" smtClean="0">
                <a:solidFill>
                  <a:srgbClr val="0070C0"/>
                </a:solidFill>
              </a:rPr>
              <a:t>.</a:t>
            </a:r>
          </a:p>
          <a:p>
            <a:endParaRPr lang="en-US" sz="2000" b="1" dirty="0" smtClean="0">
              <a:solidFill>
                <a:srgbClr val="0070C0"/>
              </a:solidFill>
            </a:endParaRPr>
          </a:p>
          <a:p>
            <a:r>
              <a:rPr lang="en-US" sz="2000" b="1" dirty="0" err="1" smtClean="0">
                <a:solidFill>
                  <a:srgbClr val="0070C0"/>
                </a:solidFill>
              </a:rPr>
              <a:t>Tập</a:t>
            </a:r>
            <a:r>
              <a:rPr lang="en-US" sz="2000" b="1" dirty="0" smtClean="0">
                <a:solidFill>
                  <a:srgbClr val="0070C0"/>
                </a:solidFill>
              </a:rPr>
              <a:t> </a:t>
            </a:r>
            <a:r>
              <a:rPr lang="en-US" sz="2000" b="1" dirty="0" err="1" smtClean="0">
                <a:solidFill>
                  <a:srgbClr val="0070C0"/>
                </a:solidFill>
              </a:rPr>
              <a:t>trung</a:t>
            </a:r>
            <a:r>
              <a:rPr lang="en-US" sz="2000" b="1" dirty="0" smtClean="0">
                <a:solidFill>
                  <a:srgbClr val="0070C0"/>
                </a:solidFill>
              </a:rPr>
              <a:t> </a:t>
            </a:r>
            <a:r>
              <a:rPr lang="en-US" sz="2000" b="1" dirty="0" err="1" smtClean="0">
                <a:solidFill>
                  <a:srgbClr val="0070C0"/>
                </a:solidFill>
              </a:rPr>
              <a:t>và</a:t>
            </a:r>
            <a:r>
              <a:rPr lang="en-US" sz="2000" b="1" dirty="0" smtClean="0">
                <a:solidFill>
                  <a:srgbClr val="0070C0"/>
                </a:solidFill>
              </a:rPr>
              <a:t> </a:t>
            </a:r>
            <a:r>
              <a:rPr lang="en-US" sz="2000" b="1" dirty="0" err="1" smtClean="0">
                <a:solidFill>
                  <a:srgbClr val="0070C0"/>
                </a:solidFill>
              </a:rPr>
              <a:t>các</a:t>
            </a:r>
            <a:r>
              <a:rPr lang="en-US" sz="2000" b="1" dirty="0" smtClean="0">
                <a:solidFill>
                  <a:srgbClr val="0070C0"/>
                </a:solidFill>
              </a:rPr>
              <a:t> </a:t>
            </a:r>
            <a:r>
              <a:rPr lang="en-US" sz="2000" b="1" dirty="0" err="1" smtClean="0">
                <a:solidFill>
                  <a:srgbClr val="0070C0"/>
                </a:solidFill>
              </a:rPr>
              <a:t>quần</a:t>
            </a:r>
            <a:r>
              <a:rPr lang="en-US" sz="2000" b="1" dirty="0" smtClean="0">
                <a:solidFill>
                  <a:srgbClr val="0070C0"/>
                </a:solidFill>
              </a:rPr>
              <a:t> </a:t>
            </a:r>
            <a:r>
              <a:rPr lang="en-US" sz="2000" b="1" dirty="0" err="1" smtClean="0">
                <a:solidFill>
                  <a:srgbClr val="0070C0"/>
                </a:solidFill>
              </a:rPr>
              <a:t>thể</a:t>
            </a:r>
            <a:r>
              <a:rPr lang="en-US" sz="2000" b="1" dirty="0" smtClean="0">
                <a:solidFill>
                  <a:srgbClr val="0070C0"/>
                </a:solidFill>
              </a:rPr>
              <a:t> </a:t>
            </a:r>
            <a:r>
              <a:rPr lang="en-US" sz="2000" b="1" dirty="0" err="1" smtClean="0">
                <a:solidFill>
                  <a:srgbClr val="0070C0"/>
                </a:solidFill>
              </a:rPr>
              <a:t>ưu</a:t>
            </a:r>
            <a:r>
              <a:rPr lang="en-US" sz="2000" b="1" dirty="0" smtClean="0">
                <a:solidFill>
                  <a:srgbClr val="0070C0"/>
                </a:solidFill>
              </a:rPr>
              <a:t> </a:t>
            </a:r>
            <a:r>
              <a:rPr lang="en-US" sz="2000" b="1" dirty="0" err="1" smtClean="0">
                <a:solidFill>
                  <a:srgbClr val="0070C0"/>
                </a:solidFill>
              </a:rPr>
              <a:t>tiên</a:t>
            </a:r>
            <a:r>
              <a:rPr lang="en-US" sz="2000" b="1" dirty="0" smtClean="0">
                <a:solidFill>
                  <a:srgbClr val="0070C0"/>
                </a:solidFill>
              </a:rPr>
              <a:t>, </a:t>
            </a:r>
            <a:r>
              <a:rPr lang="en-US" sz="2000" b="1" dirty="0" err="1" smtClean="0">
                <a:solidFill>
                  <a:srgbClr val="0070C0"/>
                </a:solidFill>
              </a:rPr>
              <a:t>nguồn</a:t>
            </a:r>
            <a:r>
              <a:rPr lang="en-US" sz="2000" b="1" dirty="0" smtClean="0">
                <a:solidFill>
                  <a:srgbClr val="0070C0"/>
                </a:solidFill>
              </a:rPr>
              <a:t> </a:t>
            </a:r>
            <a:r>
              <a:rPr lang="en-US" sz="2000" b="1" dirty="0" err="1" smtClean="0">
                <a:solidFill>
                  <a:srgbClr val="0070C0"/>
                </a:solidFill>
              </a:rPr>
              <a:t>đầu</a:t>
            </a:r>
            <a:r>
              <a:rPr lang="en-US" sz="2000" b="1" dirty="0" smtClean="0">
                <a:solidFill>
                  <a:srgbClr val="0070C0"/>
                </a:solidFill>
              </a:rPr>
              <a:t> </a:t>
            </a:r>
            <a:r>
              <a:rPr lang="en-US" sz="2000" b="1" dirty="0" err="1" smtClean="0">
                <a:solidFill>
                  <a:srgbClr val="0070C0"/>
                </a:solidFill>
              </a:rPr>
              <a:t>tư</a:t>
            </a:r>
            <a:r>
              <a:rPr lang="en-US" sz="2000" b="1" dirty="0" smtClean="0">
                <a:solidFill>
                  <a:srgbClr val="0070C0"/>
                </a:solidFill>
              </a:rPr>
              <a:t> </a:t>
            </a:r>
            <a:r>
              <a:rPr lang="en-US" sz="2000" b="1" dirty="0" err="1" smtClean="0">
                <a:solidFill>
                  <a:srgbClr val="0070C0"/>
                </a:solidFill>
              </a:rPr>
              <a:t>ưu</a:t>
            </a:r>
            <a:r>
              <a:rPr lang="en-US" sz="2000" b="1" dirty="0" smtClean="0">
                <a:solidFill>
                  <a:srgbClr val="0070C0"/>
                </a:solidFill>
              </a:rPr>
              <a:t> </a:t>
            </a:r>
            <a:r>
              <a:rPr lang="en-US" sz="2000" b="1" dirty="0" err="1" smtClean="0">
                <a:solidFill>
                  <a:srgbClr val="0070C0"/>
                </a:solidFill>
              </a:rPr>
              <a:t>tiên</a:t>
            </a:r>
            <a:r>
              <a:rPr lang="en-US" sz="2000" b="1" dirty="0" smtClean="0">
                <a:solidFill>
                  <a:srgbClr val="0070C0"/>
                </a:solidFill>
              </a:rPr>
              <a:t>, </a:t>
            </a:r>
            <a:r>
              <a:rPr lang="en-US" sz="2000" b="1" dirty="0" err="1" smtClean="0">
                <a:solidFill>
                  <a:srgbClr val="0070C0"/>
                </a:solidFill>
              </a:rPr>
              <a:t>và</a:t>
            </a:r>
            <a:r>
              <a:rPr lang="en-US" sz="2000" b="1" dirty="0" smtClean="0">
                <a:solidFill>
                  <a:srgbClr val="0070C0"/>
                </a:solidFill>
              </a:rPr>
              <a:t> </a:t>
            </a:r>
            <a:r>
              <a:rPr lang="en-US" sz="2000" b="1" dirty="0" err="1" smtClean="0">
                <a:solidFill>
                  <a:srgbClr val="0070C0"/>
                </a:solidFill>
              </a:rPr>
              <a:t>địa</a:t>
            </a:r>
            <a:r>
              <a:rPr lang="en-US" sz="2000" b="1" dirty="0" smtClean="0">
                <a:solidFill>
                  <a:srgbClr val="0070C0"/>
                </a:solidFill>
              </a:rPr>
              <a:t> </a:t>
            </a:r>
            <a:r>
              <a:rPr lang="en-US" sz="2000" b="1" dirty="0" err="1" smtClean="0">
                <a:solidFill>
                  <a:srgbClr val="0070C0"/>
                </a:solidFill>
              </a:rPr>
              <a:t>phương</a:t>
            </a:r>
            <a:r>
              <a:rPr lang="en-US" sz="2000" b="1" dirty="0" smtClean="0">
                <a:solidFill>
                  <a:srgbClr val="0070C0"/>
                </a:solidFill>
              </a:rPr>
              <a:t> </a:t>
            </a:r>
            <a:r>
              <a:rPr lang="en-US" sz="2000" b="1" dirty="0" err="1" smtClean="0">
                <a:solidFill>
                  <a:srgbClr val="0070C0"/>
                </a:solidFill>
              </a:rPr>
              <a:t>ưu</a:t>
            </a:r>
            <a:r>
              <a:rPr lang="en-US" sz="2000" b="1" dirty="0" smtClean="0">
                <a:solidFill>
                  <a:srgbClr val="0070C0"/>
                </a:solidFill>
              </a:rPr>
              <a:t> </a:t>
            </a:r>
            <a:r>
              <a:rPr lang="en-US" sz="2000" b="1" dirty="0" err="1" smtClean="0">
                <a:solidFill>
                  <a:srgbClr val="0070C0"/>
                </a:solidFill>
              </a:rPr>
              <a:t>tiên</a:t>
            </a:r>
            <a:r>
              <a:rPr lang="en-US" sz="2000" b="1" dirty="0" smtClean="0">
                <a:solidFill>
                  <a:srgbClr val="0070C0"/>
                </a:solidFill>
              </a:rPr>
              <a:t>.</a:t>
            </a:r>
          </a:p>
          <a:p>
            <a:endParaRPr lang="en-US" sz="2000" b="1" dirty="0">
              <a:solidFill>
                <a:srgbClr val="0070C0"/>
              </a:solidFill>
            </a:endParaRPr>
          </a:p>
          <a:p>
            <a:r>
              <a:rPr lang="en-US" sz="2000" b="1" dirty="0" err="1" smtClean="0">
                <a:solidFill>
                  <a:srgbClr val="0070C0"/>
                </a:solidFill>
              </a:rPr>
              <a:t>Giảm</a:t>
            </a:r>
            <a:r>
              <a:rPr lang="en-US" sz="2000" b="1" dirty="0" smtClean="0">
                <a:solidFill>
                  <a:srgbClr val="0070C0"/>
                </a:solidFill>
              </a:rPr>
              <a:t> </a:t>
            </a:r>
            <a:r>
              <a:rPr lang="en-US" sz="2000" b="1" dirty="0" err="1" smtClean="0">
                <a:solidFill>
                  <a:srgbClr val="0070C0"/>
                </a:solidFill>
              </a:rPr>
              <a:t>tác</a:t>
            </a:r>
            <a:r>
              <a:rPr lang="en-US" sz="2000" b="1" dirty="0" smtClean="0">
                <a:solidFill>
                  <a:srgbClr val="0070C0"/>
                </a:solidFill>
              </a:rPr>
              <a:t> </a:t>
            </a:r>
            <a:r>
              <a:rPr lang="en-US" sz="2000" b="1" dirty="0" err="1" smtClean="0">
                <a:solidFill>
                  <a:srgbClr val="0070C0"/>
                </a:solidFill>
              </a:rPr>
              <a:t>hại</a:t>
            </a:r>
            <a:r>
              <a:rPr lang="en-US" sz="2000" b="1" dirty="0" smtClean="0">
                <a:solidFill>
                  <a:srgbClr val="0070C0"/>
                </a:solidFill>
              </a:rPr>
              <a:t> </a:t>
            </a:r>
            <a:r>
              <a:rPr lang="en-US" sz="2000" b="1" dirty="0" err="1" smtClean="0">
                <a:solidFill>
                  <a:srgbClr val="0070C0"/>
                </a:solidFill>
              </a:rPr>
              <a:t>đem</a:t>
            </a:r>
            <a:r>
              <a:rPr lang="en-US" sz="2000" b="1" dirty="0" smtClean="0">
                <a:solidFill>
                  <a:srgbClr val="0070C0"/>
                </a:solidFill>
              </a:rPr>
              <a:t> </a:t>
            </a:r>
            <a:r>
              <a:rPr lang="en-US" sz="2000" b="1" dirty="0" err="1" smtClean="0">
                <a:solidFill>
                  <a:srgbClr val="0070C0"/>
                </a:solidFill>
              </a:rPr>
              <a:t>lại</a:t>
            </a:r>
            <a:r>
              <a:rPr lang="en-US" sz="2000" b="1" dirty="0" smtClean="0">
                <a:solidFill>
                  <a:srgbClr val="0070C0"/>
                </a:solidFill>
              </a:rPr>
              <a:t> </a:t>
            </a:r>
            <a:r>
              <a:rPr lang="en-US" sz="2000" b="1" dirty="0" err="1" smtClean="0">
                <a:solidFill>
                  <a:srgbClr val="0070C0"/>
                </a:solidFill>
              </a:rPr>
              <a:t>lợi</a:t>
            </a:r>
            <a:r>
              <a:rPr lang="en-US" sz="2000" b="1" dirty="0" smtClean="0">
                <a:solidFill>
                  <a:srgbClr val="0070C0"/>
                </a:solidFill>
              </a:rPr>
              <a:t> </a:t>
            </a:r>
            <a:r>
              <a:rPr lang="en-US" sz="2000" b="1" dirty="0" err="1" smtClean="0">
                <a:solidFill>
                  <a:srgbClr val="0070C0"/>
                </a:solidFill>
              </a:rPr>
              <a:t>ích</a:t>
            </a:r>
            <a:r>
              <a:rPr lang="en-US" sz="2000" b="1" dirty="0" smtClean="0">
                <a:solidFill>
                  <a:srgbClr val="0070C0"/>
                </a:solidFill>
              </a:rPr>
              <a:t> </a:t>
            </a:r>
            <a:r>
              <a:rPr lang="en-US" sz="2000" b="1" dirty="0" err="1" smtClean="0">
                <a:solidFill>
                  <a:srgbClr val="0070C0"/>
                </a:solidFill>
              </a:rPr>
              <a:t>kinh</a:t>
            </a:r>
            <a:r>
              <a:rPr lang="en-US" sz="2000" b="1" dirty="0" smtClean="0">
                <a:solidFill>
                  <a:srgbClr val="0070C0"/>
                </a:solidFill>
              </a:rPr>
              <a:t> </a:t>
            </a:r>
            <a:r>
              <a:rPr lang="en-US" sz="2000" b="1" dirty="0" err="1" smtClean="0">
                <a:solidFill>
                  <a:srgbClr val="0070C0"/>
                </a:solidFill>
              </a:rPr>
              <a:t>tế</a:t>
            </a:r>
            <a:endParaRPr lang="en-US" sz="2000" b="1" dirty="0">
              <a:solidFill>
                <a:srgbClr val="0070C0"/>
              </a:solidFill>
            </a:endParaRPr>
          </a:p>
          <a:p>
            <a:endParaRPr lang="en-US" sz="2000" b="1" dirty="0">
              <a:solidFill>
                <a:srgbClr val="0070C0"/>
              </a:solidFill>
            </a:endParaRPr>
          </a:p>
          <a:p>
            <a:r>
              <a:rPr lang="en-US" sz="2000" b="1" dirty="0" err="1" smtClean="0">
                <a:solidFill>
                  <a:srgbClr val="0070C0"/>
                </a:solidFill>
              </a:rPr>
              <a:t>Đầu</a:t>
            </a:r>
            <a:r>
              <a:rPr lang="en-US" sz="2000" b="1" dirty="0" smtClean="0">
                <a:solidFill>
                  <a:srgbClr val="0070C0"/>
                </a:solidFill>
              </a:rPr>
              <a:t> </a:t>
            </a:r>
            <a:r>
              <a:rPr lang="en-US" sz="2000" b="1" dirty="0" err="1" smtClean="0">
                <a:solidFill>
                  <a:srgbClr val="0070C0"/>
                </a:solidFill>
              </a:rPr>
              <a:t>tư</a:t>
            </a:r>
            <a:r>
              <a:rPr lang="en-US" sz="2000" b="1" dirty="0" smtClean="0">
                <a:solidFill>
                  <a:srgbClr val="0070C0"/>
                </a:solidFill>
              </a:rPr>
              <a:t> </a:t>
            </a:r>
            <a:r>
              <a:rPr lang="en-US" sz="2000" b="1" dirty="0" err="1" smtClean="0">
                <a:solidFill>
                  <a:srgbClr val="0070C0"/>
                </a:solidFill>
              </a:rPr>
              <a:t>sớm</a:t>
            </a:r>
            <a:r>
              <a:rPr lang="en-US" sz="2000" b="1" dirty="0" smtClean="0">
                <a:solidFill>
                  <a:srgbClr val="0070C0"/>
                </a:solidFill>
              </a:rPr>
              <a:t> </a:t>
            </a:r>
            <a:r>
              <a:rPr lang="en-US" sz="2000" b="1" dirty="0" err="1" smtClean="0">
                <a:solidFill>
                  <a:srgbClr val="0070C0"/>
                </a:solidFill>
              </a:rPr>
              <a:t>để</a:t>
            </a:r>
            <a:r>
              <a:rPr lang="en-US" sz="2000" b="1" dirty="0" smtClean="0">
                <a:solidFill>
                  <a:srgbClr val="0070C0"/>
                </a:solidFill>
              </a:rPr>
              <a:t> </a:t>
            </a:r>
            <a:r>
              <a:rPr lang="en-US" sz="2000" b="1" dirty="0" err="1" smtClean="0">
                <a:solidFill>
                  <a:srgbClr val="0070C0"/>
                </a:solidFill>
              </a:rPr>
              <a:t>tránh</a:t>
            </a:r>
            <a:r>
              <a:rPr lang="en-US" sz="2000" b="1" dirty="0" smtClean="0">
                <a:solidFill>
                  <a:srgbClr val="0070C0"/>
                </a:solidFill>
              </a:rPr>
              <a:t> </a:t>
            </a:r>
            <a:r>
              <a:rPr lang="en-US" sz="2000" b="1" dirty="0" err="1" smtClean="0">
                <a:solidFill>
                  <a:srgbClr val="0070C0"/>
                </a:solidFill>
              </a:rPr>
              <a:t>phải</a:t>
            </a:r>
            <a:r>
              <a:rPr lang="en-US" sz="2000" b="1" dirty="0" smtClean="0">
                <a:solidFill>
                  <a:srgbClr val="0070C0"/>
                </a:solidFill>
              </a:rPr>
              <a:t> </a:t>
            </a:r>
            <a:r>
              <a:rPr lang="en-US" sz="2000" b="1" dirty="0" err="1" smtClean="0">
                <a:solidFill>
                  <a:srgbClr val="0070C0"/>
                </a:solidFill>
              </a:rPr>
              <a:t>đầu</a:t>
            </a:r>
            <a:r>
              <a:rPr lang="en-US" sz="2000" b="1" dirty="0" smtClean="0">
                <a:solidFill>
                  <a:srgbClr val="0070C0"/>
                </a:solidFill>
              </a:rPr>
              <a:t> </a:t>
            </a:r>
            <a:r>
              <a:rPr lang="en-US" sz="2000" b="1" dirty="0" err="1" smtClean="0">
                <a:solidFill>
                  <a:srgbClr val="0070C0"/>
                </a:solidFill>
              </a:rPr>
              <a:t>tư</a:t>
            </a:r>
            <a:r>
              <a:rPr lang="en-US" sz="2000" b="1" dirty="0" smtClean="0">
                <a:solidFill>
                  <a:srgbClr val="0070C0"/>
                </a:solidFill>
              </a:rPr>
              <a:t> </a:t>
            </a:r>
            <a:r>
              <a:rPr lang="en-US" sz="2000" b="1" dirty="0" err="1" smtClean="0">
                <a:solidFill>
                  <a:srgbClr val="0070C0"/>
                </a:solidFill>
              </a:rPr>
              <a:t>nhiều</a:t>
            </a:r>
            <a:r>
              <a:rPr lang="en-US" sz="2000" b="1" dirty="0" smtClean="0">
                <a:solidFill>
                  <a:srgbClr val="0070C0"/>
                </a:solidFill>
              </a:rPr>
              <a:t> </a:t>
            </a:r>
            <a:r>
              <a:rPr lang="en-US" sz="2000" b="1" dirty="0" err="1" smtClean="0">
                <a:solidFill>
                  <a:srgbClr val="0070C0"/>
                </a:solidFill>
              </a:rPr>
              <a:t>hơn</a:t>
            </a:r>
            <a:r>
              <a:rPr lang="en-US" sz="2000" b="1" dirty="0" smtClean="0">
                <a:solidFill>
                  <a:srgbClr val="0070C0"/>
                </a:solidFill>
              </a:rPr>
              <a:t> </a:t>
            </a:r>
            <a:r>
              <a:rPr lang="en-US" sz="2000" b="1" dirty="0" err="1" smtClean="0">
                <a:solidFill>
                  <a:srgbClr val="0070C0"/>
                </a:solidFill>
              </a:rPr>
              <a:t>về</a:t>
            </a:r>
            <a:r>
              <a:rPr lang="en-US" sz="2000" b="1" dirty="0" smtClean="0">
                <a:solidFill>
                  <a:srgbClr val="0070C0"/>
                </a:solidFill>
              </a:rPr>
              <a:t> </a:t>
            </a:r>
            <a:r>
              <a:rPr lang="en-US" sz="2000" b="1" dirty="0" err="1" smtClean="0">
                <a:solidFill>
                  <a:srgbClr val="0070C0"/>
                </a:solidFill>
              </a:rPr>
              <a:t>sau</a:t>
            </a:r>
            <a:endParaRPr lang="en-US" sz="2000" b="1" dirty="0" smtClean="0">
              <a:solidFill>
                <a:srgbClr val="0070C0"/>
              </a:solidFill>
            </a:endParaRPr>
          </a:p>
          <a:p>
            <a:pPr marL="0" indent="0">
              <a:buNone/>
            </a:pPr>
            <a:endParaRPr lang="en-US" sz="2000" b="1" dirty="0" smtClean="0">
              <a:solidFill>
                <a:srgbClr val="0070C0"/>
              </a:solidFill>
            </a:endParaRPr>
          </a:p>
          <a:p>
            <a:r>
              <a:rPr lang="en-US" b="1" dirty="0" err="1" smtClean="0">
                <a:solidFill>
                  <a:srgbClr val="0070C0"/>
                </a:solidFill>
              </a:rPr>
              <a:t>Mở</a:t>
            </a:r>
            <a:r>
              <a:rPr lang="en-US" b="1" dirty="0" smtClean="0">
                <a:solidFill>
                  <a:srgbClr val="0070C0"/>
                </a:solidFill>
              </a:rPr>
              <a:t> </a:t>
            </a:r>
            <a:r>
              <a:rPr lang="en-US" b="1" dirty="0" err="1" smtClean="0">
                <a:solidFill>
                  <a:srgbClr val="0070C0"/>
                </a:solidFill>
              </a:rPr>
              <a:t>rộng</a:t>
            </a:r>
            <a:r>
              <a:rPr lang="en-US" b="1" dirty="0" smtClean="0">
                <a:solidFill>
                  <a:srgbClr val="0070C0"/>
                </a:solidFill>
              </a:rPr>
              <a:t>, </a:t>
            </a:r>
            <a:r>
              <a:rPr lang="en-US" b="1" dirty="0" err="1" smtClean="0">
                <a:solidFill>
                  <a:srgbClr val="0070C0"/>
                </a:solidFill>
              </a:rPr>
              <a:t>Mở</a:t>
            </a:r>
            <a:r>
              <a:rPr lang="en-US" b="1" dirty="0" smtClean="0">
                <a:solidFill>
                  <a:srgbClr val="0070C0"/>
                </a:solidFill>
              </a:rPr>
              <a:t> </a:t>
            </a:r>
            <a:r>
              <a:rPr lang="en-US" b="1" dirty="0" err="1" smtClean="0">
                <a:solidFill>
                  <a:srgbClr val="0070C0"/>
                </a:solidFill>
              </a:rPr>
              <a:t>rộng</a:t>
            </a:r>
            <a:r>
              <a:rPr lang="en-US" b="1" dirty="0" smtClean="0">
                <a:solidFill>
                  <a:srgbClr val="0070C0"/>
                </a:solidFill>
              </a:rPr>
              <a:t>, </a:t>
            </a:r>
            <a:r>
              <a:rPr lang="en-US" b="1" dirty="0" err="1" smtClean="0">
                <a:solidFill>
                  <a:srgbClr val="0070C0"/>
                </a:solidFill>
              </a:rPr>
              <a:t>Mở</a:t>
            </a:r>
            <a:r>
              <a:rPr lang="en-US" b="1" dirty="0" smtClean="0">
                <a:solidFill>
                  <a:srgbClr val="0070C0"/>
                </a:solidFill>
              </a:rPr>
              <a:t> </a:t>
            </a:r>
            <a:r>
              <a:rPr lang="en-US" b="1" dirty="0" err="1" smtClean="0">
                <a:solidFill>
                  <a:srgbClr val="0070C0"/>
                </a:solidFill>
              </a:rPr>
              <a:t>rộng</a:t>
            </a:r>
            <a:r>
              <a:rPr lang="en-US" b="1" dirty="0" smtClean="0">
                <a:solidFill>
                  <a:srgbClr val="0070C0"/>
                </a:solidFill>
              </a:rPr>
              <a:t>!</a:t>
            </a:r>
            <a:endParaRPr lang="en-US" b="1" dirty="0">
              <a:solidFill>
                <a:srgbClr val="0070C0"/>
              </a:solidFill>
            </a:endParaRPr>
          </a:p>
          <a:p>
            <a:endParaRPr lang="en-US" b="1" dirty="0">
              <a:solidFill>
                <a:srgbClr val="1F497D"/>
              </a:solidFill>
            </a:endParaRPr>
          </a:p>
          <a:p>
            <a:endParaRPr lang="en-GB" dirty="0"/>
          </a:p>
        </p:txBody>
      </p:sp>
    </p:spTree>
    <p:extLst>
      <p:ext uri="{BB962C8B-B14F-4D97-AF65-F5344CB8AC3E}">
        <p14:creationId xmlns:p14="http://schemas.microsoft.com/office/powerpoint/2010/main" val="36243438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4" name="Picture 3" descr="C:\Users\Zajec\Desktop\Figure woma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4300" y="2886075"/>
            <a:ext cx="1152525" cy="27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Callout 6"/>
          <p:cNvSpPr/>
          <p:nvPr/>
        </p:nvSpPr>
        <p:spPr>
          <a:xfrm>
            <a:off x="323850" y="4533900"/>
            <a:ext cx="2728913" cy="1487488"/>
          </a:xfrm>
          <a:prstGeom prst="wedgeEllipseCallout">
            <a:avLst>
              <a:gd name="adj1" fmla="val 79122"/>
              <a:gd name="adj2" fmla="val -59504"/>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err="1" smtClean="0">
                <a:solidFill>
                  <a:prstClr val="white"/>
                </a:solidFill>
              </a:rPr>
              <a:t>Tôi</a:t>
            </a:r>
            <a:r>
              <a:rPr lang="en-GB" sz="1600" b="1" dirty="0" smtClean="0">
                <a:solidFill>
                  <a:prstClr val="white"/>
                </a:solidFill>
              </a:rPr>
              <a:t> </a:t>
            </a:r>
            <a:r>
              <a:rPr lang="en-GB" sz="1600" b="1" dirty="0" err="1" smtClean="0">
                <a:solidFill>
                  <a:prstClr val="white"/>
                </a:solidFill>
              </a:rPr>
              <a:t>bị</a:t>
            </a:r>
            <a:r>
              <a:rPr lang="en-GB" sz="1600" b="1" dirty="0" smtClean="0">
                <a:solidFill>
                  <a:prstClr val="white"/>
                </a:solidFill>
              </a:rPr>
              <a:t> </a:t>
            </a:r>
            <a:r>
              <a:rPr lang="en-GB" sz="1600" b="1" dirty="0" err="1" smtClean="0">
                <a:solidFill>
                  <a:prstClr val="white"/>
                </a:solidFill>
              </a:rPr>
              <a:t>đối</a:t>
            </a:r>
            <a:r>
              <a:rPr lang="en-GB" sz="1600" b="1" dirty="0" smtClean="0">
                <a:solidFill>
                  <a:prstClr val="white"/>
                </a:solidFill>
              </a:rPr>
              <a:t> </a:t>
            </a:r>
            <a:r>
              <a:rPr lang="en-GB" sz="1600" b="1" dirty="0" err="1" smtClean="0">
                <a:solidFill>
                  <a:prstClr val="white"/>
                </a:solidFill>
              </a:rPr>
              <a:t>xử</a:t>
            </a:r>
            <a:r>
              <a:rPr lang="en-GB" sz="1600" b="1" dirty="0" smtClean="0">
                <a:solidFill>
                  <a:prstClr val="white"/>
                </a:solidFill>
              </a:rPr>
              <a:t> </a:t>
            </a:r>
            <a:r>
              <a:rPr lang="en-GB" sz="1600" b="1" dirty="0" err="1" smtClean="0">
                <a:solidFill>
                  <a:prstClr val="white"/>
                </a:solidFill>
              </a:rPr>
              <a:t>như</a:t>
            </a:r>
            <a:r>
              <a:rPr lang="en-GB" sz="1600" b="1" dirty="0" smtClean="0">
                <a:solidFill>
                  <a:prstClr val="white"/>
                </a:solidFill>
              </a:rPr>
              <a:t> </a:t>
            </a:r>
            <a:r>
              <a:rPr lang="en-GB" sz="1600" b="1" dirty="0" err="1" smtClean="0">
                <a:solidFill>
                  <a:prstClr val="white"/>
                </a:solidFill>
              </a:rPr>
              <a:t>tội</a:t>
            </a:r>
            <a:r>
              <a:rPr lang="en-GB" sz="1600" b="1" dirty="0" smtClean="0">
                <a:solidFill>
                  <a:prstClr val="white"/>
                </a:solidFill>
              </a:rPr>
              <a:t> </a:t>
            </a:r>
            <a:r>
              <a:rPr lang="en-GB" sz="1600" b="1" dirty="0" err="1" smtClean="0">
                <a:solidFill>
                  <a:prstClr val="white"/>
                </a:solidFill>
              </a:rPr>
              <a:t>phạm</a:t>
            </a:r>
            <a:r>
              <a:rPr lang="en-GB" sz="1600" b="1" dirty="0" smtClean="0">
                <a:solidFill>
                  <a:prstClr val="white"/>
                </a:solidFill>
              </a:rPr>
              <a:t>. </a:t>
            </a:r>
            <a:r>
              <a:rPr lang="en-GB" sz="1600" b="1" dirty="0" err="1" smtClean="0">
                <a:solidFill>
                  <a:prstClr val="white"/>
                </a:solidFill>
              </a:rPr>
              <a:t>Tôi</a:t>
            </a:r>
            <a:r>
              <a:rPr lang="en-GB" sz="1600" b="1" dirty="0" smtClean="0">
                <a:solidFill>
                  <a:prstClr val="white"/>
                </a:solidFill>
              </a:rPr>
              <a:t> </a:t>
            </a:r>
            <a:r>
              <a:rPr lang="en-GB" sz="1600" b="1" dirty="0" err="1" smtClean="0">
                <a:solidFill>
                  <a:prstClr val="white"/>
                </a:solidFill>
              </a:rPr>
              <a:t>sợ</a:t>
            </a:r>
            <a:r>
              <a:rPr lang="en-GB" sz="1600" b="1" dirty="0" smtClean="0">
                <a:solidFill>
                  <a:prstClr val="white"/>
                </a:solidFill>
              </a:rPr>
              <a:t> </a:t>
            </a:r>
            <a:r>
              <a:rPr lang="en-GB" sz="1600" b="1" dirty="0" err="1" smtClean="0">
                <a:solidFill>
                  <a:prstClr val="white"/>
                </a:solidFill>
              </a:rPr>
              <a:t>đến</a:t>
            </a:r>
            <a:r>
              <a:rPr lang="en-GB" sz="1600" b="1" dirty="0" smtClean="0">
                <a:solidFill>
                  <a:prstClr val="white"/>
                </a:solidFill>
              </a:rPr>
              <a:t> </a:t>
            </a:r>
            <a:r>
              <a:rPr lang="en-GB" sz="1600" b="1" dirty="0" err="1" smtClean="0">
                <a:solidFill>
                  <a:prstClr val="white"/>
                </a:solidFill>
              </a:rPr>
              <a:t>các</a:t>
            </a:r>
            <a:r>
              <a:rPr lang="en-GB" sz="1600" b="1" dirty="0" smtClean="0">
                <a:solidFill>
                  <a:prstClr val="white"/>
                </a:solidFill>
              </a:rPr>
              <a:t> </a:t>
            </a:r>
            <a:r>
              <a:rPr lang="en-GB" sz="1600" b="1" dirty="0" err="1" smtClean="0">
                <a:solidFill>
                  <a:prstClr val="white"/>
                </a:solidFill>
              </a:rPr>
              <a:t>trung</a:t>
            </a:r>
            <a:r>
              <a:rPr lang="en-GB" sz="1600" b="1" dirty="0" smtClean="0">
                <a:solidFill>
                  <a:prstClr val="white"/>
                </a:solidFill>
              </a:rPr>
              <a:t> </a:t>
            </a:r>
            <a:r>
              <a:rPr lang="en-GB" sz="1600" b="1" dirty="0" err="1" smtClean="0">
                <a:solidFill>
                  <a:prstClr val="white"/>
                </a:solidFill>
              </a:rPr>
              <a:t>tâm</a:t>
            </a:r>
            <a:r>
              <a:rPr lang="en-GB" sz="1600" b="1" dirty="0" smtClean="0">
                <a:solidFill>
                  <a:prstClr val="white"/>
                </a:solidFill>
              </a:rPr>
              <a:t> y </a:t>
            </a:r>
            <a:r>
              <a:rPr lang="en-GB" sz="1600" b="1" dirty="0" err="1" smtClean="0">
                <a:solidFill>
                  <a:prstClr val="white"/>
                </a:solidFill>
              </a:rPr>
              <a:t>tế</a:t>
            </a:r>
            <a:r>
              <a:rPr lang="en-GB" sz="1600" b="1" dirty="0" smtClean="0">
                <a:solidFill>
                  <a:prstClr val="white"/>
                </a:solidFill>
              </a:rPr>
              <a:t> </a:t>
            </a:r>
            <a:r>
              <a:rPr lang="en-GB" sz="1600" b="1" dirty="0" err="1" smtClean="0">
                <a:solidFill>
                  <a:prstClr val="white"/>
                </a:solidFill>
              </a:rPr>
              <a:t>vì</a:t>
            </a:r>
            <a:r>
              <a:rPr lang="en-GB" sz="1600" b="1" dirty="0" smtClean="0">
                <a:solidFill>
                  <a:prstClr val="white"/>
                </a:solidFill>
              </a:rPr>
              <a:t> </a:t>
            </a:r>
            <a:r>
              <a:rPr lang="en-GB" sz="1600" b="1" dirty="0" err="1" smtClean="0">
                <a:solidFill>
                  <a:prstClr val="white"/>
                </a:solidFill>
              </a:rPr>
              <a:t>sợ</a:t>
            </a:r>
            <a:r>
              <a:rPr lang="en-GB" sz="1600" b="1" dirty="0" smtClean="0">
                <a:solidFill>
                  <a:prstClr val="white"/>
                </a:solidFill>
              </a:rPr>
              <a:t> </a:t>
            </a:r>
            <a:r>
              <a:rPr lang="en-GB" sz="1600" b="1" dirty="0" err="1" smtClean="0">
                <a:solidFill>
                  <a:prstClr val="white"/>
                </a:solidFill>
              </a:rPr>
              <a:t>sẽ</a:t>
            </a:r>
            <a:r>
              <a:rPr lang="en-GB" sz="1600" b="1" dirty="0" smtClean="0">
                <a:solidFill>
                  <a:prstClr val="white"/>
                </a:solidFill>
              </a:rPr>
              <a:t> </a:t>
            </a:r>
            <a:r>
              <a:rPr lang="en-GB" sz="1600" b="1" dirty="0" err="1" smtClean="0">
                <a:solidFill>
                  <a:prstClr val="white"/>
                </a:solidFill>
              </a:rPr>
              <a:t>bị</a:t>
            </a:r>
            <a:r>
              <a:rPr lang="en-GB" sz="1600" b="1" dirty="0" smtClean="0">
                <a:solidFill>
                  <a:prstClr val="white"/>
                </a:solidFill>
              </a:rPr>
              <a:t> </a:t>
            </a:r>
            <a:r>
              <a:rPr lang="en-GB" sz="1600" b="1" dirty="0" err="1" smtClean="0">
                <a:solidFill>
                  <a:prstClr val="white"/>
                </a:solidFill>
              </a:rPr>
              <a:t>bắt</a:t>
            </a:r>
            <a:endParaRPr lang="en-GB" sz="1600" b="1" dirty="0" smtClean="0">
              <a:solidFill>
                <a:prstClr val="white"/>
              </a:solidFill>
            </a:endParaRPr>
          </a:p>
        </p:txBody>
      </p:sp>
      <p:sp>
        <p:nvSpPr>
          <p:cNvPr id="9" name="Content Placeholder 8"/>
          <p:cNvSpPr>
            <a:spLocks noGrp="1"/>
          </p:cNvSpPr>
          <p:nvPr>
            <p:ph idx="1"/>
          </p:nvPr>
        </p:nvSpPr>
        <p:spPr>
          <a:xfrm>
            <a:off x="6199188" y="2924944"/>
            <a:ext cx="2765300" cy="1224781"/>
          </a:xfrm>
          <a:prstGeom prst="wedgeEllipseCallout">
            <a:avLst>
              <a:gd name="adj1" fmla="val -74262"/>
              <a:gd name="adj2" fmla="val 8513"/>
            </a:avLst>
          </a:prstGeom>
        </p:spPr>
        <p:style>
          <a:lnRef idx="2">
            <a:schemeClr val="accent5">
              <a:shade val="50000"/>
            </a:schemeClr>
          </a:lnRef>
          <a:fillRef idx="1">
            <a:schemeClr val="accent5"/>
          </a:fillRef>
          <a:effectRef idx="0">
            <a:schemeClr val="accent5"/>
          </a:effectRef>
          <a:fontRef idx="minor">
            <a:schemeClr val="lt1"/>
          </a:fontRef>
        </p:style>
        <p:txBody>
          <a:bodyPr rtlCol="0">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Aft>
                <a:spcPts val="0"/>
              </a:spcAft>
              <a:buFont typeface="Arial" panose="020B0604020202020204" pitchFamily="34" charset="0"/>
              <a:buNone/>
              <a:defRPr/>
            </a:pPr>
            <a:r>
              <a:rPr lang="en-GB" sz="1600" b="1" dirty="0" err="1" smtClean="0"/>
              <a:t>Cán</a:t>
            </a:r>
            <a:r>
              <a:rPr lang="en-GB" sz="1600" b="1" dirty="0" smtClean="0"/>
              <a:t> </a:t>
            </a:r>
            <a:r>
              <a:rPr lang="en-GB" sz="1600" b="1" dirty="0" err="1" smtClean="0"/>
              <a:t>bộ</a:t>
            </a:r>
            <a:r>
              <a:rPr lang="en-GB" sz="1600" b="1" dirty="0" smtClean="0"/>
              <a:t> y </a:t>
            </a:r>
            <a:r>
              <a:rPr lang="en-GB" sz="1600" b="1" dirty="0" err="1" smtClean="0"/>
              <a:t>tế</a:t>
            </a:r>
            <a:r>
              <a:rPr lang="en-GB" sz="1600" b="1" dirty="0" smtClean="0"/>
              <a:t> </a:t>
            </a:r>
            <a:r>
              <a:rPr lang="en-GB" sz="1600" b="1" dirty="0" err="1" smtClean="0"/>
              <a:t>không</a:t>
            </a:r>
            <a:r>
              <a:rPr lang="en-GB" sz="1600" b="1" dirty="0" smtClean="0"/>
              <a:t> tin </a:t>
            </a:r>
            <a:r>
              <a:rPr lang="en-GB" sz="1600" b="1" dirty="0" err="1" smtClean="0"/>
              <a:t>tưởng</a:t>
            </a:r>
            <a:r>
              <a:rPr lang="en-GB" sz="1600" b="1" dirty="0" smtClean="0"/>
              <a:t> </a:t>
            </a:r>
            <a:r>
              <a:rPr lang="en-GB" sz="1600" b="1" dirty="0" err="1" smtClean="0"/>
              <a:t>tôi</a:t>
            </a:r>
            <a:r>
              <a:rPr lang="en-GB" sz="1600" b="1" dirty="0" smtClean="0"/>
              <a:t>, </a:t>
            </a:r>
            <a:r>
              <a:rPr lang="en-GB" sz="1600" b="1" dirty="0" err="1" smtClean="0"/>
              <a:t>như</a:t>
            </a:r>
            <a:r>
              <a:rPr lang="en-GB" sz="1600" b="1" dirty="0" smtClean="0"/>
              <a:t> </a:t>
            </a:r>
            <a:r>
              <a:rPr lang="en-GB" sz="1600" b="1" dirty="0" err="1" smtClean="0"/>
              <a:t>thể</a:t>
            </a:r>
            <a:r>
              <a:rPr lang="en-GB" sz="1600" b="1" dirty="0" smtClean="0"/>
              <a:t> </a:t>
            </a:r>
            <a:r>
              <a:rPr lang="en-GB" sz="1600" b="1" dirty="0" err="1" smtClean="0"/>
              <a:t>tôi</a:t>
            </a:r>
            <a:r>
              <a:rPr lang="en-GB" sz="1600" b="1" dirty="0" smtClean="0"/>
              <a:t> </a:t>
            </a:r>
            <a:r>
              <a:rPr lang="en-GB" sz="1600" b="1" dirty="0" err="1" smtClean="0"/>
              <a:t>chỉ</a:t>
            </a:r>
            <a:r>
              <a:rPr lang="en-GB" sz="1600" b="1" dirty="0" smtClean="0"/>
              <a:t> </a:t>
            </a:r>
            <a:r>
              <a:rPr lang="en-GB" sz="1600" b="1" dirty="0" err="1" smtClean="0"/>
              <a:t>cần</a:t>
            </a:r>
            <a:r>
              <a:rPr lang="en-GB" sz="1600" b="1" dirty="0" smtClean="0"/>
              <a:t> ma </a:t>
            </a:r>
            <a:r>
              <a:rPr lang="en-GB" sz="1600" b="1" dirty="0" err="1" smtClean="0"/>
              <a:t>túy</a:t>
            </a:r>
            <a:endParaRPr lang="en-GB" sz="1600" b="1" dirty="0"/>
          </a:p>
        </p:txBody>
      </p:sp>
      <p:sp>
        <p:nvSpPr>
          <p:cNvPr id="10" name="Oval Callout 9"/>
          <p:cNvSpPr/>
          <p:nvPr/>
        </p:nvSpPr>
        <p:spPr>
          <a:xfrm>
            <a:off x="4716016" y="764704"/>
            <a:ext cx="1983234" cy="2016596"/>
          </a:xfrm>
          <a:prstGeom prst="wedgeEllipseCallout">
            <a:avLst>
              <a:gd name="adj1" fmla="val -36382"/>
              <a:gd name="adj2" fmla="val 69759"/>
            </a:avLst>
          </a:prstGeom>
          <a:solidFill>
            <a:schemeClr val="bg1">
              <a:lumMod val="65000"/>
            </a:schemeClr>
          </a:solidFill>
          <a:ln>
            <a:solidFill>
              <a:schemeClr val="bg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err="1" smtClean="0">
                <a:solidFill>
                  <a:prstClr val="white"/>
                </a:solidFill>
              </a:rPr>
              <a:t>Tôi</a:t>
            </a:r>
            <a:r>
              <a:rPr lang="en-GB" sz="1600" b="1" dirty="0" smtClean="0">
                <a:solidFill>
                  <a:prstClr val="white"/>
                </a:solidFill>
              </a:rPr>
              <a:t> </a:t>
            </a:r>
            <a:r>
              <a:rPr lang="en-GB" sz="1600" b="1" dirty="0" err="1" smtClean="0">
                <a:solidFill>
                  <a:prstClr val="white"/>
                </a:solidFill>
              </a:rPr>
              <a:t>không</a:t>
            </a:r>
            <a:r>
              <a:rPr lang="en-GB" sz="1600" b="1" dirty="0" smtClean="0">
                <a:solidFill>
                  <a:prstClr val="white"/>
                </a:solidFill>
              </a:rPr>
              <a:t> </a:t>
            </a:r>
            <a:r>
              <a:rPr lang="en-GB" sz="1600" b="1" dirty="0" err="1" smtClean="0">
                <a:solidFill>
                  <a:prstClr val="white"/>
                </a:solidFill>
              </a:rPr>
              <a:t>cảm</a:t>
            </a:r>
            <a:r>
              <a:rPr lang="en-GB" sz="1600" b="1" dirty="0" smtClean="0">
                <a:solidFill>
                  <a:prstClr val="white"/>
                </a:solidFill>
              </a:rPr>
              <a:t> </a:t>
            </a:r>
            <a:r>
              <a:rPr lang="en-GB" sz="1600" b="1" dirty="0" err="1" smtClean="0">
                <a:solidFill>
                  <a:prstClr val="white"/>
                </a:solidFill>
              </a:rPr>
              <a:t>thấy</a:t>
            </a:r>
            <a:r>
              <a:rPr lang="en-GB" sz="1600" b="1" dirty="0" smtClean="0">
                <a:solidFill>
                  <a:prstClr val="white"/>
                </a:solidFill>
              </a:rPr>
              <a:t> </a:t>
            </a:r>
            <a:r>
              <a:rPr lang="en-GB" sz="1600" b="1" dirty="0" err="1" smtClean="0">
                <a:solidFill>
                  <a:prstClr val="white"/>
                </a:solidFill>
              </a:rPr>
              <a:t>thoải</a:t>
            </a:r>
            <a:r>
              <a:rPr lang="en-GB" sz="1600" b="1" dirty="0" smtClean="0">
                <a:solidFill>
                  <a:prstClr val="white"/>
                </a:solidFill>
              </a:rPr>
              <a:t> </a:t>
            </a:r>
            <a:r>
              <a:rPr lang="en-GB" sz="1600" b="1" dirty="0" err="1" smtClean="0">
                <a:solidFill>
                  <a:prstClr val="white"/>
                </a:solidFill>
              </a:rPr>
              <a:t>mái</a:t>
            </a:r>
            <a:r>
              <a:rPr lang="en-GB" sz="1600" b="1" dirty="0" smtClean="0">
                <a:solidFill>
                  <a:prstClr val="white"/>
                </a:solidFill>
              </a:rPr>
              <a:t> </a:t>
            </a:r>
            <a:r>
              <a:rPr lang="en-GB" sz="1600" b="1" dirty="0" err="1" smtClean="0">
                <a:solidFill>
                  <a:prstClr val="white"/>
                </a:solidFill>
              </a:rPr>
              <a:t>khi</a:t>
            </a:r>
            <a:r>
              <a:rPr lang="en-GB" sz="1600" b="1" dirty="0" smtClean="0">
                <a:solidFill>
                  <a:prstClr val="white"/>
                </a:solidFill>
              </a:rPr>
              <a:t> </a:t>
            </a:r>
            <a:r>
              <a:rPr lang="en-GB" sz="1600" b="1" dirty="0" err="1" smtClean="0">
                <a:solidFill>
                  <a:prstClr val="white"/>
                </a:solidFill>
              </a:rPr>
              <a:t>đến</a:t>
            </a:r>
            <a:r>
              <a:rPr lang="en-GB" sz="1600" b="1" dirty="0" smtClean="0">
                <a:solidFill>
                  <a:prstClr val="white"/>
                </a:solidFill>
              </a:rPr>
              <a:t> </a:t>
            </a:r>
            <a:r>
              <a:rPr lang="en-GB" sz="1600" b="1" dirty="0" err="1" smtClean="0">
                <a:solidFill>
                  <a:prstClr val="white"/>
                </a:solidFill>
              </a:rPr>
              <a:t>các</a:t>
            </a:r>
            <a:r>
              <a:rPr lang="en-GB" sz="1600" b="1" dirty="0" smtClean="0">
                <a:solidFill>
                  <a:prstClr val="white"/>
                </a:solidFill>
              </a:rPr>
              <a:t> </a:t>
            </a:r>
            <a:r>
              <a:rPr lang="en-GB" sz="1600" b="1" dirty="0" err="1" smtClean="0">
                <a:solidFill>
                  <a:prstClr val="white"/>
                </a:solidFill>
              </a:rPr>
              <a:t>dịch</a:t>
            </a:r>
            <a:r>
              <a:rPr lang="en-GB" sz="1600" b="1" dirty="0" smtClean="0">
                <a:solidFill>
                  <a:prstClr val="white"/>
                </a:solidFill>
              </a:rPr>
              <a:t> </a:t>
            </a:r>
            <a:r>
              <a:rPr lang="en-GB" sz="1600" b="1" dirty="0" err="1" smtClean="0">
                <a:solidFill>
                  <a:prstClr val="white"/>
                </a:solidFill>
              </a:rPr>
              <a:t>vụ</a:t>
            </a:r>
            <a:r>
              <a:rPr lang="en-GB" sz="1600" b="1" dirty="0" smtClean="0">
                <a:solidFill>
                  <a:prstClr val="white"/>
                </a:solidFill>
              </a:rPr>
              <a:t> HIV </a:t>
            </a:r>
            <a:r>
              <a:rPr lang="en-GB" sz="1600" b="1" dirty="0" err="1" smtClean="0">
                <a:solidFill>
                  <a:prstClr val="white"/>
                </a:solidFill>
              </a:rPr>
              <a:t>với</a:t>
            </a:r>
            <a:r>
              <a:rPr lang="en-GB" sz="1600" b="1" dirty="0" smtClean="0">
                <a:solidFill>
                  <a:prstClr val="white"/>
                </a:solidFill>
              </a:rPr>
              <a:t> </a:t>
            </a:r>
            <a:r>
              <a:rPr lang="en-GB" sz="1600" b="1" dirty="0" err="1" smtClean="0">
                <a:solidFill>
                  <a:prstClr val="white"/>
                </a:solidFill>
              </a:rPr>
              <a:t>toàn</a:t>
            </a:r>
            <a:r>
              <a:rPr lang="en-GB" sz="1600" b="1" dirty="0" smtClean="0">
                <a:solidFill>
                  <a:prstClr val="white"/>
                </a:solidFill>
              </a:rPr>
              <a:t> </a:t>
            </a:r>
            <a:r>
              <a:rPr lang="en-GB" sz="1600" b="1" dirty="0" err="1" smtClean="0">
                <a:solidFill>
                  <a:prstClr val="white"/>
                </a:solidFill>
              </a:rPr>
              <a:t>các</a:t>
            </a:r>
            <a:r>
              <a:rPr lang="en-GB" sz="1600" b="1" dirty="0" smtClean="0">
                <a:solidFill>
                  <a:prstClr val="white"/>
                </a:solidFill>
              </a:rPr>
              <a:t> </a:t>
            </a:r>
            <a:r>
              <a:rPr lang="en-GB" sz="1600" b="1" dirty="0" err="1" smtClean="0">
                <a:solidFill>
                  <a:prstClr val="white"/>
                </a:solidFill>
              </a:rPr>
              <a:t>nhân</a:t>
            </a:r>
            <a:r>
              <a:rPr lang="en-GB" sz="1600" b="1" dirty="0" smtClean="0">
                <a:solidFill>
                  <a:prstClr val="white"/>
                </a:solidFill>
              </a:rPr>
              <a:t> </a:t>
            </a:r>
            <a:r>
              <a:rPr lang="en-GB" sz="1600" b="1" dirty="0" err="1" smtClean="0">
                <a:solidFill>
                  <a:prstClr val="white"/>
                </a:solidFill>
              </a:rPr>
              <a:t>viên</a:t>
            </a:r>
            <a:r>
              <a:rPr lang="en-GB" sz="1600" b="1" dirty="0" smtClean="0">
                <a:solidFill>
                  <a:prstClr val="white"/>
                </a:solidFill>
              </a:rPr>
              <a:t> </a:t>
            </a:r>
            <a:r>
              <a:rPr lang="en-GB" sz="1600" b="1" dirty="0" err="1" smtClean="0">
                <a:solidFill>
                  <a:prstClr val="white"/>
                </a:solidFill>
              </a:rPr>
              <a:t>nam</a:t>
            </a:r>
            <a:endParaRPr lang="en-GB" sz="1600" b="1" dirty="0">
              <a:solidFill>
                <a:prstClr val="white"/>
              </a:solidFill>
            </a:endParaRPr>
          </a:p>
        </p:txBody>
      </p:sp>
      <p:sp>
        <p:nvSpPr>
          <p:cNvPr id="11" name="Oval Callout 10"/>
          <p:cNvSpPr/>
          <p:nvPr/>
        </p:nvSpPr>
        <p:spPr>
          <a:xfrm>
            <a:off x="471488" y="1651000"/>
            <a:ext cx="2151062" cy="1136650"/>
          </a:xfrm>
          <a:prstGeom prst="wedgeEllipseCallout">
            <a:avLst>
              <a:gd name="adj1" fmla="val 89709"/>
              <a:gd name="adj2" fmla="val 60303"/>
            </a:avLst>
          </a:prstGeom>
          <a:ln/>
        </p:spPr>
        <p:style>
          <a:lnRef idx="2">
            <a:schemeClr val="accent5">
              <a:shade val="50000"/>
            </a:schemeClr>
          </a:lnRef>
          <a:fillRef idx="1">
            <a:schemeClr val="accent5"/>
          </a:fillRef>
          <a:effectRef idx="0">
            <a:schemeClr val="accent5"/>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err="1" smtClean="0">
                <a:solidFill>
                  <a:prstClr val="white"/>
                </a:solidFill>
              </a:rPr>
              <a:t>Tôi</a:t>
            </a:r>
            <a:r>
              <a:rPr lang="en-GB" sz="1600" b="1" dirty="0" smtClean="0">
                <a:solidFill>
                  <a:prstClr val="white"/>
                </a:solidFill>
              </a:rPr>
              <a:t> </a:t>
            </a:r>
            <a:r>
              <a:rPr lang="en-GB" sz="1600" b="1" dirty="0" err="1" smtClean="0">
                <a:solidFill>
                  <a:prstClr val="white"/>
                </a:solidFill>
              </a:rPr>
              <a:t>sợ</a:t>
            </a:r>
            <a:r>
              <a:rPr lang="en-GB" sz="1600" b="1" dirty="0" smtClean="0">
                <a:solidFill>
                  <a:prstClr val="white"/>
                </a:solidFill>
              </a:rPr>
              <a:t> </a:t>
            </a:r>
            <a:r>
              <a:rPr lang="en-GB" sz="1600" b="1" dirty="0" err="1" smtClean="0">
                <a:solidFill>
                  <a:prstClr val="white"/>
                </a:solidFill>
              </a:rPr>
              <a:t>mất</a:t>
            </a:r>
            <a:r>
              <a:rPr lang="en-GB" sz="1600" b="1" dirty="0" smtClean="0">
                <a:solidFill>
                  <a:prstClr val="white"/>
                </a:solidFill>
              </a:rPr>
              <a:t> </a:t>
            </a:r>
            <a:r>
              <a:rPr lang="en-GB" sz="1600" b="1" dirty="0" err="1" smtClean="0">
                <a:solidFill>
                  <a:prstClr val="white"/>
                </a:solidFill>
              </a:rPr>
              <a:t>quyền</a:t>
            </a:r>
            <a:r>
              <a:rPr lang="en-GB" sz="1600" b="1" dirty="0" smtClean="0">
                <a:solidFill>
                  <a:prstClr val="white"/>
                </a:solidFill>
              </a:rPr>
              <a:t> </a:t>
            </a:r>
            <a:r>
              <a:rPr lang="en-GB" sz="1600" b="1" dirty="0" err="1" smtClean="0">
                <a:solidFill>
                  <a:prstClr val="white"/>
                </a:solidFill>
              </a:rPr>
              <a:t>trông</a:t>
            </a:r>
            <a:r>
              <a:rPr lang="en-GB" sz="1600" b="1" dirty="0" smtClean="0">
                <a:solidFill>
                  <a:prstClr val="white"/>
                </a:solidFill>
              </a:rPr>
              <a:t> </a:t>
            </a:r>
            <a:r>
              <a:rPr lang="en-GB" sz="1600" b="1" dirty="0" err="1" smtClean="0">
                <a:solidFill>
                  <a:prstClr val="white"/>
                </a:solidFill>
              </a:rPr>
              <a:t>giữ</a:t>
            </a:r>
            <a:r>
              <a:rPr lang="en-GB" sz="1600" b="1" dirty="0" smtClean="0">
                <a:solidFill>
                  <a:prstClr val="white"/>
                </a:solidFill>
              </a:rPr>
              <a:t> con</a:t>
            </a:r>
            <a:endParaRPr lang="en-GB" sz="1600" b="1" dirty="0">
              <a:solidFill>
                <a:prstClr val="white"/>
              </a:solidFill>
            </a:endParaRPr>
          </a:p>
        </p:txBody>
      </p:sp>
      <p:sp>
        <p:nvSpPr>
          <p:cNvPr id="12" name="Oval Callout 11"/>
          <p:cNvSpPr/>
          <p:nvPr/>
        </p:nvSpPr>
        <p:spPr>
          <a:xfrm>
            <a:off x="2555875" y="971550"/>
            <a:ext cx="2066925" cy="1290638"/>
          </a:xfrm>
          <a:prstGeom prst="wedgeEllipseCallout">
            <a:avLst>
              <a:gd name="adj1" fmla="val 17318"/>
              <a:gd name="adj2" fmla="val 93167"/>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err="1" smtClean="0">
                <a:solidFill>
                  <a:prstClr val="white"/>
                </a:solidFill>
              </a:rPr>
              <a:t>Tôi</a:t>
            </a:r>
            <a:r>
              <a:rPr lang="en-GB" sz="1600" b="1" dirty="0" smtClean="0">
                <a:solidFill>
                  <a:prstClr val="white"/>
                </a:solidFill>
              </a:rPr>
              <a:t> </a:t>
            </a:r>
            <a:r>
              <a:rPr lang="en-GB" sz="1600" b="1" dirty="0" err="1" smtClean="0">
                <a:solidFill>
                  <a:prstClr val="white"/>
                </a:solidFill>
              </a:rPr>
              <a:t>bị</a:t>
            </a:r>
            <a:r>
              <a:rPr lang="en-GB" sz="1600" b="1" dirty="0" smtClean="0">
                <a:solidFill>
                  <a:prstClr val="white"/>
                </a:solidFill>
              </a:rPr>
              <a:t> </a:t>
            </a:r>
            <a:r>
              <a:rPr lang="en-GB" sz="1600" b="1" dirty="0" err="1" smtClean="0">
                <a:solidFill>
                  <a:prstClr val="white"/>
                </a:solidFill>
              </a:rPr>
              <a:t>ép</a:t>
            </a:r>
            <a:r>
              <a:rPr lang="en-GB" sz="1600" b="1" dirty="0" smtClean="0">
                <a:solidFill>
                  <a:prstClr val="white"/>
                </a:solidFill>
              </a:rPr>
              <a:t> </a:t>
            </a:r>
            <a:r>
              <a:rPr lang="en-GB" sz="1600" b="1" dirty="0" err="1" smtClean="0">
                <a:solidFill>
                  <a:prstClr val="white"/>
                </a:solidFill>
              </a:rPr>
              <a:t>buộc</a:t>
            </a:r>
            <a:r>
              <a:rPr lang="en-GB" sz="1600" b="1" dirty="0" smtClean="0">
                <a:solidFill>
                  <a:prstClr val="white"/>
                </a:solidFill>
              </a:rPr>
              <a:t> </a:t>
            </a:r>
            <a:r>
              <a:rPr lang="en-GB" sz="1600" b="1" dirty="0" err="1" smtClean="0">
                <a:solidFill>
                  <a:prstClr val="white"/>
                </a:solidFill>
              </a:rPr>
              <a:t>triệt</a:t>
            </a:r>
            <a:r>
              <a:rPr lang="en-GB" sz="1600" b="1" dirty="0" smtClean="0">
                <a:solidFill>
                  <a:prstClr val="white"/>
                </a:solidFill>
              </a:rPr>
              <a:t> </a:t>
            </a:r>
            <a:r>
              <a:rPr lang="en-GB" sz="1600" b="1" dirty="0" err="1" smtClean="0">
                <a:solidFill>
                  <a:prstClr val="white"/>
                </a:solidFill>
              </a:rPr>
              <a:t>sản</a:t>
            </a:r>
            <a:r>
              <a:rPr lang="en-GB" sz="1600" b="1" dirty="0" smtClean="0">
                <a:solidFill>
                  <a:prstClr val="white"/>
                </a:solidFill>
              </a:rPr>
              <a:t> </a:t>
            </a:r>
            <a:r>
              <a:rPr lang="en-GB" sz="1600" b="1" dirty="0" err="1" smtClean="0">
                <a:solidFill>
                  <a:prstClr val="white"/>
                </a:solidFill>
              </a:rPr>
              <a:t>hoặc</a:t>
            </a:r>
            <a:r>
              <a:rPr lang="en-GB" sz="1600" b="1" dirty="0" smtClean="0">
                <a:solidFill>
                  <a:prstClr val="white"/>
                </a:solidFill>
              </a:rPr>
              <a:t> </a:t>
            </a:r>
            <a:r>
              <a:rPr lang="en-GB" sz="1600" b="1" dirty="0" err="1" smtClean="0">
                <a:solidFill>
                  <a:prstClr val="white"/>
                </a:solidFill>
              </a:rPr>
              <a:t>phá</a:t>
            </a:r>
            <a:r>
              <a:rPr lang="en-GB" sz="1600" b="1" dirty="0" smtClean="0">
                <a:solidFill>
                  <a:prstClr val="white"/>
                </a:solidFill>
              </a:rPr>
              <a:t> </a:t>
            </a:r>
            <a:r>
              <a:rPr lang="en-GB" sz="1600" b="1" dirty="0" err="1" smtClean="0">
                <a:solidFill>
                  <a:prstClr val="white"/>
                </a:solidFill>
              </a:rPr>
              <a:t>thai</a:t>
            </a:r>
            <a:endParaRPr lang="en-GB" sz="1600" b="1" dirty="0">
              <a:solidFill>
                <a:prstClr val="white"/>
              </a:solidFill>
            </a:endParaRPr>
          </a:p>
        </p:txBody>
      </p:sp>
      <p:sp>
        <p:nvSpPr>
          <p:cNvPr id="13" name="Oval Callout 12"/>
          <p:cNvSpPr/>
          <p:nvPr/>
        </p:nvSpPr>
        <p:spPr>
          <a:xfrm>
            <a:off x="107950" y="2886075"/>
            <a:ext cx="2730500" cy="1506538"/>
          </a:xfrm>
          <a:prstGeom prst="wedgeEllipseCallout">
            <a:avLst>
              <a:gd name="adj1" fmla="val 74408"/>
              <a:gd name="adj2" fmla="val 9696"/>
            </a:avLst>
          </a:prstGeom>
          <a:solidFill>
            <a:schemeClr val="bg1">
              <a:lumMod val="65000"/>
            </a:schemeClr>
          </a:solidFill>
          <a:ln>
            <a:solidFill>
              <a:schemeClr val="bg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err="1" smtClean="0">
                <a:solidFill>
                  <a:prstClr val="white"/>
                </a:solidFill>
              </a:rPr>
              <a:t>Tôi</a:t>
            </a:r>
            <a:r>
              <a:rPr lang="en-GB" sz="1600" b="1" dirty="0" smtClean="0">
                <a:solidFill>
                  <a:prstClr val="white"/>
                </a:solidFill>
              </a:rPr>
              <a:t> </a:t>
            </a:r>
            <a:r>
              <a:rPr lang="en-GB" sz="1600" b="1" dirty="0" err="1" smtClean="0">
                <a:solidFill>
                  <a:prstClr val="white"/>
                </a:solidFill>
              </a:rPr>
              <a:t>cần</a:t>
            </a:r>
            <a:r>
              <a:rPr lang="en-GB" sz="1600" b="1" dirty="0" smtClean="0">
                <a:solidFill>
                  <a:prstClr val="white"/>
                </a:solidFill>
              </a:rPr>
              <a:t> </a:t>
            </a:r>
            <a:r>
              <a:rPr lang="en-GB" sz="1600" b="1" dirty="0" err="1" smtClean="0">
                <a:solidFill>
                  <a:prstClr val="white"/>
                </a:solidFill>
              </a:rPr>
              <a:t>sự</a:t>
            </a:r>
            <a:r>
              <a:rPr lang="en-GB" sz="1600" b="1" dirty="0" smtClean="0">
                <a:solidFill>
                  <a:prstClr val="white"/>
                </a:solidFill>
              </a:rPr>
              <a:t> </a:t>
            </a:r>
            <a:r>
              <a:rPr lang="en-GB" sz="1600" b="1" dirty="0" err="1" smtClean="0">
                <a:solidFill>
                  <a:prstClr val="white"/>
                </a:solidFill>
              </a:rPr>
              <a:t>cho</a:t>
            </a:r>
            <a:r>
              <a:rPr lang="en-GB" sz="1600" b="1" dirty="0" smtClean="0">
                <a:solidFill>
                  <a:prstClr val="white"/>
                </a:solidFill>
              </a:rPr>
              <a:t> </a:t>
            </a:r>
            <a:r>
              <a:rPr lang="en-GB" sz="1600" b="1" dirty="0" err="1" smtClean="0">
                <a:solidFill>
                  <a:prstClr val="white"/>
                </a:solidFill>
              </a:rPr>
              <a:t>phép</a:t>
            </a:r>
            <a:r>
              <a:rPr lang="en-GB" sz="1600" b="1" dirty="0" smtClean="0">
                <a:solidFill>
                  <a:prstClr val="white"/>
                </a:solidFill>
              </a:rPr>
              <a:t> </a:t>
            </a:r>
            <a:r>
              <a:rPr lang="en-GB" sz="1600" b="1" dirty="0" err="1" smtClean="0">
                <a:solidFill>
                  <a:prstClr val="white"/>
                </a:solidFill>
              </a:rPr>
              <a:t>của</a:t>
            </a:r>
            <a:r>
              <a:rPr lang="en-GB" sz="1600" b="1" dirty="0" smtClean="0">
                <a:solidFill>
                  <a:prstClr val="white"/>
                </a:solidFill>
              </a:rPr>
              <a:t> </a:t>
            </a:r>
            <a:r>
              <a:rPr lang="en-GB" sz="1600" b="1" dirty="0" err="1" smtClean="0">
                <a:solidFill>
                  <a:prstClr val="white"/>
                </a:solidFill>
              </a:rPr>
              <a:t>gia</a:t>
            </a:r>
            <a:r>
              <a:rPr lang="en-GB" sz="1600" b="1" dirty="0" smtClean="0">
                <a:solidFill>
                  <a:prstClr val="white"/>
                </a:solidFill>
              </a:rPr>
              <a:t> </a:t>
            </a:r>
            <a:r>
              <a:rPr lang="en-GB" sz="1600" b="1" dirty="0" err="1" smtClean="0">
                <a:solidFill>
                  <a:prstClr val="white"/>
                </a:solidFill>
              </a:rPr>
              <a:t>đình</a:t>
            </a:r>
            <a:r>
              <a:rPr lang="en-GB" sz="1600" b="1" dirty="0" smtClean="0">
                <a:solidFill>
                  <a:prstClr val="white"/>
                </a:solidFill>
              </a:rPr>
              <a:t> </a:t>
            </a:r>
            <a:r>
              <a:rPr lang="en-GB" sz="1600" b="1" dirty="0" err="1" smtClean="0">
                <a:solidFill>
                  <a:prstClr val="white"/>
                </a:solidFill>
              </a:rPr>
              <a:t>và</a:t>
            </a:r>
            <a:r>
              <a:rPr lang="en-GB" sz="1600" b="1" dirty="0" smtClean="0">
                <a:solidFill>
                  <a:prstClr val="white"/>
                </a:solidFill>
              </a:rPr>
              <a:t> </a:t>
            </a:r>
            <a:r>
              <a:rPr lang="en-GB" sz="1600" b="1" dirty="0" err="1" smtClean="0">
                <a:solidFill>
                  <a:prstClr val="white"/>
                </a:solidFill>
              </a:rPr>
              <a:t>bạn</a:t>
            </a:r>
            <a:r>
              <a:rPr lang="en-GB" sz="1600" b="1" dirty="0" smtClean="0">
                <a:solidFill>
                  <a:prstClr val="white"/>
                </a:solidFill>
              </a:rPr>
              <a:t> </a:t>
            </a:r>
            <a:r>
              <a:rPr lang="en-GB" sz="1600" b="1" dirty="0" err="1" smtClean="0">
                <a:solidFill>
                  <a:prstClr val="white"/>
                </a:solidFill>
              </a:rPr>
              <a:t>tình</a:t>
            </a:r>
            <a:r>
              <a:rPr lang="en-GB" sz="1600" b="1" dirty="0" smtClean="0">
                <a:solidFill>
                  <a:prstClr val="white"/>
                </a:solidFill>
              </a:rPr>
              <a:t> </a:t>
            </a:r>
            <a:r>
              <a:rPr lang="en-GB" sz="1600" b="1" dirty="0" err="1" smtClean="0">
                <a:solidFill>
                  <a:prstClr val="white"/>
                </a:solidFill>
              </a:rPr>
              <a:t>để</a:t>
            </a:r>
            <a:r>
              <a:rPr lang="en-GB" sz="1600" b="1" dirty="0" smtClean="0">
                <a:solidFill>
                  <a:prstClr val="white"/>
                </a:solidFill>
              </a:rPr>
              <a:t> </a:t>
            </a:r>
            <a:r>
              <a:rPr lang="en-GB" sz="1600" b="1" dirty="0" err="1" smtClean="0">
                <a:solidFill>
                  <a:prstClr val="white"/>
                </a:solidFill>
              </a:rPr>
              <a:t>tiếp</a:t>
            </a:r>
            <a:r>
              <a:rPr lang="en-GB" sz="1600" b="1" dirty="0" smtClean="0">
                <a:solidFill>
                  <a:prstClr val="white"/>
                </a:solidFill>
              </a:rPr>
              <a:t> </a:t>
            </a:r>
            <a:r>
              <a:rPr lang="en-GB" sz="1600" b="1" dirty="0" err="1" smtClean="0">
                <a:solidFill>
                  <a:prstClr val="white"/>
                </a:solidFill>
              </a:rPr>
              <a:t>cận</a:t>
            </a:r>
            <a:r>
              <a:rPr lang="en-GB" sz="1600" b="1" dirty="0" smtClean="0">
                <a:solidFill>
                  <a:prstClr val="white"/>
                </a:solidFill>
              </a:rPr>
              <a:t> </a:t>
            </a:r>
            <a:r>
              <a:rPr lang="en-GB" sz="1600" b="1" dirty="0" err="1" smtClean="0">
                <a:solidFill>
                  <a:prstClr val="white"/>
                </a:solidFill>
              </a:rPr>
              <a:t>các</a:t>
            </a:r>
            <a:r>
              <a:rPr lang="en-GB" sz="1600" b="1" dirty="0" smtClean="0">
                <a:solidFill>
                  <a:prstClr val="white"/>
                </a:solidFill>
              </a:rPr>
              <a:t> </a:t>
            </a:r>
            <a:r>
              <a:rPr lang="en-GB" sz="1600" b="1" dirty="0" err="1" smtClean="0">
                <a:solidFill>
                  <a:prstClr val="white"/>
                </a:solidFill>
              </a:rPr>
              <a:t>dịch</a:t>
            </a:r>
            <a:r>
              <a:rPr lang="en-GB" sz="1600" b="1" dirty="0" smtClean="0">
                <a:solidFill>
                  <a:prstClr val="white"/>
                </a:solidFill>
              </a:rPr>
              <a:t> </a:t>
            </a:r>
            <a:r>
              <a:rPr lang="en-GB" sz="1600" b="1" dirty="0" err="1" smtClean="0">
                <a:solidFill>
                  <a:prstClr val="white"/>
                </a:solidFill>
              </a:rPr>
              <a:t>vụ</a:t>
            </a:r>
            <a:endParaRPr lang="en-GB" sz="1600" b="1" dirty="0">
              <a:solidFill>
                <a:prstClr val="white"/>
              </a:solidFill>
            </a:endParaRPr>
          </a:p>
        </p:txBody>
      </p:sp>
      <p:sp>
        <p:nvSpPr>
          <p:cNvPr id="14" name="Oval Callout 13"/>
          <p:cNvSpPr/>
          <p:nvPr/>
        </p:nvSpPr>
        <p:spPr>
          <a:xfrm>
            <a:off x="6699250" y="1052513"/>
            <a:ext cx="2444750" cy="1944687"/>
          </a:xfrm>
          <a:prstGeom prst="wedgeEllipseCallout">
            <a:avLst>
              <a:gd name="adj1" fmla="val -111513"/>
              <a:gd name="adj2" fmla="val 71847"/>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err="1" smtClean="0">
                <a:solidFill>
                  <a:prstClr val="white"/>
                </a:solidFill>
              </a:rPr>
              <a:t>Tôi</a:t>
            </a:r>
            <a:r>
              <a:rPr lang="en-GB" sz="1600" b="1" dirty="0" smtClean="0">
                <a:solidFill>
                  <a:prstClr val="white"/>
                </a:solidFill>
              </a:rPr>
              <a:t> </a:t>
            </a:r>
            <a:r>
              <a:rPr lang="en-GB" sz="1600" b="1" dirty="0" err="1" smtClean="0">
                <a:solidFill>
                  <a:prstClr val="white"/>
                </a:solidFill>
              </a:rPr>
              <a:t>thường</a:t>
            </a:r>
            <a:r>
              <a:rPr lang="en-GB" sz="1600" b="1" dirty="0" smtClean="0">
                <a:solidFill>
                  <a:prstClr val="white"/>
                </a:solidFill>
              </a:rPr>
              <a:t> </a:t>
            </a:r>
            <a:r>
              <a:rPr lang="en-GB" sz="1600" b="1" dirty="0" err="1" smtClean="0">
                <a:solidFill>
                  <a:prstClr val="white"/>
                </a:solidFill>
              </a:rPr>
              <a:t>phải</a:t>
            </a:r>
            <a:r>
              <a:rPr lang="en-GB" sz="1600" b="1" dirty="0" smtClean="0">
                <a:solidFill>
                  <a:prstClr val="white"/>
                </a:solidFill>
              </a:rPr>
              <a:t> </a:t>
            </a:r>
            <a:r>
              <a:rPr lang="en-GB" sz="1600" b="1" dirty="0" err="1" smtClean="0">
                <a:solidFill>
                  <a:prstClr val="white"/>
                </a:solidFill>
              </a:rPr>
              <a:t>bán</a:t>
            </a:r>
            <a:r>
              <a:rPr lang="en-GB" sz="1600" b="1" dirty="0" smtClean="0">
                <a:solidFill>
                  <a:prstClr val="white"/>
                </a:solidFill>
              </a:rPr>
              <a:t> </a:t>
            </a:r>
            <a:r>
              <a:rPr lang="en-GB" sz="1600" b="1" dirty="0" err="1" smtClean="0">
                <a:solidFill>
                  <a:prstClr val="white"/>
                </a:solidFill>
              </a:rPr>
              <a:t>dâm</a:t>
            </a:r>
            <a:r>
              <a:rPr lang="en-GB" sz="1600" b="1" dirty="0" smtClean="0">
                <a:solidFill>
                  <a:prstClr val="white"/>
                </a:solidFill>
              </a:rPr>
              <a:t> </a:t>
            </a:r>
            <a:r>
              <a:rPr lang="en-GB" sz="1600" b="1" dirty="0" err="1" smtClean="0">
                <a:solidFill>
                  <a:prstClr val="white"/>
                </a:solidFill>
              </a:rPr>
              <a:t>để</a:t>
            </a:r>
            <a:r>
              <a:rPr lang="en-GB" sz="1600" b="1" dirty="0" smtClean="0">
                <a:solidFill>
                  <a:prstClr val="white"/>
                </a:solidFill>
              </a:rPr>
              <a:t> </a:t>
            </a:r>
            <a:r>
              <a:rPr lang="en-GB" sz="1600" b="1" dirty="0" err="1" smtClean="0">
                <a:solidFill>
                  <a:prstClr val="white"/>
                </a:solidFill>
              </a:rPr>
              <a:t>có</a:t>
            </a:r>
            <a:r>
              <a:rPr lang="en-GB" sz="1600" b="1" dirty="0" smtClean="0">
                <a:solidFill>
                  <a:prstClr val="white"/>
                </a:solidFill>
              </a:rPr>
              <a:t> ma </a:t>
            </a:r>
            <a:r>
              <a:rPr lang="en-GB" sz="1600" b="1" dirty="0" err="1" smtClean="0">
                <a:solidFill>
                  <a:prstClr val="white"/>
                </a:solidFill>
              </a:rPr>
              <a:t>túy</a:t>
            </a:r>
            <a:r>
              <a:rPr lang="en-GB" sz="1600" b="1" dirty="0" smtClean="0">
                <a:solidFill>
                  <a:prstClr val="white"/>
                </a:solidFill>
              </a:rPr>
              <a:t> </a:t>
            </a:r>
            <a:r>
              <a:rPr lang="en-GB" sz="1600" b="1" dirty="0" err="1" smtClean="0">
                <a:solidFill>
                  <a:prstClr val="white"/>
                </a:solidFill>
              </a:rPr>
              <a:t>và</a:t>
            </a:r>
            <a:r>
              <a:rPr lang="en-GB" sz="1600" b="1" dirty="0" smtClean="0">
                <a:solidFill>
                  <a:prstClr val="white"/>
                </a:solidFill>
              </a:rPr>
              <a:t> </a:t>
            </a:r>
            <a:r>
              <a:rPr lang="en-GB" sz="1600" b="1" dirty="0" err="1" smtClean="0">
                <a:solidFill>
                  <a:prstClr val="white"/>
                </a:solidFill>
              </a:rPr>
              <a:t>thường</a:t>
            </a:r>
            <a:r>
              <a:rPr lang="en-GB" sz="1600" b="1" dirty="0" smtClean="0">
                <a:solidFill>
                  <a:prstClr val="white"/>
                </a:solidFill>
              </a:rPr>
              <a:t> </a:t>
            </a:r>
            <a:r>
              <a:rPr lang="en-GB" sz="1600" b="1" dirty="0" err="1" smtClean="0">
                <a:solidFill>
                  <a:prstClr val="white"/>
                </a:solidFill>
              </a:rPr>
              <a:t>chích</a:t>
            </a:r>
            <a:r>
              <a:rPr lang="en-GB" sz="1600" b="1" dirty="0" smtClean="0">
                <a:solidFill>
                  <a:prstClr val="white"/>
                </a:solidFill>
              </a:rPr>
              <a:t> </a:t>
            </a:r>
            <a:r>
              <a:rPr lang="en-GB" sz="1600" b="1" dirty="0" err="1" smtClean="0">
                <a:solidFill>
                  <a:prstClr val="white"/>
                </a:solidFill>
              </a:rPr>
              <a:t>bằng</a:t>
            </a:r>
            <a:r>
              <a:rPr lang="en-GB" sz="1600" b="1" dirty="0" smtClean="0">
                <a:solidFill>
                  <a:prstClr val="white"/>
                </a:solidFill>
              </a:rPr>
              <a:t> </a:t>
            </a:r>
            <a:r>
              <a:rPr lang="en-GB" sz="1600" b="1" dirty="0" err="1" smtClean="0">
                <a:solidFill>
                  <a:prstClr val="white"/>
                </a:solidFill>
              </a:rPr>
              <a:t>kim</a:t>
            </a:r>
            <a:r>
              <a:rPr lang="en-GB" sz="1600" b="1" dirty="0" smtClean="0">
                <a:solidFill>
                  <a:prstClr val="white"/>
                </a:solidFill>
              </a:rPr>
              <a:t> </a:t>
            </a:r>
            <a:r>
              <a:rPr lang="en-GB" sz="1600" b="1" dirty="0" err="1" smtClean="0">
                <a:solidFill>
                  <a:prstClr val="white"/>
                </a:solidFill>
              </a:rPr>
              <a:t>tiêm</a:t>
            </a:r>
            <a:r>
              <a:rPr lang="en-GB" sz="1600" b="1" dirty="0" smtClean="0">
                <a:solidFill>
                  <a:prstClr val="white"/>
                </a:solidFill>
              </a:rPr>
              <a:t> </a:t>
            </a:r>
            <a:r>
              <a:rPr lang="en-GB" sz="1600" b="1" dirty="0" err="1" smtClean="0">
                <a:solidFill>
                  <a:prstClr val="white"/>
                </a:solidFill>
              </a:rPr>
              <a:t>đã</a:t>
            </a:r>
            <a:r>
              <a:rPr lang="en-GB" sz="1600" b="1" dirty="0" smtClean="0">
                <a:solidFill>
                  <a:prstClr val="white"/>
                </a:solidFill>
              </a:rPr>
              <a:t> </a:t>
            </a:r>
            <a:r>
              <a:rPr lang="en-GB" sz="1600" b="1" dirty="0" err="1" smtClean="0">
                <a:solidFill>
                  <a:prstClr val="white"/>
                </a:solidFill>
              </a:rPr>
              <a:t>dùng</a:t>
            </a:r>
            <a:r>
              <a:rPr lang="en-GB" sz="1600" b="1" dirty="0" smtClean="0">
                <a:solidFill>
                  <a:prstClr val="white"/>
                </a:solidFill>
              </a:rPr>
              <a:t> </a:t>
            </a:r>
            <a:r>
              <a:rPr lang="en-GB" sz="1600" b="1" dirty="0" err="1" smtClean="0">
                <a:solidFill>
                  <a:prstClr val="white"/>
                </a:solidFill>
              </a:rPr>
              <a:t>bởi</a:t>
            </a:r>
            <a:r>
              <a:rPr lang="en-GB" sz="1600" b="1" dirty="0" smtClean="0">
                <a:solidFill>
                  <a:prstClr val="white"/>
                </a:solidFill>
              </a:rPr>
              <a:t> </a:t>
            </a:r>
            <a:r>
              <a:rPr lang="en-GB" sz="1600" b="1" dirty="0" err="1" smtClean="0">
                <a:solidFill>
                  <a:prstClr val="white"/>
                </a:solidFill>
              </a:rPr>
              <a:t>bạn</a:t>
            </a:r>
            <a:r>
              <a:rPr lang="en-GB" sz="1600" b="1" dirty="0" smtClean="0">
                <a:solidFill>
                  <a:prstClr val="white"/>
                </a:solidFill>
              </a:rPr>
              <a:t> </a:t>
            </a:r>
            <a:r>
              <a:rPr lang="en-GB" sz="1600" b="1" dirty="0" err="1" smtClean="0">
                <a:solidFill>
                  <a:prstClr val="white"/>
                </a:solidFill>
              </a:rPr>
              <a:t>tình</a:t>
            </a:r>
            <a:endParaRPr lang="en-GB" sz="1200" b="1" dirty="0" smtClean="0">
              <a:solidFill>
                <a:prstClr val="white"/>
              </a:solidFill>
            </a:endParaRPr>
          </a:p>
        </p:txBody>
      </p:sp>
      <p:sp>
        <p:nvSpPr>
          <p:cNvPr id="15" name="Oval Callout 14"/>
          <p:cNvSpPr/>
          <p:nvPr/>
        </p:nvSpPr>
        <p:spPr>
          <a:xfrm>
            <a:off x="6215063" y="4143375"/>
            <a:ext cx="2520950" cy="2357438"/>
          </a:xfrm>
          <a:prstGeom prst="wedgeEllipseCallout">
            <a:avLst>
              <a:gd name="adj1" fmla="val -80210"/>
              <a:gd name="adj2" fmla="val -50290"/>
            </a:avLst>
          </a:prstGeom>
          <a:solidFill>
            <a:schemeClr val="bg1">
              <a:lumMod val="65000"/>
            </a:schemeClr>
          </a:solidFill>
          <a:ln>
            <a:solidFill>
              <a:schemeClr val="bg1">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err="1" smtClean="0">
                <a:solidFill>
                  <a:prstClr val="white"/>
                </a:solidFill>
              </a:rPr>
              <a:t>Tôi</a:t>
            </a:r>
            <a:r>
              <a:rPr lang="en-GB" sz="1600" b="1" dirty="0" smtClean="0">
                <a:solidFill>
                  <a:prstClr val="white"/>
                </a:solidFill>
              </a:rPr>
              <a:t> </a:t>
            </a:r>
            <a:r>
              <a:rPr lang="en-GB" sz="1600" b="1" dirty="0" err="1" smtClean="0">
                <a:solidFill>
                  <a:prstClr val="white"/>
                </a:solidFill>
              </a:rPr>
              <a:t>thường</a:t>
            </a:r>
            <a:r>
              <a:rPr lang="en-GB" sz="1600" b="1" dirty="0" smtClean="0">
                <a:solidFill>
                  <a:prstClr val="white"/>
                </a:solidFill>
              </a:rPr>
              <a:t> </a:t>
            </a:r>
            <a:r>
              <a:rPr lang="en-GB" sz="1600" b="1" dirty="0" err="1" smtClean="0">
                <a:solidFill>
                  <a:prstClr val="white"/>
                </a:solidFill>
              </a:rPr>
              <a:t>bị</a:t>
            </a:r>
            <a:r>
              <a:rPr lang="en-GB" sz="1600" b="1" dirty="0" smtClean="0">
                <a:solidFill>
                  <a:prstClr val="white"/>
                </a:solidFill>
              </a:rPr>
              <a:t> </a:t>
            </a:r>
            <a:r>
              <a:rPr lang="en-GB" sz="1600" b="1" dirty="0" err="1" smtClean="0">
                <a:solidFill>
                  <a:prstClr val="white"/>
                </a:solidFill>
              </a:rPr>
              <a:t>bạo</a:t>
            </a:r>
            <a:r>
              <a:rPr lang="en-GB" sz="1600" b="1" dirty="0" smtClean="0">
                <a:solidFill>
                  <a:prstClr val="white"/>
                </a:solidFill>
              </a:rPr>
              <a:t> </a:t>
            </a:r>
            <a:r>
              <a:rPr lang="en-GB" sz="1600" b="1" dirty="0" err="1" smtClean="0">
                <a:solidFill>
                  <a:prstClr val="white"/>
                </a:solidFill>
              </a:rPr>
              <a:t>lực</a:t>
            </a:r>
            <a:r>
              <a:rPr lang="en-GB" sz="1600" b="1" dirty="0" smtClean="0">
                <a:solidFill>
                  <a:prstClr val="white"/>
                </a:solidFill>
              </a:rPr>
              <a:t>, </a:t>
            </a:r>
            <a:r>
              <a:rPr lang="en-GB" sz="1600" b="1" dirty="0" err="1" smtClean="0">
                <a:solidFill>
                  <a:prstClr val="white"/>
                </a:solidFill>
              </a:rPr>
              <a:t>bao</a:t>
            </a:r>
            <a:r>
              <a:rPr lang="en-GB" sz="1600" b="1" dirty="0" smtClean="0">
                <a:solidFill>
                  <a:prstClr val="white"/>
                </a:solidFill>
              </a:rPr>
              <a:t> </a:t>
            </a:r>
            <a:r>
              <a:rPr lang="en-GB" sz="1600" b="1" dirty="0" err="1" smtClean="0">
                <a:solidFill>
                  <a:prstClr val="white"/>
                </a:solidFill>
              </a:rPr>
              <a:t>gồm</a:t>
            </a:r>
            <a:r>
              <a:rPr lang="en-GB" sz="1600" b="1" dirty="0" smtClean="0">
                <a:solidFill>
                  <a:prstClr val="white"/>
                </a:solidFill>
              </a:rPr>
              <a:t> </a:t>
            </a:r>
            <a:r>
              <a:rPr lang="en-GB" sz="1600" b="1" dirty="0" err="1" smtClean="0">
                <a:solidFill>
                  <a:prstClr val="white"/>
                </a:solidFill>
              </a:rPr>
              <a:t>cả</a:t>
            </a:r>
            <a:r>
              <a:rPr lang="en-GB" sz="1600" b="1" dirty="0" smtClean="0">
                <a:solidFill>
                  <a:prstClr val="white"/>
                </a:solidFill>
              </a:rPr>
              <a:t> </a:t>
            </a:r>
            <a:r>
              <a:rPr lang="en-GB" sz="1600" b="1" dirty="0" err="1" smtClean="0">
                <a:solidFill>
                  <a:prstClr val="white"/>
                </a:solidFill>
              </a:rPr>
              <a:t>bạo</a:t>
            </a:r>
            <a:r>
              <a:rPr lang="en-GB" sz="1600" b="1" dirty="0" smtClean="0">
                <a:solidFill>
                  <a:prstClr val="white"/>
                </a:solidFill>
              </a:rPr>
              <a:t> </a:t>
            </a:r>
            <a:r>
              <a:rPr lang="en-GB" sz="1600" b="1" dirty="0" err="1" smtClean="0">
                <a:solidFill>
                  <a:prstClr val="white"/>
                </a:solidFill>
              </a:rPr>
              <a:t>lực</a:t>
            </a:r>
            <a:r>
              <a:rPr lang="en-GB" sz="1600" b="1" dirty="0" smtClean="0">
                <a:solidFill>
                  <a:prstClr val="white"/>
                </a:solidFill>
              </a:rPr>
              <a:t> </a:t>
            </a:r>
            <a:r>
              <a:rPr lang="en-GB" sz="1600" b="1" dirty="0" err="1" smtClean="0">
                <a:solidFill>
                  <a:prstClr val="white"/>
                </a:solidFill>
              </a:rPr>
              <a:t>tình</a:t>
            </a:r>
            <a:r>
              <a:rPr lang="en-GB" sz="1600" b="1" dirty="0" smtClean="0">
                <a:solidFill>
                  <a:prstClr val="white"/>
                </a:solidFill>
              </a:rPr>
              <a:t> </a:t>
            </a:r>
            <a:r>
              <a:rPr lang="en-GB" sz="1600" b="1" dirty="0" err="1" smtClean="0">
                <a:solidFill>
                  <a:prstClr val="white"/>
                </a:solidFill>
              </a:rPr>
              <a:t>dục</a:t>
            </a:r>
            <a:r>
              <a:rPr lang="en-GB" sz="1600" b="1" dirty="0" smtClean="0">
                <a:solidFill>
                  <a:prstClr val="white"/>
                </a:solidFill>
              </a:rPr>
              <a:t>, </a:t>
            </a:r>
            <a:r>
              <a:rPr lang="en-GB" sz="1600" b="1" dirty="0" err="1" smtClean="0">
                <a:solidFill>
                  <a:prstClr val="white"/>
                </a:solidFill>
              </a:rPr>
              <a:t>kể</a:t>
            </a:r>
            <a:r>
              <a:rPr lang="en-GB" sz="1600" b="1" dirty="0" smtClean="0">
                <a:solidFill>
                  <a:prstClr val="white"/>
                </a:solidFill>
              </a:rPr>
              <a:t> </a:t>
            </a:r>
            <a:r>
              <a:rPr lang="en-GB" sz="1600" b="1" dirty="0" err="1" smtClean="0">
                <a:solidFill>
                  <a:prstClr val="white"/>
                </a:solidFill>
              </a:rPr>
              <a:t>cả</a:t>
            </a:r>
            <a:r>
              <a:rPr lang="en-GB" sz="1600" b="1" dirty="0" smtClean="0">
                <a:solidFill>
                  <a:prstClr val="white"/>
                </a:solidFill>
              </a:rPr>
              <a:t> </a:t>
            </a:r>
            <a:r>
              <a:rPr lang="en-GB" sz="1600" b="1" dirty="0" err="1" smtClean="0">
                <a:solidFill>
                  <a:prstClr val="white"/>
                </a:solidFill>
              </a:rPr>
              <a:t>từ</a:t>
            </a:r>
            <a:r>
              <a:rPr lang="en-GB" sz="1600" b="1" dirty="0" smtClean="0">
                <a:solidFill>
                  <a:prstClr val="white"/>
                </a:solidFill>
              </a:rPr>
              <a:t> </a:t>
            </a:r>
            <a:r>
              <a:rPr lang="en-GB" sz="1600" b="1" dirty="0" err="1" smtClean="0">
                <a:solidFill>
                  <a:prstClr val="white"/>
                </a:solidFill>
              </a:rPr>
              <a:t>những</a:t>
            </a:r>
            <a:r>
              <a:rPr lang="en-GB" sz="1600" b="1" dirty="0" smtClean="0">
                <a:solidFill>
                  <a:prstClr val="white"/>
                </a:solidFill>
              </a:rPr>
              <a:t> </a:t>
            </a:r>
            <a:r>
              <a:rPr lang="en-GB" sz="1600" b="1" dirty="0" err="1" smtClean="0">
                <a:solidFill>
                  <a:prstClr val="white"/>
                </a:solidFill>
              </a:rPr>
              <a:t>người</a:t>
            </a:r>
            <a:r>
              <a:rPr lang="en-GB" sz="1600" b="1" dirty="0" smtClean="0">
                <a:solidFill>
                  <a:prstClr val="white"/>
                </a:solidFill>
              </a:rPr>
              <a:t> </a:t>
            </a:r>
            <a:r>
              <a:rPr lang="en-GB" sz="1600" b="1" dirty="0" err="1" smtClean="0">
                <a:solidFill>
                  <a:prstClr val="white"/>
                </a:solidFill>
              </a:rPr>
              <a:t>cần</a:t>
            </a:r>
            <a:r>
              <a:rPr lang="en-GB" sz="1600" b="1" dirty="0" smtClean="0">
                <a:solidFill>
                  <a:prstClr val="white"/>
                </a:solidFill>
              </a:rPr>
              <a:t> </a:t>
            </a:r>
            <a:r>
              <a:rPr lang="en-GB" sz="1600" b="1" dirty="0" err="1" smtClean="0">
                <a:solidFill>
                  <a:prstClr val="white"/>
                </a:solidFill>
              </a:rPr>
              <a:t>bảo</a:t>
            </a:r>
            <a:r>
              <a:rPr lang="en-GB" sz="1600" b="1" dirty="0" smtClean="0">
                <a:solidFill>
                  <a:prstClr val="white"/>
                </a:solidFill>
              </a:rPr>
              <a:t> </a:t>
            </a:r>
            <a:r>
              <a:rPr lang="en-GB" sz="1600" b="1" dirty="0" err="1" smtClean="0">
                <a:solidFill>
                  <a:prstClr val="white"/>
                </a:solidFill>
              </a:rPr>
              <a:t>vệ</a:t>
            </a:r>
            <a:r>
              <a:rPr lang="en-GB" sz="1600" b="1" dirty="0" smtClean="0">
                <a:solidFill>
                  <a:prstClr val="white"/>
                </a:solidFill>
              </a:rPr>
              <a:t> </a:t>
            </a:r>
            <a:r>
              <a:rPr lang="en-GB" sz="1600" b="1" dirty="0" err="1" smtClean="0">
                <a:solidFill>
                  <a:prstClr val="white"/>
                </a:solidFill>
              </a:rPr>
              <a:t>tôi</a:t>
            </a:r>
            <a:endParaRPr lang="en-GB" sz="1600" b="1" dirty="0" smtClean="0">
              <a:solidFill>
                <a:prstClr val="white"/>
              </a:solidFill>
            </a:endParaRPr>
          </a:p>
        </p:txBody>
      </p:sp>
      <p:sp>
        <p:nvSpPr>
          <p:cNvPr id="16" name="Title 1"/>
          <p:cNvSpPr>
            <a:spLocks noGrp="1"/>
          </p:cNvSpPr>
          <p:nvPr>
            <p:ph type="title"/>
          </p:nvPr>
        </p:nvSpPr>
        <p:spPr>
          <a:xfrm>
            <a:off x="471488" y="115888"/>
            <a:ext cx="8348984" cy="720824"/>
          </a:xfrm>
        </p:spPr>
        <p:txBody>
          <a:bodyPr rtlCol="0">
            <a:normAutofit fontScale="90000"/>
          </a:bodyPr>
          <a:lstStyle/>
          <a:p>
            <a:pPr fontAlgn="auto">
              <a:spcAft>
                <a:spcPts val="0"/>
              </a:spcAft>
              <a:defRPr/>
            </a:pPr>
            <a:r>
              <a:rPr lang="en-GB" b="1" dirty="0" err="1" smtClean="0">
                <a:solidFill>
                  <a:schemeClr val="tx1"/>
                </a:solidFill>
              </a:rPr>
              <a:t>Tôi</a:t>
            </a:r>
            <a:r>
              <a:rPr lang="en-GB" b="1" dirty="0" smtClean="0">
                <a:solidFill>
                  <a:schemeClr val="tx1"/>
                </a:solidFill>
              </a:rPr>
              <a:t> </a:t>
            </a:r>
            <a:r>
              <a:rPr lang="en-GB" b="1" dirty="0" err="1" smtClean="0">
                <a:solidFill>
                  <a:schemeClr val="tx1"/>
                </a:solidFill>
              </a:rPr>
              <a:t>là</a:t>
            </a:r>
            <a:r>
              <a:rPr lang="en-GB" b="1" dirty="0" smtClean="0">
                <a:solidFill>
                  <a:schemeClr val="tx1"/>
                </a:solidFill>
              </a:rPr>
              <a:t> </a:t>
            </a:r>
            <a:r>
              <a:rPr lang="en-GB" b="1" dirty="0" err="1" smtClean="0">
                <a:solidFill>
                  <a:schemeClr val="tx1"/>
                </a:solidFill>
              </a:rPr>
              <a:t>một</a:t>
            </a:r>
            <a:r>
              <a:rPr lang="en-GB" b="1" dirty="0" smtClean="0">
                <a:solidFill>
                  <a:srgbClr val="FF0000"/>
                </a:solidFill>
              </a:rPr>
              <a:t> </a:t>
            </a:r>
            <a:r>
              <a:rPr lang="en-GB" b="1" dirty="0" err="1" smtClean="0">
                <a:solidFill>
                  <a:srgbClr val="FF0000"/>
                </a:solidFill>
              </a:rPr>
              <a:t>phụ</a:t>
            </a:r>
            <a:r>
              <a:rPr lang="en-GB" b="1" dirty="0" smtClean="0">
                <a:solidFill>
                  <a:srgbClr val="FF0000"/>
                </a:solidFill>
              </a:rPr>
              <a:t> </a:t>
            </a:r>
            <a:r>
              <a:rPr lang="en-GB" b="1" dirty="0" err="1" smtClean="0">
                <a:solidFill>
                  <a:srgbClr val="FF0000"/>
                </a:solidFill>
              </a:rPr>
              <a:t>nữ</a:t>
            </a:r>
            <a:r>
              <a:rPr lang="en-GB" b="1" dirty="0" smtClean="0">
                <a:solidFill>
                  <a:srgbClr val="FF0000"/>
                </a:solidFill>
              </a:rPr>
              <a:t> </a:t>
            </a:r>
            <a:r>
              <a:rPr lang="en-GB" b="1" dirty="0" err="1" smtClean="0">
                <a:solidFill>
                  <a:schemeClr val="tx1"/>
                </a:solidFill>
              </a:rPr>
              <a:t>sử</a:t>
            </a:r>
            <a:r>
              <a:rPr lang="en-GB" b="1" dirty="0" smtClean="0">
                <a:solidFill>
                  <a:schemeClr val="tx1"/>
                </a:solidFill>
              </a:rPr>
              <a:t> </a:t>
            </a:r>
            <a:r>
              <a:rPr lang="en-GB" b="1" dirty="0" err="1" smtClean="0">
                <a:solidFill>
                  <a:schemeClr val="tx1"/>
                </a:solidFill>
              </a:rPr>
              <a:t>dụng</a:t>
            </a:r>
            <a:r>
              <a:rPr lang="en-GB" b="1" dirty="0" smtClean="0">
                <a:solidFill>
                  <a:schemeClr val="tx1"/>
                </a:solidFill>
              </a:rPr>
              <a:t> ma </a:t>
            </a:r>
            <a:r>
              <a:rPr lang="en-GB" b="1" dirty="0" err="1" smtClean="0">
                <a:solidFill>
                  <a:schemeClr val="tx1"/>
                </a:solidFill>
              </a:rPr>
              <a:t>túy</a:t>
            </a:r>
            <a:r>
              <a:rPr lang="en-GB" b="1" dirty="0" smtClean="0">
                <a:solidFill>
                  <a:schemeClr val="tx1"/>
                </a:solidFill>
              </a:rPr>
              <a:t> </a:t>
            </a:r>
            <a:r>
              <a:rPr lang="en-GB" b="1" dirty="0" err="1" smtClean="0">
                <a:solidFill>
                  <a:schemeClr val="tx1"/>
                </a:solidFill>
              </a:rPr>
              <a:t>và</a:t>
            </a:r>
            <a:r>
              <a:rPr lang="en-GB" b="1" dirty="0" smtClean="0">
                <a:solidFill>
                  <a:schemeClr val="tx1"/>
                </a:solidFill>
              </a:rPr>
              <a:t>…</a:t>
            </a:r>
            <a:endParaRPr lang="en-GB" b="1" dirty="0">
              <a:solidFill>
                <a:schemeClr val="tx1"/>
              </a:solidFill>
            </a:endParaRPr>
          </a:p>
        </p:txBody>
      </p:sp>
    </p:spTree>
    <p:extLst>
      <p:ext uri="{BB962C8B-B14F-4D97-AF65-F5344CB8AC3E}">
        <p14:creationId xmlns:p14="http://schemas.microsoft.com/office/powerpoint/2010/main" val="13789247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bg/>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build="p" animBg="1"/>
      <p:bldP spid="10" grpId="0" animBg="1"/>
      <p:bldP spid="11" grpId="0" animBg="1"/>
      <p:bldP spid="12" grpId="0" animBg="1"/>
      <p:bldP spid="13" grpId="0" animBg="1"/>
      <p:bldP spid="14" grpId="0" animBg="1"/>
      <p:bldP spid="1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3" descr="C:\Users\Zajec\Desktop\Figure woma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95738" y="2809875"/>
            <a:ext cx="1152525" cy="272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Oval Callout 6"/>
          <p:cNvSpPr/>
          <p:nvPr/>
        </p:nvSpPr>
        <p:spPr>
          <a:xfrm>
            <a:off x="276225" y="4314825"/>
            <a:ext cx="2520950" cy="1193800"/>
          </a:xfrm>
          <a:prstGeom prst="wedgeEllipseCallout">
            <a:avLst>
              <a:gd name="adj1" fmla="val 76650"/>
              <a:gd name="adj2" fmla="val -47272"/>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We don’t have access to sexual and reproductive health care services</a:t>
            </a:r>
            <a:endParaRPr lang="en-GB" sz="1600" b="1" dirty="0">
              <a:solidFill>
                <a:prstClr val="white"/>
              </a:solidFill>
            </a:endParaRPr>
          </a:p>
        </p:txBody>
      </p:sp>
      <p:sp>
        <p:nvSpPr>
          <p:cNvPr id="9" name="Content Placeholder 8"/>
          <p:cNvSpPr>
            <a:spLocks noGrp="1"/>
          </p:cNvSpPr>
          <p:nvPr>
            <p:ph idx="1"/>
          </p:nvPr>
        </p:nvSpPr>
        <p:spPr>
          <a:xfrm>
            <a:off x="5867400" y="765175"/>
            <a:ext cx="3016250" cy="1357313"/>
          </a:xfrm>
          <a:prstGeom prst="wedgeEllipseCallout">
            <a:avLst>
              <a:gd name="adj1" fmla="val -76324"/>
              <a:gd name="adj2" fmla="val 114501"/>
            </a:avLst>
          </a:prstGeom>
        </p:spPr>
        <p:style>
          <a:lnRef idx="2">
            <a:schemeClr val="accent5">
              <a:shade val="50000"/>
            </a:schemeClr>
          </a:lnRef>
          <a:fillRef idx="1">
            <a:schemeClr val="accent5"/>
          </a:fillRef>
          <a:effectRef idx="0">
            <a:schemeClr val="accent5"/>
          </a:effectRef>
          <a:fontRef idx="minor">
            <a:schemeClr val="lt1"/>
          </a:fontRef>
        </p:style>
        <p:txBody>
          <a:bodyPr rtlCol="0">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fontAlgn="auto">
              <a:spcAft>
                <a:spcPts val="0"/>
              </a:spcAft>
              <a:buFont typeface="Arial" panose="020B0604020202020204" pitchFamily="34" charset="0"/>
              <a:buNone/>
              <a:defRPr/>
            </a:pPr>
            <a:r>
              <a:rPr lang="en-GB" sz="1600" b="1" dirty="0" smtClean="0"/>
              <a:t>We have no methadone here, so I started injecting drugs again </a:t>
            </a:r>
            <a:endParaRPr lang="en-GB" sz="1600" b="1" dirty="0"/>
          </a:p>
        </p:txBody>
      </p:sp>
      <p:sp>
        <p:nvSpPr>
          <p:cNvPr id="10" name="Oval Callout 9"/>
          <p:cNvSpPr/>
          <p:nvPr/>
        </p:nvSpPr>
        <p:spPr>
          <a:xfrm>
            <a:off x="6154738" y="4375150"/>
            <a:ext cx="2590800" cy="1285875"/>
          </a:xfrm>
          <a:prstGeom prst="wedgeEllipseCallout">
            <a:avLst>
              <a:gd name="adj1" fmla="val -73068"/>
              <a:gd name="adj2" fmla="val -27766"/>
            </a:avLst>
          </a:prstGeom>
          <a:ln/>
        </p:spPr>
        <p:style>
          <a:lnRef idx="2">
            <a:schemeClr val="accent5">
              <a:shade val="50000"/>
            </a:schemeClr>
          </a:lnRef>
          <a:fillRef idx="1">
            <a:schemeClr val="accent5"/>
          </a:fillRef>
          <a:effectRef idx="0">
            <a:schemeClr val="accent5"/>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a:t>
            </a:r>
            <a:r>
              <a:rPr lang="en-GB" sz="1600" b="1" dirty="0">
                <a:solidFill>
                  <a:prstClr val="white"/>
                </a:solidFill>
              </a:rPr>
              <a:t> </a:t>
            </a:r>
            <a:r>
              <a:rPr lang="en-GB" sz="1600" b="1" dirty="0" smtClean="0">
                <a:solidFill>
                  <a:prstClr val="white"/>
                </a:solidFill>
              </a:rPr>
              <a:t>am forced to have sex to get  any incentive or earned privilege</a:t>
            </a:r>
            <a:endParaRPr lang="en-GB" sz="1600" b="1" dirty="0">
              <a:solidFill>
                <a:prstClr val="white"/>
              </a:solidFill>
            </a:endParaRPr>
          </a:p>
        </p:txBody>
      </p:sp>
      <p:sp>
        <p:nvSpPr>
          <p:cNvPr id="13" name="Oval Callout 12"/>
          <p:cNvSpPr/>
          <p:nvPr/>
        </p:nvSpPr>
        <p:spPr>
          <a:xfrm>
            <a:off x="276225" y="2565400"/>
            <a:ext cx="2668588" cy="1601788"/>
          </a:xfrm>
          <a:prstGeom prst="wedgeEllipseCallout">
            <a:avLst>
              <a:gd name="adj1" fmla="val 68518"/>
              <a:gd name="adj2" fmla="val -7958"/>
            </a:avLst>
          </a:prstGeom>
          <a:solidFill>
            <a:schemeClr val="bg1">
              <a:lumMod val="65000"/>
            </a:schemeClr>
          </a:solidFill>
          <a:ln>
            <a:solidFill>
              <a:schemeClr val="bg1">
                <a:lumMod val="50000"/>
              </a:schemeClr>
            </a:solidFill>
          </a:ln>
        </p:spPr>
        <p:style>
          <a:lnRef idx="2">
            <a:schemeClr val="accent2">
              <a:shade val="50000"/>
            </a:schemeClr>
          </a:lnRef>
          <a:fillRef idx="1">
            <a:schemeClr val="accent2"/>
          </a:fillRef>
          <a:effectRef idx="0">
            <a:schemeClr val="accent2"/>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 also inject drugs with used syringe &amp; needle as we can’t get sterile needles-syringes here</a:t>
            </a:r>
          </a:p>
        </p:txBody>
      </p:sp>
      <p:sp>
        <p:nvSpPr>
          <p:cNvPr id="14" name="Oval Callout 13"/>
          <p:cNvSpPr/>
          <p:nvPr/>
        </p:nvSpPr>
        <p:spPr>
          <a:xfrm>
            <a:off x="5867400" y="2349500"/>
            <a:ext cx="3168650" cy="1817688"/>
          </a:xfrm>
          <a:prstGeom prst="wedgeEllipseCallout">
            <a:avLst>
              <a:gd name="adj1" fmla="val -76950"/>
              <a:gd name="adj2" fmla="val 60427"/>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a:t>
            </a:r>
            <a:r>
              <a:rPr lang="en-GB" sz="1600" b="1" dirty="0">
                <a:solidFill>
                  <a:prstClr val="white"/>
                </a:solidFill>
              </a:rPr>
              <a:t> </a:t>
            </a:r>
            <a:r>
              <a:rPr lang="en-GB" sz="1600" b="1" dirty="0" smtClean="0">
                <a:solidFill>
                  <a:prstClr val="white"/>
                </a:solidFill>
              </a:rPr>
              <a:t>am pregnant &amp; living with HIV. My treatment stopped since I came here. I don’t want my child to be born with HIV</a:t>
            </a:r>
          </a:p>
        </p:txBody>
      </p:sp>
      <p:sp>
        <p:nvSpPr>
          <p:cNvPr id="16" name="Title 1"/>
          <p:cNvSpPr>
            <a:spLocks noGrp="1"/>
          </p:cNvSpPr>
          <p:nvPr>
            <p:ph type="title"/>
          </p:nvPr>
        </p:nvSpPr>
        <p:spPr>
          <a:xfrm>
            <a:off x="457200" y="115888"/>
            <a:ext cx="8229600" cy="706437"/>
          </a:xfrm>
        </p:spPr>
        <p:txBody>
          <a:bodyPr rtlCol="0">
            <a:normAutofit fontScale="90000"/>
          </a:bodyPr>
          <a:lstStyle/>
          <a:p>
            <a:pPr fontAlgn="auto">
              <a:spcAft>
                <a:spcPts val="0"/>
              </a:spcAft>
              <a:defRPr/>
            </a:pPr>
            <a:r>
              <a:rPr lang="en-GB" b="1" dirty="0" smtClean="0">
                <a:solidFill>
                  <a:schemeClr val="tx1"/>
                </a:solidFill>
              </a:rPr>
              <a:t>I am a </a:t>
            </a:r>
            <a:r>
              <a:rPr lang="en-GB" b="1" dirty="0" smtClean="0">
                <a:solidFill>
                  <a:srgbClr val="FF0000"/>
                </a:solidFill>
              </a:rPr>
              <a:t>woman</a:t>
            </a:r>
            <a:r>
              <a:rPr lang="en-GB" b="1" dirty="0" smtClean="0">
                <a:solidFill>
                  <a:schemeClr val="tx1"/>
                </a:solidFill>
              </a:rPr>
              <a:t> in prison and…</a:t>
            </a:r>
            <a:endParaRPr lang="en-GB" b="1" dirty="0">
              <a:solidFill>
                <a:schemeClr val="tx1"/>
              </a:solidFill>
            </a:endParaRPr>
          </a:p>
        </p:txBody>
      </p:sp>
      <p:sp>
        <p:nvSpPr>
          <p:cNvPr id="17" name="Oval Callout 16"/>
          <p:cNvSpPr/>
          <p:nvPr/>
        </p:nvSpPr>
        <p:spPr>
          <a:xfrm>
            <a:off x="684213" y="1268413"/>
            <a:ext cx="2714625" cy="1162050"/>
          </a:xfrm>
          <a:prstGeom prst="wedgeEllipseCallout">
            <a:avLst>
              <a:gd name="adj1" fmla="val 48915"/>
              <a:gd name="adj2" fmla="val 110549"/>
            </a:avLst>
          </a:prstGeom>
          <a:ln/>
        </p:spPr>
        <p:style>
          <a:lnRef idx="2">
            <a:schemeClr val="accent3">
              <a:shade val="50000"/>
            </a:schemeClr>
          </a:lnRef>
          <a:fillRef idx="1">
            <a:schemeClr val="accent3"/>
          </a:fillRef>
          <a:effectRef idx="0">
            <a:schemeClr val="accent3"/>
          </a:effectRef>
          <a:fontRef idx="minor">
            <a:schemeClr val="lt1"/>
          </a:fontRef>
        </p:style>
        <p:txBody>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fontAlgn="auto">
              <a:spcBef>
                <a:spcPts val="0"/>
              </a:spcBef>
              <a:spcAft>
                <a:spcPts val="0"/>
              </a:spcAft>
              <a:defRPr/>
            </a:pPr>
            <a:r>
              <a:rPr lang="en-GB" sz="1600" b="1" dirty="0" smtClean="0">
                <a:solidFill>
                  <a:prstClr val="white"/>
                </a:solidFill>
              </a:rPr>
              <a:t>I have been locked up without a trial for months </a:t>
            </a:r>
          </a:p>
        </p:txBody>
      </p:sp>
      <p:sp>
        <p:nvSpPr>
          <p:cNvPr id="18" name="Content Placeholder 8"/>
          <p:cNvSpPr txBox="1">
            <a:spLocks/>
          </p:cNvSpPr>
          <p:nvPr/>
        </p:nvSpPr>
        <p:spPr>
          <a:xfrm>
            <a:off x="3527425" y="765175"/>
            <a:ext cx="2089150" cy="1357313"/>
          </a:xfrm>
          <a:prstGeom prst="wedgeEllipseCallout">
            <a:avLst>
              <a:gd name="adj1" fmla="val -10170"/>
              <a:gd name="adj2" fmla="val 93648"/>
            </a:avLst>
          </a:prstGeom>
          <a:solidFill>
            <a:schemeClr val="bg1">
              <a:lumMod val="65000"/>
            </a:schemeClr>
          </a:solidFill>
          <a:ln w="25400" cap="flat" cmpd="sng" algn="ctr">
            <a:solidFill>
              <a:schemeClr val="bg1">
                <a:lumMod val="50000"/>
              </a:schemeClr>
            </a:solidFill>
            <a:prstDash val="solid"/>
          </a:ln>
        </p:spPr>
        <p:style>
          <a:lnRef idx="2">
            <a:schemeClr val="accent5">
              <a:shade val="50000"/>
            </a:schemeClr>
          </a:lnRef>
          <a:fillRef idx="1">
            <a:schemeClr val="accent5"/>
          </a:fillRef>
          <a:effectRef idx="0">
            <a:schemeClr val="accent5"/>
          </a:effectRef>
          <a:fontRef idx="minor">
            <a:schemeClr val="lt1"/>
          </a:fontRef>
        </p:style>
        <p:txBody>
          <a:bodyPr/>
          <a:lstStyle>
            <a:lvl1pPr marL="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1pPr>
            <a:lvl2pPr marL="4572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2pPr>
            <a:lvl3pPr marL="9144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3pPr>
            <a:lvl4pPr marL="13716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4pPr>
            <a:lvl5pPr marL="18288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5pPr>
            <a:lvl6pPr marL="22860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6pPr>
            <a:lvl7pPr marL="27432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7pPr>
            <a:lvl8pPr marL="32004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8pPr>
            <a:lvl9pPr marL="3657600" indent="0" algn="l" defTabSz="914400" rtl="0" eaLnBrk="1" latinLnBrk="0" hangingPunct="1">
              <a:spcBef>
                <a:spcPct val="20000"/>
              </a:spcBef>
              <a:buFont typeface="Arial" panose="020B0604020202020204" pitchFamily="34" charset="0"/>
              <a:buChar char="•"/>
              <a:defRPr sz="1100" kern="1200">
                <a:solidFill>
                  <a:schemeClr val="lt1"/>
                </a:solidFill>
                <a:latin typeface="+mn-lt"/>
                <a:ea typeface="+mn-ea"/>
                <a:cs typeface="+mn-cs"/>
              </a:defRPr>
            </a:lvl9pPr>
          </a:lstStyle>
          <a:p>
            <a:pPr algn="ctr" fontAlgn="auto">
              <a:spcAft>
                <a:spcPts val="0"/>
              </a:spcAft>
              <a:buFont typeface="Arial" panose="020B0604020202020204" pitchFamily="34" charset="0"/>
              <a:buNone/>
              <a:defRPr/>
            </a:pPr>
            <a:r>
              <a:rPr lang="en-GB" sz="1600" b="1" dirty="0" smtClean="0">
                <a:solidFill>
                  <a:prstClr val="white"/>
                </a:solidFill>
              </a:rPr>
              <a:t>I was gang raped when I first arrived here</a:t>
            </a:r>
            <a:endParaRPr lang="en-GB" sz="1600" b="1" dirty="0">
              <a:solidFill>
                <a:prstClr val="white"/>
              </a:solidFill>
            </a:endParaRPr>
          </a:p>
        </p:txBody>
      </p:sp>
    </p:spTree>
    <p:extLst>
      <p:ext uri="{BB962C8B-B14F-4D97-AF65-F5344CB8AC3E}">
        <p14:creationId xmlns:p14="http://schemas.microsoft.com/office/powerpoint/2010/main" val="268812135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bg/>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
                                            <p:bg/>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build="p" animBg="1"/>
      <p:bldP spid="10" grpId="0" animBg="1"/>
      <p:bldP spid="13" grpId="0" animBg="1"/>
      <p:bldP spid="14" grpId="0" animBg="1"/>
      <p:bldP spid="17" grpId="0" animBg="1"/>
      <p:bldP spid="18" grpId="0" build="p" animBg="1"/>
    </p:bldLst>
  </p:timing>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958</TotalTime>
  <Words>1966</Words>
  <Application>Microsoft Office PowerPoint</Application>
  <PresentationFormat>On-screen Show (4:3)</PresentationFormat>
  <Paragraphs>193</Paragraphs>
  <Slides>25</Slides>
  <Notes>23</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5" baseType="lpstr">
      <vt:lpstr>Aldhabi</vt:lpstr>
      <vt:lpstr>Arial Unicode MS</vt:lpstr>
      <vt:lpstr>ＭＳ Ｐゴシック</vt:lpstr>
      <vt:lpstr>Arial</vt:lpstr>
      <vt:lpstr>Calibri</vt:lpstr>
      <vt:lpstr>Helvetica Neue</vt:lpstr>
      <vt:lpstr>Times New Roman</vt:lpstr>
      <vt:lpstr>Wingdings</vt:lpstr>
      <vt:lpstr>Custom Design</vt:lpstr>
      <vt:lpstr>Microsoft Excel Chart</vt:lpstr>
      <vt:lpstr> Lồng ghép Giới trong Chương trình HIV của UNODC, Theo dõi &amp; Đánh giá </vt:lpstr>
      <vt:lpstr>Tài liệu Đầu ra của UNGASS 2016  “Chúng tôi khẳng định cam kết trước năm 2030 chấm dứt các đại dịch  AIDS, lao cũng như ngăn ngừa viêm gan và các bệnh truyền nhiễm liên quan đến người sử dụng ma túy, kể cả những người tiêm chích ma tuý“  [Mục tiêu Phát triền bền vững 3.3]</vt:lpstr>
      <vt:lpstr>PowerPoint Presentation</vt:lpstr>
      <vt:lpstr>PowerPoint Presentation</vt:lpstr>
      <vt:lpstr>Độ bao phủ các can thiệp Dự phòng và Quản lý HIV và Viêm gan C trong nhóm người TCMT</vt:lpstr>
      <vt:lpstr>Độ bao phủ các can thiệp Dự phòng và Quản lý HIV và Viêm gan C trong nhóm người TCMT</vt:lpstr>
      <vt:lpstr>Ý nghĩa về Chương trình can thiệp và chính sách  (#EndAIDS = Ưu tiên, Đầu tư &amp; Mở rộng) </vt:lpstr>
      <vt:lpstr>Tôi là một phụ nữ sử dụng ma túy và…</vt:lpstr>
      <vt:lpstr>I am a woman in prison and…</vt:lpstr>
      <vt:lpstr>Tỷ lệ HIV trong nhóm Phụ nữ Sử dụng Ma túy</vt:lpstr>
      <vt:lpstr> CÁC YẾU TỐ CHÍNH VÀ CÁC RÀO CẢN ĐẶC TRƯNG  </vt:lpstr>
      <vt:lpstr>CÁC YẾU TỐ THÚC ĐẨY QUAN TRỌNG</vt:lpstr>
      <vt:lpstr>  Các Đánh giá về Đáp ứng Giới giải quyết các rào cản như thế nào?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VÍ DỤ Dự án về PNSDMT của UNODC Đánh giá Cluster (Đánh giá Bó dữ liệu) (2015) – Những phát hiện chính</vt:lpstr>
      <vt:lpstr>Các ví dụ về các chương trình can thiệp HIV đáp ứng giới do UNODC cung cấp </vt:lpstr>
      <vt:lpstr>PowerPoint Presentation</vt:lpstr>
      <vt:lpstr>PowerPoint Presentation</vt:lpstr>
    </vt:vector>
  </TitlesOfParts>
  <Company>UNOV</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Fabienne</dc:creator>
  <cp:lastModifiedBy>Nhu Trang</cp:lastModifiedBy>
  <cp:revision>281</cp:revision>
  <cp:lastPrinted>2016-10-10T07:32:56Z</cp:lastPrinted>
  <dcterms:created xsi:type="dcterms:W3CDTF">2016-09-23T07:47:20Z</dcterms:created>
  <dcterms:modified xsi:type="dcterms:W3CDTF">2018-01-16T16:06:23Z</dcterms:modified>
</cp:coreProperties>
</file>