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heme/themeOverride1.xml" ContentType="application/vnd.openxmlformats-officedocument.themeOverr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7"/>
  </p:notesMasterIdLst>
  <p:sldIdLst>
    <p:sldId id="257" r:id="rId2"/>
    <p:sldId id="258" r:id="rId3"/>
    <p:sldId id="259" r:id="rId4"/>
    <p:sldId id="260" r:id="rId5"/>
    <p:sldId id="262" r:id="rId6"/>
    <p:sldId id="263" r:id="rId7"/>
    <p:sldId id="265"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2" r:id="rId24"/>
    <p:sldId id="283" r:id="rId25"/>
    <p:sldId id="284"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7823" autoAdjust="0"/>
  </p:normalViewPr>
  <p:slideViewPr>
    <p:cSldViewPr snapToGrid="0">
      <p:cViewPr varScale="1">
        <p:scale>
          <a:sx n="50" d="100"/>
          <a:sy n="50" d="100"/>
        </p:scale>
        <p:origin x="250" y="38"/>
      </p:cViewPr>
      <p:guideLst>
        <p:guide orient="horz" pos="2160"/>
        <p:guide pos="3840"/>
      </p:guideLst>
    </p:cSldViewPr>
  </p:slideViewPr>
  <p:notesTextViewPr>
    <p:cViewPr>
      <p:scale>
        <a:sx n="1" d="1"/>
        <a:sy n="1" d="1"/>
      </p:scale>
      <p:origin x="0" y="0"/>
    </p:cViewPr>
  </p:notesTextViewPr>
  <p:sorterViewPr>
    <p:cViewPr>
      <p:scale>
        <a:sx n="100" d="100"/>
        <a:sy n="100" d="100"/>
      </p:scale>
      <p:origin x="0" y="-942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A4C8DD-595E-4A9F-AF03-AEE3BABF98D8}" type="doc">
      <dgm:prSet loTypeId="urn:microsoft.com/office/officeart/2005/8/layout/hList1" loCatId="list" qsTypeId="urn:microsoft.com/office/officeart/2005/8/quickstyle/simple1" qsCatId="simple" csTypeId="urn:microsoft.com/office/officeart/2005/8/colors/colorful2" csCatId="colorful" phldr="1"/>
      <dgm:spPr/>
      <dgm:t>
        <a:bodyPr/>
        <a:lstStyle/>
        <a:p>
          <a:endParaRPr lang="en-US"/>
        </a:p>
      </dgm:t>
    </dgm:pt>
    <dgm:pt modelId="{98A82F98-1C8C-4EAB-9AC7-AF631AB544A9}">
      <dgm:prSet phldrT="[Text]"/>
      <dgm:spPr/>
      <dgm:t>
        <a:bodyPr/>
        <a:lstStyle/>
        <a:p>
          <a:r>
            <a:rPr lang="en-US" b="1" dirty="0" err="1" smtClean="0"/>
            <a:t>Cấp</a:t>
          </a:r>
          <a:r>
            <a:rPr lang="en-US" b="1" dirty="0" smtClean="0"/>
            <a:t> </a:t>
          </a:r>
          <a:r>
            <a:rPr lang="en-US" b="1" dirty="0" err="1" smtClean="0"/>
            <a:t>quốc</a:t>
          </a:r>
          <a:r>
            <a:rPr lang="en-US" b="1" dirty="0" smtClean="0"/>
            <a:t> </a:t>
          </a:r>
          <a:r>
            <a:rPr lang="en-US" b="1" dirty="0" err="1" smtClean="0"/>
            <a:t>gia</a:t>
          </a:r>
          <a:r>
            <a:rPr lang="en-US" b="1" dirty="0" smtClean="0"/>
            <a:t> </a:t>
          </a:r>
          <a:r>
            <a:rPr lang="en-US" b="1" dirty="0"/>
            <a:t>– PSE, </a:t>
          </a:r>
          <a:r>
            <a:rPr lang="en-US" b="1" dirty="0" err="1" smtClean="0"/>
            <a:t>sô</a:t>
          </a:r>
          <a:r>
            <a:rPr lang="en-US" b="1" dirty="0" smtClean="0"/>
            <a:t>́ </a:t>
          </a:r>
          <a:r>
            <a:rPr lang="en-US" b="1" dirty="0" err="1" smtClean="0"/>
            <a:t>hiện</a:t>
          </a:r>
          <a:r>
            <a:rPr lang="en-US" b="1" dirty="0" smtClean="0"/>
            <a:t> </a:t>
          </a:r>
          <a:r>
            <a:rPr lang="en-US" b="1" dirty="0" err="1" smtClean="0"/>
            <a:t>mắc</a:t>
          </a:r>
          <a:r>
            <a:rPr lang="en-US" b="1" dirty="0" smtClean="0"/>
            <a:t>, </a:t>
          </a:r>
          <a:r>
            <a:rPr lang="en-US" b="1" dirty="0" err="1" smtClean="0"/>
            <a:t>sô</a:t>
          </a:r>
          <a:r>
            <a:rPr lang="en-US" b="1" dirty="0" smtClean="0"/>
            <a:t>́ </a:t>
          </a:r>
          <a:r>
            <a:rPr lang="en-US" b="1" dirty="0" err="1" smtClean="0"/>
            <a:t>mới</a:t>
          </a:r>
          <a:r>
            <a:rPr lang="en-US" b="1" dirty="0" smtClean="0"/>
            <a:t> </a:t>
          </a:r>
          <a:r>
            <a:rPr lang="en-US" b="1" dirty="0" err="1" smtClean="0"/>
            <a:t>mắc</a:t>
          </a:r>
          <a:r>
            <a:rPr lang="en-US" b="1" dirty="0" smtClean="0"/>
            <a:t>, </a:t>
          </a:r>
          <a:r>
            <a:rPr lang="en-US" b="1" dirty="0" err="1" smtClean="0"/>
            <a:t>sô</a:t>
          </a:r>
          <a:r>
            <a:rPr lang="en-US" b="1" dirty="0" smtClean="0"/>
            <a:t>́ </a:t>
          </a:r>
          <a:r>
            <a:rPr lang="en-US" b="1" dirty="0" err="1" smtClean="0"/>
            <a:t>điều</a:t>
          </a:r>
          <a:r>
            <a:rPr lang="en-US" b="1" dirty="0" smtClean="0"/>
            <a:t> trị</a:t>
          </a:r>
          <a:endParaRPr lang="en-US" b="1" dirty="0"/>
        </a:p>
      </dgm:t>
    </dgm:pt>
    <dgm:pt modelId="{75EBE21E-23C4-4760-82FF-32EA2C5435DF}" type="parTrans" cxnId="{49179DD7-4FB7-44C1-A00C-AF9A3DECA940}">
      <dgm:prSet/>
      <dgm:spPr/>
      <dgm:t>
        <a:bodyPr/>
        <a:lstStyle/>
        <a:p>
          <a:endParaRPr lang="en-US"/>
        </a:p>
      </dgm:t>
    </dgm:pt>
    <dgm:pt modelId="{CB3B5D08-44A3-462B-8A6E-2C8995EF7E39}" type="sibTrans" cxnId="{49179DD7-4FB7-44C1-A00C-AF9A3DECA940}">
      <dgm:prSet/>
      <dgm:spPr/>
      <dgm:t>
        <a:bodyPr/>
        <a:lstStyle/>
        <a:p>
          <a:endParaRPr lang="en-US"/>
        </a:p>
      </dgm:t>
    </dgm:pt>
    <dgm:pt modelId="{3D798780-DC0C-48EF-842D-01445730BA23}">
      <dgm:prSet phldrT="[Text]"/>
      <dgm:spPr/>
      <dgm:t>
        <a:bodyPr/>
        <a:lstStyle/>
        <a:p>
          <a:r>
            <a:rPr lang="en-US" b="1" dirty="0" err="1" smtClean="0"/>
            <a:t>Các</a:t>
          </a:r>
          <a:r>
            <a:rPr lang="en-US" b="1" dirty="0" smtClean="0"/>
            <a:t> can </a:t>
          </a:r>
          <a:r>
            <a:rPr lang="en-US" b="1" dirty="0" err="1" smtClean="0"/>
            <a:t>thiệp</a:t>
          </a:r>
          <a:r>
            <a:rPr lang="en-US" b="1" dirty="0" smtClean="0"/>
            <a:t> ở </a:t>
          </a:r>
          <a:r>
            <a:rPr lang="en-US" b="1" dirty="0" err="1" smtClean="0"/>
            <a:t>cấp</a:t>
          </a:r>
          <a:r>
            <a:rPr lang="en-US" b="1" dirty="0" smtClean="0"/>
            <a:t> </a:t>
          </a:r>
          <a:r>
            <a:rPr lang="en-US" b="1" dirty="0" err="1" smtClean="0"/>
            <a:t>đô</a:t>
          </a:r>
          <a:r>
            <a:rPr lang="en-US" b="1" dirty="0" smtClean="0"/>
            <a:t>̣ </a:t>
          </a:r>
          <a:br>
            <a:rPr lang="en-US" b="1" dirty="0" smtClean="0"/>
          </a:br>
          <a:r>
            <a:rPr lang="en-US" b="1" dirty="0" err="1" smtClean="0"/>
            <a:t>cộng</a:t>
          </a:r>
          <a:r>
            <a:rPr lang="en-US" b="1" dirty="0" smtClean="0"/>
            <a:t> </a:t>
          </a:r>
          <a:r>
            <a:rPr lang="en-US" b="1" dirty="0" err="1" smtClean="0"/>
            <a:t>đồng</a:t>
          </a:r>
          <a:endParaRPr lang="en-US" b="1" dirty="0"/>
        </a:p>
      </dgm:t>
    </dgm:pt>
    <dgm:pt modelId="{0E1FBC80-4769-45CA-9C95-2FE60915C277}" type="parTrans" cxnId="{88A22EFB-9B10-46A1-B7D1-0B258AB147DD}">
      <dgm:prSet/>
      <dgm:spPr/>
      <dgm:t>
        <a:bodyPr/>
        <a:lstStyle/>
        <a:p>
          <a:endParaRPr lang="en-US"/>
        </a:p>
      </dgm:t>
    </dgm:pt>
    <dgm:pt modelId="{AC87616C-4BC5-40CA-BAED-8649E985E258}" type="sibTrans" cxnId="{88A22EFB-9B10-46A1-B7D1-0B258AB147DD}">
      <dgm:prSet/>
      <dgm:spPr/>
      <dgm:t>
        <a:bodyPr/>
        <a:lstStyle/>
        <a:p>
          <a:endParaRPr lang="en-US"/>
        </a:p>
      </dgm:t>
    </dgm:pt>
    <dgm:pt modelId="{7C638C6A-CA33-442A-B00B-B34FF5BA69C6}">
      <dgm:prSet phldrT="[Text]"/>
      <dgm:spPr/>
      <dgm:t>
        <a:bodyPr/>
        <a:lstStyle/>
        <a:p>
          <a:r>
            <a:rPr lang="en-US" b="1" dirty="0" err="1" smtClean="0"/>
            <a:t>Các</a:t>
          </a:r>
          <a:r>
            <a:rPr lang="en-US" b="1" dirty="0" smtClean="0"/>
            <a:t> can </a:t>
          </a:r>
          <a:r>
            <a:rPr lang="en-US" b="1" dirty="0" err="1" smtClean="0"/>
            <a:t>thiệp</a:t>
          </a:r>
          <a:r>
            <a:rPr lang="en-US" b="1" dirty="0" smtClean="0"/>
            <a:t> ở </a:t>
          </a:r>
          <a:r>
            <a:rPr lang="en-US" b="1" dirty="0" err="1" smtClean="0"/>
            <a:t>cơ</a:t>
          </a:r>
          <a:r>
            <a:rPr lang="en-US" b="1" dirty="0" smtClean="0"/>
            <a:t> </a:t>
          </a:r>
          <a:r>
            <a:rPr lang="en-US" b="1" dirty="0" err="1" smtClean="0"/>
            <a:t>quan</a:t>
          </a:r>
          <a:r>
            <a:rPr lang="en-US" b="1" dirty="0" smtClean="0"/>
            <a:t>/</a:t>
          </a:r>
          <a:br>
            <a:rPr lang="en-US" b="1" dirty="0" smtClean="0"/>
          </a:br>
          <a:r>
            <a:rPr lang="en-US" b="1" dirty="0" err="1" smtClean="0"/>
            <a:t>đơn</a:t>
          </a:r>
          <a:r>
            <a:rPr lang="en-US" b="1" dirty="0" smtClean="0"/>
            <a:t> vị/</a:t>
          </a:r>
          <a:r>
            <a:rPr lang="en-US" b="1" dirty="0" err="1" smtClean="0"/>
            <a:t>tô</a:t>
          </a:r>
          <a:r>
            <a:rPr lang="en-US" b="1" dirty="0" smtClean="0"/>
            <a:t>̉ </a:t>
          </a:r>
          <a:r>
            <a:rPr lang="en-US" b="1" dirty="0" err="1" smtClean="0"/>
            <a:t>chức</a:t>
          </a:r>
          <a:endParaRPr lang="en-US" b="1" dirty="0"/>
        </a:p>
      </dgm:t>
    </dgm:pt>
    <dgm:pt modelId="{3885FDF0-34D0-4C76-BF1A-851C2E728F2A}" type="parTrans" cxnId="{B9BEE332-8F3E-41AA-A75F-7D4E9CCE6CE3}">
      <dgm:prSet/>
      <dgm:spPr/>
      <dgm:t>
        <a:bodyPr/>
        <a:lstStyle/>
        <a:p>
          <a:endParaRPr lang="en-US"/>
        </a:p>
      </dgm:t>
    </dgm:pt>
    <dgm:pt modelId="{A4D5DDA4-D44C-4683-9035-37C45C9CDC82}" type="sibTrans" cxnId="{B9BEE332-8F3E-41AA-A75F-7D4E9CCE6CE3}">
      <dgm:prSet/>
      <dgm:spPr/>
      <dgm:t>
        <a:bodyPr/>
        <a:lstStyle/>
        <a:p>
          <a:endParaRPr lang="en-US"/>
        </a:p>
      </dgm:t>
    </dgm:pt>
    <dgm:pt modelId="{5621457E-C766-4BAC-B569-7B4A9D007512}">
      <dgm:prSet phldrT="[Text]"/>
      <dgm:spPr/>
      <dgm:t>
        <a:bodyPr/>
        <a:lstStyle/>
        <a:p>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bệnh</a:t>
          </a:r>
          <a:r>
            <a:rPr lang="en-US" dirty="0" smtClean="0">
              <a:latin typeface="Arial" pitchFamily="34" charset="0"/>
              <a:cs typeface="Arial" pitchFamily="34" charset="0"/>
            </a:rPr>
            <a:t> </a:t>
          </a:r>
          <a:r>
            <a:rPr lang="en-US" dirty="0" err="1" smtClean="0">
              <a:latin typeface="Arial" pitchFamily="34" charset="0"/>
              <a:cs typeface="Arial" pitchFamily="34" charset="0"/>
            </a:rPr>
            <a:t>viện</a:t>
          </a:r>
          <a:endParaRPr lang="en-US" dirty="0">
            <a:latin typeface="Arial" pitchFamily="34" charset="0"/>
            <a:cs typeface="Arial" pitchFamily="34" charset="0"/>
          </a:endParaRPr>
        </a:p>
      </dgm:t>
    </dgm:pt>
    <dgm:pt modelId="{B5FAEFEC-C6FE-43A4-8D47-3ADBBCD528BC}" type="parTrans" cxnId="{CB296363-1189-4931-A900-C0873C304129}">
      <dgm:prSet/>
      <dgm:spPr/>
      <dgm:t>
        <a:bodyPr/>
        <a:lstStyle/>
        <a:p>
          <a:endParaRPr lang="en-US"/>
        </a:p>
      </dgm:t>
    </dgm:pt>
    <dgm:pt modelId="{E8B177AC-920F-4948-9008-9DA235552360}" type="sibTrans" cxnId="{CB296363-1189-4931-A900-C0873C304129}">
      <dgm:prSet/>
      <dgm:spPr/>
      <dgm:t>
        <a:bodyPr/>
        <a:lstStyle/>
        <a:p>
          <a:endParaRPr lang="en-US"/>
        </a:p>
      </dgm:t>
    </dgm:pt>
    <dgm:pt modelId="{B314CA50-AC04-4BE0-8137-D998B55DB739}">
      <dgm:prSet phldrT="[Text]"/>
      <dgm:spPr/>
      <dgm:t>
        <a:bodyPr/>
        <a:lstStyle/>
        <a:p>
          <a:pPr>
            <a:lnSpc>
              <a:spcPct val="150000"/>
            </a:lnSpc>
          </a:pPr>
          <a:r>
            <a:rPr lang="en-US" dirty="0" smtClean="0">
              <a:latin typeface="Arial" pitchFamily="34" charset="0"/>
              <a:cs typeface="Arial" pitchFamily="34" charset="0"/>
            </a:rPr>
            <a:t>Chung </a:t>
          </a:r>
          <a:r>
            <a:rPr lang="en-US" dirty="0" err="1" smtClean="0">
              <a:latin typeface="Arial" pitchFamily="34" charset="0"/>
              <a:cs typeface="Arial" pitchFamily="34" charset="0"/>
            </a:rPr>
            <a:t>tâm</a:t>
          </a:r>
          <a:r>
            <a:rPr lang="en-US" dirty="0" smtClean="0">
              <a:latin typeface="Arial" pitchFamily="34" charset="0"/>
              <a:cs typeface="Arial" pitchFamily="34" charset="0"/>
            </a:rPr>
            <a:t> </a:t>
          </a:r>
          <a:r>
            <a:rPr lang="en-US" dirty="0" err="1" smtClean="0">
              <a:latin typeface="Arial" pitchFamily="34" charset="0"/>
              <a:cs typeface="Arial" pitchFamily="34" charset="0"/>
            </a:rPr>
            <a:t>chăm</a:t>
          </a:r>
          <a:r>
            <a:rPr lang="en-US" dirty="0" smtClean="0">
              <a:latin typeface="Arial" pitchFamily="34" charset="0"/>
              <a:cs typeface="Arial" pitchFamily="34" charset="0"/>
            </a:rPr>
            <a:t> </a:t>
          </a:r>
          <a:r>
            <a:rPr lang="en-US" dirty="0" err="1" smtClean="0">
              <a:latin typeface="Arial" pitchFamily="34" charset="0"/>
              <a:cs typeface="Arial" pitchFamily="34" charset="0"/>
            </a:rPr>
            <a:t>sóc</a:t>
          </a:r>
          <a:r>
            <a:rPr lang="en-US" dirty="0" smtClean="0">
              <a:latin typeface="Arial" pitchFamily="34" charset="0"/>
              <a:cs typeface="Arial" pitchFamily="34" charset="0"/>
            </a:rPr>
            <a:t> ban </a:t>
          </a:r>
          <a:r>
            <a:rPr lang="en-US" dirty="0" err="1" smtClean="0">
              <a:latin typeface="Arial" pitchFamily="34" charset="0"/>
              <a:cs typeface="Arial" pitchFamily="34" charset="0"/>
            </a:rPr>
            <a:t>ngày</a:t>
          </a:r>
          <a:r>
            <a:rPr lang="en-US" dirty="0" smtClean="0">
              <a:latin typeface="Arial" pitchFamily="34" charset="0"/>
              <a:cs typeface="Arial" pitchFamily="34" charset="0"/>
            </a:rPr>
            <a:t> (Drop </a:t>
          </a:r>
          <a:r>
            <a:rPr lang="en-US" dirty="0">
              <a:latin typeface="Arial" pitchFamily="34" charset="0"/>
              <a:cs typeface="Arial" pitchFamily="34" charset="0"/>
            </a:rPr>
            <a:t>in </a:t>
          </a:r>
          <a:r>
            <a:rPr lang="en-US" dirty="0" err="1" smtClean="0">
              <a:latin typeface="Arial" pitchFamily="34" charset="0"/>
              <a:cs typeface="Arial" pitchFamily="34" charset="0"/>
            </a:rPr>
            <a:t>centres</a:t>
          </a:r>
          <a:r>
            <a:rPr lang="en-US" dirty="0" smtClean="0">
              <a:latin typeface="Arial" pitchFamily="34" charset="0"/>
              <a:cs typeface="Arial" pitchFamily="34" charset="0"/>
            </a:rPr>
            <a:t>)</a:t>
          </a:r>
          <a:endParaRPr lang="en-US" dirty="0">
            <a:latin typeface="Arial" pitchFamily="34" charset="0"/>
            <a:cs typeface="Arial" pitchFamily="34" charset="0"/>
          </a:endParaRPr>
        </a:p>
      </dgm:t>
    </dgm:pt>
    <dgm:pt modelId="{1128723E-81CF-499F-911A-025B535402E3}" type="parTrans" cxnId="{405E9C48-2630-448D-B7B1-EAEF178EC55F}">
      <dgm:prSet/>
      <dgm:spPr/>
      <dgm:t>
        <a:bodyPr/>
        <a:lstStyle/>
        <a:p>
          <a:endParaRPr lang="en-US"/>
        </a:p>
      </dgm:t>
    </dgm:pt>
    <dgm:pt modelId="{7BD22317-D449-4032-913A-E45E29B8866A}" type="sibTrans" cxnId="{405E9C48-2630-448D-B7B1-EAEF178EC55F}">
      <dgm:prSet/>
      <dgm:spPr/>
      <dgm:t>
        <a:bodyPr/>
        <a:lstStyle/>
        <a:p>
          <a:endParaRPr lang="en-US"/>
        </a:p>
      </dgm:t>
    </dgm:pt>
    <dgm:pt modelId="{A2425C9C-B515-485D-9E3E-7C23AF002E24}">
      <dgm:prSet phldrT="[Text]"/>
      <dgm:spPr/>
      <dgm:t>
        <a:bodyPr/>
        <a:lstStyle/>
        <a:p>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phòng</a:t>
          </a:r>
          <a:r>
            <a:rPr lang="en-US" dirty="0" smtClean="0">
              <a:latin typeface="Arial" pitchFamily="34" charset="0"/>
              <a:cs typeface="Arial" pitchFamily="34" charset="0"/>
            </a:rPr>
            <a:t> </a:t>
          </a:r>
          <a:r>
            <a:rPr lang="en-US" dirty="0" err="1" smtClean="0">
              <a:latin typeface="Arial" pitchFamily="34" charset="0"/>
              <a:cs typeface="Arial" pitchFamily="34" charset="0"/>
            </a:rPr>
            <a:t>khám</a:t>
          </a:r>
          <a:r>
            <a:rPr lang="en-US" dirty="0" smtClean="0">
              <a:latin typeface="Arial" pitchFamily="34" charset="0"/>
              <a:cs typeface="Arial" pitchFamily="34" charset="0"/>
            </a:rPr>
            <a:t> </a:t>
          </a:r>
          <a:r>
            <a:rPr lang="en-US" dirty="0" err="1" smtClean="0">
              <a:latin typeface="Arial" pitchFamily="34" charset="0"/>
              <a:cs typeface="Arial" pitchFamily="34" charset="0"/>
            </a:rPr>
            <a:t>quận</a:t>
          </a:r>
          <a:r>
            <a:rPr lang="en-US" dirty="0" smtClean="0">
              <a:latin typeface="Arial" pitchFamily="34" charset="0"/>
              <a:cs typeface="Arial" pitchFamily="34" charset="0"/>
            </a:rPr>
            <a:t>/</a:t>
          </a:r>
          <a:r>
            <a:rPr lang="en-US" dirty="0" err="1" smtClean="0">
              <a:latin typeface="Arial" pitchFamily="34" charset="0"/>
              <a:cs typeface="Arial" pitchFamily="34" charset="0"/>
            </a:rPr>
            <a:t>huyện</a:t>
          </a:r>
          <a:endParaRPr lang="en-US" dirty="0">
            <a:latin typeface="Arial" pitchFamily="34" charset="0"/>
            <a:cs typeface="Arial" pitchFamily="34" charset="0"/>
          </a:endParaRPr>
        </a:p>
      </dgm:t>
    </dgm:pt>
    <dgm:pt modelId="{DABB8278-42F1-427B-8FAF-FA38906A2EAD}" type="parTrans" cxnId="{84AF76A3-3B79-4A8C-A142-0D053C48D95A}">
      <dgm:prSet/>
      <dgm:spPr/>
      <dgm:t>
        <a:bodyPr/>
        <a:lstStyle/>
        <a:p>
          <a:endParaRPr lang="en-US"/>
        </a:p>
      </dgm:t>
    </dgm:pt>
    <dgm:pt modelId="{BF48CDF8-6D74-483D-AD1D-666A88BFB765}" type="sibTrans" cxnId="{84AF76A3-3B79-4A8C-A142-0D053C48D95A}">
      <dgm:prSet/>
      <dgm:spPr/>
      <dgm:t>
        <a:bodyPr/>
        <a:lstStyle/>
        <a:p>
          <a:endParaRPr lang="en-US"/>
        </a:p>
      </dgm:t>
    </dgm:pt>
    <dgm:pt modelId="{7D535D14-5B0D-462E-B055-41A8B8B26774}">
      <dgm:prSet phldrT="[Text]"/>
      <dgm:spPr/>
      <dgm:t>
        <a:bodyPr/>
        <a:lstStyle/>
        <a:p>
          <a:r>
            <a:rPr lang="en-US" dirty="0" err="1" smtClean="0">
              <a:latin typeface="Arial" pitchFamily="34" charset="0"/>
              <a:cs typeface="Arial" pitchFamily="34" charset="0"/>
            </a:rPr>
            <a:t>Phòng</a:t>
          </a:r>
          <a:r>
            <a:rPr lang="en-US" dirty="0" smtClean="0">
              <a:latin typeface="Arial" pitchFamily="34" charset="0"/>
              <a:cs typeface="Arial" pitchFamily="34" charset="0"/>
            </a:rPr>
            <a:t> </a:t>
          </a:r>
          <a:r>
            <a:rPr lang="en-US" dirty="0" err="1" smtClean="0">
              <a:latin typeface="Arial" pitchFamily="34" charset="0"/>
              <a:cs typeface="Arial" pitchFamily="34" charset="0"/>
            </a:rPr>
            <a:t>khám</a:t>
          </a:r>
          <a:r>
            <a:rPr lang="en-US" dirty="0" smtClean="0">
              <a:latin typeface="Arial" pitchFamily="34" charset="0"/>
              <a:cs typeface="Arial" pitchFamily="34" charset="0"/>
            </a:rPr>
            <a:t> </a:t>
          </a:r>
          <a:r>
            <a:rPr lang="en-US" dirty="0" err="1" smtClean="0">
              <a:latin typeface="Arial" pitchFamily="34" charset="0"/>
              <a:cs typeface="Arial" pitchFamily="34" charset="0"/>
            </a:rPr>
            <a:t>tư</a:t>
          </a:r>
          <a:r>
            <a:rPr lang="en-US" dirty="0" smtClean="0">
              <a:latin typeface="Arial" pitchFamily="34" charset="0"/>
              <a:cs typeface="Arial" pitchFamily="34" charset="0"/>
            </a:rPr>
            <a:t> </a:t>
          </a:r>
          <a:r>
            <a:rPr lang="en-US" dirty="0" err="1" smtClean="0">
              <a:latin typeface="Arial" pitchFamily="34" charset="0"/>
              <a:cs typeface="Arial" pitchFamily="34" charset="0"/>
            </a:rPr>
            <a:t>nhân</a:t>
          </a:r>
          <a:endParaRPr lang="en-US" dirty="0">
            <a:latin typeface="Arial" pitchFamily="34" charset="0"/>
            <a:cs typeface="Arial" pitchFamily="34" charset="0"/>
          </a:endParaRPr>
        </a:p>
      </dgm:t>
    </dgm:pt>
    <dgm:pt modelId="{545CB8DA-421A-4FE6-A70E-E9B6D9C4DA4A}" type="parTrans" cxnId="{33A350E2-1EFF-4244-9402-CF011EF9140F}">
      <dgm:prSet/>
      <dgm:spPr/>
      <dgm:t>
        <a:bodyPr/>
        <a:lstStyle/>
        <a:p>
          <a:endParaRPr lang="en-US"/>
        </a:p>
      </dgm:t>
    </dgm:pt>
    <dgm:pt modelId="{492AD0FD-DD36-4010-B855-FB7E3E10A899}" type="sibTrans" cxnId="{33A350E2-1EFF-4244-9402-CF011EF9140F}">
      <dgm:prSet/>
      <dgm:spPr/>
      <dgm:t>
        <a:bodyPr/>
        <a:lstStyle/>
        <a:p>
          <a:endParaRPr lang="en-US"/>
        </a:p>
      </dgm:t>
    </dgm:pt>
    <dgm:pt modelId="{265953B8-70D4-431F-8427-BEE655374F93}">
      <dgm:prSet phldrT="[Text]"/>
      <dgm:spPr/>
      <dgm:t>
        <a:bodyPr/>
        <a:lstStyle/>
        <a:p>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trung</a:t>
          </a:r>
          <a:r>
            <a:rPr lang="en-US" dirty="0" smtClean="0">
              <a:latin typeface="Arial" pitchFamily="34" charset="0"/>
              <a:cs typeface="Arial" pitchFamily="34" charset="0"/>
            </a:rPr>
            <a:t> </a:t>
          </a:r>
          <a:r>
            <a:rPr lang="en-US" dirty="0" err="1" smtClean="0">
              <a:latin typeface="Arial" pitchFamily="34" charset="0"/>
              <a:cs typeface="Arial" pitchFamily="34" charset="0"/>
            </a:rPr>
            <a:t>tâm</a:t>
          </a:r>
          <a:r>
            <a:rPr lang="en-US" dirty="0" smtClean="0">
              <a:latin typeface="Arial" pitchFamily="34" charset="0"/>
              <a:cs typeface="Arial" pitchFamily="34" charset="0"/>
            </a:rPr>
            <a:t> </a:t>
          </a:r>
          <a:r>
            <a:rPr lang="en-US" dirty="0" err="1" smtClean="0">
              <a:latin typeface="Arial" pitchFamily="34" charset="0"/>
              <a:cs typeface="Arial" pitchFamily="34" charset="0"/>
            </a:rPr>
            <a:t>phục</a:t>
          </a:r>
          <a:r>
            <a:rPr lang="en-US" dirty="0" smtClean="0">
              <a:latin typeface="Arial" pitchFamily="34" charset="0"/>
              <a:cs typeface="Arial" pitchFamily="34" charset="0"/>
            </a:rPr>
            <a:t> </a:t>
          </a:r>
          <a:r>
            <a:rPr lang="en-US" dirty="0" err="1" smtClean="0">
              <a:latin typeface="Arial" pitchFamily="34" charset="0"/>
              <a:cs typeface="Arial" pitchFamily="34" charset="0"/>
            </a:rPr>
            <a:t>hồi</a:t>
          </a:r>
          <a:r>
            <a:rPr lang="en-US" dirty="0" smtClean="0">
              <a:latin typeface="Arial" pitchFamily="34" charset="0"/>
              <a:cs typeface="Arial" pitchFamily="34" charset="0"/>
            </a:rPr>
            <a:t> </a:t>
          </a:r>
          <a:r>
            <a:rPr lang="en-US" dirty="0" err="1" smtClean="0">
              <a:latin typeface="Arial" pitchFamily="34" charset="0"/>
              <a:cs typeface="Arial" pitchFamily="34" charset="0"/>
            </a:rPr>
            <a:t>chức</a:t>
          </a:r>
          <a:r>
            <a:rPr lang="en-US" dirty="0" smtClean="0">
              <a:latin typeface="Arial" pitchFamily="34" charset="0"/>
              <a:cs typeface="Arial" pitchFamily="34" charset="0"/>
            </a:rPr>
            <a:t> </a:t>
          </a:r>
          <a:r>
            <a:rPr lang="en-US" dirty="0" err="1" smtClean="0">
              <a:latin typeface="Arial" pitchFamily="34" charset="0"/>
              <a:cs typeface="Arial" pitchFamily="34" charset="0"/>
            </a:rPr>
            <a:t>năng</a:t>
          </a:r>
          <a:endParaRPr lang="en-US" dirty="0">
            <a:latin typeface="Arial" pitchFamily="34" charset="0"/>
            <a:cs typeface="Arial" pitchFamily="34" charset="0"/>
          </a:endParaRPr>
        </a:p>
      </dgm:t>
    </dgm:pt>
    <dgm:pt modelId="{1BD9C7A0-14A6-4933-B8B2-A18E5CF51CD7}" type="parTrans" cxnId="{BE78D351-2162-4A00-9F14-234FBCBF1E8B}">
      <dgm:prSet/>
      <dgm:spPr/>
      <dgm:t>
        <a:bodyPr/>
        <a:lstStyle/>
        <a:p>
          <a:endParaRPr lang="en-US"/>
        </a:p>
      </dgm:t>
    </dgm:pt>
    <dgm:pt modelId="{240E821B-C325-42FE-9990-035ADBB2C7DA}" type="sibTrans" cxnId="{BE78D351-2162-4A00-9F14-234FBCBF1E8B}">
      <dgm:prSet/>
      <dgm:spPr/>
      <dgm:t>
        <a:bodyPr/>
        <a:lstStyle/>
        <a:p>
          <a:endParaRPr lang="en-US"/>
        </a:p>
      </dgm:t>
    </dgm:pt>
    <dgm:pt modelId="{E1FE119F-4EDE-4ADA-AABE-706E7EE10835}">
      <dgm:prSet phldrT="[Text]"/>
      <dgm:spPr/>
      <dgm:t>
        <a:bodyPr/>
        <a:lstStyle/>
        <a:p>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trại</a:t>
          </a:r>
          <a:r>
            <a:rPr lang="en-US" dirty="0" smtClean="0">
              <a:latin typeface="Arial" pitchFamily="34" charset="0"/>
              <a:cs typeface="Arial" pitchFamily="34" charset="0"/>
            </a:rPr>
            <a:t> </a:t>
          </a:r>
          <a:r>
            <a:rPr lang="en-US" dirty="0" err="1" smtClean="0">
              <a:latin typeface="Arial" pitchFamily="34" charset="0"/>
              <a:cs typeface="Arial" pitchFamily="34" charset="0"/>
            </a:rPr>
            <a:t>giam</a:t>
          </a:r>
          <a:endParaRPr lang="en-US" dirty="0">
            <a:latin typeface="Arial" pitchFamily="34" charset="0"/>
            <a:cs typeface="Arial" pitchFamily="34" charset="0"/>
          </a:endParaRPr>
        </a:p>
      </dgm:t>
    </dgm:pt>
    <dgm:pt modelId="{8EBB42EE-FED7-4ADD-9054-2A76843EE506}" type="parTrans" cxnId="{3AB17DFF-0156-4EF3-A64A-A08A78654D87}">
      <dgm:prSet/>
      <dgm:spPr/>
      <dgm:t>
        <a:bodyPr/>
        <a:lstStyle/>
        <a:p>
          <a:endParaRPr lang="en-US"/>
        </a:p>
      </dgm:t>
    </dgm:pt>
    <dgm:pt modelId="{9A58A847-6709-4E78-B343-FB4084309F5B}" type="sibTrans" cxnId="{3AB17DFF-0156-4EF3-A64A-A08A78654D87}">
      <dgm:prSet/>
      <dgm:spPr/>
      <dgm:t>
        <a:bodyPr/>
        <a:lstStyle/>
        <a:p>
          <a:endParaRPr lang="en-US"/>
        </a:p>
      </dgm:t>
    </dgm:pt>
    <dgm:pt modelId="{943862EA-1DC3-44B5-9997-86841DB7C171}">
      <dgm:prSet phldrT="[Text]"/>
      <dgm:spPr/>
      <dgm:t>
        <a:bodyPr/>
        <a:lstStyle/>
        <a:p>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trung</a:t>
          </a:r>
          <a:r>
            <a:rPr lang="en-US" dirty="0" smtClean="0">
              <a:latin typeface="Arial" pitchFamily="34" charset="0"/>
              <a:cs typeface="Arial" pitchFamily="34" charset="0"/>
            </a:rPr>
            <a:t> </a:t>
          </a:r>
          <a:r>
            <a:rPr lang="en-US" dirty="0" err="1" smtClean="0">
              <a:latin typeface="Arial" pitchFamily="34" charset="0"/>
              <a:cs typeface="Arial" pitchFamily="34" charset="0"/>
            </a:rPr>
            <a:t>tâm</a:t>
          </a:r>
          <a:r>
            <a:rPr lang="en-US" dirty="0" smtClean="0">
              <a:latin typeface="Arial" pitchFamily="34" charset="0"/>
              <a:cs typeface="Arial" pitchFamily="34" charset="0"/>
            </a:rPr>
            <a:t> </a:t>
          </a:r>
          <a:r>
            <a:rPr lang="en-US" dirty="0" err="1" smtClean="0">
              <a:latin typeface="Arial" pitchFamily="34" charset="0"/>
              <a:cs typeface="Arial" pitchFamily="34" charset="0"/>
            </a:rPr>
            <a:t>chăm</a:t>
          </a:r>
          <a:r>
            <a:rPr lang="en-US" dirty="0" smtClean="0">
              <a:latin typeface="Arial" pitchFamily="34" charset="0"/>
              <a:cs typeface="Arial" pitchFamily="34" charset="0"/>
            </a:rPr>
            <a:t> </a:t>
          </a:r>
          <a:r>
            <a:rPr lang="en-US" dirty="0" err="1" smtClean="0">
              <a:latin typeface="Arial" pitchFamily="34" charset="0"/>
              <a:cs typeface="Arial" pitchFamily="34" charset="0"/>
            </a:rPr>
            <a:t>sóc</a:t>
          </a:r>
          <a:r>
            <a:rPr lang="en-US" dirty="0" smtClean="0">
              <a:latin typeface="Arial" pitchFamily="34" charset="0"/>
              <a:cs typeface="Arial" pitchFamily="34" charset="0"/>
            </a:rPr>
            <a:t> </a:t>
          </a:r>
          <a:r>
            <a:rPr lang="en-US" dirty="0" err="1" smtClean="0">
              <a:latin typeface="Arial" pitchFamily="34" charset="0"/>
              <a:cs typeface="Arial" pitchFamily="34" charset="0"/>
            </a:rPr>
            <a:t>tre</a:t>
          </a:r>
          <a:r>
            <a:rPr lang="en-US" dirty="0" smtClean="0">
              <a:latin typeface="Arial" pitchFamily="34" charset="0"/>
              <a:cs typeface="Arial" pitchFamily="34" charset="0"/>
            </a:rPr>
            <a:t>̉ vị </a:t>
          </a:r>
          <a:r>
            <a:rPr lang="en-US" dirty="0" err="1" smtClean="0">
              <a:latin typeface="Arial" pitchFamily="34" charset="0"/>
              <a:cs typeface="Arial" pitchFamily="34" charset="0"/>
            </a:rPr>
            <a:t>thành</a:t>
          </a:r>
          <a:r>
            <a:rPr lang="en-US" dirty="0" smtClean="0">
              <a:latin typeface="Arial" pitchFamily="34" charset="0"/>
              <a:cs typeface="Arial" pitchFamily="34" charset="0"/>
            </a:rPr>
            <a:t> </a:t>
          </a:r>
          <a:r>
            <a:rPr lang="en-US" dirty="0" err="1" smtClean="0">
              <a:latin typeface="Arial" pitchFamily="34" charset="0"/>
              <a:cs typeface="Arial" pitchFamily="34" charset="0"/>
            </a:rPr>
            <a:t>niên</a:t>
          </a:r>
          <a:r>
            <a:rPr lang="en-US" dirty="0" smtClean="0">
              <a:latin typeface="Arial" pitchFamily="34" charset="0"/>
              <a:cs typeface="Arial" pitchFamily="34" charset="0"/>
            </a:rPr>
            <a:t> </a:t>
          </a:r>
          <a:endParaRPr lang="en-US" dirty="0">
            <a:latin typeface="Arial" pitchFamily="34" charset="0"/>
            <a:cs typeface="Arial" pitchFamily="34" charset="0"/>
          </a:endParaRPr>
        </a:p>
      </dgm:t>
    </dgm:pt>
    <dgm:pt modelId="{E4D9F9D2-4463-4948-A658-280BDDD1E35F}" type="parTrans" cxnId="{1739D22A-75E5-47AA-8C7F-86F697D1053B}">
      <dgm:prSet/>
      <dgm:spPr/>
      <dgm:t>
        <a:bodyPr/>
        <a:lstStyle/>
        <a:p>
          <a:endParaRPr lang="en-US"/>
        </a:p>
      </dgm:t>
    </dgm:pt>
    <dgm:pt modelId="{37EE259F-7048-4349-BF43-464D21C9AE01}" type="sibTrans" cxnId="{1739D22A-75E5-47AA-8C7F-86F697D1053B}">
      <dgm:prSet/>
      <dgm:spPr/>
      <dgm:t>
        <a:bodyPr/>
        <a:lstStyle/>
        <a:p>
          <a:endParaRPr lang="en-US"/>
        </a:p>
      </dgm:t>
    </dgm:pt>
    <dgm:pt modelId="{14760FDF-8A65-4531-9D24-73DD46016982}">
      <dgm:prSet phldrT="[Text]"/>
      <dgm:spPr/>
      <dgm:t>
        <a:bodyPr/>
        <a:lstStyle/>
        <a:p>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trung</a:t>
          </a:r>
          <a:r>
            <a:rPr lang="en-US" dirty="0" smtClean="0">
              <a:latin typeface="Arial" pitchFamily="34" charset="0"/>
              <a:cs typeface="Arial" pitchFamily="34" charset="0"/>
            </a:rPr>
            <a:t> </a:t>
          </a:r>
          <a:r>
            <a:rPr lang="en-US" dirty="0" err="1" smtClean="0">
              <a:latin typeface="Arial" pitchFamily="34" charset="0"/>
              <a:cs typeface="Arial" pitchFamily="34" charset="0"/>
            </a:rPr>
            <a:t>tâm</a:t>
          </a:r>
          <a:r>
            <a:rPr lang="en-US" dirty="0" smtClean="0">
              <a:latin typeface="Arial" pitchFamily="34" charset="0"/>
              <a:cs typeface="Arial" pitchFamily="34" charset="0"/>
            </a:rPr>
            <a:t> </a:t>
          </a:r>
          <a:r>
            <a:rPr lang="en-US" dirty="0" err="1" smtClean="0">
              <a:latin typeface="Arial" pitchFamily="34" charset="0"/>
              <a:cs typeface="Arial" pitchFamily="34" charset="0"/>
            </a:rPr>
            <a:t>hô</a:t>
          </a:r>
          <a:r>
            <a:rPr lang="en-US" dirty="0" smtClean="0">
              <a:latin typeface="Arial" pitchFamily="34" charset="0"/>
              <a:cs typeface="Arial" pitchFamily="34" charset="0"/>
            </a:rPr>
            <a:t>̃ </a:t>
          </a:r>
          <a:r>
            <a:rPr lang="en-US" dirty="0" err="1" smtClean="0">
              <a:latin typeface="Arial" pitchFamily="34" charset="0"/>
              <a:cs typeface="Arial" pitchFamily="34" charset="0"/>
            </a:rPr>
            <a:t>trơ</a:t>
          </a:r>
          <a:r>
            <a:rPr lang="en-US" dirty="0" smtClean="0">
              <a:latin typeface="Arial" pitchFamily="34" charset="0"/>
              <a:cs typeface="Arial" pitchFamily="34" charset="0"/>
            </a:rPr>
            <a:t>̣/</a:t>
          </a:r>
          <a:r>
            <a:rPr lang="en-US" dirty="0" err="1" smtClean="0">
              <a:latin typeface="Arial" pitchFamily="34" charset="0"/>
              <a:cs typeface="Arial" pitchFamily="34" charset="0"/>
            </a:rPr>
            <a:t>nha</a:t>
          </a:r>
          <a:r>
            <a:rPr lang="en-US" dirty="0" smtClean="0">
              <a:latin typeface="Arial" pitchFamily="34" charset="0"/>
              <a:cs typeface="Arial" pitchFamily="34" charset="0"/>
            </a:rPr>
            <a:t>̀ </a:t>
          </a:r>
          <a:r>
            <a:rPr lang="en-US" dirty="0" err="1" smtClean="0">
              <a:latin typeface="Arial" pitchFamily="34" charset="0"/>
              <a:cs typeface="Arial" pitchFamily="34" charset="0"/>
            </a:rPr>
            <a:t>tạm</a:t>
          </a:r>
          <a:r>
            <a:rPr lang="en-US" dirty="0" smtClean="0">
              <a:latin typeface="Arial" pitchFamily="34" charset="0"/>
              <a:cs typeface="Arial" pitchFamily="34" charset="0"/>
            </a:rPr>
            <a:t>  </a:t>
          </a:r>
          <a:r>
            <a:rPr lang="en-US" dirty="0" err="1" smtClean="0">
              <a:latin typeface="Arial" pitchFamily="34" charset="0"/>
              <a:cs typeface="Arial" pitchFamily="34" charset="0"/>
            </a:rPr>
            <a:t>lánh</a:t>
          </a:r>
          <a:r>
            <a:rPr lang="en-US" dirty="0" smtClean="0">
              <a:latin typeface="Arial" pitchFamily="34" charset="0"/>
              <a:cs typeface="Arial" pitchFamily="34" charset="0"/>
            </a:rPr>
            <a:t>/</a:t>
          </a:r>
          <a:r>
            <a:rPr lang="en-US" dirty="0" err="1" smtClean="0">
              <a:latin typeface="Arial" pitchFamily="34" charset="0"/>
              <a:cs typeface="Arial" pitchFamily="34" charset="0"/>
            </a:rPr>
            <a:t>nha</a:t>
          </a:r>
          <a:r>
            <a:rPr lang="en-US" dirty="0" smtClean="0">
              <a:latin typeface="Arial" pitchFamily="34" charset="0"/>
              <a:cs typeface="Arial" pitchFamily="34" charset="0"/>
            </a:rPr>
            <a:t>̀ </a:t>
          </a:r>
          <a:r>
            <a:rPr lang="en-US" dirty="0" err="1" smtClean="0">
              <a:latin typeface="Arial" pitchFamily="34" charset="0"/>
              <a:cs typeface="Arial" pitchFamily="34" charset="0"/>
            </a:rPr>
            <a:t>mơ</a:t>
          </a:r>
          <a:r>
            <a:rPr lang="en-US" dirty="0" smtClean="0">
              <a:latin typeface="Arial" pitchFamily="34" charset="0"/>
              <a:cs typeface="Arial" pitchFamily="34" charset="0"/>
            </a:rPr>
            <a:t>̉</a:t>
          </a:r>
          <a:endParaRPr lang="en-US" dirty="0">
            <a:latin typeface="Arial" pitchFamily="34" charset="0"/>
            <a:cs typeface="Arial" pitchFamily="34" charset="0"/>
          </a:endParaRPr>
        </a:p>
      </dgm:t>
    </dgm:pt>
    <dgm:pt modelId="{36C2E02E-CA6E-40D8-909C-D39BA557457E}" type="parTrans" cxnId="{E4718426-A241-471A-9875-A3A4F3E920FB}">
      <dgm:prSet/>
      <dgm:spPr/>
      <dgm:t>
        <a:bodyPr/>
        <a:lstStyle/>
        <a:p>
          <a:endParaRPr lang="en-US"/>
        </a:p>
      </dgm:t>
    </dgm:pt>
    <dgm:pt modelId="{3872C8AA-B005-4A32-B4CB-E7CFCF9AEDED}" type="sibTrans" cxnId="{E4718426-A241-471A-9875-A3A4F3E920FB}">
      <dgm:prSet/>
      <dgm:spPr/>
      <dgm:t>
        <a:bodyPr/>
        <a:lstStyle/>
        <a:p>
          <a:endParaRPr lang="en-US"/>
        </a:p>
      </dgm:t>
    </dgm:pt>
    <dgm:pt modelId="{590F1F6D-ABB2-4927-96D0-6AB57197986C}">
      <dgm:prSet phldrT="[Text]"/>
      <dgm:spPr/>
      <dgm:t>
        <a:bodyPr/>
        <a:lstStyle/>
        <a:p>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cơ</a:t>
          </a:r>
          <a:r>
            <a:rPr lang="en-US" dirty="0" smtClean="0">
              <a:latin typeface="Arial" pitchFamily="34" charset="0"/>
              <a:cs typeface="Arial" pitchFamily="34" charset="0"/>
            </a:rPr>
            <a:t> </a:t>
          </a:r>
          <a:r>
            <a:rPr lang="en-US" dirty="0" err="1" smtClean="0">
              <a:latin typeface="Arial" pitchFamily="34" charset="0"/>
              <a:cs typeface="Arial" pitchFamily="34" charset="0"/>
            </a:rPr>
            <a:t>sơ</a:t>
          </a:r>
          <a:r>
            <a:rPr lang="en-US" dirty="0" smtClean="0">
              <a:latin typeface="Arial" pitchFamily="34" charset="0"/>
              <a:cs typeface="Arial" pitchFamily="34" charset="0"/>
            </a:rPr>
            <a:t>̉ </a:t>
          </a:r>
          <a:r>
            <a:rPr lang="en-US" dirty="0" err="1" smtClean="0">
              <a:latin typeface="Arial" pitchFamily="34" charset="0"/>
              <a:cs typeface="Arial" pitchFamily="34" charset="0"/>
            </a:rPr>
            <a:t>vật</a:t>
          </a:r>
          <a:r>
            <a:rPr lang="en-US" dirty="0" smtClean="0">
              <a:latin typeface="Arial" pitchFamily="34" charset="0"/>
              <a:cs typeface="Arial" pitchFamily="34" charset="0"/>
            </a:rPr>
            <a:t> </a:t>
          </a:r>
          <a:r>
            <a:rPr lang="en-US" dirty="0" err="1" smtClean="0">
              <a:latin typeface="Arial" pitchFamily="34" charset="0"/>
              <a:cs typeface="Arial" pitchFamily="34" charset="0"/>
            </a:rPr>
            <a:t>chất</a:t>
          </a:r>
          <a:r>
            <a:rPr lang="en-US" dirty="0" smtClean="0">
              <a:latin typeface="Arial" pitchFamily="34" charset="0"/>
              <a:cs typeface="Arial" pitchFamily="34" charset="0"/>
            </a:rPr>
            <a:t> </a:t>
          </a:r>
          <a:r>
            <a:rPr lang="en-US" dirty="0" err="1" smtClean="0">
              <a:latin typeface="Arial" pitchFamily="34" charset="0"/>
              <a:cs typeface="Arial" pitchFamily="34" charset="0"/>
            </a:rPr>
            <a:t>phục</a:t>
          </a:r>
          <a:r>
            <a:rPr lang="en-US" dirty="0" smtClean="0">
              <a:latin typeface="Arial" pitchFamily="34" charset="0"/>
              <a:cs typeface="Arial" pitchFamily="34" charset="0"/>
            </a:rPr>
            <a:t> </a:t>
          </a:r>
          <a:r>
            <a:rPr lang="en-US" dirty="0" err="1" smtClean="0">
              <a:latin typeface="Arial" pitchFamily="34" charset="0"/>
              <a:cs typeface="Arial" pitchFamily="34" charset="0"/>
            </a:rPr>
            <a:t>hồi</a:t>
          </a:r>
          <a:r>
            <a:rPr lang="en-US" dirty="0" smtClean="0">
              <a:latin typeface="Arial" pitchFamily="34" charset="0"/>
              <a:cs typeface="Arial" pitchFamily="34" charset="0"/>
            </a:rPr>
            <a:t> </a:t>
          </a:r>
          <a:r>
            <a:rPr lang="en-US" dirty="0" err="1" smtClean="0">
              <a:latin typeface="Arial" pitchFamily="34" charset="0"/>
              <a:cs typeface="Arial" pitchFamily="34" charset="0"/>
            </a:rPr>
            <a:t>chức</a:t>
          </a:r>
          <a:r>
            <a:rPr lang="en-US" dirty="0" smtClean="0">
              <a:latin typeface="Arial" pitchFamily="34" charset="0"/>
              <a:cs typeface="Arial" pitchFamily="34" charset="0"/>
            </a:rPr>
            <a:t> </a:t>
          </a:r>
          <a:r>
            <a:rPr lang="en-US" dirty="0" err="1" smtClean="0">
              <a:latin typeface="Arial" pitchFamily="34" charset="0"/>
              <a:cs typeface="Arial" pitchFamily="34" charset="0"/>
            </a:rPr>
            <a:t>năng</a:t>
          </a:r>
          <a:r>
            <a:rPr lang="en-US" dirty="0" smtClean="0">
              <a:latin typeface="Arial" pitchFamily="34" charset="0"/>
              <a:cs typeface="Arial" pitchFamily="34" charset="0"/>
            </a:rPr>
            <a:t> </a:t>
          </a:r>
          <a:r>
            <a:rPr lang="en-US" dirty="0" err="1" smtClean="0">
              <a:latin typeface="Arial" pitchFamily="34" charset="0"/>
              <a:cs typeface="Arial" pitchFamily="34" charset="0"/>
            </a:rPr>
            <a:t>xa</a:t>
          </a:r>
          <a:r>
            <a:rPr lang="en-US" dirty="0" smtClean="0">
              <a:latin typeface="Arial" pitchFamily="34" charset="0"/>
              <a:cs typeface="Arial" pitchFamily="34" charset="0"/>
            </a:rPr>
            <a:t>̃ </a:t>
          </a:r>
          <a:r>
            <a:rPr lang="en-US" dirty="0" err="1" smtClean="0">
              <a:latin typeface="Arial" pitchFamily="34" charset="0"/>
              <a:cs typeface="Arial" pitchFamily="34" charset="0"/>
            </a:rPr>
            <a:t>hội</a:t>
          </a:r>
          <a:r>
            <a:rPr lang="en-US" dirty="0" smtClean="0">
              <a:latin typeface="Arial" pitchFamily="34" charset="0"/>
              <a:cs typeface="Arial" pitchFamily="34" charset="0"/>
            </a:rPr>
            <a:t> </a:t>
          </a:r>
          <a:r>
            <a:rPr lang="en-US" dirty="0" err="1" smtClean="0">
              <a:latin typeface="Arial" pitchFamily="34" charset="0"/>
              <a:cs typeface="Arial" pitchFamily="34" charset="0"/>
            </a:rPr>
            <a:t>tôn</a:t>
          </a:r>
          <a:r>
            <a:rPr lang="en-US" dirty="0" smtClean="0">
              <a:latin typeface="Arial" pitchFamily="34" charset="0"/>
              <a:cs typeface="Arial" pitchFamily="34" charset="0"/>
            </a:rPr>
            <a:t> </a:t>
          </a:r>
          <a:r>
            <a:rPr lang="en-US" dirty="0" err="1" smtClean="0">
              <a:latin typeface="Arial" pitchFamily="34" charset="0"/>
              <a:cs typeface="Arial" pitchFamily="34" charset="0"/>
            </a:rPr>
            <a:t>giáo</a:t>
          </a:r>
          <a:endParaRPr lang="en-US" dirty="0">
            <a:latin typeface="Arial" pitchFamily="34" charset="0"/>
            <a:cs typeface="Arial" pitchFamily="34" charset="0"/>
          </a:endParaRPr>
        </a:p>
      </dgm:t>
    </dgm:pt>
    <dgm:pt modelId="{4CD101F2-0584-4C0A-BC6E-72F06F18A485}" type="parTrans" cxnId="{7B9AAC65-A123-4553-8D8B-FF9AFEF42BA2}">
      <dgm:prSet/>
      <dgm:spPr/>
      <dgm:t>
        <a:bodyPr/>
        <a:lstStyle/>
        <a:p>
          <a:endParaRPr lang="en-US"/>
        </a:p>
      </dgm:t>
    </dgm:pt>
    <dgm:pt modelId="{5EE5C223-6541-4A15-81C6-49C984EE994A}" type="sibTrans" cxnId="{7B9AAC65-A123-4553-8D8B-FF9AFEF42BA2}">
      <dgm:prSet/>
      <dgm:spPr/>
      <dgm:t>
        <a:bodyPr/>
        <a:lstStyle/>
        <a:p>
          <a:endParaRPr lang="en-US"/>
        </a:p>
      </dgm:t>
    </dgm:pt>
    <dgm:pt modelId="{FB4D126A-B511-4917-B7CE-A5DD6F712D07}">
      <dgm:prSet phldrT="[Text]"/>
      <dgm:spPr/>
      <dgm:t>
        <a:bodyPr/>
        <a:lstStyle/>
        <a:p>
          <a:pPr>
            <a:lnSpc>
              <a:spcPct val="150000"/>
            </a:lnSpc>
          </a:pPr>
          <a:r>
            <a:rPr lang="vi-VN" dirty="0" smtClean="0">
              <a:latin typeface="Arial" pitchFamily="34" charset="0"/>
              <a:cs typeface="Arial" pitchFamily="34" charset="0"/>
            </a:rPr>
            <a:t>Điểm nóng / địa điểm ăn xin</a:t>
          </a:r>
          <a:endParaRPr lang="en-US" dirty="0">
            <a:latin typeface="Arial" pitchFamily="34" charset="0"/>
            <a:cs typeface="Arial" pitchFamily="34" charset="0"/>
          </a:endParaRPr>
        </a:p>
      </dgm:t>
    </dgm:pt>
    <dgm:pt modelId="{BC855B70-6538-4F51-AF25-39B591016C44}" type="parTrans" cxnId="{D536B281-07A4-4BD3-BAD7-046C8D39038C}">
      <dgm:prSet/>
      <dgm:spPr/>
      <dgm:t>
        <a:bodyPr/>
        <a:lstStyle/>
        <a:p>
          <a:endParaRPr lang="en-US"/>
        </a:p>
      </dgm:t>
    </dgm:pt>
    <dgm:pt modelId="{4540D3F6-D9B0-4025-955A-32B8F71B32C1}" type="sibTrans" cxnId="{D536B281-07A4-4BD3-BAD7-046C8D39038C}">
      <dgm:prSet/>
      <dgm:spPr/>
      <dgm:t>
        <a:bodyPr/>
        <a:lstStyle/>
        <a:p>
          <a:endParaRPr lang="en-US"/>
        </a:p>
      </dgm:t>
    </dgm:pt>
    <dgm:pt modelId="{FAD87B88-1D4F-4EAF-9121-5263B4F09884}">
      <dgm:prSet/>
      <dgm:spPr/>
      <dgm:t>
        <a:bodyPr/>
        <a:lstStyle/>
        <a:p>
          <a:pPr>
            <a:lnSpc>
              <a:spcPct val="150000"/>
            </a:lnSpc>
          </a:pPr>
          <a:r>
            <a:rPr lang="vi-VN" dirty="0">
              <a:latin typeface="Arial" pitchFamily="34" charset="0"/>
              <a:cs typeface="Arial" pitchFamily="34" charset="0"/>
            </a:rPr>
            <a:t>Phòng khám di động / </a:t>
          </a:r>
          <a:r>
            <a:rPr lang="vi-VN" dirty="0" smtClean="0">
              <a:latin typeface="Arial" pitchFamily="34" charset="0"/>
              <a:cs typeface="Arial" pitchFamily="34" charset="0"/>
            </a:rPr>
            <a:t>tiếp cận</a:t>
          </a:r>
          <a:r>
            <a:rPr lang="en-US" dirty="0" smtClean="0">
              <a:latin typeface="Arial" pitchFamily="34" charset="0"/>
              <a:cs typeface="Arial" pitchFamily="34" charset="0"/>
            </a:rPr>
            <a:t> </a:t>
          </a:r>
          <a:r>
            <a:rPr lang="vi-VN" dirty="0" smtClean="0">
              <a:latin typeface="Arial" pitchFamily="34" charset="0"/>
              <a:cs typeface="Arial" pitchFamily="34" charset="0"/>
            </a:rPr>
            <a:t>di động</a:t>
          </a:r>
          <a:endParaRPr lang="en-US" dirty="0">
            <a:latin typeface="Arial" pitchFamily="34" charset="0"/>
            <a:cs typeface="Arial" pitchFamily="34" charset="0"/>
          </a:endParaRPr>
        </a:p>
      </dgm:t>
    </dgm:pt>
    <dgm:pt modelId="{4131C9E6-83AB-4931-8841-69BADE64F93A}" type="parTrans" cxnId="{3D6E4701-8BBF-48F0-818E-F990AC984B75}">
      <dgm:prSet/>
      <dgm:spPr/>
      <dgm:t>
        <a:bodyPr/>
        <a:lstStyle/>
        <a:p>
          <a:endParaRPr lang="en-US"/>
        </a:p>
      </dgm:t>
    </dgm:pt>
    <dgm:pt modelId="{02B55054-6D25-4FCF-8135-53B7B216880B}" type="sibTrans" cxnId="{3D6E4701-8BBF-48F0-818E-F990AC984B75}">
      <dgm:prSet/>
      <dgm:spPr/>
      <dgm:t>
        <a:bodyPr/>
        <a:lstStyle/>
        <a:p>
          <a:endParaRPr lang="en-US"/>
        </a:p>
      </dgm:t>
    </dgm:pt>
    <dgm:pt modelId="{A37000A3-2690-42A6-9E84-A64D76357C84}">
      <dgm:prSet/>
      <dgm:spPr/>
      <dgm:t>
        <a:bodyPr/>
        <a:lstStyle/>
        <a:p>
          <a:pPr>
            <a:lnSpc>
              <a:spcPct val="150000"/>
            </a:lnSpc>
          </a:pPr>
          <a:r>
            <a:rPr lang="en-US" dirty="0" err="1" smtClean="0">
              <a:latin typeface="Arial" pitchFamily="34" charset="0"/>
              <a:cs typeface="Arial" pitchFamily="34" charset="0"/>
            </a:rPr>
            <a:t>Vãng</a:t>
          </a:r>
          <a:r>
            <a:rPr lang="en-US" dirty="0" smtClean="0">
              <a:latin typeface="Arial" pitchFamily="34" charset="0"/>
              <a:cs typeface="Arial" pitchFamily="34" charset="0"/>
            </a:rPr>
            <a:t> </a:t>
          </a:r>
          <a:r>
            <a:rPr lang="en-US" dirty="0" err="1" smtClean="0">
              <a:latin typeface="Arial" pitchFamily="34" charset="0"/>
              <a:cs typeface="Arial" pitchFamily="34" charset="0"/>
            </a:rPr>
            <a:t>gia</a:t>
          </a:r>
          <a:endParaRPr lang="en-US" dirty="0">
            <a:latin typeface="Arial" pitchFamily="34" charset="0"/>
            <a:cs typeface="Arial" pitchFamily="34" charset="0"/>
          </a:endParaRPr>
        </a:p>
      </dgm:t>
    </dgm:pt>
    <dgm:pt modelId="{245A5250-89A0-44F5-8734-DAB22C8B99F4}" type="parTrans" cxnId="{906CC7D0-00BD-4301-94A6-97C0D65877E4}">
      <dgm:prSet/>
      <dgm:spPr/>
      <dgm:t>
        <a:bodyPr/>
        <a:lstStyle/>
        <a:p>
          <a:endParaRPr lang="en-US"/>
        </a:p>
      </dgm:t>
    </dgm:pt>
    <dgm:pt modelId="{D402CE06-B4CE-426D-98DD-2442F8EDD48B}" type="sibTrans" cxnId="{906CC7D0-00BD-4301-94A6-97C0D65877E4}">
      <dgm:prSet/>
      <dgm:spPr/>
      <dgm:t>
        <a:bodyPr/>
        <a:lstStyle/>
        <a:p>
          <a:endParaRPr lang="en-US"/>
        </a:p>
      </dgm:t>
    </dgm:pt>
    <dgm:pt modelId="{DFAF1365-B108-4891-86E1-B653C8EEC0DF}">
      <dgm:prSet phldrT="[Text]"/>
      <dgm:spPr/>
      <dgm:t>
        <a:bodyPr/>
        <a:lstStyle/>
        <a:p>
          <a:pPr marL="236538" marR="0" indent="0" defTabSz="914400" eaLnBrk="1" fontAlgn="auto" latinLnBrk="0" hangingPunct="1">
            <a:lnSpc>
              <a:spcPct val="150000"/>
            </a:lnSpc>
            <a:spcBef>
              <a:spcPts val="0"/>
            </a:spcBef>
            <a:spcAft>
              <a:spcPts val="0"/>
            </a:spcAft>
            <a:buClrTx/>
            <a:buSzTx/>
            <a:buFontTx/>
            <a:buNone/>
            <a:tabLst/>
            <a:defRPr/>
          </a:pPr>
          <a:r>
            <a:rPr lang="en-US" dirty="0" smtClean="0">
              <a:latin typeface="Arial" pitchFamily="34" charset="0"/>
              <a:cs typeface="Arial" pitchFamily="34" charset="0"/>
            </a:rPr>
            <a:t>IBBS</a:t>
          </a:r>
          <a:endParaRPr lang="en-US" dirty="0">
            <a:latin typeface="Arial" pitchFamily="34" charset="0"/>
            <a:cs typeface="Arial" pitchFamily="34" charset="0"/>
          </a:endParaRPr>
        </a:p>
      </dgm:t>
    </dgm:pt>
    <dgm:pt modelId="{82EB48C2-4412-4B72-9B41-A3FD50D2DC24}" type="parTrans" cxnId="{17562ED4-AE4D-44DF-81A1-EE69BE7E1B09}">
      <dgm:prSet/>
      <dgm:spPr/>
      <dgm:t>
        <a:bodyPr/>
        <a:lstStyle/>
        <a:p>
          <a:endParaRPr lang="en-US"/>
        </a:p>
      </dgm:t>
    </dgm:pt>
    <dgm:pt modelId="{6C50541D-2ED7-4B79-9479-65FD4ACFBD5E}" type="sibTrans" cxnId="{17562ED4-AE4D-44DF-81A1-EE69BE7E1B09}">
      <dgm:prSet/>
      <dgm:spPr/>
      <dgm:t>
        <a:bodyPr/>
        <a:lstStyle/>
        <a:p>
          <a:endParaRPr lang="en-US"/>
        </a:p>
      </dgm:t>
    </dgm:pt>
    <dgm:pt modelId="{48394D58-C1E0-43CC-988A-7AD5522392A5}">
      <dgm:prSet/>
      <dgm:spPr/>
      <dgm:t>
        <a:bodyPr/>
        <a:lstStyle/>
        <a:p>
          <a:pPr marL="228600" indent="0" defTabSz="889000">
            <a:lnSpc>
              <a:spcPct val="150000"/>
            </a:lnSpc>
            <a:spcBef>
              <a:spcPct val="0"/>
            </a:spcBef>
            <a:spcAft>
              <a:spcPct val="15000"/>
            </a:spcAft>
            <a:buNone/>
          </a:pPr>
          <a:r>
            <a:rPr lang="en-US" dirty="0" err="1" smtClean="0">
              <a:latin typeface="Arial" pitchFamily="34" charset="0"/>
              <a:cs typeface="Arial" pitchFamily="34" charset="0"/>
            </a:rPr>
            <a:t>Phòng</a:t>
          </a:r>
          <a:r>
            <a:rPr lang="en-US" dirty="0" smtClean="0">
              <a:latin typeface="Arial" pitchFamily="34" charset="0"/>
              <a:cs typeface="Arial" pitchFamily="34" charset="0"/>
            </a:rPr>
            <a:t> </a:t>
          </a:r>
          <a:r>
            <a:rPr lang="en-US" dirty="0" err="1" smtClean="0">
              <a:latin typeface="Arial" pitchFamily="34" charset="0"/>
              <a:cs typeface="Arial" pitchFamily="34" charset="0"/>
            </a:rPr>
            <a:t>khám</a:t>
          </a:r>
          <a:r>
            <a:rPr lang="en-US" dirty="0" smtClean="0">
              <a:latin typeface="Arial" pitchFamily="34" charset="0"/>
              <a:cs typeface="Arial" pitchFamily="34" charset="0"/>
            </a:rPr>
            <a:t> </a:t>
          </a:r>
          <a:r>
            <a:rPr lang="en-US" dirty="0" err="1" smtClean="0">
              <a:latin typeface="Arial" pitchFamily="34" charset="0"/>
              <a:cs typeface="Arial" pitchFamily="34" charset="0"/>
            </a:rPr>
            <a:t>lâm</a:t>
          </a:r>
          <a:r>
            <a:rPr lang="en-US" dirty="0" smtClean="0">
              <a:latin typeface="Arial" pitchFamily="34" charset="0"/>
              <a:cs typeface="Arial" pitchFamily="34" charset="0"/>
            </a:rPr>
            <a:t> </a:t>
          </a:r>
          <a:r>
            <a:rPr lang="en-US" dirty="0">
              <a:latin typeface="Arial" pitchFamily="34" charset="0"/>
              <a:cs typeface="Arial" pitchFamily="34" charset="0"/>
            </a:rPr>
            <a:t>sàng (</a:t>
          </a:r>
          <a:r>
            <a:rPr lang="en-US" dirty="0" err="1">
              <a:latin typeface="Arial" pitchFamily="34" charset="0"/>
              <a:cs typeface="Arial" pitchFamily="34" charset="0"/>
            </a:rPr>
            <a:t>cấp</a:t>
          </a:r>
          <a:r>
            <a:rPr lang="en-US" dirty="0">
              <a:latin typeface="Arial" pitchFamily="34" charset="0"/>
              <a:cs typeface="Arial" pitchFamily="34" charset="0"/>
            </a:rPr>
            <a:t> </a:t>
          </a:r>
          <a:r>
            <a:rPr lang="en-US" dirty="0" err="1" smtClean="0">
              <a:latin typeface="Arial" pitchFamily="34" charset="0"/>
              <a:cs typeface="Arial" pitchFamily="34" charset="0"/>
            </a:rPr>
            <a:t>quận</a:t>
          </a:r>
          <a:r>
            <a:rPr lang="en-US" dirty="0" smtClean="0">
              <a:latin typeface="Arial" pitchFamily="34" charset="0"/>
              <a:cs typeface="Arial" pitchFamily="34" charset="0"/>
            </a:rPr>
            <a:t>/</a:t>
          </a:r>
          <a:r>
            <a:rPr lang="en-US" dirty="0" err="1" smtClean="0">
              <a:latin typeface="Arial" pitchFamily="34" charset="0"/>
              <a:cs typeface="Arial" pitchFamily="34" charset="0"/>
            </a:rPr>
            <a:t>huyện</a:t>
          </a:r>
          <a:r>
            <a:rPr lang="en-US" dirty="0">
              <a:latin typeface="Arial" pitchFamily="34" charset="0"/>
              <a:cs typeface="Arial" pitchFamily="34" charset="0"/>
            </a:rPr>
            <a:t>)</a:t>
          </a:r>
        </a:p>
      </dgm:t>
    </dgm:pt>
    <dgm:pt modelId="{72A5AEE2-3385-4B96-A18C-0195297CDDB2}" type="parTrans" cxnId="{33F59B95-6CB4-43A9-8D90-582CF00C3335}">
      <dgm:prSet/>
      <dgm:spPr/>
      <dgm:t>
        <a:bodyPr/>
        <a:lstStyle/>
        <a:p>
          <a:endParaRPr lang="en-US"/>
        </a:p>
      </dgm:t>
    </dgm:pt>
    <dgm:pt modelId="{C5FF5C31-627C-4956-9257-3682C299DB1F}" type="sibTrans" cxnId="{33F59B95-6CB4-43A9-8D90-582CF00C3335}">
      <dgm:prSet/>
      <dgm:spPr/>
      <dgm:t>
        <a:bodyPr/>
        <a:lstStyle/>
        <a:p>
          <a:endParaRPr lang="en-US"/>
        </a:p>
      </dgm:t>
    </dgm:pt>
    <dgm:pt modelId="{0B5AFC2A-B097-4F56-96F8-542AF5E5BCCD}">
      <dgm:prSet/>
      <dgm:spPr/>
      <dgm:t>
        <a:bodyPr/>
        <a:lstStyle/>
        <a:p>
          <a:pPr marL="228600" indent="0" defTabSz="889000">
            <a:lnSpc>
              <a:spcPct val="150000"/>
            </a:lnSpc>
            <a:spcBef>
              <a:spcPct val="0"/>
            </a:spcBef>
            <a:spcAft>
              <a:spcPct val="15000"/>
            </a:spcAft>
            <a:buNone/>
          </a:pPr>
          <a:r>
            <a:rPr lang="en-US" dirty="0" err="1" smtClean="0">
              <a:latin typeface="Arial" pitchFamily="34" charset="0"/>
              <a:cs typeface="Arial" pitchFamily="34" charset="0"/>
            </a:rPr>
            <a:t>Trại</a:t>
          </a:r>
          <a:r>
            <a:rPr lang="en-US" dirty="0" smtClean="0">
              <a:latin typeface="Arial" pitchFamily="34" charset="0"/>
              <a:cs typeface="Arial" pitchFamily="34" charset="0"/>
            </a:rPr>
            <a:t> </a:t>
          </a:r>
          <a:r>
            <a:rPr lang="en-US" dirty="0" err="1" smtClean="0">
              <a:latin typeface="Arial" pitchFamily="34" charset="0"/>
              <a:cs typeface="Arial" pitchFamily="34" charset="0"/>
            </a:rPr>
            <a:t>giam</a:t>
          </a:r>
          <a:r>
            <a:rPr lang="en-US" dirty="0" smtClean="0">
              <a:latin typeface="Arial" pitchFamily="34" charset="0"/>
              <a:cs typeface="Arial" pitchFamily="34" charset="0"/>
            </a:rPr>
            <a:t> </a:t>
          </a:r>
          <a:r>
            <a:rPr lang="en-US" dirty="0">
              <a:latin typeface="Arial" pitchFamily="34" charset="0"/>
              <a:cs typeface="Arial" pitchFamily="34" charset="0"/>
            </a:rPr>
            <a:t>/ </a:t>
          </a:r>
          <a:r>
            <a:rPr lang="en-US" dirty="0" err="1" smtClean="0">
              <a:latin typeface="Arial" pitchFamily="34" charset="0"/>
              <a:cs typeface="Arial" pitchFamily="34" charset="0"/>
            </a:rPr>
            <a:t>trung</a:t>
          </a:r>
          <a:r>
            <a:rPr lang="en-US" dirty="0" smtClean="0">
              <a:latin typeface="Arial" pitchFamily="34" charset="0"/>
              <a:cs typeface="Arial" pitchFamily="34" charset="0"/>
            </a:rPr>
            <a:t> </a:t>
          </a:r>
          <a:r>
            <a:rPr lang="en-US" dirty="0" err="1" smtClean="0">
              <a:latin typeface="Arial" pitchFamily="34" charset="0"/>
              <a:cs typeface="Arial" pitchFamily="34" charset="0"/>
            </a:rPr>
            <a:t>tâm</a:t>
          </a:r>
          <a:r>
            <a:rPr lang="en-US" dirty="0" smtClean="0">
              <a:latin typeface="Arial" pitchFamily="34" charset="0"/>
              <a:cs typeface="Arial" pitchFamily="34" charset="0"/>
            </a:rPr>
            <a:t> </a:t>
          </a:r>
          <a:r>
            <a:rPr lang="en-US" dirty="0" err="1" smtClean="0">
              <a:latin typeface="Arial" pitchFamily="34" charset="0"/>
              <a:cs typeface="Arial" pitchFamily="34" charset="0"/>
            </a:rPr>
            <a:t>phục</a:t>
          </a:r>
          <a:r>
            <a:rPr lang="en-US" dirty="0" smtClean="0">
              <a:latin typeface="Arial" pitchFamily="34" charset="0"/>
              <a:cs typeface="Arial" pitchFamily="34" charset="0"/>
            </a:rPr>
            <a:t> </a:t>
          </a:r>
          <a:r>
            <a:rPr lang="en-US" dirty="0" err="1" smtClean="0">
              <a:latin typeface="Arial" pitchFamily="34" charset="0"/>
              <a:cs typeface="Arial" pitchFamily="34" charset="0"/>
            </a:rPr>
            <a:t>hồi</a:t>
          </a:r>
          <a:r>
            <a:rPr lang="en-US" dirty="0" smtClean="0">
              <a:latin typeface="Arial" pitchFamily="34" charset="0"/>
              <a:cs typeface="Arial" pitchFamily="34" charset="0"/>
            </a:rPr>
            <a:t> </a:t>
          </a:r>
          <a:r>
            <a:rPr lang="en-US" dirty="0" err="1" smtClean="0">
              <a:latin typeface="Arial" pitchFamily="34" charset="0"/>
              <a:cs typeface="Arial" pitchFamily="34" charset="0"/>
            </a:rPr>
            <a:t>nhân</a:t>
          </a:r>
          <a:r>
            <a:rPr lang="en-US" dirty="0" smtClean="0">
              <a:latin typeface="Arial" pitchFamily="34" charset="0"/>
              <a:cs typeface="Arial" pitchFamily="34" charset="0"/>
            </a:rPr>
            <a:t> </a:t>
          </a:r>
          <a:r>
            <a:rPr lang="en-US" dirty="0" err="1" smtClean="0">
              <a:latin typeface="Arial" pitchFamily="34" charset="0"/>
              <a:cs typeface="Arial" pitchFamily="34" charset="0"/>
            </a:rPr>
            <a:t>phẩm</a:t>
          </a:r>
          <a:endParaRPr lang="en-US" dirty="0">
            <a:latin typeface="Arial" pitchFamily="34" charset="0"/>
            <a:cs typeface="Arial" pitchFamily="34" charset="0"/>
          </a:endParaRPr>
        </a:p>
      </dgm:t>
    </dgm:pt>
    <dgm:pt modelId="{9FD028B6-44E4-48BE-9713-33A9DDB39E52}" type="parTrans" cxnId="{724F6712-E43F-4AB8-BAC2-559852F4F73D}">
      <dgm:prSet/>
      <dgm:spPr/>
      <dgm:t>
        <a:bodyPr/>
        <a:lstStyle/>
        <a:p>
          <a:endParaRPr lang="en-US"/>
        </a:p>
      </dgm:t>
    </dgm:pt>
    <dgm:pt modelId="{3EA5711B-E0D8-48F4-99C4-8819024A68F2}" type="sibTrans" cxnId="{724F6712-E43F-4AB8-BAC2-559852F4F73D}">
      <dgm:prSet/>
      <dgm:spPr/>
      <dgm:t>
        <a:bodyPr/>
        <a:lstStyle/>
        <a:p>
          <a:endParaRPr lang="en-US"/>
        </a:p>
      </dgm:t>
    </dgm:pt>
    <dgm:pt modelId="{F6F5DA69-49E5-4D1D-A9EF-3816D9BAF3DD}">
      <dgm:prSet/>
      <dgm:spPr/>
      <dgm:t>
        <a:bodyPr/>
        <a:lstStyle/>
        <a:p>
          <a:pPr marL="228600" indent="0" defTabSz="889000">
            <a:lnSpc>
              <a:spcPct val="150000"/>
            </a:lnSpc>
            <a:spcBef>
              <a:spcPct val="0"/>
            </a:spcBef>
            <a:spcAft>
              <a:spcPct val="15000"/>
            </a:spcAft>
            <a:buNone/>
          </a:pPr>
          <a:r>
            <a:rPr lang="en-US" dirty="0">
              <a:latin typeface="Arial" pitchFamily="34" charset="0"/>
              <a:cs typeface="Arial" pitchFamily="34" charset="0"/>
            </a:rPr>
            <a:t>Thực thi pháp luật</a:t>
          </a:r>
        </a:p>
      </dgm:t>
    </dgm:pt>
    <dgm:pt modelId="{7F6C0415-84F4-45E7-9846-42C8B5675E18}" type="parTrans" cxnId="{EECCCC55-1AD0-4F40-8E74-5C6D7D79894D}">
      <dgm:prSet/>
      <dgm:spPr/>
      <dgm:t>
        <a:bodyPr/>
        <a:lstStyle/>
        <a:p>
          <a:endParaRPr lang="en-US"/>
        </a:p>
      </dgm:t>
    </dgm:pt>
    <dgm:pt modelId="{44D9F851-389B-49B5-A9DB-33305D4ABB5C}" type="sibTrans" cxnId="{EECCCC55-1AD0-4F40-8E74-5C6D7D79894D}">
      <dgm:prSet/>
      <dgm:spPr/>
      <dgm:t>
        <a:bodyPr/>
        <a:lstStyle/>
        <a:p>
          <a:endParaRPr lang="en-US"/>
        </a:p>
      </dgm:t>
    </dgm:pt>
    <dgm:pt modelId="{E18F1107-94E6-4850-9005-2C7A82CD2B4E}">
      <dgm:prSet/>
      <dgm:spPr/>
      <dgm:t>
        <a:bodyPr/>
        <a:lstStyle/>
        <a:p>
          <a:pPr marL="228600" indent="0" defTabSz="889000">
            <a:lnSpc>
              <a:spcPct val="150000"/>
            </a:lnSpc>
            <a:spcBef>
              <a:spcPct val="0"/>
            </a:spcBef>
            <a:spcAft>
              <a:spcPct val="15000"/>
            </a:spcAft>
            <a:buNone/>
          </a:pPr>
          <a:r>
            <a:rPr lang="vi-VN" dirty="0">
              <a:latin typeface="Arial" pitchFamily="34" charset="0"/>
              <a:cs typeface="Arial" pitchFamily="34" charset="0"/>
            </a:rPr>
            <a:t>Nghiên cứu Hoạt động</a:t>
          </a:r>
          <a:endParaRPr lang="en-US" dirty="0">
            <a:latin typeface="Arial" pitchFamily="34" charset="0"/>
            <a:cs typeface="Arial" pitchFamily="34" charset="0"/>
          </a:endParaRPr>
        </a:p>
      </dgm:t>
    </dgm:pt>
    <dgm:pt modelId="{68740731-005A-4D60-84DE-B2F113E9D04E}" type="parTrans" cxnId="{B01B947E-0D92-4411-B339-4D53D71E51EA}">
      <dgm:prSet/>
      <dgm:spPr/>
      <dgm:t>
        <a:bodyPr/>
        <a:lstStyle/>
        <a:p>
          <a:endParaRPr lang="en-US"/>
        </a:p>
      </dgm:t>
    </dgm:pt>
    <dgm:pt modelId="{08705558-9636-4951-BFB5-7DBFD0A1A6F4}" type="sibTrans" cxnId="{B01B947E-0D92-4411-B339-4D53D71E51EA}">
      <dgm:prSet/>
      <dgm:spPr/>
      <dgm:t>
        <a:bodyPr/>
        <a:lstStyle/>
        <a:p>
          <a:endParaRPr lang="en-US"/>
        </a:p>
      </dgm:t>
    </dgm:pt>
    <dgm:pt modelId="{E9187668-31CE-4994-BC5F-3833D9248920}">
      <dgm:prSet/>
      <dgm:spPr/>
      <dgm:t>
        <a:bodyPr/>
        <a:lstStyle/>
        <a:p>
          <a:pPr marL="228600" indent="0" defTabSz="889000">
            <a:lnSpc>
              <a:spcPct val="150000"/>
            </a:lnSpc>
            <a:spcBef>
              <a:spcPct val="0"/>
            </a:spcBef>
            <a:spcAft>
              <a:spcPct val="15000"/>
            </a:spcAft>
            <a:buNone/>
          </a:pPr>
          <a:r>
            <a:rPr lang="en-US" dirty="0" err="1" smtClean="0">
              <a:latin typeface="Arial" pitchFamily="34" charset="0"/>
              <a:cs typeface="Arial" pitchFamily="34" charset="0"/>
            </a:rPr>
            <a:t>Lập</a:t>
          </a:r>
          <a:r>
            <a:rPr lang="en-US" dirty="0" smtClean="0">
              <a:latin typeface="Arial" pitchFamily="34" charset="0"/>
              <a:cs typeface="Arial" pitchFamily="34" charset="0"/>
            </a:rPr>
            <a:t> </a:t>
          </a:r>
          <a:r>
            <a:rPr lang="en-US" dirty="0" err="1" smtClean="0">
              <a:latin typeface="Arial" pitchFamily="34" charset="0"/>
              <a:cs typeface="Arial" pitchFamily="34" charset="0"/>
            </a:rPr>
            <a:t>bản</a:t>
          </a:r>
          <a:r>
            <a:rPr lang="en-US" dirty="0" smtClean="0">
              <a:latin typeface="Arial" pitchFamily="34" charset="0"/>
              <a:cs typeface="Arial" pitchFamily="34" charset="0"/>
            </a:rPr>
            <a:t> </a:t>
          </a:r>
          <a:r>
            <a:rPr lang="en-US" dirty="0" err="1" smtClean="0">
              <a:latin typeface="Arial" pitchFamily="34" charset="0"/>
              <a:cs typeface="Arial" pitchFamily="34" charset="0"/>
            </a:rPr>
            <a:t>đô</a:t>
          </a:r>
          <a:r>
            <a:rPr lang="en-US" dirty="0" smtClean="0">
              <a:latin typeface="Arial" pitchFamily="34" charset="0"/>
              <a:cs typeface="Arial" pitchFamily="34" charset="0"/>
            </a:rPr>
            <a:t>̀ </a:t>
          </a:r>
          <a:r>
            <a:rPr lang="en-US" dirty="0" err="1" smtClean="0">
              <a:latin typeface="Arial" pitchFamily="34" charset="0"/>
              <a:cs typeface="Arial" pitchFamily="34" charset="0"/>
            </a:rPr>
            <a:t>cộng</a:t>
          </a:r>
          <a:r>
            <a:rPr lang="en-US" dirty="0" smtClean="0">
              <a:latin typeface="Arial" pitchFamily="34" charset="0"/>
              <a:cs typeface="Arial" pitchFamily="34" charset="0"/>
            </a:rPr>
            <a:t> </a:t>
          </a:r>
          <a:r>
            <a:rPr lang="en-US" dirty="0" err="1" smtClean="0">
              <a:latin typeface="Arial" pitchFamily="34" charset="0"/>
              <a:cs typeface="Arial" pitchFamily="34" charset="0"/>
            </a:rPr>
            <a:t>đồng</a:t>
          </a:r>
          <a:endParaRPr lang="en-US" dirty="0">
            <a:latin typeface="Arial" pitchFamily="34" charset="0"/>
            <a:cs typeface="Arial" pitchFamily="34" charset="0"/>
          </a:endParaRPr>
        </a:p>
      </dgm:t>
    </dgm:pt>
    <dgm:pt modelId="{A6327EC7-76DB-4210-8933-6881486AEE9C}" type="parTrans" cxnId="{AD0B7318-9DD1-4928-A0D7-A61013AC6973}">
      <dgm:prSet/>
      <dgm:spPr/>
      <dgm:t>
        <a:bodyPr/>
        <a:lstStyle/>
        <a:p>
          <a:endParaRPr lang="en-US"/>
        </a:p>
      </dgm:t>
    </dgm:pt>
    <dgm:pt modelId="{795F44C2-AA7B-490C-8B72-A14B12670B01}" type="sibTrans" cxnId="{AD0B7318-9DD1-4928-A0D7-A61013AC6973}">
      <dgm:prSet/>
      <dgm:spPr/>
      <dgm:t>
        <a:bodyPr/>
        <a:lstStyle/>
        <a:p>
          <a:endParaRPr lang="en-US"/>
        </a:p>
      </dgm:t>
    </dgm:pt>
    <dgm:pt modelId="{D03BBD06-502C-453C-8F64-BB4C7D276F54}" type="pres">
      <dgm:prSet presAssocID="{E1A4C8DD-595E-4A9F-AF03-AEE3BABF98D8}" presName="Name0" presStyleCnt="0">
        <dgm:presLayoutVars>
          <dgm:dir/>
          <dgm:animLvl val="lvl"/>
          <dgm:resizeHandles val="exact"/>
        </dgm:presLayoutVars>
      </dgm:prSet>
      <dgm:spPr/>
      <dgm:t>
        <a:bodyPr/>
        <a:lstStyle/>
        <a:p>
          <a:endParaRPr lang="en-US"/>
        </a:p>
      </dgm:t>
    </dgm:pt>
    <dgm:pt modelId="{C65272B1-E09B-4FEC-8523-B83E22AD9FB6}" type="pres">
      <dgm:prSet presAssocID="{98A82F98-1C8C-4EAB-9AC7-AF631AB544A9}" presName="composite" presStyleCnt="0"/>
      <dgm:spPr/>
    </dgm:pt>
    <dgm:pt modelId="{305C6B68-1FCB-4A5B-A337-980F3D6BCDFE}" type="pres">
      <dgm:prSet presAssocID="{98A82F98-1C8C-4EAB-9AC7-AF631AB544A9}" presName="parTx" presStyleLbl="alignNode1" presStyleIdx="0" presStyleCnt="3">
        <dgm:presLayoutVars>
          <dgm:chMax val="0"/>
          <dgm:chPref val="0"/>
          <dgm:bulletEnabled val="1"/>
        </dgm:presLayoutVars>
      </dgm:prSet>
      <dgm:spPr/>
      <dgm:t>
        <a:bodyPr/>
        <a:lstStyle/>
        <a:p>
          <a:endParaRPr lang="en-US"/>
        </a:p>
      </dgm:t>
    </dgm:pt>
    <dgm:pt modelId="{1C580A0B-B5C3-46E5-987D-F9CF8436ED09}" type="pres">
      <dgm:prSet presAssocID="{98A82F98-1C8C-4EAB-9AC7-AF631AB544A9}" presName="desTx" presStyleLbl="alignAccFollowNode1" presStyleIdx="0" presStyleCnt="3">
        <dgm:presLayoutVars>
          <dgm:bulletEnabled val="1"/>
        </dgm:presLayoutVars>
      </dgm:prSet>
      <dgm:spPr/>
      <dgm:t>
        <a:bodyPr/>
        <a:lstStyle/>
        <a:p>
          <a:endParaRPr lang="en-US"/>
        </a:p>
      </dgm:t>
    </dgm:pt>
    <dgm:pt modelId="{871AA163-F45C-4FC6-9D4E-8B055A11DD2C}" type="pres">
      <dgm:prSet presAssocID="{CB3B5D08-44A3-462B-8A6E-2C8995EF7E39}" presName="space" presStyleCnt="0"/>
      <dgm:spPr/>
    </dgm:pt>
    <dgm:pt modelId="{656F90C5-9692-45DE-A867-19672ADA9B9B}" type="pres">
      <dgm:prSet presAssocID="{3D798780-DC0C-48EF-842D-01445730BA23}" presName="composite" presStyleCnt="0"/>
      <dgm:spPr/>
    </dgm:pt>
    <dgm:pt modelId="{0EF74C94-16F5-4F4F-9102-B2645D481EAE}" type="pres">
      <dgm:prSet presAssocID="{3D798780-DC0C-48EF-842D-01445730BA23}" presName="parTx" presStyleLbl="alignNode1" presStyleIdx="1" presStyleCnt="3">
        <dgm:presLayoutVars>
          <dgm:chMax val="0"/>
          <dgm:chPref val="0"/>
          <dgm:bulletEnabled val="1"/>
        </dgm:presLayoutVars>
      </dgm:prSet>
      <dgm:spPr/>
      <dgm:t>
        <a:bodyPr/>
        <a:lstStyle/>
        <a:p>
          <a:endParaRPr lang="en-US"/>
        </a:p>
      </dgm:t>
    </dgm:pt>
    <dgm:pt modelId="{C76B2362-E27B-4391-969D-F9E95C1F867F}" type="pres">
      <dgm:prSet presAssocID="{3D798780-DC0C-48EF-842D-01445730BA23}" presName="desTx" presStyleLbl="alignAccFollowNode1" presStyleIdx="1" presStyleCnt="3">
        <dgm:presLayoutVars>
          <dgm:bulletEnabled val="1"/>
        </dgm:presLayoutVars>
      </dgm:prSet>
      <dgm:spPr/>
      <dgm:t>
        <a:bodyPr/>
        <a:lstStyle/>
        <a:p>
          <a:endParaRPr lang="en-US"/>
        </a:p>
      </dgm:t>
    </dgm:pt>
    <dgm:pt modelId="{475CFDA2-7B0A-49DF-9DE4-EA98617A56D9}" type="pres">
      <dgm:prSet presAssocID="{AC87616C-4BC5-40CA-BAED-8649E985E258}" presName="space" presStyleCnt="0"/>
      <dgm:spPr/>
    </dgm:pt>
    <dgm:pt modelId="{0F2246C2-2C09-4121-9A29-C92F5FAFFA0C}" type="pres">
      <dgm:prSet presAssocID="{7C638C6A-CA33-442A-B00B-B34FF5BA69C6}" presName="composite" presStyleCnt="0"/>
      <dgm:spPr/>
    </dgm:pt>
    <dgm:pt modelId="{55DE1CCD-7138-4096-B36E-B8EBED750D22}" type="pres">
      <dgm:prSet presAssocID="{7C638C6A-CA33-442A-B00B-B34FF5BA69C6}" presName="parTx" presStyleLbl="alignNode1" presStyleIdx="2" presStyleCnt="3">
        <dgm:presLayoutVars>
          <dgm:chMax val="0"/>
          <dgm:chPref val="0"/>
          <dgm:bulletEnabled val="1"/>
        </dgm:presLayoutVars>
      </dgm:prSet>
      <dgm:spPr/>
      <dgm:t>
        <a:bodyPr/>
        <a:lstStyle/>
        <a:p>
          <a:endParaRPr lang="en-US"/>
        </a:p>
      </dgm:t>
    </dgm:pt>
    <dgm:pt modelId="{A722D742-EFF5-449C-96A6-55717A43E6D5}" type="pres">
      <dgm:prSet presAssocID="{7C638C6A-CA33-442A-B00B-B34FF5BA69C6}" presName="desTx" presStyleLbl="alignAccFollowNode1" presStyleIdx="2" presStyleCnt="3">
        <dgm:presLayoutVars>
          <dgm:bulletEnabled val="1"/>
        </dgm:presLayoutVars>
      </dgm:prSet>
      <dgm:spPr/>
      <dgm:t>
        <a:bodyPr/>
        <a:lstStyle/>
        <a:p>
          <a:endParaRPr lang="en-US"/>
        </a:p>
      </dgm:t>
    </dgm:pt>
  </dgm:ptLst>
  <dgm:cxnLst>
    <dgm:cxn modelId="{AE0A223D-4DA3-47EF-B48B-FC26E25CAA1E}" type="presOf" srcId="{B314CA50-AC04-4BE0-8137-D998B55DB739}" destId="{C76B2362-E27B-4391-969D-F9E95C1F867F}" srcOrd="0" destOrd="3" presId="urn:microsoft.com/office/officeart/2005/8/layout/hList1"/>
    <dgm:cxn modelId="{AAEF09BD-4F4B-4422-9C96-7E2D0C93D684}" type="presOf" srcId="{E9187668-31CE-4994-BC5F-3833D9248920}" destId="{1C580A0B-B5C3-46E5-987D-F9CF8436ED09}" srcOrd="0" destOrd="1" presId="urn:microsoft.com/office/officeart/2005/8/layout/hList1"/>
    <dgm:cxn modelId="{724F6712-E43F-4AB8-BAC2-559852F4F73D}" srcId="{98A82F98-1C8C-4EAB-9AC7-AF631AB544A9}" destId="{0B5AFC2A-B097-4F56-96F8-542AF5E5BCCD}" srcOrd="3" destOrd="0" parTransId="{9FD028B6-44E4-48BE-9713-33A9DDB39E52}" sibTransId="{3EA5711B-E0D8-48F4-99C4-8819024A68F2}"/>
    <dgm:cxn modelId="{3AB17DFF-0156-4EF3-A64A-A08A78654D87}" srcId="{7C638C6A-CA33-442A-B00B-B34FF5BA69C6}" destId="{E1FE119F-4EDE-4ADA-AABE-706E7EE10835}" srcOrd="4" destOrd="0" parTransId="{8EBB42EE-FED7-4ADD-9054-2A76843EE506}" sibTransId="{9A58A847-6709-4E78-B343-FB4084309F5B}"/>
    <dgm:cxn modelId="{5811A7F4-C90B-4523-8C83-E9FC02D45733}" type="presOf" srcId="{48394D58-C1E0-43CC-988A-7AD5522392A5}" destId="{1C580A0B-B5C3-46E5-987D-F9CF8436ED09}" srcOrd="0" destOrd="2" presId="urn:microsoft.com/office/officeart/2005/8/layout/hList1"/>
    <dgm:cxn modelId="{FC8D4C5F-0544-41DA-98BF-3C686CB9B22F}" type="presOf" srcId="{A37000A3-2690-42A6-9E84-A64D76357C84}" destId="{C76B2362-E27B-4391-969D-F9E95C1F867F}" srcOrd="0" destOrd="2" presId="urn:microsoft.com/office/officeart/2005/8/layout/hList1"/>
    <dgm:cxn modelId="{33A350E2-1EFF-4244-9402-CF011EF9140F}" srcId="{7C638C6A-CA33-442A-B00B-B34FF5BA69C6}" destId="{7D535D14-5B0D-462E-B055-41A8B8B26774}" srcOrd="2" destOrd="0" parTransId="{545CB8DA-421A-4FE6-A70E-E9B6D9C4DA4A}" sibTransId="{492AD0FD-DD36-4010-B855-FB7E3E10A899}"/>
    <dgm:cxn modelId="{5B7FA100-3D05-47AC-AD56-41BE28266FF5}" type="presOf" srcId="{0B5AFC2A-B097-4F56-96F8-542AF5E5BCCD}" destId="{1C580A0B-B5C3-46E5-987D-F9CF8436ED09}" srcOrd="0" destOrd="3" presId="urn:microsoft.com/office/officeart/2005/8/layout/hList1"/>
    <dgm:cxn modelId="{BE78D351-2162-4A00-9F14-234FBCBF1E8B}" srcId="{7C638C6A-CA33-442A-B00B-B34FF5BA69C6}" destId="{265953B8-70D4-431F-8427-BEE655374F93}" srcOrd="3" destOrd="0" parTransId="{1BD9C7A0-14A6-4933-B8B2-A18E5CF51CD7}" sibTransId="{240E821B-C325-42FE-9990-035ADBB2C7DA}"/>
    <dgm:cxn modelId="{10DF19FF-9A01-49ED-8CD0-B945BACF21B6}" type="presOf" srcId="{265953B8-70D4-431F-8427-BEE655374F93}" destId="{A722D742-EFF5-449C-96A6-55717A43E6D5}" srcOrd="0" destOrd="3" presId="urn:microsoft.com/office/officeart/2005/8/layout/hList1"/>
    <dgm:cxn modelId="{34F05319-90B9-42A2-AB95-E23DFDFFF85C}" type="presOf" srcId="{E1A4C8DD-595E-4A9F-AF03-AEE3BABF98D8}" destId="{D03BBD06-502C-453C-8F64-BB4C7D276F54}" srcOrd="0" destOrd="0" presId="urn:microsoft.com/office/officeart/2005/8/layout/hList1"/>
    <dgm:cxn modelId="{17562ED4-AE4D-44DF-81A1-EE69BE7E1B09}" srcId="{98A82F98-1C8C-4EAB-9AC7-AF631AB544A9}" destId="{DFAF1365-B108-4891-86E1-B653C8EEC0DF}" srcOrd="0" destOrd="0" parTransId="{82EB48C2-4412-4B72-9B41-A3FD50D2DC24}" sibTransId="{6C50541D-2ED7-4B79-9479-65FD4ACFBD5E}"/>
    <dgm:cxn modelId="{B01B947E-0D92-4411-B339-4D53D71E51EA}" srcId="{98A82F98-1C8C-4EAB-9AC7-AF631AB544A9}" destId="{E18F1107-94E6-4850-9005-2C7A82CD2B4E}" srcOrd="5" destOrd="0" parTransId="{68740731-005A-4D60-84DE-B2F113E9D04E}" sibTransId="{08705558-9636-4951-BFB5-7DBFD0A1A6F4}"/>
    <dgm:cxn modelId="{88A22EFB-9B10-46A1-B7D1-0B258AB147DD}" srcId="{E1A4C8DD-595E-4A9F-AF03-AEE3BABF98D8}" destId="{3D798780-DC0C-48EF-842D-01445730BA23}" srcOrd="1" destOrd="0" parTransId="{0E1FBC80-4769-45CA-9C95-2FE60915C277}" sibTransId="{AC87616C-4BC5-40CA-BAED-8649E985E258}"/>
    <dgm:cxn modelId="{B9BEE332-8F3E-41AA-A75F-7D4E9CCE6CE3}" srcId="{E1A4C8DD-595E-4A9F-AF03-AEE3BABF98D8}" destId="{7C638C6A-CA33-442A-B00B-B34FF5BA69C6}" srcOrd="2" destOrd="0" parTransId="{3885FDF0-34D0-4C76-BF1A-851C2E728F2A}" sibTransId="{A4D5DDA4-D44C-4683-9035-37C45C9CDC82}"/>
    <dgm:cxn modelId="{3D6E4701-8BBF-48F0-818E-F990AC984B75}" srcId="{3D798780-DC0C-48EF-842D-01445730BA23}" destId="{FAD87B88-1D4F-4EAF-9121-5263B4F09884}" srcOrd="1" destOrd="0" parTransId="{4131C9E6-83AB-4931-8841-69BADE64F93A}" sibTransId="{02B55054-6D25-4FCF-8135-53B7B216880B}"/>
    <dgm:cxn modelId="{E0A90E3F-FC91-4F5F-9D10-ACECDA7BABCD}" type="presOf" srcId="{FAD87B88-1D4F-4EAF-9121-5263B4F09884}" destId="{C76B2362-E27B-4391-969D-F9E95C1F867F}" srcOrd="0" destOrd="1" presId="urn:microsoft.com/office/officeart/2005/8/layout/hList1"/>
    <dgm:cxn modelId="{E4718426-A241-471A-9875-A3A4F3E920FB}" srcId="{7C638C6A-CA33-442A-B00B-B34FF5BA69C6}" destId="{14760FDF-8A65-4531-9D24-73DD46016982}" srcOrd="6" destOrd="0" parTransId="{36C2E02E-CA6E-40D8-909C-D39BA557457E}" sibTransId="{3872C8AA-B005-4A32-B4CB-E7CFCF9AEDED}"/>
    <dgm:cxn modelId="{3FC57585-22E4-477C-9B1C-A6E075F4E488}" type="presOf" srcId="{A2425C9C-B515-485D-9E3E-7C23AF002E24}" destId="{A722D742-EFF5-449C-96A6-55717A43E6D5}" srcOrd="0" destOrd="1" presId="urn:microsoft.com/office/officeart/2005/8/layout/hList1"/>
    <dgm:cxn modelId="{25C0F03D-E44C-4DDC-BD43-432389F90B64}" type="presOf" srcId="{5621457E-C766-4BAC-B569-7B4A9D007512}" destId="{A722D742-EFF5-449C-96A6-55717A43E6D5}" srcOrd="0" destOrd="0" presId="urn:microsoft.com/office/officeart/2005/8/layout/hList1"/>
    <dgm:cxn modelId="{831C6C8A-9675-498D-B831-2F98188F685F}" type="presOf" srcId="{7C638C6A-CA33-442A-B00B-B34FF5BA69C6}" destId="{55DE1CCD-7138-4096-B36E-B8EBED750D22}" srcOrd="0" destOrd="0" presId="urn:microsoft.com/office/officeart/2005/8/layout/hList1"/>
    <dgm:cxn modelId="{C6011593-4018-43CE-ACFF-E1443DE05BA6}" type="presOf" srcId="{E18F1107-94E6-4850-9005-2C7A82CD2B4E}" destId="{1C580A0B-B5C3-46E5-987D-F9CF8436ED09}" srcOrd="0" destOrd="5" presId="urn:microsoft.com/office/officeart/2005/8/layout/hList1"/>
    <dgm:cxn modelId="{7B9AAC65-A123-4553-8D8B-FF9AFEF42BA2}" srcId="{7C638C6A-CA33-442A-B00B-B34FF5BA69C6}" destId="{590F1F6D-ABB2-4927-96D0-6AB57197986C}" srcOrd="7" destOrd="0" parTransId="{4CD101F2-0584-4C0A-BC6E-72F06F18A485}" sibTransId="{5EE5C223-6541-4A15-81C6-49C984EE994A}"/>
    <dgm:cxn modelId="{906CC7D0-00BD-4301-94A6-97C0D65877E4}" srcId="{3D798780-DC0C-48EF-842D-01445730BA23}" destId="{A37000A3-2690-42A6-9E84-A64D76357C84}" srcOrd="2" destOrd="0" parTransId="{245A5250-89A0-44F5-8734-DAB22C8B99F4}" sibTransId="{D402CE06-B4CE-426D-98DD-2442F8EDD48B}"/>
    <dgm:cxn modelId="{49179DD7-4FB7-44C1-A00C-AF9A3DECA940}" srcId="{E1A4C8DD-595E-4A9F-AF03-AEE3BABF98D8}" destId="{98A82F98-1C8C-4EAB-9AC7-AF631AB544A9}" srcOrd="0" destOrd="0" parTransId="{75EBE21E-23C4-4760-82FF-32EA2C5435DF}" sibTransId="{CB3B5D08-44A3-462B-8A6E-2C8995EF7E39}"/>
    <dgm:cxn modelId="{405E9C48-2630-448D-B7B1-EAEF178EC55F}" srcId="{3D798780-DC0C-48EF-842D-01445730BA23}" destId="{B314CA50-AC04-4BE0-8137-D998B55DB739}" srcOrd="3" destOrd="0" parTransId="{1128723E-81CF-499F-911A-025B535402E3}" sibTransId="{7BD22317-D449-4032-913A-E45E29B8866A}"/>
    <dgm:cxn modelId="{7FA485B4-8F67-407F-8360-BA8F5FF749EC}" type="presOf" srcId="{FB4D126A-B511-4917-B7CE-A5DD6F712D07}" destId="{C76B2362-E27B-4391-969D-F9E95C1F867F}" srcOrd="0" destOrd="0" presId="urn:microsoft.com/office/officeart/2005/8/layout/hList1"/>
    <dgm:cxn modelId="{AD0B7318-9DD1-4928-A0D7-A61013AC6973}" srcId="{98A82F98-1C8C-4EAB-9AC7-AF631AB544A9}" destId="{E9187668-31CE-4994-BC5F-3833D9248920}" srcOrd="1" destOrd="0" parTransId="{A6327EC7-76DB-4210-8933-6881486AEE9C}" sibTransId="{795F44C2-AA7B-490C-8B72-A14B12670B01}"/>
    <dgm:cxn modelId="{EECCCC55-1AD0-4F40-8E74-5C6D7D79894D}" srcId="{98A82F98-1C8C-4EAB-9AC7-AF631AB544A9}" destId="{F6F5DA69-49E5-4D1D-A9EF-3816D9BAF3DD}" srcOrd="4" destOrd="0" parTransId="{7F6C0415-84F4-45E7-9846-42C8B5675E18}" sibTransId="{44D9F851-389B-49B5-A9DB-33305D4ABB5C}"/>
    <dgm:cxn modelId="{9ACEF042-EE5B-49BF-8234-9FF307CABDB1}" type="presOf" srcId="{3D798780-DC0C-48EF-842D-01445730BA23}" destId="{0EF74C94-16F5-4F4F-9102-B2645D481EAE}" srcOrd="0" destOrd="0" presId="urn:microsoft.com/office/officeart/2005/8/layout/hList1"/>
    <dgm:cxn modelId="{EE141801-F8E8-4C77-A5D0-FB427640BB56}" type="presOf" srcId="{98A82F98-1C8C-4EAB-9AC7-AF631AB544A9}" destId="{305C6B68-1FCB-4A5B-A337-980F3D6BCDFE}" srcOrd="0" destOrd="0" presId="urn:microsoft.com/office/officeart/2005/8/layout/hList1"/>
    <dgm:cxn modelId="{36485701-03E2-49A3-9AD2-1643A84B4924}" type="presOf" srcId="{F6F5DA69-49E5-4D1D-A9EF-3816D9BAF3DD}" destId="{1C580A0B-B5C3-46E5-987D-F9CF8436ED09}" srcOrd="0" destOrd="4" presId="urn:microsoft.com/office/officeart/2005/8/layout/hList1"/>
    <dgm:cxn modelId="{DE6E39ED-B216-46CD-A16B-44ADD95CFB12}" type="presOf" srcId="{943862EA-1DC3-44B5-9997-86841DB7C171}" destId="{A722D742-EFF5-449C-96A6-55717A43E6D5}" srcOrd="0" destOrd="5" presId="urn:microsoft.com/office/officeart/2005/8/layout/hList1"/>
    <dgm:cxn modelId="{20593804-01A3-451E-9B3E-900BDCE0A30E}" type="presOf" srcId="{E1FE119F-4EDE-4ADA-AABE-706E7EE10835}" destId="{A722D742-EFF5-449C-96A6-55717A43E6D5}" srcOrd="0" destOrd="4" presId="urn:microsoft.com/office/officeart/2005/8/layout/hList1"/>
    <dgm:cxn modelId="{27FEE190-4BC2-4602-AD9D-04855E599AAE}" type="presOf" srcId="{14760FDF-8A65-4531-9D24-73DD46016982}" destId="{A722D742-EFF5-449C-96A6-55717A43E6D5}" srcOrd="0" destOrd="6" presId="urn:microsoft.com/office/officeart/2005/8/layout/hList1"/>
    <dgm:cxn modelId="{29917FA7-8F22-4C3C-857D-D13BBB037EC6}" type="presOf" srcId="{590F1F6D-ABB2-4927-96D0-6AB57197986C}" destId="{A722D742-EFF5-449C-96A6-55717A43E6D5}" srcOrd="0" destOrd="7" presId="urn:microsoft.com/office/officeart/2005/8/layout/hList1"/>
    <dgm:cxn modelId="{D536B281-07A4-4BD3-BAD7-046C8D39038C}" srcId="{3D798780-DC0C-48EF-842D-01445730BA23}" destId="{FB4D126A-B511-4917-B7CE-A5DD6F712D07}" srcOrd="0" destOrd="0" parTransId="{BC855B70-6538-4F51-AF25-39B591016C44}" sibTransId="{4540D3F6-D9B0-4025-955A-32B8F71B32C1}"/>
    <dgm:cxn modelId="{CB296363-1189-4931-A900-C0873C304129}" srcId="{7C638C6A-CA33-442A-B00B-B34FF5BA69C6}" destId="{5621457E-C766-4BAC-B569-7B4A9D007512}" srcOrd="0" destOrd="0" parTransId="{B5FAEFEC-C6FE-43A4-8D47-3ADBBCD528BC}" sibTransId="{E8B177AC-920F-4948-9008-9DA235552360}"/>
    <dgm:cxn modelId="{D350538A-68F3-4C0F-B3EE-E83FF3FD4106}" type="presOf" srcId="{7D535D14-5B0D-462E-B055-41A8B8B26774}" destId="{A722D742-EFF5-449C-96A6-55717A43E6D5}" srcOrd="0" destOrd="2" presId="urn:microsoft.com/office/officeart/2005/8/layout/hList1"/>
    <dgm:cxn modelId="{1739D22A-75E5-47AA-8C7F-86F697D1053B}" srcId="{7C638C6A-CA33-442A-B00B-B34FF5BA69C6}" destId="{943862EA-1DC3-44B5-9997-86841DB7C171}" srcOrd="5" destOrd="0" parTransId="{E4D9F9D2-4463-4948-A658-280BDDD1E35F}" sibTransId="{37EE259F-7048-4349-BF43-464D21C9AE01}"/>
    <dgm:cxn modelId="{16020BA0-BD04-44F2-A694-260DEC92ED30}" type="presOf" srcId="{DFAF1365-B108-4891-86E1-B653C8EEC0DF}" destId="{1C580A0B-B5C3-46E5-987D-F9CF8436ED09}" srcOrd="0" destOrd="0" presId="urn:microsoft.com/office/officeart/2005/8/layout/hList1"/>
    <dgm:cxn modelId="{84AF76A3-3B79-4A8C-A142-0D053C48D95A}" srcId="{7C638C6A-CA33-442A-B00B-B34FF5BA69C6}" destId="{A2425C9C-B515-485D-9E3E-7C23AF002E24}" srcOrd="1" destOrd="0" parTransId="{DABB8278-42F1-427B-8FAF-FA38906A2EAD}" sibTransId="{BF48CDF8-6D74-483D-AD1D-666A88BFB765}"/>
    <dgm:cxn modelId="{33F59B95-6CB4-43A9-8D90-582CF00C3335}" srcId="{98A82F98-1C8C-4EAB-9AC7-AF631AB544A9}" destId="{48394D58-C1E0-43CC-988A-7AD5522392A5}" srcOrd="2" destOrd="0" parTransId="{72A5AEE2-3385-4B96-A18C-0195297CDDB2}" sibTransId="{C5FF5C31-627C-4956-9257-3682C299DB1F}"/>
    <dgm:cxn modelId="{6E5F8095-81B7-4F92-9735-75A0D9DEDF39}" type="presParOf" srcId="{D03BBD06-502C-453C-8F64-BB4C7D276F54}" destId="{C65272B1-E09B-4FEC-8523-B83E22AD9FB6}" srcOrd="0" destOrd="0" presId="urn:microsoft.com/office/officeart/2005/8/layout/hList1"/>
    <dgm:cxn modelId="{7CE004D1-3FC0-4088-BAFD-D44567EA3385}" type="presParOf" srcId="{C65272B1-E09B-4FEC-8523-B83E22AD9FB6}" destId="{305C6B68-1FCB-4A5B-A337-980F3D6BCDFE}" srcOrd="0" destOrd="0" presId="urn:microsoft.com/office/officeart/2005/8/layout/hList1"/>
    <dgm:cxn modelId="{D28C3899-F2A8-4F85-9AA9-5D318EF49A80}" type="presParOf" srcId="{C65272B1-E09B-4FEC-8523-B83E22AD9FB6}" destId="{1C580A0B-B5C3-46E5-987D-F9CF8436ED09}" srcOrd="1" destOrd="0" presId="urn:microsoft.com/office/officeart/2005/8/layout/hList1"/>
    <dgm:cxn modelId="{84F18A56-65F6-4BB1-BDA1-4BD40F43983A}" type="presParOf" srcId="{D03BBD06-502C-453C-8F64-BB4C7D276F54}" destId="{871AA163-F45C-4FC6-9D4E-8B055A11DD2C}" srcOrd="1" destOrd="0" presId="urn:microsoft.com/office/officeart/2005/8/layout/hList1"/>
    <dgm:cxn modelId="{761ECE4E-9F40-45BB-BD80-3475279E1C58}" type="presParOf" srcId="{D03BBD06-502C-453C-8F64-BB4C7D276F54}" destId="{656F90C5-9692-45DE-A867-19672ADA9B9B}" srcOrd="2" destOrd="0" presId="urn:microsoft.com/office/officeart/2005/8/layout/hList1"/>
    <dgm:cxn modelId="{FA8E9738-622B-435F-AC13-DBFA7B770705}" type="presParOf" srcId="{656F90C5-9692-45DE-A867-19672ADA9B9B}" destId="{0EF74C94-16F5-4F4F-9102-B2645D481EAE}" srcOrd="0" destOrd="0" presId="urn:microsoft.com/office/officeart/2005/8/layout/hList1"/>
    <dgm:cxn modelId="{5555FE5A-4FE9-4FAF-BF9E-DDB687D26766}" type="presParOf" srcId="{656F90C5-9692-45DE-A867-19672ADA9B9B}" destId="{C76B2362-E27B-4391-969D-F9E95C1F867F}" srcOrd="1" destOrd="0" presId="urn:microsoft.com/office/officeart/2005/8/layout/hList1"/>
    <dgm:cxn modelId="{15B1FA01-A13D-43DB-A04A-7594CDAB54D4}" type="presParOf" srcId="{D03BBD06-502C-453C-8F64-BB4C7D276F54}" destId="{475CFDA2-7B0A-49DF-9DE4-EA98617A56D9}" srcOrd="3" destOrd="0" presId="urn:microsoft.com/office/officeart/2005/8/layout/hList1"/>
    <dgm:cxn modelId="{811903AA-26EE-4478-B12F-8CD245DEFB10}" type="presParOf" srcId="{D03BBD06-502C-453C-8F64-BB4C7D276F54}" destId="{0F2246C2-2C09-4121-9A29-C92F5FAFFA0C}" srcOrd="4" destOrd="0" presId="urn:microsoft.com/office/officeart/2005/8/layout/hList1"/>
    <dgm:cxn modelId="{40E33458-CE6E-49DC-B217-26922B648992}" type="presParOf" srcId="{0F2246C2-2C09-4121-9A29-C92F5FAFFA0C}" destId="{55DE1CCD-7138-4096-B36E-B8EBED750D22}" srcOrd="0" destOrd="0" presId="urn:microsoft.com/office/officeart/2005/8/layout/hList1"/>
    <dgm:cxn modelId="{9938874A-A28A-4589-9719-FB00645F9429}" type="presParOf" srcId="{0F2246C2-2C09-4121-9A29-C92F5FAFFA0C}" destId="{A722D742-EFF5-449C-96A6-55717A43E6D5}"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E0CE263-3D0E-430D-BD16-5B91BAE3BAB8}" type="doc">
      <dgm:prSet loTypeId="urn:microsoft.com/office/officeart/2005/8/layout/hierarchy3" loCatId="Inbox" qsTypeId="urn:microsoft.com/office/officeart/2005/8/quickstyle/simple1" qsCatId="simple" csTypeId="urn:microsoft.com/office/officeart/2005/8/colors/colorful2" csCatId="colorful" phldr="1"/>
      <dgm:spPr/>
      <dgm:t>
        <a:bodyPr/>
        <a:lstStyle/>
        <a:p>
          <a:endParaRPr lang="en-US"/>
        </a:p>
      </dgm:t>
    </dgm:pt>
    <dgm:pt modelId="{3B2406FE-6367-46AC-BEDF-9FA26A0CCC9D}">
      <dgm:prSet/>
      <dgm:spPr/>
      <dgm:t>
        <a:bodyPr/>
        <a:lstStyle/>
        <a:p>
          <a:r>
            <a:rPr lang="en-US" dirty="0" err="1" smtClean="0">
              <a:latin typeface="Arial" pitchFamily="34" charset="0"/>
              <a:cs typeface="Arial" pitchFamily="34" charset="0"/>
            </a:rPr>
            <a:t>Xem</a:t>
          </a:r>
          <a:r>
            <a:rPr lang="en-US" dirty="0" smtClean="0">
              <a:latin typeface="Arial" pitchFamily="34" charset="0"/>
              <a:cs typeface="Arial" pitchFamily="34" charset="0"/>
            </a:rPr>
            <a:t> </a:t>
          </a:r>
          <a:r>
            <a:rPr lang="en-US" dirty="0" err="1" smtClean="0">
              <a:latin typeface="Arial" pitchFamily="34" charset="0"/>
              <a:cs typeface="Arial" pitchFamily="34" charset="0"/>
            </a:rPr>
            <a:t>hô</a:t>
          </a:r>
          <a:r>
            <a:rPr lang="en-US" dirty="0" smtClean="0">
              <a:latin typeface="Arial" pitchFamily="34" charset="0"/>
              <a:cs typeface="Arial" pitchFamily="34" charset="0"/>
            </a:rPr>
            <a:t>̀ </a:t>
          </a:r>
          <a:r>
            <a:rPr lang="en-US" dirty="0" err="1" smtClean="0">
              <a:latin typeface="Arial" pitchFamily="34" charset="0"/>
              <a:cs typeface="Arial" pitchFamily="34" charset="0"/>
            </a:rPr>
            <a:t>sơ</a:t>
          </a:r>
          <a:r>
            <a:rPr lang="en-US" dirty="0" smtClean="0">
              <a:latin typeface="Arial" pitchFamily="34" charset="0"/>
              <a:cs typeface="Arial" pitchFamily="34" charset="0"/>
            </a:rPr>
            <a:t>/</a:t>
          </a:r>
          <a:r>
            <a:rPr lang="en-US" dirty="0" err="1" smtClean="0">
              <a:latin typeface="Arial" pitchFamily="34" charset="0"/>
              <a:cs typeface="Arial" pitchFamily="34" charset="0"/>
            </a:rPr>
            <a:t>tài</a:t>
          </a:r>
          <a:r>
            <a:rPr lang="en-US" dirty="0" smtClean="0">
              <a:latin typeface="Arial" pitchFamily="34" charset="0"/>
              <a:cs typeface="Arial" pitchFamily="34" charset="0"/>
            </a:rPr>
            <a:t> </a:t>
          </a:r>
          <a:r>
            <a:rPr lang="en-US" dirty="0" err="1" smtClean="0">
              <a:latin typeface="Arial" pitchFamily="34" charset="0"/>
              <a:cs typeface="Arial" pitchFamily="34" charset="0"/>
            </a:rPr>
            <a:t>liệu</a:t>
          </a:r>
          <a:r>
            <a:rPr lang="en-US" dirty="0" smtClean="0">
              <a:latin typeface="Arial" pitchFamily="34" charset="0"/>
              <a:cs typeface="Arial" pitchFamily="34" charset="0"/>
            </a:rPr>
            <a:t> và </a:t>
          </a:r>
          <a:r>
            <a:rPr lang="en-US" dirty="0" err="1" smtClean="0">
              <a:latin typeface="Arial" pitchFamily="34" charset="0"/>
              <a:cs typeface="Arial" pitchFamily="34" charset="0"/>
            </a:rPr>
            <a:t>phỏng</a:t>
          </a:r>
          <a:r>
            <a:rPr lang="en-US" dirty="0" smtClean="0">
              <a:latin typeface="Arial" pitchFamily="34" charset="0"/>
              <a:cs typeface="Arial" pitchFamily="34" charset="0"/>
            </a:rPr>
            <a:t> </a:t>
          </a:r>
          <a:r>
            <a:rPr lang="en-US" dirty="0" err="1" smtClean="0">
              <a:latin typeface="Arial" pitchFamily="34" charset="0"/>
              <a:cs typeface="Arial" pitchFamily="34" charset="0"/>
            </a:rPr>
            <a:t>vấn</a:t>
          </a:r>
          <a:r>
            <a:rPr lang="en-US" dirty="0" smtClean="0">
              <a:latin typeface="Arial" pitchFamily="34" charset="0"/>
              <a:cs typeface="Arial" pitchFamily="34" charset="0"/>
            </a:rPr>
            <a:t> </a:t>
          </a:r>
          <a:r>
            <a:rPr lang="en-US" dirty="0" err="1" smtClean="0">
              <a:latin typeface="Arial" pitchFamily="34" charset="0"/>
              <a:cs typeface="Arial" pitchFamily="34" charset="0"/>
            </a:rPr>
            <a:t>những</a:t>
          </a:r>
          <a:r>
            <a:rPr lang="en-US" dirty="0" smtClean="0">
              <a:latin typeface="Arial" pitchFamily="34" charset="0"/>
              <a:cs typeface="Arial" pitchFamily="34" charset="0"/>
            </a:rPr>
            <a:t> </a:t>
          </a:r>
          <a:r>
            <a:rPr lang="en-US" dirty="0" err="1" smtClean="0">
              <a:latin typeface="Arial" pitchFamily="34" charset="0"/>
              <a:cs typeface="Arial" pitchFamily="34" charset="0"/>
            </a:rPr>
            <a:t>ngươ</a:t>
          </a:r>
          <a:r>
            <a:rPr lang="en-US" dirty="0" smtClean="0">
              <a:latin typeface="Arial" pitchFamily="34" charset="0"/>
              <a:cs typeface="Arial" pitchFamily="34" charset="0"/>
            </a:rPr>
            <a:t>̀ </a:t>
          </a:r>
          <a:r>
            <a:rPr lang="en-US" dirty="0" err="1" smtClean="0">
              <a:latin typeface="Arial" pitchFamily="34" charset="0"/>
              <a:cs typeface="Arial" pitchFamily="34" charset="0"/>
            </a:rPr>
            <a:t>iquan</a:t>
          </a:r>
          <a:r>
            <a:rPr lang="en-US" dirty="0" smtClean="0">
              <a:latin typeface="Arial" pitchFamily="34" charset="0"/>
              <a:cs typeface="Arial" pitchFamily="34" charset="0"/>
            </a:rPr>
            <a:t> </a:t>
          </a:r>
          <a:r>
            <a:rPr lang="en-US" dirty="0" err="1" smtClean="0">
              <a:latin typeface="Arial" pitchFamily="34" charset="0"/>
              <a:cs typeface="Arial" pitchFamily="34" charset="0"/>
            </a:rPr>
            <a:t>trọng</a:t>
          </a:r>
          <a:endParaRPr lang="en-US" dirty="0">
            <a:latin typeface="Arial" pitchFamily="34" charset="0"/>
            <a:cs typeface="Arial" pitchFamily="34" charset="0"/>
          </a:endParaRPr>
        </a:p>
      </dgm:t>
    </dgm:pt>
    <dgm:pt modelId="{68C491AD-5AE4-459D-B56B-DD3501CA0A49}" type="parTrans" cxnId="{12A5F92C-736A-462A-A97C-1979AEB45F30}">
      <dgm:prSet/>
      <dgm:spPr/>
      <dgm:t>
        <a:bodyPr/>
        <a:lstStyle/>
        <a:p>
          <a:endParaRPr lang="en-US">
            <a:latin typeface="Arial" pitchFamily="34" charset="0"/>
            <a:cs typeface="Arial" pitchFamily="34" charset="0"/>
          </a:endParaRPr>
        </a:p>
      </dgm:t>
    </dgm:pt>
    <dgm:pt modelId="{0D015563-DC73-49C6-82F2-30F16038AABB}" type="sibTrans" cxnId="{12A5F92C-736A-462A-A97C-1979AEB45F30}">
      <dgm:prSet/>
      <dgm:spPr/>
      <dgm:t>
        <a:bodyPr/>
        <a:lstStyle/>
        <a:p>
          <a:endParaRPr lang="en-US">
            <a:latin typeface="Arial" pitchFamily="34" charset="0"/>
            <a:cs typeface="Arial" pitchFamily="34" charset="0"/>
          </a:endParaRPr>
        </a:p>
      </dgm:t>
    </dgm:pt>
    <dgm:pt modelId="{F49E0FFB-7381-40BB-B643-287824ADDD85}">
      <dgm:prSet/>
      <dgm:spPr/>
      <dgm:t>
        <a:bodyPr/>
        <a:lstStyle/>
        <a:p>
          <a:r>
            <a:rPr lang="en-US" dirty="0" err="1" smtClean="0">
              <a:latin typeface="Arial" pitchFamily="34" charset="0"/>
              <a:cs typeface="Arial" pitchFamily="34" charset="0"/>
            </a:rPr>
            <a:t>Thông</a:t>
          </a:r>
          <a:r>
            <a:rPr lang="en-US" dirty="0" smtClean="0">
              <a:latin typeface="Arial" pitchFamily="34" charset="0"/>
              <a:cs typeface="Arial" pitchFamily="34" charset="0"/>
            </a:rPr>
            <a:t> tin </a:t>
          </a:r>
          <a:r>
            <a:rPr lang="en-US" dirty="0" err="1" smtClean="0">
              <a:latin typeface="Arial" pitchFamily="34" charset="0"/>
              <a:cs typeface="Arial" pitchFamily="34" charset="0"/>
            </a:rPr>
            <a:t>thường</a:t>
          </a:r>
          <a:r>
            <a:rPr lang="en-US" dirty="0" smtClean="0">
              <a:latin typeface="Arial" pitchFamily="34" charset="0"/>
              <a:cs typeface="Arial" pitchFamily="34" charset="0"/>
            </a:rPr>
            <a:t> </a:t>
          </a:r>
          <a:r>
            <a:rPr lang="en-US" dirty="0" err="1" smtClean="0">
              <a:latin typeface="Arial" pitchFamily="34" charset="0"/>
              <a:cs typeface="Arial" pitchFamily="34" charset="0"/>
            </a:rPr>
            <a:t>lê</a:t>
          </a:r>
          <a:r>
            <a:rPr lang="en-US" dirty="0" smtClean="0">
              <a:latin typeface="Arial" pitchFamily="34" charset="0"/>
              <a:cs typeface="Arial" pitchFamily="34" charset="0"/>
            </a:rPr>
            <a:t>̣ </a:t>
          </a:r>
          <a:r>
            <a:rPr lang="en-US" dirty="0" err="1" smtClean="0">
              <a:latin typeface="Arial" pitchFamily="34" charset="0"/>
              <a:cs typeface="Arial" pitchFamily="34" charset="0"/>
            </a:rPr>
            <a:t>của</a:t>
          </a:r>
          <a:r>
            <a:rPr lang="en-US" dirty="0" smtClean="0">
              <a:latin typeface="Arial" pitchFamily="34" charset="0"/>
              <a:cs typeface="Arial" pitchFamily="34" charset="0"/>
            </a:rPr>
            <a:t> </a:t>
          </a:r>
          <a:r>
            <a:rPr lang="en-US" dirty="0" err="1" smtClean="0">
              <a:latin typeface="Arial" pitchFamily="34" charset="0"/>
              <a:cs typeface="Arial" pitchFamily="34" charset="0"/>
            </a:rPr>
            <a:t>chương</a:t>
          </a:r>
          <a:r>
            <a:rPr lang="en-US" dirty="0" smtClean="0">
              <a:latin typeface="Arial" pitchFamily="34" charset="0"/>
              <a:cs typeface="Arial" pitchFamily="34" charset="0"/>
            </a:rPr>
            <a:t> </a:t>
          </a:r>
          <a:r>
            <a:rPr lang="en-US" dirty="0" err="1" smtClean="0">
              <a:latin typeface="Arial" pitchFamily="34" charset="0"/>
              <a:cs typeface="Arial" pitchFamily="34" charset="0"/>
            </a:rPr>
            <a:t>trình</a:t>
          </a:r>
          <a:endParaRPr lang="en-US" dirty="0">
            <a:latin typeface="Arial" pitchFamily="34" charset="0"/>
            <a:cs typeface="Arial" pitchFamily="34" charset="0"/>
          </a:endParaRPr>
        </a:p>
      </dgm:t>
    </dgm:pt>
    <dgm:pt modelId="{822BE559-B703-4186-8FC7-ACC83B7BDF83}" type="parTrans" cxnId="{8B377398-B8E4-4E46-8CA2-0F8797D4E0CE}">
      <dgm:prSet/>
      <dgm:spPr/>
      <dgm:t>
        <a:bodyPr/>
        <a:lstStyle/>
        <a:p>
          <a:endParaRPr lang="en-US">
            <a:latin typeface="Arial" pitchFamily="34" charset="0"/>
            <a:cs typeface="Arial" pitchFamily="34" charset="0"/>
          </a:endParaRPr>
        </a:p>
      </dgm:t>
    </dgm:pt>
    <dgm:pt modelId="{AC283462-F539-4613-9EBB-BE1519C8547F}" type="sibTrans" cxnId="{8B377398-B8E4-4E46-8CA2-0F8797D4E0CE}">
      <dgm:prSet/>
      <dgm:spPr/>
      <dgm:t>
        <a:bodyPr/>
        <a:lstStyle/>
        <a:p>
          <a:endParaRPr lang="en-US">
            <a:latin typeface="Arial" pitchFamily="34" charset="0"/>
            <a:cs typeface="Arial" pitchFamily="34" charset="0"/>
          </a:endParaRPr>
        </a:p>
      </dgm:t>
    </dgm:pt>
    <dgm:pt modelId="{FEB6BA53-BF6C-48C4-B134-3AF9F69CCE7F}">
      <dgm:prSet/>
      <dgm:spPr/>
      <dgm:t>
        <a:bodyPr/>
        <a:lstStyle/>
        <a:p>
          <a:r>
            <a:rPr lang="en-US" dirty="0" err="1" smtClean="0">
              <a:latin typeface="Arial" pitchFamily="34" charset="0"/>
              <a:cs typeface="Arial" pitchFamily="34" charset="0"/>
            </a:rPr>
            <a:t>Tình</a:t>
          </a:r>
          <a:r>
            <a:rPr lang="en-US" dirty="0" smtClean="0">
              <a:latin typeface="Arial" pitchFamily="34" charset="0"/>
              <a:cs typeface="Arial" pitchFamily="34" charset="0"/>
            </a:rPr>
            <a:t> </a:t>
          </a:r>
          <a:r>
            <a:rPr lang="en-US" dirty="0" err="1" smtClean="0">
              <a:latin typeface="Arial" pitchFamily="34" charset="0"/>
              <a:cs typeface="Arial" pitchFamily="34" charset="0"/>
            </a:rPr>
            <a:t>hình</a:t>
          </a:r>
          <a:r>
            <a:rPr lang="en-US" dirty="0" smtClean="0">
              <a:latin typeface="Arial" pitchFamily="34" charset="0"/>
              <a:cs typeface="Arial" pitchFamily="34" charset="0"/>
            </a:rPr>
            <a:t> </a:t>
          </a:r>
          <a:r>
            <a:rPr lang="en-US" dirty="0" err="1" smtClean="0">
              <a:latin typeface="Arial" pitchFamily="34" charset="0"/>
              <a:cs typeface="Arial" pitchFamily="34" charset="0"/>
            </a:rPr>
            <a:t>bán</a:t>
          </a:r>
          <a:r>
            <a:rPr lang="en-US" dirty="0" smtClean="0">
              <a:latin typeface="Arial" pitchFamily="34" charset="0"/>
              <a:cs typeface="Arial" pitchFamily="34" charset="0"/>
            </a:rPr>
            <a:t> </a:t>
          </a:r>
          <a:r>
            <a:rPr lang="en-US" dirty="0" err="1" smtClean="0">
              <a:latin typeface="Arial" pitchFamily="34" charset="0"/>
              <a:cs typeface="Arial" pitchFamily="34" charset="0"/>
            </a:rPr>
            <a:t>hoặc</a:t>
          </a:r>
          <a:r>
            <a:rPr lang="en-US" dirty="0" smtClean="0">
              <a:latin typeface="Arial" pitchFamily="34" charset="0"/>
              <a:cs typeface="Arial" pitchFamily="34" charset="0"/>
            </a:rPr>
            <a:t> </a:t>
          </a:r>
          <a:r>
            <a:rPr lang="en-US" dirty="0" err="1" smtClean="0">
              <a:latin typeface="Arial" pitchFamily="34" charset="0"/>
              <a:cs typeface="Arial" pitchFamily="34" charset="0"/>
            </a:rPr>
            <a:t>phân</a:t>
          </a:r>
          <a:r>
            <a:rPr lang="en-US" dirty="0" smtClean="0">
              <a:latin typeface="Arial" pitchFamily="34" charset="0"/>
              <a:cs typeface="Arial" pitchFamily="34" charset="0"/>
            </a:rPr>
            <a:t> </a:t>
          </a:r>
          <a:r>
            <a:rPr lang="en-US" dirty="0" err="1" smtClean="0">
              <a:latin typeface="Arial" pitchFamily="34" charset="0"/>
              <a:cs typeface="Arial" pitchFamily="34" charset="0"/>
            </a:rPr>
            <a:t>phối</a:t>
          </a:r>
          <a:r>
            <a:rPr lang="en-US" dirty="0" smtClean="0">
              <a:latin typeface="Arial" pitchFamily="34" charset="0"/>
              <a:cs typeface="Arial" pitchFamily="34" charset="0"/>
            </a:rPr>
            <a:t> BCS </a:t>
          </a:r>
          <a:r>
            <a:rPr lang="en-US" dirty="0" err="1" smtClean="0">
              <a:latin typeface="Arial" pitchFamily="34" charset="0"/>
              <a:cs typeface="Arial" pitchFamily="34" charset="0"/>
            </a:rPr>
            <a:t>hàng</a:t>
          </a:r>
          <a:r>
            <a:rPr lang="en-US" dirty="0" smtClean="0">
              <a:latin typeface="Arial" pitchFamily="34" charset="0"/>
              <a:cs typeface="Arial" pitchFamily="34" charset="0"/>
            </a:rPr>
            <a:t> </a:t>
          </a:r>
          <a:r>
            <a:rPr lang="en-US" dirty="0" err="1" smtClean="0">
              <a:latin typeface="Arial" pitchFamily="34" charset="0"/>
              <a:cs typeface="Arial" pitchFamily="34" charset="0"/>
            </a:rPr>
            <a:t>năm</a:t>
          </a:r>
          <a:endParaRPr lang="en-US" dirty="0">
            <a:latin typeface="Arial" pitchFamily="34" charset="0"/>
            <a:cs typeface="Arial" pitchFamily="34" charset="0"/>
          </a:endParaRPr>
        </a:p>
      </dgm:t>
    </dgm:pt>
    <dgm:pt modelId="{145CABCD-3875-4DDD-892C-5896E481823A}" type="parTrans" cxnId="{3640CE84-536B-49DF-AA00-47573C2E8617}">
      <dgm:prSet/>
      <dgm:spPr/>
      <dgm:t>
        <a:bodyPr/>
        <a:lstStyle/>
        <a:p>
          <a:endParaRPr lang="en-US">
            <a:latin typeface="Arial" pitchFamily="34" charset="0"/>
            <a:cs typeface="Arial" pitchFamily="34" charset="0"/>
          </a:endParaRPr>
        </a:p>
      </dgm:t>
    </dgm:pt>
    <dgm:pt modelId="{CF73C281-FCE6-4657-8733-3536D1F9E7AE}" type="sibTrans" cxnId="{3640CE84-536B-49DF-AA00-47573C2E8617}">
      <dgm:prSet/>
      <dgm:spPr/>
      <dgm:t>
        <a:bodyPr/>
        <a:lstStyle/>
        <a:p>
          <a:endParaRPr lang="en-US">
            <a:latin typeface="Arial" pitchFamily="34" charset="0"/>
            <a:cs typeface="Arial" pitchFamily="34" charset="0"/>
          </a:endParaRPr>
        </a:p>
      </dgm:t>
    </dgm:pt>
    <dgm:pt modelId="{D2E2E4E7-F651-47DF-8430-FE05B4023BA5}">
      <dgm:prSet/>
      <dgm:spPr/>
      <dgm:t>
        <a:bodyPr/>
        <a:lstStyle/>
        <a:p>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nha</a:t>
          </a:r>
          <a:r>
            <a:rPr lang="en-US" dirty="0" smtClean="0">
              <a:latin typeface="Arial" pitchFamily="34" charset="0"/>
              <a:cs typeface="Arial" pitchFamily="34" charset="0"/>
            </a:rPr>
            <a:t>̀ </a:t>
          </a:r>
          <a:r>
            <a:rPr lang="en-US" dirty="0" err="1" smtClean="0">
              <a:latin typeface="Arial" pitchFamily="34" charset="0"/>
              <a:cs typeface="Arial" pitchFamily="34" charset="0"/>
            </a:rPr>
            <a:t>cung</a:t>
          </a:r>
          <a:r>
            <a:rPr lang="en-US" dirty="0" smtClean="0">
              <a:latin typeface="Arial" pitchFamily="34" charset="0"/>
              <a:cs typeface="Arial" pitchFamily="34" charset="0"/>
            </a:rPr>
            <a:t> </a:t>
          </a:r>
          <a:r>
            <a:rPr lang="en-US" dirty="0" err="1" smtClean="0">
              <a:latin typeface="Arial" pitchFamily="34" charset="0"/>
              <a:cs typeface="Arial" pitchFamily="34" charset="0"/>
            </a:rPr>
            <a:t>cấp</a:t>
          </a:r>
          <a:r>
            <a:rPr lang="en-US" dirty="0" smtClean="0">
              <a:latin typeface="Arial" pitchFamily="34" charset="0"/>
              <a:cs typeface="Arial" pitchFamily="34" charset="0"/>
            </a:rPr>
            <a:t> </a:t>
          </a:r>
          <a:r>
            <a:rPr lang="en-US" dirty="0" err="1" smtClean="0">
              <a:latin typeface="Arial" pitchFamily="34" charset="0"/>
              <a:cs typeface="Arial" pitchFamily="34" charset="0"/>
            </a:rPr>
            <a:t>được</a:t>
          </a:r>
          <a:r>
            <a:rPr lang="en-US" dirty="0" smtClean="0">
              <a:latin typeface="Arial" pitchFamily="34" charset="0"/>
              <a:cs typeface="Arial" pitchFamily="34" charset="0"/>
            </a:rPr>
            <a:t> </a:t>
          </a:r>
          <a:r>
            <a:rPr lang="en-US" dirty="0" err="1" smtClean="0">
              <a:latin typeface="Arial" pitchFamily="34" charset="0"/>
              <a:cs typeface="Arial" pitchFamily="34" charset="0"/>
            </a:rPr>
            <a:t>đào</a:t>
          </a:r>
          <a:r>
            <a:rPr lang="en-US" dirty="0" smtClean="0">
              <a:latin typeface="Arial" pitchFamily="34" charset="0"/>
              <a:cs typeface="Arial" pitchFamily="34" charset="0"/>
            </a:rPr>
            <a:t> </a:t>
          </a:r>
          <a:r>
            <a:rPr lang="en-US" dirty="0" err="1" smtClean="0">
              <a:latin typeface="Arial" pitchFamily="34" charset="0"/>
              <a:cs typeface="Arial" pitchFamily="34" charset="0"/>
            </a:rPr>
            <a:t>tạo</a:t>
          </a:r>
          <a:r>
            <a:rPr lang="en-US" dirty="0" smtClean="0">
              <a:latin typeface="Arial" pitchFamily="34" charset="0"/>
              <a:cs typeface="Arial" pitchFamily="34" charset="0"/>
            </a:rPr>
            <a:t> </a:t>
          </a:r>
          <a:r>
            <a:rPr lang="en-US" dirty="0" err="1" smtClean="0">
              <a:latin typeface="Arial" pitchFamily="34" charset="0"/>
              <a:cs typeface="Arial" pitchFamily="34" charset="0"/>
            </a:rPr>
            <a:t>vê</a:t>
          </a:r>
          <a:r>
            <a:rPr lang="en-US" dirty="0" smtClean="0">
              <a:latin typeface="Arial" pitchFamily="34" charset="0"/>
              <a:cs typeface="Arial" pitchFamily="34" charset="0"/>
            </a:rPr>
            <a:t>̀ PITC</a:t>
          </a:r>
          <a:r>
            <a:rPr lang="en-US" dirty="0">
              <a:latin typeface="Arial" pitchFamily="34" charset="0"/>
              <a:cs typeface="Arial" pitchFamily="34" charset="0"/>
            </a:rPr>
            <a:t>, </a:t>
          </a:r>
          <a:r>
            <a:rPr lang="en-US" dirty="0" smtClean="0">
              <a:latin typeface="Arial" pitchFamily="34" charset="0"/>
              <a:cs typeface="Arial" pitchFamily="34" charset="0"/>
            </a:rPr>
            <a:t>v.v.</a:t>
          </a:r>
          <a:endParaRPr lang="en-US" dirty="0">
            <a:latin typeface="Arial" pitchFamily="34" charset="0"/>
            <a:cs typeface="Arial" pitchFamily="34" charset="0"/>
          </a:endParaRPr>
        </a:p>
      </dgm:t>
    </dgm:pt>
    <dgm:pt modelId="{54CA53F3-53F7-46A4-B800-1485D9721304}" type="parTrans" cxnId="{C3E45DF2-F6C3-4C34-BBAE-BFAA7525BC48}">
      <dgm:prSet/>
      <dgm:spPr/>
      <dgm:t>
        <a:bodyPr/>
        <a:lstStyle/>
        <a:p>
          <a:endParaRPr lang="en-US">
            <a:latin typeface="Arial" pitchFamily="34" charset="0"/>
            <a:cs typeface="Arial" pitchFamily="34" charset="0"/>
          </a:endParaRPr>
        </a:p>
      </dgm:t>
    </dgm:pt>
    <dgm:pt modelId="{2F51A2FD-1E95-47B3-8882-A399827F1880}" type="sibTrans" cxnId="{C3E45DF2-F6C3-4C34-BBAE-BFAA7525BC48}">
      <dgm:prSet/>
      <dgm:spPr/>
      <dgm:t>
        <a:bodyPr/>
        <a:lstStyle/>
        <a:p>
          <a:endParaRPr lang="en-US">
            <a:latin typeface="Arial" pitchFamily="34" charset="0"/>
            <a:cs typeface="Arial" pitchFamily="34" charset="0"/>
          </a:endParaRPr>
        </a:p>
      </dgm:t>
    </dgm:pt>
    <dgm:pt modelId="{613E2A22-BC3F-43E4-B4BE-577FF82289DE}">
      <dgm:prSet/>
      <dgm:spPr/>
      <dgm:t>
        <a:bodyPr/>
        <a:lstStyle/>
        <a:p>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cuộc</a:t>
          </a:r>
          <a:r>
            <a:rPr lang="en-US" dirty="0" smtClean="0">
              <a:latin typeface="Arial" pitchFamily="34" charset="0"/>
              <a:cs typeface="Arial" pitchFamily="34" charset="0"/>
            </a:rPr>
            <a:t> </a:t>
          </a:r>
          <a:r>
            <a:rPr lang="en-US" dirty="0" err="1" smtClean="0">
              <a:latin typeface="Arial" pitchFamily="34" charset="0"/>
              <a:cs typeface="Arial" pitchFamily="34" charset="0"/>
            </a:rPr>
            <a:t>gặp</a:t>
          </a:r>
          <a:r>
            <a:rPr lang="en-US" dirty="0" smtClean="0">
              <a:latin typeface="Arial" pitchFamily="34" charset="0"/>
              <a:cs typeface="Arial" pitchFamily="34" charset="0"/>
            </a:rPr>
            <a:t> </a:t>
          </a:r>
          <a:r>
            <a:rPr lang="en-US" dirty="0" err="1" smtClean="0">
              <a:latin typeface="Arial" pitchFamily="34" charset="0"/>
              <a:cs typeface="Arial" pitchFamily="34" charset="0"/>
            </a:rPr>
            <a:t>của</a:t>
          </a:r>
          <a:r>
            <a:rPr lang="en-US" dirty="0" smtClean="0">
              <a:latin typeface="Arial" pitchFamily="34" charset="0"/>
              <a:cs typeface="Arial" pitchFamily="34" charset="0"/>
            </a:rPr>
            <a:t> </a:t>
          </a:r>
          <a:r>
            <a:rPr lang="en-US" dirty="0" err="1" smtClean="0">
              <a:latin typeface="Arial" pitchFamily="34" charset="0"/>
              <a:cs typeface="Arial" pitchFamily="34" charset="0"/>
            </a:rPr>
            <a:t>nhân</a:t>
          </a:r>
          <a:r>
            <a:rPr lang="en-US" dirty="0" smtClean="0">
              <a:latin typeface="Arial" pitchFamily="34" charset="0"/>
              <a:cs typeface="Arial" pitchFamily="34" charset="0"/>
            </a:rPr>
            <a:t> </a:t>
          </a:r>
          <a:r>
            <a:rPr lang="en-US" dirty="0" err="1" smtClean="0">
              <a:latin typeface="Arial" pitchFamily="34" charset="0"/>
              <a:cs typeface="Arial" pitchFamily="34" charset="0"/>
            </a:rPr>
            <a:t>viên</a:t>
          </a:r>
          <a:r>
            <a:rPr lang="en-US" dirty="0" smtClean="0">
              <a:latin typeface="Arial" pitchFamily="34" charset="0"/>
              <a:cs typeface="Arial" pitchFamily="34" charset="0"/>
            </a:rPr>
            <a:t> </a:t>
          </a:r>
          <a:r>
            <a:rPr lang="en-US" dirty="0" err="1" smtClean="0">
              <a:latin typeface="Arial" pitchFamily="34" charset="0"/>
              <a:cs typeface="Arial" pitchFamily="34" charset="0"/>
            </a:rPr>
            <a:t>tiếp</a:t>
          </a:r>
          <a:r>
            <a:rPr lang="en-US" dirty="0" smtClean="0">
              <a:latin typeface="Arial" pitchFamily="34" charset="0"/>
              <a:cs typeface="Arial" pitchFamily="34" charset="0"/>
            </a:rPr>
            <a:t> </a:t>
          </a:r>
          <a:r>
            <a:rPr lang="en-US" dirty="0" err="1" smtClean="0">
              <a:latin typeface="Arial" pitchFamily="34" charset="0"/>
              <a:cs typeface="Arial" pitchFamily="34" charset="0"/>
            </a:rPr>
            <a:t>cận</a:t>
          </a:r>
          <a:r>
            <a:rPr lang="en-US" dirty="0" smtClean="0">
              <a:latin typeface="Arial" pitchFamily="34" charset="0"/>
              <a:cs typeface="Arial" pitchFamily="34" charset="0"/>
            </a:rPr>
            <a:t> </a:t>
          </a:r>
          <a:r>
            <a:rPr lang="en-US" dirty="0" err="1" smtClean="0">
              <a:latin typeface="Arial" pitchFamily="34" charset="0"/>
              <a:cs typeface="Arial" pitchFamily="34" charset="0"/>
            </a:rPr>
            <a:t>cộng</a:t>
          </a:r>
          <a:r>
            <a:rPr lang="en-US" dirty="0" smtClean="0">
              <a:latin typeface="Arial" pitchFamily="34" charset="0"/>
              <a:cs typeface="Arial" pitchFamily="34" charset="0"/>
            </a:rPr>
            <a:t> </a:t>
          </a:r>
          <a:r>
            <a:rPr lang="en-US" dirty="0" err="1" smtClean="0">
              <a:latin typeface="Arial" pitchFamily="34" charset="0"/>
              <a:cs typeface="Arial" pitchFamily="34" charset="0"/>
            </a:rPr>
            <a:t>đồng</a:t>
          </a:r>
          <a:r>
            <a:rPr lang="en-US" dirty="0" smtClean="0">
              <a:latin typeface="Arial" pitchFamily="34" charset="0"/>
              <a:cs typeface="Arial" pitchFamily="34" charset="0"/>
            </a:rPr>
            <a:t>, v.v.</a:t>
          </a:r>
          <a:endParaRPr lang="en-US" dirty="0">
            <a:latin typeface="Arial" pitchFamily="34" charset="0"/>
            <a:cs typeface="Arial" pitchFamily="34" charset="0"/>
          </a:endParaRPr>
        </a:p>
      </dgm:t>
    </dgm:pt>
    <dgm:pt modelId="{FAC51702-6854-43DC-A64D-98F6838E163E}" type="parTrans" cxnId="{AC227B54-EF93-4CC3-97C7-9B858A489362}">
      <dgm:prSet/>
      <dgm:spPr/>
      <dgm:t>
        <a:bodyPr/>
        <a:lstStyle/>
        <a:p>
          <a:endParaRPr lang="en-US">
            <a:latin typeface="Arial" pitchFamily="34" charset="0"/>
            <a:cs typeface="Arial" pitchFamily="34" charset="0"/>
          </a:endParaRPr>
        </a:p>
      </dgm:t>
    </dgm:pt>
    <dgm:pt modelId="{164F479A-DF9F-4296-A1B5-7A90194011C7}" type="sibTrans" cxnId="{AC227B54-EF93-4CC3-97C7-9B858A489362}">
      <dgm:prSet/>
      <dgm:spPr/>
      <dgm:t>
        <a:bodyPr/>
        <a:lstStyle/>
        <a:p>
          <a:endParaRPr lang="en-US">
            <a:latin typeface="Arial" pitchFamily="34" charset="0"/>
            <a:cs typeface="Arial" pitchFamily="34" charset="0"/>
          </a:endParaRPr>
        </a:p>
      </dgm:t>
    </dgm:pt>
    <dgm:pt modelId="{8E68C233-0C30-48FD-A3D2-7874D372FBBE}">
      <dgm:prSet/>
      <dgm:spPr/>
      <dgm:t>
        <a:bodyPr/>
        <a:lstStyle/>
        <a:p>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hê</a:t>
          </a:r>
          <a:r>
            <a:rPr lang="en-US" dirty="0" smtClean="0">
              <a:latin typeface="Arial" pitchFamily="34" charset="0"/>
              <a:cs typeface="Arial" pitchFamily="34" charset="0"/>
            </a:rPr>
            <a:t>̣ </a:t>
          </a:r>
          <a:r>
            <a:rPr lang="en-US" dirty="0" err="1" smtClean="0">
              <a:latin typeface="Arial" pitchFamily="34" charset="0"/>
              <a:cs typeface="Arial" pitchFamily="34" charset="0"/>
            </a:rPr>
            <a:t>thống</a:t>
          </a:r>
          <a:r>
            <a:rPr lang="en-US" dirty="0" smtClean="0">
              <a:latin typeface="Arial" pitchFamily="34" charset="0"/>
              <a:cs typeface="Arial" pitchFamily="34" charset="0"/>
            </a:rPr>
            <a:t> </a:t>
          </a:r>
          <a:r>
            <a:rPr lang="en-US" dirty="0" err="1" smtClean="0">
              <a:latin typeface="Arial" pitchFamily="34" charset="0"/>
              <a:cs typeface="Arial" pitchFamily="34" charset="0"/>
            </a:rPr>
            <a:t>thông</a:t>
          </a:r>
          <a:r>
            <a:rPr lang="en-US" dirty="0" smtClean="0">
              <a:latin typeface="Arial" pitchFamily="34" charset="0"/>
              <a:cs typeface="Arial" pitchFamily="34" charset="0"/>
            </a:rPr>
            <a:t> tin y </a:t>
          </a:r>
          <a:r>
            <a:rPr lang="en-US" dirty="0" err="1" smtClean="0">
              <a:latin typeface="Arial" pitchFamily="34" charset="0"/>
              <a:cs typeface="Arial" pitchFamily="34" charset="0"/>
            </a:rPr>
            <a:t>tê</a:t>
          </a:r>
          <a:r>
            <a:rPr lang="en-US" dirty="0" smtClean="0">
              <a:latin typeface="Arial" pitchFamily="34" charset="0"/>
              <a:cs typeface="Arial" pitchFamily="34" charset="0"/>
            </a:rPr>
            <a:t>́ </a:t>
          </a:r>
          <a:r>
            <a:rPr lang="en-US" dirty="0" err="1" smtClean="0">
              <a:latin typeface="Arial" pitchFamily="34" charset="0"/>
              <a:cs typeface="Arial" pitchFamily="34" charset="0"/>
            </a:rPr>
            <a:t>thường</a:t>
          </a:r>
          <a:r>
            <a:rPr lang="en-US" dirty="0" smtClean="0">
              <a:latin typeface="Arial" pitchFamily="34" charset="0"/>
              <a:cs typeface="Arial" pitchFamily="34" charset="0"/>
            </a:rPr>
            <a:t> </a:t>
          </a:r>
          <a:r>
            <a:rPr lang="en-US" dirty="0" err="1" smtClean="0">
              <a:latin typeface="Arial" pitchFamily="34" charset="0"/>
              <a:cs typeface="Arial" pitchFamily="34" charset="0"/>
            </a:rPr>
            <a:t>lê</a:t>
          </a:r>
          <a:r>
            <a:rPr lang="en-US" dirty="0" smtClean="0">
              <a:latin typeface="Arial" pitchFamily="34" charset="0"/>
              <a:cs typeface="Arial" pitchFamily="34" charset="0"/>
            </a:rPr>
            <a:t>̣ </a:t>
          </a:r>
          <a:endParaRPr lang="en-US" dirty="0">
            <a:latin typeface="Arial" pitchFamily="34" charset="0"/>
            <a:cs typeface="Arial" pitchFamily="34" charset="0"/>
          </a:endParaRPr>
        </a:p>
      </dgm:t>
    </dgm:pt>
    <dgm:pt modelId="{C21407CB-FD2E-42B0-9446-139E3D607003}" type="parTrans" cxnId="{74BAD32E-23AD-4C08-B664-0B6B50369695}">
      <dgm:prSet/>
      <dgm:spPr/>
      <dgm:t>
        <a:bodyPr/>
        <a:lstStyle/>
        <a:p>
          <a:endParaRPr lang="en-US">
            <a:latin typeface="Arial" pitchFamily="34" charset="0"/>
            <a:cs typeface="Arial" pitchFamily="34" charset="0"/>
          </a:endParaRPr>
        </a:p>
      </dgm:t>
    </dgm:pt>
    <dgm:pt modelId="{A574E5FB-86EE-40E6-858B-D58025D5434C}" type="sibTrans" cxnId="{74BAD32E-23AD-4C08-B664-0B6B50369695}">
      <dgm:prSet/>
      <dgm:spPr/>
      <dgm:t>
        <a:bodyPr/>
        <a:lstStyle/>
        <a:p>
          <a:endParaRPr lang="en-US">
            <a:latin typeface="Arial" pitchFamily="34" charset="0"/>
            <a:cs typeface="Arial" pitchFamily="34" charset="0"/>
          </a:endParaRPr>
        </a:p>
      </dgm:t>
    </dgm:pt>
    <dgm:pt modelId="{C271F769-E80A-4B09-AE9A-6BB2E93049BC}">
      <dgm:prSet/>
      <dgm:spPr/>
      <dgm:t>
        <a:bodyPr/>
        <a:lstStyle/>
        <a:p>
          <a:r>
            <a:rPr lang="en-US" dirty="0" err="1" smtClean="0">
              <a:latin typeface="Arial" pitchFamily="34" charset="0"/>
              <a:cs typeface="Arial" pitchFamily="34" charset="0"/>
            </a:rPr>
            <a:t>Sô</a:t>
          </a:r>
          <a:r>
            <a:rPr lang="en-US" dirty="0" smtClean="0">
              <a:latin typeface="Arial" pitchFamily="34" charset="0"/>
              <a:cs typeface="Arial" pitchFamily="34" charset="0"/>
            </a:rPr>
            <a:t>́ </a:t>
          </a:r>
          <a:r>
            <a:rPr lang="en-US" dirty="0" err="1" smtClean="0">
              <a:latin typeface="Arial" pitchFamily="34" charset="0"/>
              <a:cs typeface="Arial" pitchFamily="34" charset="0"/>
            </a:rPr>
            <a:t>khách</a:t>
          </a:r>
          <a:r>
            <a:rPr lang="en-US" dirty="0" smtClean="0">
              <a:latin typeface="Arial" pitchFamily="34" charset="0"/>
              <a:cs typeface="Arial" pitchFamily="34" charset="0"/>
            </a:rPr>
            <a:t> </a:t>
          </a:r>
          <a:r>
            <a:rPr lang="en-US" dirty="0" err="1" smtClean="0">
              <a:latin typeface="Arial" pitchFamily="34" charset="0"/>
              <a:cs typeface="Arial" pitchFamily="34" charset="0"/>
            </a:rPr>
            <a:t>hàng</a:t>
          </a:r>
          <a:r>
            <a:rPr lang="en-US" dirty="0" smtClean="0">
              <a:latin typeface="Arial" pitchFamily="34" charset="0"/>
              <a:cs typeface="Arial" pitchFamily="34" charset="0"/>
            </a:rPr>
            <a:t> </a:t>
          </a:r>
          <a:r>
            <a:rPr lang="en-US" dirty="0" err="1" smtClean="0">
              <a:latin typeface="Arial" pitchFamily="34" charset="0"/>
              <a:cs typeface="Arial" pitchFamily="34" charset="0"/>
            </a:rPr>
            <a:t>được</a:t>
          </a:r>
          <a:r>
            <a:rPr lang="en-US" dirty="0" smtClean="0">
              <a:latin typeface="Arial" pitchFamily="34" charset="0"/>
              <a:cs typeface="Arial" pitchFamily="34" charset="0"/>
            </a:rPr>
            <a:t> </a:t>
          </a:r>
          <a:r>
            <a:rPr lang="en-US" dirty="0" err="1" smtClean="0">
              <a:latin typeface="Arial" pitchFamily="34" charset="0"/>
              <a:cs typeface="Arial" pitchFamily="34" charset="0"/>
            </a:rPr>
            <a:t>kiểm</a:t>
          </a:r>
          <a:r>
            <a:rPr lang="en-US" dirty="0" smtClean="0">
              <a:latin typeface="Arial" pitchFamily="34" charset="0"/>
              <a:cs typeface="Arial" pitchFamily="34" charset="0"/>
            </a:rPr>
            <a:t> </a:t>
          </a:r>
          <a:r>
            <a:rPr lang="en-US" dirty="0" err="1" smtClean="0">
              <a:latin typeface="Arial" pitchFamily="34" charset="0"/>
              <a:cs typeface="Arial" pitchFamily="34" charset="0"/>
            </a:rPr>
            <a:t>tra</a:t>
          </a:r>
          <a:r>
            <a:rPr lang="en-US" dirty="0" smtClean="0">
              <a:latin typeface="Arial" pitchFamily="34" charset="0"/>
              <a:cs typeface="Arial" pitchFamily="34" charset="0"/>
            </a:rPr>
            <a:t> </a:t>
          </a:r>
          <a:r>
            <a:rPr lang="en-US" dirty="0" err="1" smtClean="0">
              <a:latin typeface="Arial" pitchFamily="34" charset="0"/>
              <a:cs typeface="Arial" pitchFamily="34" charset="0"/>
            </a:rPr>
            <a:t>thông</a:t>
          </a:r>
          <a:r>
            <a:rPr lang="en-US" dirty="0" smtClean="0">
              <a:latin typeface="Arial" pitchFamily="34" charset="0"/>
              <a:cs typeface="Arial" pitchFamily="34" charset="0"/>
            </a:rPr>
            <a:t> qua </a:t>
          </a:r>
          <a:r>
            <a:rPr lang="en-US" dirty="0" err="1" smtClean="0">
              <a:latin typeface="Arial" pitchFamily="34" charset="0"/>
              <a:cs typeface="Arial" pitchFamily="34" charset="0"/>
            </a:rPr>
            <a:t>dịch</a:t>
          </a:r>
          <a:r>
            <a:rPr lang="en-US" dirty="0" smtClean="0">
              <a:latin typeface="Arial" pitchFamily="34" charset="0"/>
              <a:cs typeface="Arial" pitchFamily="34" charset="0"/>
            </a:rPr>
            <a:t> vụ  HTC </a:t>
          </a:r>
          <a:endParaRPr lang="en-US" dirty="0">
            <a:latin typeface="Arial" pitchFamily="34" charset="0"/>
            <a:cs typeface="Arial" pitchFamily="34" charset="0"/>
          </a:endParaRPr>
        </a:p>
      </dgm:t>
    </dgm:pt>
    <dgm:pt modelId="{6573829B-59A9-42E2-9843-13E093340999}" type="parTrans" cxnId="{6A5F7750-9E4A-4CB8-9277-43EDDBE7A0D5}">
      <dgm:prSet/>
      <dgm:spPr/>
      <dgm:t>
        <a:bodyPr/>
        <a:lstStyle/>
        <a:p>
          <a:endParaRPr lang="en-US">
            <a:latin typeface="Arial" pitchFamily="34" charset="0"/>
            <a:cs typeface="Arial" pitchFamily="34" charset="0"/>
          </a:endParaRPr>
        </a:p>
      </dgm:t>
    </dgm:pt>
    <dgm:pt modelId="{DA596169-C43B-4FF5-82C8-D872B8295E19}" type="sibTrans" cxnId="{6A5F7750-9E4A-4CB8-9277-43EDDBE7A0D5}">
      <dgm:prSet/>
      <dgm:spPr/>
      <dgm:t>
        <a:bodyPr/>
        <a:lstStyle/>
        <a:p>
          <a:endParaRPr lang="en-US">
            <a:latin typeface="Arial" pitchFamily="34" charset="0"/>
            <a:cs typeface="Arial" pitchFamily="34" charset="0"/>
          </a:endParaRPr>
        </a:p>
      </dgm:t>
    </dgm:pt>
    <dgm:pt modelId="{EA534A6B-3AAA-4F0C-8DAF-2BA7D1E34871}">
      <dgm:prSet/>
      <dgm:spPr/>
      <dgm:t>
        <a:bodyPr/>
        <a:lstStyle/>
        <a:p>
          <a:r>
            <a:rPr lang="en-US" dirty="0" err="1" smtClean="0">
              <a:latin typeface="Arial" pitchFamily="34" charset="0"/>
              <a:cs typeface="Arial" pitchFamily="34" charset="0"/>
            </a:rPr>
            <a:t>Lượng</a:t>
          </a:r>
          <a:r>
            <a:rPr lang="en-US" dirty="0" smtClean="0">
              <a:latin typeface="Arial" pitchFamily="34" charset="0"/>
              <a:cs typeface="Arial" pitchFamily="34" charset="0"/>
            </a:rPr>
            <a:t> </a:t>
          </a:r>
          <a:r>
            <a:rPr lang="en-US" dirty="0" err="1" smtClean="0">
              <a:latin typeface="Arial" pitchFamily="34" charset="0"/>
              <a:cs typeface="Arial" pitchFamily="34" charset="0"/>
            </a:rPr>
            <a:t>thuốc</a:t>
          </a:r>
          <a:r>
            <a:rPr lang="en-US" dirty="0" smtClean="0">
              <a:latin typeface="Arial" pitchFamily="34" charset="0"/>
              <a:cs typeface="Arial" pitchFamily="34" charset="0"/>
            </a:rPr>
            <a:t> ARV </a:t>
          </a:r>
          <a:r>
            <a:rPr lang="en-US" dirty="0" err="1" smtClean="0">
              <a:latin typeface="Arial" pitchFamily="34" charset="0"/>
              <a:cs typeface="Arial" pitchFamily="34" charset="0"/>
            </a:rPr>
            <a:t>được</a:t>
          </a:r>
          <a:r>
            <a:rPr lang="en-US" dirty="0" smtClean="0">
              <a:latin typeface="Arial" pitchFamily="34" charset="0"/>
              <a:cs typeface="Arial" pitchFamily="34" charset="0"/>
            </a:rPr>
            <a:t> </a:t>
          </a:r>
          <a:r>
            <a:rPr lang="en-US" dirty="0" err="1" smtClean="0">
              <a:latin typeface="Arial" pitchFamily="34" charset="0"/>
              <a:cs typeface="Arial" pitchFamily="34" charset="0"/>
            </a:rPr>
            <a:t>phân</a:t>
          </a:r>
          <a:r>
            <a:rPr lang="en-US" dirty="0" smtClean="0">
              <a:latin typeface="Arial" pitchFamily="34" charset="0"/>
              <a:cs typeface="Arial" pitchFamily="34" charset="0"/>
            </a:rPr>
            <a:t> </a:t>
          </a:r>
          <a:r>
            <a:rPr lang="en-US" dirty="0" err="1" smtClean="0">
              <a:latin typeface="Arial" pitchFamily="34" charset="0"/>
              <a:cs typeface="Arial" pitchFamily="34" charset="0"/>
            </a:rPr>
            <a:t>phối</a:t>
          </a:r>
          <a:endParaRPr lang="en-US" dirty="0">
            <a:latin typeface="Arial" pitchFamily="34" charset="0"/>
            <a:cs typeface="Arial" pitchFamily="34" charset="0"/>
          </a:endParaRPr>
        </a:p>
      </dgm:t>
    </dgm:pt>
    <dgm:pt modelId="{E8D9B9C7-314C-49C5-9A8E-B8FD529AEACC}" type="parTrans" cxnId="{5933CED3-C69E-4DFC-9FC3-EB9ADEF7D53A}">
      <dgm:prSet/>
      <dgm:spPr/>
      <dgm:t>
        <a:bodyPr/>
        <a:lstStyle/>
        <a:p>
          <a:endParaRPr lang="en-US">
            <a:latin typeface="Arial" pitchFamily="34" charset="0"/>
            <a:cs typeface="Arial" pitchFamily="34" charset="0"/>
          </a:endParaRPr>
        </a:p>
      </dgm:t>
    </dgm:pt>
    <dgm:pt modelId="{19F523BC-F171-4CA1-8360-8D5BB82D9134}" type="sibTrans" cxnId="{5933CED3-C69E-4DFC-9FC3-EB9ADEF7D53A}">
      <dgm:prSet/>
      <dgm:spPr/>
      <dgm:t>
        <a:bodyPr/>
        <a:lstStyle/>
        <a:p>
          <a:endParaRPr lang="en-US">
            <a:latin typeface="Arial" pitchFamily="34" charset="0"/>
            <a:cs typeface="Arial" pitchFamily="34" charset="0"/>
          </a:endParaRPr>
        </a:p>
      </dgm:t>
    </dgm:pt>
    <dgm:pt modelId="{19EDD659-DA2C-4069-853D-37474B0BBADA}">
      <dgm:prSet/>
      <dgm:spPr/>
      <dgm:t>
        <a:bodyPr/>
        <a:lstStyle/>
        <a:p>
          <a:r>
            <a:rPr lang="en-US" dirty="0" err="1" smtClean="0">
              <a:latin typeface="Arial" pitchFamily="34" charset="0"/>
              <a:cs typeface="Arial" pitchFamily="34" charset="0"/>
            </a:rPr>
            <a:t>Hô</a:t>
          </a:r>
          <a:r>
            <a:rPr lang="en-US" dirty="0" smtClean="0">
              <a:latin typeface="Arial" pitchFamily="34" charset="0"/>
              <a:cs typeface="Arial" pitchFamily="34" charset="0"/>
            </a:rPr>
            <a:t>̀ </a:t>
          </a:r>
          <a:r>
            <a:rPr lang="en-US" dirty="0" err="1" smtClean="0">
              <a:latin typeface="Arial" pitchFamily="34" charset="0"/>
              <a:cs typeface="Arial" pitchFamily="34" charset="0"/>
            </a:rPr>
            <a:t>sơ</a:t>
          </a:r>
          <a:r>
            <a:rPr lang="en-US" dirty="0" smtClean="0">
              <a:latin typeface="Arial" pitchFamily="34" charset="0"/>
              <a:cs typeface="Arial" pitchFamily="34" charset="0"/>
            </a:rPr>
            <a:t> y </a:t>
          </a:r>
          <a:r>
            <a:rPr lang="en-US" dirty="0" err="1" smtClean="0">
              <a:latin typeface="Arial" pitchFamily="34" charset="0"/>
              <a:cs typeface="Arial" pitchFamily="34" charset="0"/>
            </a:rPr>
            <a:t>tê</a:t>
          </a:r>
          <a:r>
            <a:rPr lang="en-US" dirty="0" smtClean="0">
              <a:latin typeface="Arial" pitchFamily="34" charset="0"/>
              <a:cs typeface="Arial" pitchFamily="34" charset="0"/>
            </a:rPr>
            <a:t>́/</a:t>
          </a:r>
          <a:r>
            <a:rPr lang="en-US" dirty="0" err="1" smtClean="0">
              <a:latin typeface="Arial" pitchFamily="34" charset="0"/>
              <a:cs typeface="Arial" pitchFamily="34" charset="0"/>
            </a:rPr>
            <a:t>hê</a:t>
          </a:r>
          <a:r>
            <a:rPr lang="en-US" dirty="0" smtClean="0">
              <a:latin typeface="Arial" pitchFamily="34" charset="0"/>
              <a:cs typeface="Arial" pitchFamily="34" charset="0"/>
            </a:rPr>
            <a:t>̣ </a:t>
          </a:r>
          <a:r>
            <a:rPr lang="en-US" dirty="0" err="1" smtClean="0">
              <a:latin typeface="Arial" pitchFamily="34" charset="0"/>
              <a:cs typeface="Arial" pitchFamily="34" charset="0"/>
            </a:rPr>
            <a:t>thống</a:t>
          </a:r>
          <a:r>
            <a:rPr lang="en-US" dirty="0" smtClean="0">
              <a:latin typeface="Arial" pitchFamily="34" charset="0"/>
              <a:cs typeface="Arial" pitchFamily="34" charset="0"/>
            </a:rPr>
            <a:t> </a:t>
          </a:r>
          <a:r>
            <a:rPr lang="en-US" dirty="0" err="1" smtClean="0">
              <a:latin typeface="Arial" pitchFamily="34" charset="0"/>
              <a:cs typeface="Arial" pitchFamily="34" charset="0"/>
            </a:rPr>
            <a:t>theo</a:t>
          </a:r>
          <a:r>
            <a:rPr lang="en-US" dirty="0" smtClean="0">
              <a:latin typeface="Arial" pitchFamily="34" charset="0"/>
              <a:cs typeface="Arial" pitchFamily="34" charset="0"/>
            </a:rPr>
            <a:t> </a:t>
          </a:r>
          <a:r>
            <a:rPr lang="en-US" dirty="0" err="1" smtClean="0">
              <a:latin typeface="Arial" pitchFamily="34" charset="0"/>
              <a:cs typeface="Arial" pitchFamily="34" charset="0"/>
            </a:rPr>
            <a:t>dõi</a:t>
          </a:r>
          <a:r>
            <a:rPr lang="en-US" dirty="0" smtClean="0">
              <a:latin typeface="Arial" pitchFamily="34" charset="0"/>
              <a:cs typeface="Arial" pitchFamily="34" charset="0"/>
            </a:rPr>
            <a:t> </a:t>
          </a:r>
          <a:r>
            <a:rPr lang="en-US" dirty="0" err="1" smtClean="0">
              <a:latin typeface="Arial" pitchFamily="34" charset="0"/>
              <a:cs typeface="Arial" pitchFamily="34" charset="0"/>
            </a:rPr>
            <a:t>bệnh</a:t>
          </a:r>
          <a:r>
            <a:rPr lang="en-US" dirty="0" smtClean="0">
              <a:latin typeface="Arial" pitchFamily="34" charset="0"/>
              <a:cs typeface="Arial" pitchFamily="34" charset="0"/>
            </a:rPr>
            <a:t> </a:t>
          </a:r>
          <a:r>
            <a:rPr lang="en-US" dirty="0" err="1" smtClean="0">
              <a:latin typeface="Arial" pitchFamily="34" charset="0"/>
              <a:cs typeface="Arial" pitchFamily="34" charset="0"/>
            </a:rPr>
            <a:t>nhân</a:t>
          </a:r>
          <a:endParaRPr lang="en-US" dirty="0">
            <a:latin typeface="Arial" pitchFamily="34" charset="0"/>
            <a:cs typeface="Arial" pitchFamily="34" charset="0"/>
          </a:endParaRPr>
        </a:p>
      </dgm:t>
    </dgm:pt>
    <dgm:pt modelId="{2F326E90-9C28-4FD7-8E98-AED48FF42EBB}" type="parTrans" cxnId="{A582BB9A-3671-4F3F-B4B3-BAC0279F080B}">
      <dgm:prSet/>
      <dgm:spPr/>
      <dgm:t>
        <a:bodyPr/>
        <a:lstStyle/>
        <a:p>
          <a:endParaRPr lang="en-US">
            <a:latin typeface="Arial" pitchFamily="34" charset="0"/>
            <a:cs typeface="Arial" pitchFamily="34" charset="0"/>
          </a:endParaRPr>
        </a:p>
      </dgm:t>
    </dgm:pt>
    <dgm:pt modelId="{1629CAF3-DA0D-4986-8D65-EEA7BCDA7F86}" type="sibTrans" cxnId="{A582BB9A-3671-4F3F-B4B3-BAC0279F080B}">
      <dgm:prSet/>
      <dgm:spPr/>
      <dgm:t>
        <a:bodyPr/>
        <a:lstStyle/>
        <a:p>
          <a:endParaRPr lang="en-US">
            <a:latin typeface="Arial" pitchFamily="34" charset="0"/>
            <a:cs typeface="Arial" pitchFamily="34" charset="0"/>
          </a:endParaRPr>
        </a:p>
      </dgm:t>
    </dgm:pt>
    <dgm:pt modelId="{797D4E11-B90D-407D-B8B8-01D9BE1059DA}">
      <dgm:prSet/>
      <dgm:spPr/>
      <dgm:t>
        <a:bodyPr/>
        <a:lstStyle/>
        <a:p>
          <a:r>
            <a:rPr lang="en-US" dirty="0" err="1" smtClean="0">
              <a:latin typeface="Arial" pitchFamily="34" charset="0"/>
              <a:cs typeface="Arial" pitchFamily="34" charset="0"/>
            </a:rPr>
            <a:t>Tuân</a:t>
          </a:r>
          <a:r>
            <a:rPr lang="en-US" dirty="0" smtClean="0">
              <a:latin typeface="Arial" pitchFamily="34" charset="0"/>
              <a:cs typeface="Arial" pitchFamily="34" charset="0"/>
            </a:rPr>
            <a:t> </a:t>
          </a:r>
          <a:r>
            <a:rPr lang="en-US" dirty="0" err="1" smtClean="0">
              <a:latin typeface="Arial" pitchFamily="34" charset="0"/>
              <a:cs typeface="Arial" pitchFamily="34" charset="0"/>
            </a:rPr>
            <a:t>thu</a:t>
          </a:r>
          <a:r>
            <a:rPr lang="en-US" dirty="0" smtClean="0">
              <a:latin typeface="Arial" pitchFamily="34" charset="0"/>
              <a:cs typeface="Arial" pitchFamily="34" charset="0"/>
            </a:rPr>
            <a:t>̉ ART</a:t>
          </a:r>
          <a:endParaRPr lang="en-US" dirty="0">
            <a:latin typeface="Arial" pitchFamily="34" charset="0"/>
            <a:cs typeface="Arial" pitchFamily="34" charset="0"/>
          </a:endParaRPr>
        </a:p>
      </dgm:t>
    </dgm:pt>
    <dgm:pt modelId="{C79CE5A5-59D5-4317-B012-9BECCAD5CA2B}" type="parTrans" cxnId="{7BFA5DD4-5930-4C85-8B11-8CE60388D983}">
      <dgm:prSet/>
      <dgm:spPr/>
      <dgm:t>
        <a:bodyPr/>
        <a:lstStyle/>
        <a:p>
          <a:endParaRPr lang="en-US">
            <a:latin typeface="Arial" pitchFamily="34" charset="0"/>
            <a:cs typeface="Arial" pitchFamily="34" charset="0"/>
          </a:endParaRPr>
        </a:p>
      </dgm:t>
    </dgm:pt>
    <dgm:pt modelId="{C39A96C0-A4AF-43F9-B5CA-096598B50988}" type="sibTrans" cxnId="{7BFA5DD4-5930-4C85-8B11-8CE60388D983}">
      <dgm:prSet/>
      <dgm:spPr/>
      <dgm:t>
        <a:bodyPr/>
        <a:lstStyle/>
        <a:p>
          <a:endParaRPr lang="en-US">
            <a:latin typeface="Arial" pitchFamily="34" charset="0"/>
            <a:cs typeface="Arial" pitchFamily="34" charset="0"/>
          </a:endParaRPr>
        </a:p>
      </dgm:t>
    </dgm:pt>
    <dgm:pt modelId="{8B0BB5FB-2CE4-4589-B67A-275158985249}">
      <dgm:prSet/>
      <dgm:spPr/>
      <dgm:t>
        <a:bodyPr/>
        <a:lstStyle/>
        <a:p>
          <a:r>
            <a:rPr lang="en-US" dirty="0" err="1" smtClean="0">
              <a:latin typeface="Arial" pitchFamily="34" charset="0"/>
              <a:cs typeface="Arial" pitchFamily="34" charset="0"/>
            </a:rPr>
            <a:t>Sô</a:t>
          </a:r>
          <a:r>
            <a:rPr lang="en-US" dirty="0" smtClean="0">
              <a:latin typeface="Arial" pitchFamily="34" charset="0"/>
              <a:cs typeface="Arial" pitchFamily="34" charset="0"/>
            </a:rPr>
            <a:t>́ </a:t>
          </a:r>
          <a:r>
            <a:rPr lang="en-US" dirty="0" err="1" smtClean="0">
              <a:latin typeface="Arial" pitchFamily="34" charset="0"/>
              <a:cs typeface="Arial" pitchFamily="34" charset="0"/>
            </a:rPr>
            <a:t>bệnh</a:t>
          </a:r>
          <a:r>
            <a:rPr lang="en-US" dirty="0" smtClean="0">
              <a:latin typeface="Arial" pitchFamily="34" charset="0"/>
              <a:cs typeface="Arial" pitchFamily="34" charset="0"/>
            </a:rPr>
            <a:t> </a:t>
          </a:r>
          <a:r>
            <a:rPr lang="en-US" dirty="0" err="1" smtClean="0">
              <a:latin typeface="Arial" pitchFamily="34" charset="0"/>
              <a:cs typeface="Arial" pitchFamily="34" charset="0"/>
            </a:rPr>
            <a:t>nhân</a:t>
          </a:r>
          <a:r>
            <a:rPr lang="en-US" dirty="0" smtClean="0">
              <a:latin typeface="Arial" pitchFamily="34" charset="0"/>
              <a:cs typeface="Arial" pitchFamily="34" charset="0"/>
            </a:rPr>
            <a:t> ART</a:t>
          </a:r>
          <a:endParaRPr lang="en-US" dirty="0">
            <a:latin typeface="Arial" pitchFamily="34" charset="0"/>
            <a:cs typeface="Arial" pitchFamily="34" charset="0"/>
          </a:endParaRPr>
        </a:p>
      </dgm:t>
    </dgm:pt>
    <dgm:pt modelId="{E7FB6585-F852-48E7-9349-484C600A56DA}" type="parTrans" cxnId="{EDB2F6F7-9DEB-4EE5-8698-D8F3A992130D}">
      <dgm:prSet/>
      <dgm:spPr/>
      <dgm:t>
        <a:bodyPr/>
        <a:lstStyle/>
        <a:p>
          <a:endParaRPr lang="en-US">
            <a:latin typeface="Arial" pitchFamily="34" charset="0"/>
            <a:cs typeface="Arial" pitchFamily="34" charset="0"/>
          </a:endParaRPr>
        </a:p>
      </dgm:t>
    </dgm:pt>
    <dgm:pt modelId="{1330ABAE-71E5-4E5C-ADEB-3517898A9CD7}" type="sibTrans" cxnId="{EDB2F6F7-9DEB-4EE5-8698-D8F3A992130D}">
      <dgm:prSet/>
      <dgm:spPr/>
      <dgm:t>
        <a:bodyPr/>
        <a:lstStyle/>
        <a:p>
          <a:endParaRPr lang="en-US">
            <a:latin typeface="Arial" pitchFamily="34" charset="0"/>
            <a:cs typeface="Arial" pitchFamily="34" charset="0"/>
          </a:endParaRPr>
        </a:p>
      </dgm:t>
    </dgm:pt>
    <dgm:pt modelId="{F6F93586-802F-47E3-8DD3-FD35043FD9C3}">
      <dgm:prSet/>
      <dgm:spPr/>
      <dgm:t>
        <a:bodyPr/>
        <a:lstStyle/>
        <a:p>
          <a:r>
            <a:rPr lang="en-US" dirty="0" err="1" smtClean="0">
              <a:latin typeface="Arial" pitchFamily="34" charset="0"/>
              <a:cs typeface="Arial" pitchFamily="34" charset="0"/>
            </a:rPr>
            <a:t>Ve</a:t>
          </a:r>
          <a:r>
            <a:rPr lang="en-US" dirty="0" smtClean="0">
              <a:latin typeface="Arial" pitchFamily="34" charset="0"/>
              <a:cs typeface="Arial" pitchFamily="34" charset="0"/>
            </a:rPr>
            <a:t>̃ </a:t>
          </a:r>
          <a:r>
            <a:rPr lang="en-US" dirty="0" err="1" smtClean="0">
              <a:latin typeface="Arial" pitchFamily="34" charset="0"/>
              <a:cs typeface="Arial" pitchFamily="34" charset="0"/>
            </a:rPr>
            <a:t>bản</a:t>
          </a:r>
          <a:r>
            <a:rPr lang="en-US" dirty="0" smtClean="0">
              <a:latin typeface="Arial" pitchFamily="34" charset="0"/>
              <a:cs typeface="Arial" pitchFamily="34" charset="0"/>
            </a:rPr>
            <a:t> </a:t>
          </a:r>
          <a:r>
            <a:rPr lang="en-US" dirty="0" err="1" smtClean="0">
              <a:latin typeface="Arial" pitchFamily="34" charset="0"/>
              <a:cs typeface="Arial" pitchFamily="34" charset="0"/>
            </a:rPr>
            <a:t>đô</a:t>
          </a:r>
          <a:r>
            <a:rPr lang="en-US" dirty="0" smtClean="0">
              <a:latin typeface="Arial" pitchFamily="34" charset="0"/>
              <a:cs typeface="Arial" pitchFamily="34" charset="0"/>
            </a:rPr>
            <a:t>̀ /GIS/ </a:t>
          </a:r>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nhóm</a:t>
          </a:r>
          <a:r>
            <a:rPr lang="en-US" dirty="0" smtClean="0">
              <a:latin typeface="Arial" pitchFamily="34" charset="0"/>
              <a:cs typeface="Arial" pitchFamily="34" charset="0"/>
            </a:rPr>
            <a:t> </a:t>
          </a:r>
          <a:r>
            <a:rPr lang="en-US" dirty="0" err="1" smtClean="0">
              <a:latin typeface="Arial" pitchFamily="34" charset="0"/>
              <a:cs typeface="Arial" pitchFamily="34" charset="0"/>
            </a:rPr>
            <a:t>trọng</a:t>
          </a:r>
          <a:r>
            <a:rPr lang="en-US" dirty="0" smtClean="0">
              <a:latin typeface="Arial" pitchFamily="34" charset="0"/>
              <a:cs typeface="Arial" pitchFamily="34" charset="0"/>
            </a:rPr>
            <a:t> </a:t>
          </a:r>
          <a:r>
            <a:rPr lang="en-US" dirty="0" err="1" smtClean="0">
              <a:latin typeface="Arial" pitchFamily="34" charset="0"/>
              <a:cs typeface="Arial" pitchFamily="34" charset="0"/>
            </a:rPr>
            <a:t>tâm</a:t>
          </a:r>
          <a:r>
            <a:rPr lang="en-US" dirty="0" smtClean="0">
              <a:latin typeface="Arial" pitchFamily="34" charset="0"/>
              <a:cs typeface="Arial" pitchFamily="34" charset="0"/>
            </a:rPr>
            <a:t> </a:t>
          </a:r>
          <a:endParaRPr lang="en-US" dirty="0">
            <a:latin typeface="Arial" pitchFamily="34" charset="0"/>
            <a:cs typeface="Arial" pitchFamily="34" charset="0"/>
          </a:endParaRPr>
        </a:p>
      </dgm:t>
    </dgm:pt>
    <dgm:pt modelId="{50E1C4E7-2DF8-42F1-AA70-DC7193FF0056}" type="parTrans" cxnId="{21FADD14-6522-47E0-846D-BC73F57F0C12}">
      <dgm:prSet/>
      <dgm:spPr/>
      <dgm:t>
        <a:bodyPr/>
        <a:lstStyle/>
        <a:p>
          <a:endParaRPr lang="en-US">
            <a:latin typeface="Arial" pitchFamily="34" charset="0"/>
            <a:cs typeface="Arial" pitchFamily="34" charset="0"/>
          </a:endParaRPr>
        </a:p>
      </dgm:t>
    </dgm:pt>
    <dgm:pt modelId="{2346F03A-F102-4164-8F34-51471A4C1569}" type="sibTrans" cxnId="{21FADD14-6522-47E0-846D-BC73F57F0C12}">
      <dgm:prSet/>
      <dgm:spPr/>
      <dgm:t>
        <a:bodyPr/>
        <a:lstStyle/>
        <a:p>
          <a:endParaRPr lang="en-US">
            <a:latin typeface="Arial" pitchFamily="34" charset="0"/>
            <a:cs typeface="Arial" pitchFamily="34" charset="0"/>
          </a:endParaRPr>
        </a:p>
      </dgm:t>
    </dgm:pt>
    <dgm:pt modelId="{B3EE3FFB-2B9B-4D62-8806-FF0EECF3E374}">
      <dgm:prSet/>
      <dgm:spPr/>
      <dgm:t>
        <a:bodyPr/>
        <a:lstStyle/>
        <a:p>
          <a:pPr marL="0" marR="0" indent="0" defTabSz="914400" eaLnBrk="1" fontAlgn="auto" latinLnBrk="0" hangingPunct="1">
            <a:lnSpc>
              <a:spcPct val="100000"/>
            </a:lnSpc>
            <a:spcBef>
              <a:spcPts val="0"/>
            </a:spcBef>
            <a:spcAft>
              <a:spcPts val="0"/>
            </a:spcAft>
            <a:buClrTx/>
            <a:buSzTx/>
            <a:buFontTx/>
            <a:buNone/>
            <a:tabLst/>
            <a:defRPr/>
          </a:pPr>
          <a:r>
            <a:rPr lang="vi-VN" dirty="0" smtClean="0">
              <a:latin typeface="Arial" pitchFamily="34" charset="0"/>
              <a:cs typeface="Arial" pitchFamily="34" charset="0"/>
            </a:rPr>
            <a:t>Xác định địa điểm </a:t>
          </a:r>
          <a:r>
            <a:rPr lang="en-US" dirty="0" smtClean="0">
              <a:latin typeface="Arial" pitchFamily="34" charset="0"/>
              <a:cs typeface="Arial" pitchFamily="34" charset="0"/>
            </a:rPr>
            <a:t>có </a:t>
          </a:r>
          <a:r>
            <a:rPr lang="vi-VN" dirty="0" smtClean="0">
              <a:latin typeface="Arial" pitchFamily="34" charset="0"/>
              <a:cs typeface="Arial" pitchFamily="34" charset="0"/>
            </a:rPr>
            <a:t>hành vi nguy cơ</a:t>
          </a:r>
          <a:endParaRPr lang="en-US" dirty="0" smtClean="0">
            <a:latin typeface="Arial" pitchFamily="34" charset="0"/>
            <a:cs typeface="Arial" pitchFamily="34" charset="0"/>
          </a:endParaRPr>
        </a:p>
        <a:p>
          <a:pPr defTabSz="711200">
            <a:lnSpc>
              <a:spcPct val="90000"/>
            </a:lnSpc>
            <a:spcBef>
              <a:spcPct val="0"/>
            </a:spcBef>
            <a:spcAft>
              <a:spcPct val="35000"/>
            </a:spcAft>
          </a:pPr>
          <a:r>
            <a:rPr lang="vi-VN" dirty="0" smtClean="0">
              <a:latin typeface="Arial" pitchFamily="34" charset="0"/>
              <a:cs typeface="Arial" pitchFamily="34" charset="0"/>
            </a:rPr>
            <a:t>và đặc điểm của </a:t>
          </a:r>
          <a:r>
            <a:rPr lang="en-US" dirty="0" err="1" smtClean="0">
              <a:latin typeface="Arial" pitchFamily="34" charset="0"/>
              <a:cs typeface="Arial" pitchFamily="34" charset="0"/>
            </a:rPr>
            <a:t>nơi</a:t>
          </a:r>
          <a:r>
            <a:rPr lang="en-US" dirty="0" smtClean="0">
              <a:latin typeface="Arial" pitchFamily="34" charset="0"/>
              <a:cs typeface="Arial" pitchFamily="34" charset="0"/>
            </a:rPr>
            <a:t> </a:t>
          </a:r>
          <a:r>
            <a:rPr lang="en-US" dirty="0" err="1" smtClean="0">
              <a:latin typeface="Arial" pitchFamily="34" charset="0"/>
              <a:cs typeface="Arial" pitchFamily="34" charset="0"/>
            </a:rPr>
            <a:t>đo</a:t>
          </a:r>
          <a:r>
            <a:rPr lang="en-US" dirty="0" smtClean="0">
              <a:latin typeface="Arial" pitchFamily="34" charset="0"/>
              <a:cs typeface="Arial" pitchFamily="34" charset="0"/>
            </a:rPr>
            <a:t>́</a:t>
          </a:r>
          <a:endParaRPr lang="en-US" dirty="0">
            <a:latin typeface="Arial" pitchFamily="34" charset="0"/>
            <a:cs typeface="Arial" pitchFamily="34" charset="0"/>
          </a:endParaRPr>
        </a:p>
      </dgm:t>
    </dgm:pt>
    <dgm:pt modelId="{658BD967-F682-4AED-B4C4-02624DC1C256}" type="parTrans" cxnId="{52A45258-7DFA-46D2-AA83-C7886FD0AB8D}">
      <dgm:prSet/>
      <dgm:spPr/>
      <dgm:t>
        <a:bodyPr/>
        <a:lstStyle/>
        <a:p>
          <a:endParaRPr lang="en-US">
            <a:latin typeface="Arial" pitchFamily="34" charset="0"/>
            <a:cs typeface="Arial" pitchFamily="34" charset="0"/>
          </a:endParaRPr>
        </a:p>
      </dgm:t>
    </dgm:pt>
    <dgm:pt modelId="{6368B44E-F1FD-495E-A7C7-864CF071F08F}" type="sibTrans" cxnId="{52A45258-7DFA-46D2-AA83-C7886FD0AB8D}">
      <dgm:prSet/>
      <dgm:spPr/>
      <dgm:t>
        <a:bodyPr/>
        <a:lstStyle/>
        <a:p>
          <a:endParaRPr lang="en-US">
            <a:latin typeface="Arial" pitchFamily="34" charset="0"/>
            <a:cs typeface="Arial" pitchFamily="34" charset="0"/>
          </a:endParaRPr>
        </a:p>
      </dgm:t>
    </dgm:pt>
    <dgm:pt modelId="{384F1A5C-5EE2-45C2-B249-67E78188BE55}">
      <dgm:prSet/>
      <dgm:spPr/>
      <dgm:t>
        <a:bodyPr/>
        <a:lstStyle/>
        <a:p>
          <a:r>
            <a:rPr lang="en-US" dirty="0" err="1" smtClean="0">
              <a:latin typeface="Arial" pitchFamily="34" charset="0"/>
              <a:cs typeface="Arial" pitchFamily="34" charset="0"/>
            </a:rPr>
            <a:t>Dạng</a:t>
          </a:r>
          <a:r>
            <a:rPr lang="en-US" dirty="0" smtClean="0">
              <a:latin typeface="Arial" pitchFamily="34" charset="0"/>
              <a:cs typeface="Arial" pitchFamily="34" charset="0"/>
            </a:rPr>
            <a:t> QHTD </a:t>
          </a:r>
          <a:r>
            <a:rPr lang="en-US" dirty="0" err="1" smtClean="0">
              <a:latin typeface="Arial" pitchFamily="34" charset="0"/>
              <a:cs typeface="Arial" pitchFamily="34" charset="0"/>
            </a:rPr>
            <a:t>tại</a:t>
          </a:r>
          <a:r>
            <a:rPr lang="en-US" dirty="0" smtClean="0">
              <a:latin typeface="Arial" pitchFamily="34" charset="0"/>
              <a:cs typeface="Arial" pitchFamily="34" charset="0"/>
            </a:rPr>
            <a:t> </a:t>
          </a:r>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điểm</a:t>
          </a:r>
          <a:endParaRPr lang="en-US" dirty="0">
            <a:latin typeface="Arial" pitchFamily="34" charset="0"/>
            <a:cs typeface="Arial" pitchFamily="34" charset="0"/>
          </a:endParaRPr>
        </a:p>
      </dgm:t>
    </dgm:pt>
    <dgm:pt modelId="{3E6C1E90-2832-4998-8D09-3D2D7C1B3403}" type="parTrans" cxnId="{FB4D5B3E-5991-4513-90F4-C4E02560A471}">
      <dgm:prSet/>
      <dgm:spPr/>
      <dgm:t>
        <a:bodyPr/>
        <a:lstStyle/>
        <a:p>
          <a:endParaRPr lang="en-US">
            <a:latin typeface="Arial" pitchFamily="34" charset="0"/>
            <a:cs typeface="Arial" pitchFamily="34" charset="0"/>
          </a:endParaRPr>
        </a:p>
      </dgm:t>
    </dgm:pt>
    <dgm:pt modelId="{0FFA86C1-C786-4104-8527-DE4E7765B9FD}" type="sibTrans" cxnId="{FB4D5B3E-5991-4513-90F4-C4E02560A471}">
      <dgm:prSet/>
      <dgm:spPr/>
      <dgm:t>
        <a:bodyPr/>
        <a:lstStyle/>
        <a:p>
          <a:endParaRPr lang="en-US">
            <a:latin typeface="Arial" pitchFamily="34" charset="0"/>
            <a:cs typeface="Arial" pitchFamily="34" charset="0"/>
          </a:endParaRPr>
        </a:p>
      </dgm:t>
    </dgm:pt>
    <dgm:pt modelId="{048E5AE3-A1F8-4CE2-B6F4-2E96D58E3D19}" type="pres">
      <dgm:prSet presAssocID="{CE0CE263-3D0E-430D-BD16-5B91BAE3BAB8}" presName="diagram" presStyleCnt="0">
        <dgm:presLayoutVars>
          <dgm:chPref val="1"/>
          <dgm:dir/>
          <dgm:animOne val="branch"/>
          <dgm:animLvl val="lvl"/>
          <dgm:resizeHandles/>
        </dgm:presLayoutVars>
      </dgm:prSet>
      <dgm:spPr/>
      <dgm:t>
        <a:bodyPr/>
        <a:lstStyle/>
        <a:p>
          <a:endParaRPr lang="en-US"/>
        </a:p>
      </dgm:t>
    </dgm:pt>
    <dgm:pt modelId="{3075B99D-2216-49BC-AF5C-808D035AB10F}" type="pres">
      <dgm:prSet presAssocID="{3B2406FE-6367-46AC-BEDF-9FA26A0CCC9D}" presName="root" presStyleCnt="0"/>
      <dgm:spPr/>
    </dgm:pt>
    <dgm:pt modelId="{EEA69B6D-D1B7-46AC-8013-C947F99AE855}" type="pres">
      <dgm:prSet presAssocID="{3B2406FE-6367-46AC-BEDF-9FA26A0CCC9D}" presName="rootComposite" presStyleCnt="0"/>
      <dgm:spPr/>
    </dgm:pt>
    <dgm:pt modelId="{D03571D9-DAE6-4F82-9C60-6F347804C38C}" type="pres">
      <dgm:prSet presAssocID="{3B2406FE-6367-46AC-BEDF-9FA26A0CCC9D}" presName="rootText" presStyleLbl="node1" presStyleIdx="0" presStyleCnt="5"/>
      <dgm:spPr/>
      <dgm:t>
        <a:bodyPr/>
        <a:lstStyle/>
        <a:p>
          <a:endParaRPr lang="en-US"/>
        </a:p>
      </dgm:t>
    </dgm:pt>
    <dgm:pt modelId="{7F1C8658-8996-4386-97AF-D6C246660B0C}" type="pres">
      <dgm:prSet presAssocID="{3B2406FE-6367-46AC-BEDF-9FA26A0CCC9D}" presName="rootConnector" presStyleLbl="node1" presStyleIdx="0" presStyleCnt="5"/>
      <dgm:spPr/>
      <dgm:t>
        <a:bodyPr/>
        <a:lstStyle/>
        <a:p>
          <a:endParaRPr lang="en-US"/>
        </a:p>
      </dgm:t>
    </dgm:pt>
    <dgm:pt modelId="{32BBBF17-2191-4B02-8838-53E2EC0E9F62}" type="pres">
      <dgm:prSet presAssocID="{3B2406FE-6367-46AC-BEDF-9FA26A0CCC9D}" presName="childShape" presStyleCnt="0"/>
      <dgm:spPr/>
    </dgm:pt>
    <dgm:pt modelId="{8611BCD3-AB7B-4B2B-9E15-CE1B08C8D09F}" type="pres">
      <dgm:prSet presAssocID="{F49E0FFB-7381-40BB-B643-287824ADDD85}" presName="root" presStyleCnt="0"/>
      <dgm:spPr/>
    </dgm:pt>
    <dgm:pt modelId="{4D3D7DEE-2EB9-46EB-BD6D-CDFAD375001E}" type="pres">
      <dgm:prSet presAssocID="{F49E0FFB-7381-40BB-B643-287824ADDD85}" presName="rootComposite" presStyleCnt="0"/>
      <dgm:spPr/>
    </dgm:pt>
    <dgm:pt modelId="{99FCAD65-33CE-4E98-98D1-CF6605792D03}" type="pres">
      <dgm:prSet presAssocID="{F49E0FFB-7381-40BB-B643-287824ADDD85}" presName="rootText" presStyleLbl="node1" presStyleIdx="1" presStyleCnt="5"/>
      <dgm:spPr/>
      <dgm:t>
        <a:bodyPr/>
        <a:lstStyle/>
        <a:p>
          <a:endParaRPr lang="en-US"/>
        </a:p>
      </dgm:t>
    </dgm:pt>
    <dgm:pt modelId="{A94FE74D-A7FB-490D-8EC3-CE6907DEA63A}" type="pres">
      <dgm:prSet presAssocID="{F49E0FFB-7381-40BB-B643-287824ADDD85}" presName="rootConnector" presStyleLbl="node1" presStyleIdx="1" presStyleCnt="5"/>
      <dgm:spPr/>
      <dgm:t>
        <a:bodyPr/>
        <a:lstStyle/>
        <a:p>
          <a:endParaRPr lang="en-US"/>
        </a:p>
      </dgm:t>
    </dgm:pt>
    <dgm:pt modelId="{20D1408C-3773-4446-962B-11D605AB3647}" type="pres">
      <dgm:prSet presAssocID="{F49E0FFB-7381-40BB-B643-287824ADDD85}" presName="childShape" presStyleCnt="0"/>
      <dgm:spPr/>
    </dgm:pt>
    <dgm:pt modelId="{35FC22F2-0A60-4C91-81BD-A4D60ECF7D20}" type="pres">
      <dgm:prSet presAssocID="{145CABCD-3875-4DDD-892C-5896E481823A}" presName="Name13" presStyleLbl="parChTrans1D2" presStyleIdx="0" presStyleCnt="9"/>
      <dgm:spPr/>
      <dgm:t>
        <a:bodyPr/>
        <a:lstStyle/>
        <a:p>
          <a:endParaRPr lang="en-US"/>
        </a:p>
      </dgm:t>
    </dgm:pt>
    <dgm:pt modelId="{6B41D7EF-D38D-452F-86D7-34C14925C676}" type="pres">
      <dgm:prSet presAssocID="{FEB6BA53-BF6C-48C4-B134-3AF9F69CCE7F}" presName="childText" presStyleLbl="bgAcc1" presStyleIdx="0" presStyleCnt="9">
        <dgm:presLayoutVars>
          <dgm:bulletEnabled val="1"/>
        </dgm:presLayoutVars>
      </dgm:prSet>
      <dgm:spPr/>
      <dgm:t>
        <a:bodyPr/>
        <a:lstStyle/>
        <a:p>
          <a:endParaRPr lang="en-US"/>
        </a:p>
      </dgm:t>
    </dgm:pt>
    <dgm:pt modelId="{CE6B2890-8EDF-4C60-817D-69EFE6263787}" type="pres">
      <dgm:prSet presAssocID="{54CA53F3-53F7-46A4-B800-1485D9721304}" presName="Name13" presStyleLbl="parChTrans1D2" presStyleIdx="1" presStyleCnt="9"/>
      <dgm:spPr/>
      <dgm:t>
        <a:bodyPr/>
        <a:lstStyle/>
        <a:p>
          <a:endParaRPr lang="en-US"/>
        </a:p>
      </dgm:t>
    </dgm:pt>
    <dgm:pt modelId="{702A6F75-62A4-46ED-8496-841EC0F82AD5}" type="pres">
      <dgm:prSet presAssocID="{D2E2E4E7-F651-47DF-8430-FE05B4023BA5}" presName="childText" presStyleLbl="bgAcc1" presStyleIdx="1" presStyleCnt="9">
        <dgm:presLayoutVars>
          <dgm:bulletEnabled val="1"/>
        </dgm:presLayoutVars>
      </dgm:prSet>
      <dgm:spPr/>
      <dgm:t>
        <a:bodyPr/>
        <a:lstStyle/>
        <a:p>
          <a:endParaRPr lang="en-US"/>
        </a:p>
      </dgm:t>
    </dgm:pt>
    <dgm:pt modelId="{EACCA5F8-8F4A-4128-B18D-8C84A8DEDECE}" type="pres">
      <dgm:prSet presAssocID="{FAC51702-6854-43DC-A64D-98F6838E163E}" presName="Name13" presStyleLbl="parChTrans1D2" presStyleIdx="2" presStyleCnt="9"/>
      <dgm:spPr/>
      <dgm:t>
        <a:bodyPr/>
        <a:lstStyle/>
        <a:p>
          <a:endParaRPr lang="en-US"/>
        </a:p>
      </dgm:t>
    </dgm:pt>
    <dgm:pt modelId="{26707842-B796-40C1-99AC-697DDAAA93F3}" type="pres">
      <dgm:prSet presAssocID="{613E2A22-BC3F-43E4-B4BE-577FF82289DE}" presName="childText" presStyleLbl="bgAcc1" presStyleIdx="2" presStyleCnt="9">
        <dgm:presLayoutVars>
          <dgm:bulletEnabled val="1"/>
        </dgm:presLayoutVars>
      </dgm:prSet>
      <dgm:spPr/>
      <dgm:t>
        <a:bodyPr/>
        <a:lstStyle/>
        <a:p>
          <a:endParaRPr lang="en-US"/>
        </a:p>
      </dgm:t>
    </dgm:pt>
    <dgm:pt modelId="{5CAA104B-6B50-47AC-806C-34C63FE0C17A}" type="pres">
      <dgm:prSet presAssocID="{8E68C233-0C30-48FD-A3D2-7874D372FBBE}" presName="root" presStyleCnt="0"/>
      <dgm:spPr/>
    </dgm:pt>
    <dgm:pt modelId="{B2BA2E42-D396-45D8-B89C-DF7C09CCC1C8}" type="pres">
      <dgm:prSet presAssocID="{8E68C233-0C30-48FD-A3D2-7874D372FBBE}" presName="rootComposite" presStyleCnt="0"/>
      <dgm:spPr/>
    </dgm:pt>
    <dgm:pt modelId="{5029CF79-EACD-44EB-BD5A-82C5F6B2CD2C}" type="pres">
      <dgm:prSet presAssocID="{8E68C233-0C30-48FD-A3D2-7874D372FBBE}" presName="rootText" presStyleLbl="node1" presStyleIdx="2" presStyleCnt="5"/>
      <dgm:spPr/>
      <dgm:t>
        <a:bodyPr/>
        <a:lstStyle/>
        <a:p>
          <a:endParaRPr lang="en-US"/>
        </a:p>
      </dgm:t>
    </dgm:pt>
    <dgm:pt modelId="{DB2F6753-AF1A-4549-925D-171D65AE4317}" type="pres">
      <dgm:prSet presAssocID="{8E68C233-0C30-48FD-A3D2-7874D372FBBE}" presName="rootConnector" presStyleLbl="node1" presStyleIdx="2" presStyleCnt="5"/>
      <dgm:spPr/>
      <dgm:t>
        <a:bodyPr/>
        <a:lstStyle/>
        <a:p>
          <a:endParaRPr lang="en-US"/>
        </a:p>
      </dgm:t>
    </dgm:pt>
    <dgm:pt modelId="{EF582969-E255-4D5F-AB39-0794B79413A5}" type="pres">
      <dgm:prSet presAssocID="{8E68C233-0C30-48FD-A3D2-7874D372FBBE}" presName="childShape" presStyleCnt="0"/>
      <dgm:spPr/>
    </dgm:pt>
    <dgm:pt modelId="{3EC97472-659C-4CD8-8259-D7F7FA2D7EB7}" type="pres">
      <dgm:prSet presAssocID="{6573829B-59A9-42E2-9843-13E093340999}" presName="Name13" presStyleLbl="parChTrans1D2" presStyleIdx="3" presStyleCnt="9"/>
      <dgm:spPr/>
      <dgm:t>
        <a:bodyPr/>
        <a:lstStyle/>
        <a:p>
          <a:endParaRPr lang="en-US"/>
        </a:p>
      </dgm:t>
    </dgm:pt>
    <dgm:pt modelId="{C46C4233-25A5-46AA-A3BE-D50133EC4014}" type="pres">
      <dgm:prSet presAssocID="{C271F769-E80A-4B09-AE9A-6BB2E93049BC}" presName="childText" presStyleLbl="bgAcc1" presStyleIdx="3" presStyleCnt="9">
        <dgm:presLayoutVars>
          <dgm:bulletEnabled val="1"/>
        </dgm:presLayoutVars>
      </dgm:prSet>
      <dgm:spPr/>
      <dgm:t>
        <a:bodyPr/>
        <a:lstStyle/>
        <a:p>
          <a:endParaRPr lang="en-US"/>
        </a:p>
      </dgm:t>
    </dgm:pt>
    <dgm:pt modelId="{EC5617EB-6E9E-4EDB-9D28-10A6611473E9}" type="pres">
      <dgm:prSet presAssocID="{E8D9B9C7-314C-49C5-9A8E-B8FD529AEACC}" presName="Name13" presStyleLbl="parChTrans1D2" presStyleIdx="4" presStyleCnt="9"/>
      <dgm:spPr/>
      <dgm:t>
        <a:bodyPr/>
        <a:lstStyle/>
        <a:p>
          <a:endParaRPr lang="en-US"/>
        </a:p>
      </dgm:t>
    </dgm:pt>
    <dgm:pt modelId="{436B6699-0605-41C7-90FD-72F96A6453F3}" type="pres">
      <dgm:prSet presAssocID="{EA534A6B-3AAA-4F0C-8DAF-2BA7D1E34871}" presName="childText" presStyleLbl="bgAcc1" presStyleIdx="4" presStyleCnt="9">
        <dgm:presLayoutVars>
          <dgm:bulletEnabled val="1"/>
        </dgm:presLayoutVars>
      </dgm:prSet>
      <dgm:spPr/>
      <dgm:t>
        <a:bodyPr/>
        <a:lstStyle/>
        <a:p>
          <a:endParaRPr lang="en-US"/>
        </a:p>
      </dgm:t>
    </dgm:pt>
    <dgm:pt modelId="{A5F64C58-B12C-4576-8798-720E06D39C22}" type="pres">
      <dgm:prSet presAssocID="{19EDD659-DA2C-4069-853D-37474B0BBADA}" presName="root" presStyleCnt="0"/>
      <dgm:spPr/>
    </dgm:pt>
    <dgm:pt modelId="{E140725F-D6CE-49CF-A4CD-9D02FDEFA736}" type="pres">
      <dgm:prSet presAssocID="{19EDD659-DA2C-4069-853D-37474B0BBADA}" presName="rootComposite" presStyleCnt="0"/>
      <dgm:spPr/>
    </dgm:pt>
    <dgm:pt modelId="{417153F9-B3FA-4871-965E-6E8E9A099782}" type="pres">
      <dgm:prSet presAssocID="{19EDD659-DA2C-4069-853D-37474B0BBADA}" presName="rootText" presStyleLbl="node1" presStyleIdx="3" presStyleCnt="5"/>
      <dgm:spPr/>
      <dgm:t>
        <a:bodyPr/>
        <a:lstStyle/>
        <a:p>
          <a:endParaRPr lang="en-US"/>
        </a:p>
      </dgm:t>
    </dgm:pt>
    <dgm:pt modelId="{28F234EA-AEA9-4FBF-84E3-16246B9D73D2}" type="pres">
      <dgm:prSet presAssocID="{19EDD659-DA2C-4069-853D-37474B0BBADA}" presName="rootConnector" presStyleLbl="node1" presStyleIdx="3" presStyleCnt="5"/>
      <dgm:spPr/>
      <dgm:t>
        <a:bodyPr/>
        <a:lstStyle/>
        <a:p>
          <a:endParaRPr lang="en-US"/>
        </a:p>
      </dgm:t>
    </dgm:pt>
    <dgm:pt modelId="{96F648E3-337A-4AFB-B1CB-03ED1649A38C}" type="pres">
      <dgm:prSet presAssocID="{19EDD659-DA2C-4069-853D-37474B0BBADA}" presName="childShape" presStyleCnt="0"/>
      <dgm:spPr/>
    </dgm:pt>
    <dgm:pt modelId="{4B3165CF-E519-4929-8201-15D8B60E2620}" type="pres">
      <dgm:prSet presAssocID="{C79CE5A5-59D5-4317-B012-9BECCAD5CA2B}" presName="Name13" presStyleLbl="parChTrans1D2" presStyleIdx="5" presStyleCnt="9"/>
      <dgm:spPr/>
      <dgm:t>
        <a:bodyPr/>
        <a:lstStyle/>
        <a:p>
          <a:endParaRPr lang="en-US"/>
        </a:p>
      </dgm:t>
    </dgm:pt>
    <dgm:pt modelId="{139EDDD8-6CA5-4FF0-8954-A11CE7A5ABF7}" type="pres">
      <dgm:prSet presAssocID="{797D4E11-B90D-407D-B8B8-01D9BE1059DA}" presName="childText" presStyleLbl="bgAcc1" presStyleIdx="5" presStyleCnt="9">
        <dgm:presLayoutVars>
          <dgm:bulletEnabled val="1"/>
        </dgm:presLayoutVars>
      </dgm:prSet>
      <dgm:spPr/>
      <dgm:t>
        <a:bodyPr/>
        <a:lstStyle/>
        <a:p>
          <a:endParaRPr lang="en-US"/>
        </a:p>
      </dgm:t>
    </dgm:pt>
    <dgm:pt modelId="{E433E19B-4A59-4C61-A98F-3FFCCC862810}" type="pres">
      <dgm:prSet presAssocID="{E7FB6585-F852-48E7-9349-484C600A56DA}" presName="Name13" presStyleLbl="parChTrans1D2" presStyleIdx="6" presStyleCnt="9"/>
      <dgm:spPr/>
      <dgm:t>
        <a:bodyPr/>
        <a:lstStyle/>
        <a:p>
          <a:endParaRPr lang="en-US"/>
        </a:p>
      </dgm:t>
    </dgm:pt>
    <dgm:pt modelId="{4923A823-3E38-4373-A87A-06B2BEE54C2D}" type="pres">
      <dgm:prSet presAssocID="{8B0BB5FB-2CE4-4589-B67A-275158985249}" presName="childText" presStyleLbl="bgAcc1" presStyleIdx="6" presStyleCnt="9">
        <dgm:presLayoutVars>
          <dgm:bulletEnabled val="1"/>
        </dgm:presLayoutVars>
      </dgm:prSet>
      <dgm:spPr/>
      <dgm:t>
        <a:bodyPr/>
        <a:lstStyle/>
        <a:p>
          <a:endParaRPr lang="en-US"/>
        </a:p>
      </dgm:t>
    </dgm:pt>
    <dgm:pt modelId="{B90A02A1-BB55-4FDC-92BF-62A1543029EC}" type="pres">
      <dgm:prSet presAssocID="{F6F93586-802F-47E3-8DD3-FD35043FD9C3}" presName="root" presStyleCnt="0"/>
      <dgm:spPr/>
    </dgm:pt>
    <dgm:pt modelId="{74CE87CC-BBC2-450F-92D4-ABB60A522EE5}" type="pres">
      <dgm:prSet presAssocID="{F6F93586-802F-47E3-8DD3-FD35043FD9C3}" presName="rootComposite" presStyleCnt="0"/>
      <dgm:spPr/>
    </dgm:pt>
    <dgm:pt modelId="{43B316D3-F980-4E4B-A83D-82358D728AD2}" type="pres">
      <dgm:prSet presAssocID="{F6F93586-802F-47E3-8DD3-FD35043FD9C3}" presName="rootText" presStyleLbl="node1" presStyleIdx="4" presStyleCnt="5"/>
      <dgm:spPr/>
      <dgm:t>
        <a:bodyPr/>
        <a:lstStyle/>
        <a:p>
          <a:endParaRPr lang="en-US"/>
        </a:p>
      </dgm:t>
    </dgm:pt>
    <dgm:pt modelId="{E7CE3D01-0131-456A-9FF4-34B160512013}" type="pres">
      <dgm:prSet presAssocID="{F6F93586-802F-47E3-8DD3-FD35043FD9C3}" presName="rootConnector" presStyleLbl="node1" presStyleIdx="4" presStyleCnt="5"/>
      <dgm:spPr/>
      <dgm:t>
        <a:bodyPr/>
        <a:lstStyle/>
        <a:p>
          <a:endParaRPr lang="en-US"/>
        </a:p>
      </dgm:t>
    </dgm:pt>
    <dgm:pt modelId="{7E638D29-E675-4E8E-B23C-F1EF4BB306E9}" type="pres">
      <dgm:prSet presAssocID="{F6F93586-802F-47E3-8DD3-FD35043FD9C3}" presName="childShape" presStyleCnt="0"/>
      <dgm:spPr/>
    </dgm:pt>
    <dgm:pt modelId="{23526DA9-7868-4060-A637-A19DEBF092DB}" type="pres">
      <dgm:prSet presAssocID="{658BD967-F682-4AED-B4C4-02624DC1C256}" presName="Name13" presStyleLbl="parChTrans1D2" presStyleIdx="7" presStyleCnt="9"/>
      <dgm:spPr/>
      <dgm:t>
        <a:bodyPr/>
        <a:lstStyle/>
        <a:p>
          <a:endParaRPr lang="en-US"/>
        </a:p>
      </dgm:t>
    </dgm:pt>
    <dgm:pt modelId="{3CA0D449-0DD3-422E-B4AE-D598FFF49B92}" type="pres">
      <dgm:prSet presAssocID="{B3EE3FFB-2B9B-4D62-8806-FF0EECF3E374}" presName="childText" presStyleLbl="bgAcc1" presStyleIdx="7" presStyleCnt="9">
        <dgm:presLayoutVars>
          <dgm:bulletEnabled val="1"/>
        </dgm:presLayoutVars>
      </dgm:prSet>
      <dgm:spPr/>
      <dgm:t>
        <a:bodyPr/>
        <a:lstStyle/>
        <a:p>
          <a:endParaRPr lang="en-US"/>
        </a:p>
      </dgm:t>
    </dgm:pt>
    <dgm:pt modelId="{BA63D31E-96D8-4A76-B256-303737BA996B}" type="pres">
      <dgm:prSet presAssocID="{3E6C1E90-2832-4998-8D09-3D2D7C1B3403}" presName="Name13" presStyleLbl="parChTrans1D2" presStyleIdx="8" presStyleCnt="9"/>
      <dgm:spPr/>
      <dgm:t>
        <a:bodyPr/>
        <a:lstStyle/>
        <a:p>
          <a:endParaRPr lang="en-US"/>
        </a:p>
      </dgm:t>
    </dgm:pt>
    <dgm:pt modelId="{852FD4D0-1607-4167-9A36-EE516F8479D8}" type="pres">
      <dgm:prSet presAssocID="{384F1A5C-5EE2-45C2-B249-67E78188BE55}" presName="childText" presStyleLbl="bgAcc1" presStyleIdx="8" presStyleCnt="9">
        <dgm:presLayoutVars>
          <dgm:bulletEnabled val="1"/>
        </dgm:presLayoutVars>
      </dgm:prSet>
      <dgm:spPr/>
      <dgm:t>
        <a:bodyPr/>
        <a:lstStyle/>
        <a:p>
          <a:endParaRPr lang="en-US"/>
        </a:p>
      </dgm:t>
    </dgm:pt>
  </dgm:ptLst>
  <dgm:cxnLst>
    <dgm:cxn modelId="{21FADD14-6522-47E0-846D-BC73F57F0C12}" srcId="{CE0CE263-3D0E-430D-BD16-5B91BAE3BAB8}" destId="{F6F93586-802F-47E3-8DD3-FD35043FD9C3}" srcOrd="4" destOrd="0" parTransId="{50E1C4E7-2DF8-42F1-AA70-DC7193FF0056}" sibTransId="{2346F03A-F102-4164-8F34-51471A4C1569}"/>
    <dgm:cxn modelId="{8FC2E0D7-EC5F-4C20-867F-A8E6A8FDCD9D}" type="presOf" srcId="{E7FB6585-F852-48E7-9349-484C600A56DA}" destId="{E433E19B-4A59-4C61-A98F-3FFCCC862810}" srcOrd="0" destOrd="0" presId="urn:microsoft.com/office/officeart/2005/8/layout/hierarchy3"/>
    <dgm:cxn modelId="{D899AC2E-4CB1-42F1-9DCD-8AEFBD779F3A}" type="presOf" srcId="{D2E2E4E7-F651-47DF-8430-FE05B4023BA5}" destId="{702A6F75-62A4-46ED-8496-841EC0F82AD5}" srcOrd="0" destOrd="0" presId="urn:microsoft.com/office/officeart/2005/8/layout/hierarchy3"/>
    <dgm:cxn modelId="{5933CED3-C69E-4DFC-9FC3-EB9ADEF7D53A}" srcId="{8E68C233-0C30-48FD-A3D2-7874D372FBBE}" destId="{EA534A6B-3AAA-4F0C-8DAF-2BA7D1E34871}" srcOrd="1" destOrd="0" parTransId="{E8D9B9C7-314C-49C5-9A8E-B8FD529AEACC}" sibTransId="{19F523BC-F171-4CA1-8360-8D5BB82D9134}"/>
    <dgm:cxn modelId="{6A5F7750-9E4A-4CB8-9277-43EDDBE7A0D5}" srcId="{8E68C233-0C30-48FD-A3D2-7874D372FBBE}" destId="{C271F769-E80A-4B09-AE9A-6BB2E93049BC}" srcOrd="0" destOrd="0" parTransId="{6573829B-59A9-42E2-9843-13E093340999}" sibTransId="{DA596169-C43B-4FF5-82C8-D872B8295E19}"/>
    <dgm:cxn modelId="{C4502EBA-20B5-4E37-95D9-5974CEFFE920}" type="presOf" srcId="{8E68C233-0C30-48FD-A3D2-7874D372FBBE}" destId="{5029CF79-EACD-44EB-BD5A-82C5F6B2CD2C}" srcOrd="0" destOrd="0" presId="urn:microsoft.com/office/officeart/2005/8/layout/hierarchy3"/>
    <dgm:cxn modelId="{DF8FFC80-105F-4706-81B0-D315E1E2D2EE}" type="presOf" srcId="{E8D9B9C7-314C-49C5-9A8E-B8FD529AEACC}" destId="{EC5617EB-6E9E-4EDB-9D28-10A6611473E9}" srcOrd="0" destOrd="0" presId="urn:microsoft.com/office/officeart/2005/8/layout/hierarchy3"/>
    <dgm:cxn modelId="{AC227B54-EF93-4CC3-97C7-9B858A489362}" srcId="{F49E0FFB-7381-40BB-B643-287824ADDD85}" destId="{613E2A22-BC3F-43E4-B4BE-577FF82289DE}" srcOrd="2" destOrd="0" parTransId="{FAC51702-6854-43DC-A64D-98F6838E163E}" sibTransId="{164F479A-DF9F-4296-A1B5-7A90194011C7}"/>
    <dgm:cxn modelId="{74BAD32E-23AD-4C08-B664-0B6B50369695}" srcId="{CE0CE263-3D0E-430D-BD16-5B91BAE3BAB8}" destId="{8E68C233-0C30-48FD-A3D2-7874D372FBBE}" srcOrd="2" destOrd="0" parTransId="{C21407CB-FD2E-42B0-9446-139E3D607003}" sibTransId="{A574E5FB-86EE-40E6-858B-D58025D5434C}"/>
    <dgm:cxn modelId="{4673AE95-DAF5-442B-98CE-4F29A38BDD3C}" type="presOf" srcId="{19EDD659-DA2C-4069-853D-37474B0BBADA}" destId="{417153F9-B3FA-4871-965E-6E8E9A099782}" srcOrd="0" destOrd="0" presId="urn:microsoft.com/office/officeart/2005/8/layout/hierarchy3"/>
    <dgm:cxn modelId="{FD30A949-5F95-402E-9E39-831999FD1AD2}" type="presOf" srcId="{54CA53F3-53F7-46A4-B800-1485D9721304}" destId="{CE6B2890-8EDF-4C60-817D-69EFE6263787}" srcOrd="0" destOrd="0" presId="urn:microsoft.com/office/officeart/2005/8/layout/hierarchy3"/>
    <dgm:cxn modelId="{3640CE84-536B-49DF-AA00-47573C2E8617}" srcId="{F49E0FFB-7381-40BB-B643-287824ADDD85}" destId="{FEB6BA53-BF6C-48C4-B134-3AF9F69CCE7F}" srcOrd="0" destOrd="0" parTransId="{145CABCD-3875-4DDD-892C-5896E481823A}" sibTransId="{CF73C281-FCE6-4657-8733-3536D1F9E7AE}"/>
    <dgm:cxn modelId="{E8FC5FF0-977C-4B37-AF25-0B6512EADCC6}" type="presOf" srcId="{F6F93586-802F-47E3-8DD3-FD35043FD9C3}" destId="{E7CE3D01-0131-456A-9FF4-34B160512013}" srcOrd="1" destOrd="0" presId="urn:microsoft.com/office/officeart/2005/8/layout/hierarchy3"/>
    <dgm:cxn modelId="{D3DC305F-0308-42A4-A748-E1F1238D5B5C}" type="presOf" srcId="{CE0CE263-3D0E-430D-BD16-5B91BAE3BAB8}" destId="{048E5AE3-A1F8-4CE2-B6F4-2E96D58E3D19}" srcOrd="0" destOrd="0" presId="urn:microsoft.com/office/officeart/2005/8/layout/hierarchy3"/>
    <dgm:cxn modelId="{52A45258-7DFA-46D2-AA83-C7886FD0AB8D}" srcId="{F6F93586-802F-47E3-8DD3-FD35043FD9C3}" destId="{B3EE3FFB-2B9B-4D62-8806-FF0EECF3E374}" srcOrd="0" destOrd="0" parTransId="{658BD967-F682-4AED-B4C4-02624DC1C256}" sibTransId="{6368B44E-F1FD-495E-A7C7-864CF071F08F}"/>
    <dgm:cxn modelId="{7E921D8B-965B-4300-92EC-3D76C5E466F0}" type="presOf" srcId="{F49E0FFB-7381-40BB-B643-287824ADDD85}" destId="{99FCAD65-33CE-4E98-98D1-CF6605792D03}" srcOrd="0" destOrd="0" presId="urn:microsoft.com/office/officeart/2005/8/layout/hierarchy3"/>
    <dgm:cxn modelId="{8B377398-B8E4-4E46-8CA2-0F8797D4E0CE}" srcId="{CE0CE263-3D0E-430D-BD16-5B91BAE3BAB8}" destId="{F49E0FFB-7381-40BB-B643-287824ADDD85}" srcOrd="1" destOrd="0" parTransId="{822BE559-B703-4186-8FC7-ACC83B7BDF83}" sibTransId="{AC283462-F539-4613-9EBB-BE1519C8547F}"/>
    <dgm:cxn modelId="{954BE9F6-90AE-43DE-98E1-B87DBD300A86}" type="presOf" srcId="{EA534A6B-3AAA-4F0C-8DAF-2BA7D1E34871}" destId="{436B6699-0605-41C7-90FD-72F96A6453F3}" srcOrd="0" destOrd="0" presId="urn:microsoft.com/office/officeart/2005/8/layout/hierarchy3"/>
    <dgm:cxn modelId="{BE2FF08C-B705-4702-8686-6D23CBF6FAF8}" type="presOf" srcId="{FAC51702-6854-43DC-A64D-98F6838E163E}" destId="{EACCA5F8-8F4A-4128-B18D-8C84A8DEDECE}" srcOrd="0" destOrd="0" presId="urn:microsoft.com/office/officeart/2005/8/layout/hierarchy3"/>
    <dgm:cxn modelId="{4128A67E-9EE9-45F0-8603-DD7DAC714666}" type="presOf" srcId="{C271F769-E80A-4B09-AE9A-6BB2E93049BC}" destId="{C46C4233-25A5-46AA-A3BE-D50133EC4014}" srcOrd="0" destOrd="0" presId="urn:microsoft.com/office/officeart/2005/8/layout/hierarchy3"/>
    <dgm:cxn modelId="{C395378F-D705-4F99-84E1-BBC19F4E7C9D}" type="presOf" srcId="{F6F93586-802F-47E3-8DD3-FD35043FD9C3}" destId="{43B316D3-F980-4E4B-A83D-82358D728AD2}" srcOrd="0" destOrd="0" presId="urn:microsoft.com/office/officeart/2005/8/layout/hierarchy3"/>
    <dgm:cxn modelId="{A3DD504C-CED5-410F-A9BC-7846C1CE83DD}" type="presOf" srcId="{8B0BB5FB-2CE4-4589-B67A-275158985249}" destId="{4923A823-3E38-4373-A87A-06B2BEE54C2D}" srcOrd="0" destOrd="0" presId="urn:microsoft.com/office/officeart/2005/8/layout/hierarchy3"/>
    <dgm:cxn modelId="{7BFA5DD4-5930-4C85-8B11-8CE60388D983}" srcId="{19EDD659-DA2C-4069-853D-37474B0BBADA}" destId="{797D4E11-B90D-407D-B8B8-01D9BE1059DA}" srcOrd="0" destOrd="0" parTransId="{C79CE5A5-59D5-4317-B012-9BECCAD5CA2B}" sibTransId="{C39A96C0-A4AF-43F9-B5CA-096598B50988}"/>
    <dgm:cxn modelId="{0A498FC8-8DB9-4DFB-9860-B89CB0968D25}" type="presOf" srcId="{145CABCD-3875-4DDD-892C-5896E481823A}" destId="{35FC22F2-0A60-4C91-81BD-A4D60ECF7D20}" srcOrd="0" destOrd="0" presId="urn:microsoft.com/office/officeart/2005/8/layout/hierarchy3"/>
    <dgm:cxn modelId="{1F82E845-2C69-43DE-8421-E6A80F194376}" type="presOf" srcId="{B3EE3FFB-2B9B-4D62-8806-FF0EECF3E374}" destId="{3CA0D449-0DD3-422E-B4AE-D598FFF49B92}" srcOrd="0" destOrd="0" presId="urn:microsoft.com/office/officeart/2005/8/layout/hierarchy3"/>
    <dgm:cxn modelId="{8333BE2F-1D27-4499-99B1-891ADDEFFEA4}" type="presOf" srcId="{C79CE5A5-59D5-4317-B012-9BECCAD5CA2B}" destId="{4B3165CF-E519-4929-8201-15D8B60E2620}" srcOrd="0" destOrd="0" presId="urn:microsoft.com/office/officeart/2005/8/layout/hierarchy3"/>
    <dgm:cxn modelId="{44D447C8-5304-48D9-B8E2-378F05CAB694}" type="presOf" srcId="{19EDD659-DA2C-4069-853D-37474B0BBADA}" destId="{28F234EA-AEA9-4FBF-84E3-16246B9D73D2}" srcOrd="1" destOrd="0" presId="urn:microsoft.com/office/officeart/2005/8/layout/hierarchy3"/>
    <dgm:cxn modelId="{12A5F92C-736A-462A-A97C-1979AEB45F30}" srcId="{CE0CE263-3D0E-430D-BD16-5B91BAE3BAB8}" destId="{3B2406FE-6367-46AC-BEDF-9FA26A0CCC9D}" srcOrd="0" destOrd="0" parTransId="{68C491AD-5AE4-459D-B56B-DD3501CA0A49}" sibTransId="{0D015563-DC73-49C6-82F2-30F16038AABB}"/>
    <dgm:cxn modelId="{BA6CBE14-5046-45BD-A8E1-84CF8EC8C436}" type="presOf" srcId="{613E2A22-BC3F-43E4-B4BE-577FF82289DE}" destId="{26707842-B796-40C1-99AC-697DDAAA93F3}" srcOrd="0" destOrd="0" presId="urn:microsoft.com/office/officeart/2005/8/layout/hierarchy3"/>
    <dgm:cxn modelId="{CE979367-923A-45A9-88A3-31C9EDB5F575}" type="presOf" srcId="{8E68C233-0C30-48FD-A3D2-7874D372FBBE}" destId="{DB2F6753-AF1A-4549-925D-171D65AE4317}" srcOrd="1" destOrd="0" presId="urn:microsoft.com/office/officeart/2005/8/layout/hierarchy3"/>
    <dgm:cxn modelId="{C3E45DF2-F6C3-4C34-BBAE-BFAA7525BC48}" srcId="{F49E0FFB-7381-40BB-B643-287824ADDD85}" destId="{D2E2E4E7-F651-47DF-8430-FE05B4023BA5}" srcOrd="1" destOrd="0" parTransId="{54CA53F3-53F7-46A4-B800-1485D9721304}" sibTransId="{2F51A2FD-1E95-47B3-8882-A399827F1880}"/>
    <dgm:cxn modelId="{7F53892E-773D-411B-B404-220A1CDC765A}" type="presOf" srcId="{384F1A5C-5EE2-45C2-B249-67E78188BE55}" destId="{852FD4D0-1607-4167-9A36-EE516F8479D8}" srcOrd="0" destOrd="0" presId="urn:microsoft.com/office/officeart/2005/8/layout/hierarchy3"/>
    <dgm:cxn modelId="{C4B008A1-7C4D-4CE3-A07B-DFADCC86ED26}" type="presOf" srcId="{F49E0FFB-7381-40BB-B643-287824ADDD85}" destId="{A94FE74D-A7FB-490D-8EC3-CE6907DEA63A}" srcOrd="1" destOrd="0" presId="urn:microsoft.com/office/officeart/2005/8/layout/hierarchy3"/>
    <dgm:cxn modelId="{B4E46C3C-D0F0-43E7-9DCB-7445DBF3D671}" type="presOf" srcId="{3B2406FE-6367-46AC-BEDF-9FA26A0CCC9D}" destId="{7F1C8658-8996-4386-97AF-D6C246660B0C}" srcOrd="1" destOrd="0" presId="urn:microsoft.com/office/officeart/2005/8/layout/hierarchy3"/>
    <dgm:cxn modelId="{542C9DF4-657D-4232-B3CC-2361B481F210}" type="presOf" srcId="{797D4E11-B90D-407D-B8B8-01D9BE1059DA}" destId="{139EDDD8-6CA5-4FF0-8954-A11CE7A5ABF7}" srcOrd="0" destOrd="0" presId="urn:microsoft.com/office/officeart/2005/8/layout/hierarchy3"/>
    <dgm:cxn modelId="{EDB2F6F7-9DEB-4EE5-8698-D8F3A992130D}" srcId="{19EDD659-DA2C-4069-853D-37474B0BBADA}" destId="{8B0BB5FB-2CE4-4589-B67A-275158985249}" srcOrd="1" destOrd="0" parTransId="{E7FB6585-F852-48E7-9349-484C600A56DA}" sibTransId="{1330ABAE-71E5-4E5C-ADEB-3517898A9CD7}"/>
    <dgm:cxn modelId="{A582BB9A-3671-4F3F-B4B3-BAC0279F080B}" srcId="{CE0CE263-3D0E-430D-BD16-5B91BAE3BAB8}" destId="{19EDD659-DA2C-4069-853D-37474B0BBADA}" srcOrd="3" destOrd="0" parTransId="{2F326E90-9C28-4FD7-8E98-AED48FF42EBB}" sibTransId="{1629CAF3-DA0D-4986-8D65-EEA7BCDA7F86}"/>
    <dgm:cxn modelId="{68B7E29D-B862-4DAF-8F67-7603CB860419}" type="presOf" srcId="{6573829B-59A9-42E2-9843-13E093340999}" destId="{3EC97472-659C-4CD8-8259-D7F7FA2D7EB7}" srcOrd="0" destOrd="0" presId="urn:microsoft.com/office/officeart/2005/8/layout/hierarchy3"/>
    <dgm:cxn modelId="{27049599-89B6-40F3-9F67-04666CB04379}" type="presOf" srcId="{658BD967-F682-4AED-B4C4-02624DC1C256}" destId="{23526DA9-7868-4060-A637-A19DEBF092DB}" srcOrd="0" destOrd="0" presId="urn:microsoft.com/office/officeart/2005/8/layout/hierarchy3"/>
    <dgm:cxn modelId="{3C15E077-DA53-42A0-B033-0F6ACB88158A}" type="presOf" srcId="{3E6C1E90-2832-4998-8D09-3D2D7C1B3403}" destId="{BA63D31E-96D8-4A76-B256-303737BA996B}" srcOrd="0" destOrd="0" presId="urn:microsoft.com/office/officeart/2005/8/layout/hierarchy3"/>
    <dgm:cxn modelId="{7A92C3F1-2879-41D8-9B80-2F70E5482E7D}" type="presOf" srcId="{FEB6BA53-BF6C-48C4-B134-3AF9F69CCE7F}" destId="{6B41D7EF-D38D-452F-86D7-34C14925C676}" srcOrd="0" destOrd="0" presId="urn:microsoft.com/office/officeart/2005/8/layout/hierarchy3"/>
    <dgm:cxn modelId="{FB4D5B3E-5991-4513-90F4-C4E02560A471}" srcId="{F6F93586-802F-47E3-8DD3-FD35043FD9C3}" destId="{384F1A5C-5EE2-45C2-B249-67E78188BE55}" srcOrd="1" destOrd="0" parTransId="{3E6C1E90-2832-4998-8D09-3D2D7C1B3403}" sibTransId="{0FFA86C1-C786-4104-8527-DE4E7765B9FD}"/>
    <dgm:cxn modelId="{7BFD3113-E99B-4145-8A70-F129C8A94BFF}" type="presOf" srcId="{3B2406FE-6367-46AC-BEDF-9FA26A0CCC9D}" destId="{D03571D9-DAE6-4F82-9C60-6F347804C38C}" srcOrd="0" destOrd="0" presId="urn:microsoft.com/office/officeart/2005/8/layout/hierarchy3"/>
    <dgm:cxn modelId="{419FEFF9-9C88-4762-8831-33BCBA90D072}" type="presParOf" srcId="{048E5AE3-A1F8-4CE2-B6F4-2E96D58E3D19}" destId="{3075B99D-2216-49BC-AF5C-808D035AB10F}" srcOrd="0" destOrd="0" presId="urn:microsoft.com/office/officeart/2005/8/layout/hierarchy3"/>
    <dgm:cxn modelId="{9BA3BCB0-C1E6-476B-9BE5-5B44B5EC784C}" type="presParOf" srcId="{3075B99D-2216-49BC-AF5C-808D035AB10F}" destId="{EEA69B6D-D1B7-46AC-8013-C947F99AE855}" srcOrd="0" destOrd="0" presId="urn:microsoft.com/office/officeart/2005/8/layout/hierarchy3"/>
    <dgm:cxn modelId="{24B3880C-E807-4F86-B96D-F263EBAFE38A}" type="presParOf" srcId="{EEA69B6D-D1B7-46AC-8013-C947F99AE855}" destId="{D03571D9-DAE6-4F82-9C60-6F347804C38C}" srcOrd="0" destOrd="0" presId="urn:microsoft.com/office/officeart/2005/8/layout/hierarchy3"/>
    <dgm:cxn modelId="{3FEA45A4-E830-4156-8F50-86CA06AB28AB}" type="presParOf" srcId="{EEA69B6D-D1B7-46AC-8013-C947F99AE855}" destId="{7F1C8658-8996-4386-97AF-D6C246660B0C}" srcOrd="1" destOrd="0" presId="urn:microsoft.com/office/officeart/2005/8/layout/hierarchy3"/>
    <dgm:cxn modelId="{2E8F7DDF-DE4D-42E8-AD63-A154D10000E0}" type="presParOf" srcId="{3075B99D-2216-49BC-AF5C-808D035AB10F}" destId="{32BBBF17-2191-4B02-8838-53E2EC0E9F62}" srcOrd="1" destOrd="0" presId="urn:microsoft.com/office/officeart/2005/8/layout/hierarchy3"/>
    <dgm:cxn modelId="{AC9209EE-3AA2-4E8E-BFB3-82EC6B0B7230}" type="presParOf" srcId="{048E5AE3-A1F8-4CE2-B6F4-2E96D58E3D19}" destId="{8611BCD3-AB7B-4B2B-9E15-CE1B08C8D09F}" srcOrd="1" destOrd="0" presId="urn:microsoft.com/office/officeart/2005/8/layout/hierarchy3"/>
    <dgm:cxn modelId="{69EB2BCC-7C3B-4BCD-BAD3-052DEC18740F}" type="presParOf" srcId="{8611BCD3-AB7B-4B2B-9E15-CE1B08C8D09F}" destId="{4D3D7DEE-2EB9-46EB-BD6D-CDFAD375001E}" srcOrd="0" destOrd="0" presId="urn:microsoft.com/office/officeart/2005/8/layout/hierarchy3"/>
    <dgm:cxn modelId="{924DA80A-BFF7-463A-9087-45B99D8CA2C4}" type="presParOf" srcId="{4D3D7DEE-2EB9-46EB-BD6D-CDFAD375001E}" destId="{99FCAD65-33CE-4E98-98D1-CF6605792D03}" srcOrd="0" destOrd="0" presId="urn:microsoft.com/office/officeart/2005/8/layout/hierarchy3"/>
    <dgm:cxn modelId="{DA93A342-4F9C-4AAB-8205-607B5D0B1305}" type="presParOf" srcId="{4D3D7DEE-2EB9-46EB-BD6D-CDFAD375001E}" destId="{A94FE74D-A7FB-490D-8EC3-CE6907DEA63A}" srcOrd="1" destOrd="0" presId="urn:microsoft.com/office/officeart/2005/8/layout/hierarchy3"/>
    <dgm:cxn modelId="{0CB53006-6E77-42C6-A124-654E56DF53DE}" type="presParOf" srcId="{8611BCD3-AB7B-4B2B-9E15-CE1B08C8D09F}" destId="{20D1408C-3773-4446-962B-11D605AB3647}" srcOrd="1" destOrd="0" presId="urn:microsoft.com/office/officeart/2005/8/layout/hierarchy3"/>
    <dgm:cxn modelId="{48167920-292E-41B4-AF21-41F196370F2C}" type="presParOf" srcId="{20D1408C-3773-4446-962B-11D605AB3647}" destId="{35FC22F2-0A60-4C91-81BD-A4D60ECF7D20}" srcOrd="0" destOrd="0" presId="urn:microsoft.com/office/officeart/2005/8/layout/hierarchy3"/>
    <dgm:cxn modelId="{F3D77DC7-054B-42EF-B3AB-0E49AD81BBB6}" type="presParOf" srcId="{20D1408C-3773-4446-962B-11D605AB3647}" destId="{6B41D7EF-D38D-452F-86D7-34C14925C676}" srcOrd="1" destOrd="0" presId="urn:microsoft.com/office/officeart/2005/8/layout/hierarchy3"/>
    <dgm:cxn modelId="{FA499C6B-0EC1-4843-80DB-2C6962872F19}" type="presParOf" srcId="{20D1408C-3773-4446-962B-11D605AB3647}" destId="{CE6B2890-8EDF-4C60-817D-69EFE6263787}" srcOrd="2" destOrd="0" presId="urn:microsoft.com/office/officeart/2005/8/layout/hierarchy3"/>
    <dgm:cxn modelId="{E2F6C3C4-A483-45F5-B08F-48AFD122C773}" type="presParOf" srcId="{20D1408C-3773-4446-962B-11D605AB3647}" destId="{702A6F75-62A4-46ED-8496-841EC0F82AD5}" srcOrd="3" destOrd="0" presId="urn:microsoft.com/office/officeart/2005/8/layout/hierarchy3"/>
    <dgm:cxn modelId="{8C50A778-317A-4B8B-84D0-FC96A67BC8B6}" type="presParOf" srcId="{20D1408C-3773-4446-962B-11D605AB3647}" destId="{EACCA5F8-8F4A-4128-B18D-8C84A8DEDECE}" srcOrd="4" destOrd="0" presId="urn:microsoft.com/office/officeart/2005/8/layout/hierarchy3"/>
    <dgm:cxn modelId="{E98376B2-FCD6-4DB5-AE22-C050264AA257}" type="presParOf" srcId="{20D1408C-3773-4446-962B-11D605AB3647}" destId="{26707842-B796-40C1-99AC-697DDAAA93F3}" srcOrd="5" destOrd="0" presId="urn:microsoft.com/office/officeart/2005/8/layout/hierarchy3"/>
    <dgm:cxn modelId="{4DA66D64-F51D-464D-B14B-0FE07D81A115}" type="presParOf" srcId="{048E5AE3-A1F8-4CE2-B6F4-2E96D58E3D19}" destId="{5CAA104B-6B50-47AC-806C-34C63FE0C17A}" srcOrd="2" destOrd="0" presId="urn:microsoft.com/office/officeart/2005/8/layout/hierarchy3"/>
    <dgm:cxn modelId="{1F73D04E-DF89-480F-8606-16642C72A59A}" type="presParOf" srcId="{5CAA104B-6B50-47AC-806C-34C63FE0C17A}" destId="{B2BA2E42-D396-45D8-B89C-DF7C09CCC1C8}" srcOrd="0" destOrd="0" presId="urn:microsoft.com/office/officeart/2005/8/layout/hierarchy3"/>
    <dgm:cxn modelId="{281CD501-D9BF-49E7-924D-0973DD0BEED1}" type="presParOf" srcId="{B2BA2E42-D396-45D8-B89C-DF7C09CCC1C8}" destId="{5029CF79-EACD-44EB-BD5A-82C5F6B2CD2C}" srcOrd="0" destOrd="0" presId="urn:microsoft.com/office/officeart/2005/8/layout/hierarchy3"/>
    <dgm:cxn modelId="{9A93DD55-0404-418B-B7FF-8F83A7FB5117}" type="presParOf" srcId="{B2BA2E42-D396-45D8-B89C-DF7C09CCC1C8}" destId="{DB2F6753-AF1A-4549-925D-171D65AE4317}" srcOrd="1" destOrd="0" presId="urn:microsoft.com/office/officeart/2005/8/layout/hierarchy3"/>
    <dgm:cxn modelId="{E8E28F5D-72B3-483D-B872-2411BE9DF41A}" type="presParOf" srcId="{5CAA104B-6B50-47AC-806C-34C63FE0C17A}" destId="{EF582969-E255-4D5F-AB39-0794B79413A5}" srcOrd="1" destOrd="0" presId="urn:microsoft.com/office/officeart/2005/8/layout/hierarchy3"/>
    <dgm:cxn modelId="{860DF26A-73BF-4A4A-B17F-8397479FFCCD}" type="presParOf" srcId="{EF582969-E255-4D5F-AB39-0794B79413A5}" destId="{3EC97472-659C-4CD8-8259-D7F7FA2D7EB7}" srcOrd="0" destOrd="0" presId="urn:microsoft.com/office/officeart/2005/8/layout/hierarchy3"/>
    <dgm:cxn modelId="{5DCB22AA-9530-4173-9A3B-65DEC4B436E2}" type="presParOf" srcId="{EF582969-E255-4D5F-AB39-0794B79413A5}" destId="{C46C4233-25A5-46AA-A3BE-D50133EC4014}" srcOrd="1" destOrd="0" presId="urn:microsoft.com/office/officeart/2005/8/layout/hierarchy3"/>
    <dgm:cxn modelId="{90A7A7D3-4664-43E9-BE53-418F9DB7F5A2}" type="presParOf" srcId="{EF582969-E255-4D5F-AB39-0794B79413A5}" destId="{EC5617EB-6E9E-4EDB-9D28-10A6611473E9}" srcOrd="2" destOrd="0" presId="urn:microsoft.com/office/officeart/2005/8/layout/hierarchy3"/>
    <dgm:cxn modelId="{8CC7B0C5-25C6-463B-AEC5-B319584092D8}" type="presParOf" srcId="{EF582969-E255-4D5F-AB39-0794B79413A5}" destId="{436B6699-0605-41C7-90FD-72F96A6453F3}" srcOrd="3" destOrd="0" presId="urn:microsoft.com/office/officeart/2005/8/layout/hierarchy3"/>
    <dgm:cxn modelId="{4874E5AD-CB9C-4A50-B837-45971C14E40A}" type="presParOf" srcId="{048E5AE3-A1F8-4CE2-B6F4-2E96D58E3D19}" destId="{A5F64C58-B12C-4576-8798-720E06D39C22}" srcOrd="3" destOrd="0" presId="urn:microsoft.com/office/officeart/2005/8/layout/hierarchy3"/>
    <dgm:cxn modelId="{BB8B04C2-BAE1-4022-91B7-BD3E563A58FD}" type="presParOf" srcId="{A5F64C58-B12C-4576-8798-720E06D39C22}" destId="{E140725F-D6CE-49CF-A4CD-9D02FDEFA736}" srcOrd="0" destOrd="0" presId="urn:microsoft.com/office/officeart/2005/8/layout/hierarchy3"/>
    <dgm:cxn modelId="{022D3F11-2330-48E5-9CCB-17C351FA6746}" type="presParOf" srcId="{E140725F-D6CE-49CF-A4CD-9D02FDEFA736}" destId="{417153F9-B3FA-4871-965E-6E8E9A099782}" srcOrd="0" destOrd="0" presId="urn:microsoft.com/office/officeart/2005/8/layout/hierarchy3"/>
    <dgm:cxn modelId="{27F9B538-AB8A-4913-8244-A9DF79B8F748}" type="presParOf" srcId="{E140725F-D6CE-49CF-A4CD-9D02FDEFA736}" destId="{28F234EA-AEA9-4FBF-84E3-16246B9D73D2}" srcOrd="1" destOrd="0" presId="urn:microsoft.com/office/officeart/2005/8/layout/hierarchy3"/>
    <dgm:cxn modelId="{0CAA3DFC-2E20-463C-9615-AC656A7B33E3}" type="presParOf" srcId="{A5F64C58-B12C-4576-8798-720E06D39C22}" destId="{96F648E3-337A-4AFB-B1CB-03ED1649A38C}" srcOrd="1" destOrd="0" presId="urn:microsoft.com/office/officeart/2005/8/layout/hierarchy3"/>
    <dgm:cxn modelId="{51A14D5F-B793-450B-B886-12F8D6368CBB}" type="presParOf" srcId="{96F648E3-337A-4AFB-B1CB-03ED1649A38C}" destId="{4B3165CF-E519-4929-8201-15D8B60E2620}" srcOrd="0" destOrd="0" presId="urn:microsoft.com/office/officeart/2005/8/layout/hierarchy3"/>
    <dgm:cxn modelId="{B89043F1-ADEB-46E3-88FB-B1BD3E4194ED}" type="presParOf" srcId="{96F648E3-337A-4AFB-B1CB-03ED1649A38C}" destId="{139EDDD8-6CA5-4FF0-8954-A11CE7A5ABF7}" srcOrd="1" destOrd="0" presId="urn:microsoft.com/office/officeart/2005/8/layout/hierarchy3"/>
    <dgm:cxn modelId="{3064A5EF-360D-487F-9273-F20CAD5088B7}" type="presParOf" srcId="{96F648E3-337A-4AFB-B1CB-03ED1649A38C}" destId="{E433E19B-4A59-4C61-A98F-3FFCCC862810}" srcOrd="2" destOrd="0" presId="urn:microsoft.com/office/officeart/2005/8/layout/hierarchy3"/>
    <dgm:cxn modelId="{76E1476F-873F-4130-A5A2-35296A7BFD66}" type="presParOf" srcId="{96F648E3-337A-4AFB-B1CB-03ED1649A38C}" destId="{4923A823-3E38-4373-A87A-06B2BEE54C2D}" srcOrd="3" destOrd="0" presId="urn:microsoft.com/office/officeart/2005/8/layout/hierarchy3"/>
    <dgm:cxn modelId="{4E1EA423-2608-48CF-83A6-5149980AEC70}" type="presParOf" srcId="{048E5AE3-A1F8-4CE2-B6F4-2E96D58E3D19}" destId="{B90A02A1-BB55-4FDC-92BF-62A1543029EC}" srcOrd="4" destOrd="0" presId="urn:microsoft.com/office/officeart/2005/8/layout/hierarchy3"/>
    <dgm:cxn modelId="{5E478BAB-755C-47F0-8B93-35D61C96827C}" type="presParOf" srcId="{B90A02A1-BB55-4FDC-92BF-62A1543029EC}" destId="{74CE87CC-BBC2-450F-92D4-ABB60A522EE5}" srcOrd="0" destOrd="0" presId="urn:microsoft.com/office/officeart/2005/8/layout/hierarchy3"/>
    <dgm:cxn modelId="{3FC4D303-9B63-4F64-8B55-6DFFAD0A6A04}" type="presParOf" srcId="{74CE87CC-BBC2-450F-92D4-ABB60A522EE5}" destId="{43B316D3-F980-4E4B-A83D-82358D728AD2}" srcOrd="0" destOrd="0" presId="urn:microsoft.com/office/officeart/2005/8/layout/hierarchy3"/>
    <dgm:cxn modelId="{30753C1E-012F-4797-896B-E3F580EA080E}" type="presParOf" srcId="{74CE87CC-BBC2-450F-92D4-ABB60A522EE5}" destId="{E7CE3D01-0131-456A-9FF4-34B160512013}" srcOrd="1" destOrd="0" presId="urn:microsoft.com/office/officeart/2005/8/layout/hierarchy3"/>
    <dgm:cxn modelId="{8D4858BF-CCF6-42A4-8EBE-A896491A2000}" type="presParOf" srcId="{B90A02A1-BB55-4FDC-92BF-62A1543029EC}" destId="{7E638D29-E675-4E8E-B23C-F1EF4BB306E9}" srcOrd="1" destOrd="0" presId="urn:microsoft.com/office/officeart/2005/8/layout/hierarchy3"/>
    <dgm:cxn modelId="{3A7CCA74-E373-4C54-8774-A61A4739E51C}" type="presParOf" srcId="{7E638D29-E675-4E8E-B23C-F1EF4BB306E9}" destId="{23526DA9-7868-4060-A637-A19DEBF092DB}" srcOrd="0" destOrd="0" presId="urn:microsoft.com/office/officeart/2005/8/layout/hierarchy3"/>
    <dgm:cxn modelId="{04AD645E-42F1-4BDB-B85F-F76F1A2069BC}" type="presParOf" srcId="{7E638D29-E675-4E8E-B23C-F1EF4BB306E9}" destId="{3CA0D449-0DD3-422E-B4AE-D598FFF49B92}" srcOrd="1" destOrd="0" presId="urn:microsoft.com/office/officeart/2005/8/layout/hierarchy3"/>
    <dgm:cxn modelId="{B19723DF-B431-466A-BD47-A656A89B7C41}" type="presParOf" srcId="{7E638D29-E675-4E8E-B23C-F1EF4BB306E9}" destId="{BA63D31E-96D8-4A76-B256-303737BA996B}" srcOrd="2" destOrd="0" presId="urn:microsoft.com/office/officeart/2005/8/layout/hierarchy3"/>
    <dgm:cxn modelId="{9058212D-FBD5-441C-A573-5F69C81B7CD0}" type="presParOf" srcId="{7E638D29-E675-4E8E-B23C-F1EF4BB306E9}" destId="{852FD4D0-1607-4167-9A36-EE516F8479D8}" srcOrd="3"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1495DAF-D64A-4E86-AE74-BAF99F0B6F77}" type="doc">
      <dgm:prSet loTypeId="urn:microsoft.com/office/officeart/2008/layout/LinedList" loCatId="Inbox" qsTypeId="urn:microsoft.com/office/officeart/2005/8/quickstyle/simple1" qsCatId="simple" csTypeId="urn:microsoft.com/office/officeart/2005/8/colors/ColorSchemeForSuggestions" csCatId="other" phldr="1"/>
      <dgm:spPr/>
      <dgm:t>
        <a:bodyPr/>
        <a:lstStyle/>
        <a:p>
          <a:endParaRPr lang="en-US"/>
        </a:p>
      </dgm:t>
    </dgm:pt>
    <dgm:pt modelId="{F462A25E-5B97-46A3-BD03-032897C54E76}">
      <dgm:prSet custT="1"/>
      <dgm:spPr/>
      <dgm:t>
        <a:bodyPr/>
        <a:lstStyle/>
        <a:p>
          <a:pPr marL="228600" indent="-228600" algn="l" defTabSz="914400" rtl="0" eaLnBrk="1" latinLnBrk="0" hangingPunct="1">
            <a:lnSpc>
              <a:spcPct val="90000"/>
            </a:lnSpc>
            <a:spcBef>
              <a:spcPts val="1000"/>
            </a:spcBef>
            <a:buFont typeface="Arial" panose="020B0604020202020204" pitchFamily="34" charset="0"/>
            <a:buChar char="•"/>
          </a:pPr>
          <a:r>
            <a:rPr lang="en-US" sz="2800" kern="1200" dirty="0" err="1" smtClean="0">
              <a:solidFill>
                <a:schemeClr val="tx1"/>
              </a:solidFill>
              <a:latin typeface="+mn-lt"/>
              <a:ea typeface="+mn-ea"/>
              <a:cs typeface="+mn-cs"/>
            </a:rPr>
            <a:t>Không</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dư</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liệu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đê</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hô</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trơ</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cho</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các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đê</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xuất</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xin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tài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trơ</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của</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quốc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gia</a:t>
          </a:r>
          <a:endParaRPr lang="en-US" sz="2800" kern="1200" dirty="0">
            <a:solidFill>
              <a:schemeClr val="tx1"/>
            </a:solidFill>
            <a:latin typeface="+mn-lt"/>
            <a:ea typeface="+mn-ea"/>
            <a:cs typeface="+mn-cs"/>
          </a:endParaRPr>
        </a:p>
      </dgm:t>
    </dgm:pt>
    <dgm:pt modelId="{DEDCEC5C-CFDB-4755-9F00-4A791104F261}" type="parTrans" cxnId="{9EA59387-5923-4FC2-8571-7177875C5E67}">
      <dgm:prSet/>
      <dgm:spPr/>
      <dgm:t>
        <a:bodyPr/>
        <a:lstStyle/>
        <a:p>
          <a:endParaRPr lang="en-US"/>
        </a:p>
      </dgm:t>
    </dgm:pt>
    <dgm:pt modelId="{462548D1-F6E0-4C52-85AD-4A3A12D91BF0}" type="sibTrans" cxnId="{9EA59387-5923-4FC2-8571-7177875C5E67}">
      <dgm:prSet/>
      <dgm:spPr/>
      <dgm:t>
        <a:bodyPr/>
        <a:lstStyle/>
        <a:p>
          <a:endParaRPr lang="en-US"/>
        </a:p>
      </dgm:t>
    </dgm:pt>
    <dgm:pt modelId="{74B4824F-6B17-4C21-9CEA-4A0B0BDE9E64}">
      <dgm:prSet custT="1"/>
      <dgm:spPr/>
      <dgm:t>
        <a:bodyPr/>
        <a:lstStyle/>
        <a:p>
          <a:pPr marL="228600" indent="-228600" algn="l" defTabSz="914400" rtl="0" eaLnBrk="1" latinLnBrk="0" hangingPunct="1">
            <a:lnSpc>
              <a:spcPct val="90000"/>
            </a:lnSpc>
            <a:spcBef>
              <a:spcPts val="1000"/>
            </a:spcBef>
            <a:buFont typeface="Arial" panose="020B0604020202020204" pitchFamily="34" charset="0"/>
            <a:buChar char="•"/>
          </a:pPr>
          <a:r>
            <a:rPr lang="en-US" sz="2800" kern="1200" dirty="0" err="1" smtClean="0">
              <a:solidFill>
                <a:schemeClr val="tx1"/>
              </a:solidFill>
              <a:latin typeface="+mn-lt"/>
              <a:ea typeface="+mn-ea"/>
              <a:cs typeface="+mn-cs"/>
            </a:rPr>
            <a:t>Các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nhóm</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quần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thể</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đích</a:t>
          </a:r>
          <a:r>
            <a:rPr lang="en-US" sz="2800" kern="1200" dirty="0" smtClean="0">
              <a:solidFill>
                <a:schemeClr val="tx1"/>
              </a:solidFill>
              <a:latin typeface="+mn-lt"/>
              <a:ea typeface="+mn-ea"/>
              <a:cs typeface="+mn-cs"/>
            </a:rPr>
            <a:t> – </a:t>
          </a:r>
          <a:r>
            <a:rPr lang="en-US" sz="2800" kern="1200" dirty="0" err="1" smtClean="0">
              <a:solidFill>
                <a:schemeClr val="tx1"/>
              </a:solidFill>
              <a:latin typeface="+mn-lt"/>
              <a:ea typeface="+mn-ea"/>
              <a:cs typeface="+mn-cs"/>
            </a:rPr>
            <a:t>một</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nhóm</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dân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sô</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ẩn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của</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rất</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nhiều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quốc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gia</a:t>
          </a:r>
          <a:endParaRPr lang="en-US" sz="2800" kern="1200" dirty="0">
            <a:solidFill>
              <a:schemeClr val="tx1"/>
            </a:solidFill>
            <a:latin typeface="+mn-lt"/>
            <a:ea typeface="+mn-ea"/>
            <a:cs typeface="+mn-cs"/>
          </a:endParaRPr>
        </a:p>
      </dgm:t>
    </dgm:pt>
    <dgm:pt modelId="{FB10A9AC-F7D7-46B1-A51D-65C083CF6CF1}" type="parTrans" cxnId="{09AE46D5-B51D-41B0-A3D7-2034CF0F0919}">
      <dgm:prSet/>
      <dgm:spPr/>
      <dgm:t>
        <a:bodyPr/>
        <a:lstStyle/>
        <a:p>
          <a:endParaRPr lang="en-US"/>
        </a:p>
      </dgm:t>
    </dgm:pt>
    <dgm:pt modelId="{CE06F184-2225-46E1-98E6-FD7DC098C23D}" type="sibTrans" cxnId="{09AE46D5-B51D-41B0-A3D7-2034CF0F0919}">
      <dgm:prSet/>
      <dgm:spPr/>
      <dgm:t>
        <a:bodyPr/>
        <a:lstStyle/>
        <a:p>
          <a:endParaRPr lang="en-US"/>
        </a:p>
      </dgm:t>
    </dgm:pt>
    <dgm:pt modelId="{D3A681C7-B5C7-46E4-9568-EB377BF2832D}">
      <dgm:prSet custT="1"/>
      <dgm:spPr/>
      <dgm:t>
        <a:bodyPr/>
        <a:lstStyle/>
        <a:p>
          <a:pPr marL="228600" indent="-228600" algn="l" defTabSz="914400" rtl="0" eaLnBrk="1" latinLnBrk="0" hangingPunct="1">
            <a:lnSpc>
              <a:spcPct val="90000"/>
            </a:lnSpc>
            <a:spcBef>
              <a:spcPts val="1000"/>
            </a:spcBef>
            <a:buFont typeface="Arial" panose="020B0604020202020204" pitchFamily="34" charset="0"/>
            <a:buChar char="•"/>
          </a:pPr>
          <a:r>
            <a:rPr lang="en-US" sz="2800" kern="1200" dirty="0" err="1" smtClean="0">
              <a:solidFill>
                <a:schemeClr val="tx1"/>
              </a:solidFill>
              <a:latin typeface="+mn-lt"/>
              <a:ea typeface="+mn-ea"/>
              <a:cs typeface="+mn-cs"/>
            </a:rPr>
            <a:t>Tại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hầu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hết</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các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quốc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gia</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các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khoản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tài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trợ</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của</a:t>
          </a:r>
          <a:r>
            <a:rPr lang="en-US" sz="2800" kern="1200" dirty="0" smtClean="0">
              <a:solidFill>
                <a:schemeClr val="tx1"/>
              </a:solidFill>
              <a:latin typeface="+mn-lt"/>
              <a:ea typeface="+mn-ea"/>
              <a:cs typeface="+mn-cs"/>
            </a:rPr>
            <a:t> GF do </a:t>
          </a:r>
          <a:r>
            <a:rPr lang="en-US" sz="2800" kern="1200" dirty="0" err="1" smtClean="0">
              <a:solidFill>
                <a:schemeClr val="tx1"/>
              </a:solidFill>
              <a:latin typeface="+mn-lt"/>
              <a:ea typeface="+mn-ea"/>
              <a:cs typeface="+mn-cs"/>
            </a:rPr>
            <a:t>các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Tô</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chức</a:t>
          </a:r>
          <a:r>
            <a:rPr lang="en-US" sz="2800" kern="1200" dirty="0" smtClean="0">
              <a:solidFill>
                <a:schemeClr val="tx1"/>
              </a:solidFill>
              <a:latin typeface="+mn-lt"/>
              <a:ea typeface="+mn-ea"/>
              <a:cs typeface="+mn-cs"/>
            </a:rPr>
            <a:t> phi </a:t>
          </a:r>
          <a:r>
            <a:rPr lang="en-US" sz="2800" kern="1200" dirty="0" err="1" smtClean="0">
              <a:solidFill>
                <a:schemeClr val="tx1"/>
              </a:solidFill>
              <a:latin typeface="+mn-lt"/>
              <a:ea typeface="+mn-ea"/>
              <a:cs typeface="+mn-cs"/>
            </a:rPr>
            <a:t>chính</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phu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nước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ngoài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Chính</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phủ</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và</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Liên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Hợp</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Quốc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quản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lý</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không</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ky</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hạn</a:t>
          </a:r>
          <a:endParaRPr lang="en-US" sz="2800" kern="1200" dirty="0">
            <a:solidFill>
              <a:schemeClr val="tx1"/>
            </a:solidFill>
            <a:latin typeface="+mn-lt"/>
            <a:ea typeface="+mn-ea"/>
            <a:cs typeface="+mn-cs"/>
          </a:endParaRPr>
        </a:p>
      </dgm:t>
    </dgm:pt>
    <dgm:pt modelId="{2CC8249D-2B8D-471A-BB44-F18258886C65}" type="parTrans" cxnId="{11A5675F-3C29-4ED8-9EBC-D852D69A842F}">
      <dgm:prSet/>
      <dgm:spPr/>
      <dgm:t>
        <a:bodyPr/>
        <a:lstStyle/>
        <a:p>
          <a:endParaRPr lang="en-US"/>
        </a:p>
      </dgm:t>
    </dgm:pt>
    <dgm:pt modelId="{F0500C85-1534-4AE7-9425-76B4EBD759C7}" type="sibTrans" cxnId="{11A5675F-3C29-4ED8-9EBC-D852D69A842F}">
      <dgm:prSet/>
      <dgm:spPr/>
      <dgm:t>
        <a:bodyPr/>
        <a:lstStyle/>
        <a:p>
          <a:endParaRPr lang="en-US"/>
        </a:p>
      </dgm:t>
    </dgm:pt>
    <dgm:pt modelId="{98CE95BE-C6B3-4483-8FF7-CD797F213095}">
      <dgm:prSet custT="1"/>
      <dgm:spPr/>
      <dgm:t>
        <a:bodyPr/>
        <a:lstStyle/>
        <a:p>
          <a:pPr marL="228600" indent="-228600" algn="l" defTabSz="914400" rtl="0" eaLnBrk="1" latinLnBrk="0" hangingPunct="1">
            <a:lnSpc>
              <a:spcPct val="90000"/>
            </a:lnSpc>
            <a:spcBef>
              <a:spcPts val="1000"/>
            </a:spcBef>
            <a:buFont typeface="Arial" panose="020B0604020202020204" pitchFamily="34" charset="0"/>
            <a:buChar char="•"/>
          </a:pPr>
          <a:r>
            <a:rPr lang="en-US" sz="2800" kern="1200" dirty="0" err="1" smtClean="0">
              <a:solidFill>
                <a:schemeClr val="tx1"/>
              </a:solidFill>
              <a:latin typeface="+mn-lt"/>
              <a:ea typeface="+mn-ea"/>
              <a:cs typeface="+mn-cs"/>
            </a:rPr>
            <a:t>Sô</a:t>
          </a:r>
          <a:r>
            <a:rPr lang="en-US" sz="2800" kern="1200" dirty="0" smtClean="0">
              <a:solidFill>
                <a:schemeClr val="tx1"/>
              </a:solidFill>
              <a:latin typeface="+mn-lt"/>
              <a:ea typeface="+mn-ea"/>
              <a:cs typeface="+mn-cs"/>
            </a:rPr>
            <a:t>́ $$ </a:t>
          </a:r>
          <a:r>
            <a:rPr lang="en-US" sz="2800" kern="1200" dirty="0" err="1" smtClean="0">
              <a:solidFill>
                <a:schemeClr val="tx1"/>
              </a:solidFill>
              <a:latin typeface="+mn-lt"/>
              <a:ea typeface="+mn-ea"/>
              <a:cs typeface="+mn-cs"/>
            </a:rPr>
            <a:t>tối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thiểu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đến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được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với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các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tô</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chức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dựa</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vào</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cộng</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đồng</a:t>
          </a:r>
          <a:endParaRPr lang="en-US" sz="2800" kern="1200" dirty="0">
            <a:solidFill>
              <a:schemeClr val="tx1"/>
            </a:solidFill>
            <a:latin typeface="+mn-lt"/>
            <a:ea typeface="+mn-ea"/>
            <a:cs typeface="+mn-cs"/>
          </a:endParaRPr>
        </a:p>
      </dgm:t>
    </dgm:pt>
    <dgm:pt modelId="{B2519365-8F25-4487-BEB5-D30311BCA780}" type="parTrans" cxnId="{11C871D1-5AD9-4B60-A375-31A8BBFC194A}">
      <dgm:prSet/>
      <dgm:spPr/>
      <dgm:t>
        <a:bodyPr/>
        <a:lstStyle/>
        <a:p>
          <a:endParaRPr lang="en-US"/>
        </a:p>
      </dgm:t>
    </dgm:pt>
    <dgm:pt modelId="{94119DD0-49F4-4D4D-BE2B-E90B75592C56}" type="sibTrans" cxnId="{11C871D1-5AD9-4B60-A375-31A8BBFC194A}">
      <dgm:prSet/>
      <dgm:spPr/>
      <dgm:t>
        <a:bodyPr/>
        <a:lstStyle/>
        <a:p>
          <a:endParaRPr lang="en-US"/>
        </a:p>
      </dgm:t>
    </dgm:pt>
    <dgm:pt modelId="{7918B0FC-B81E-4693-A364-4B7F0478D7FB}" type="pres">
      <dgm:prSet presAssocID="{81495DAF-D64A-4E86-AE74-BAF99F0B6F77}" presName="vert0" presStyleCnt="0">
        <dgm:presLayoutVars>
          <dgm:dir/>
          <dgm:animOne val="branch"/>
          <dgm:animLvl val="lvl"/>
        </dgm:presLayoutVars>
      </dgm:prSet>
      <dgm:spPr/>
      <dgm:t>
        <a:bodyPr/>
        <a:lstStyle/>
        <a:p>
          <a:endParaRPr lang="en-US"/>
        </a:p>
      </dgm:t>
    </dgm:pt>
    <dgm:pt modelId="{06D183AA-517B-4C69-9A7C-311855F68D29}" type="pres">
      <dgm:prSet presAssocID="{F462A25E-5B97-46A3-BD03-032897C54E76}" presName="thickLine" presStyleLbl="alignNode1" presStyleIdx="0" presStyleCnt="4"/>
      <dgm:spPr/>
    </dgm:pt>
    <dgm:pt modelId="{AC106A6C-7494-48FD-B7D6-CAB3B1DF0E92}" type="pres">
      <dgm:prSet presAssocID="{F462A25E-5B97-46A3-BD03-032897C54E76}" presName="horz1" presStyleCnt="0"/>
      <dgm:spPr/>
    </dgm:pt>
    <dgm:pt modelId="{7984E10F-A5A9-48D8-8C9E-19703B95B187}" type="pres">
      <dgm:prSet presAssocID="{F462A25E-5B97-46A3-BD03-032897C54E76}" presName="tx1" presStyleLbl="revTx" presStyleIdx="0" presStyleCnt="4"/>
      <dgm:spPr/>
      <dgm:t>
        <a:bodyPr/>
        <a:lstStyle/>
        <a:p>
          <a:endParaRPr lang="en-US"/>
        </a:p>
      </dgm:t>
    </dgm:pt>
    <dgm:pt modelId="{EBB52470-A265-4A19-9FE6-7BB431527887}" type="pres">
      <dgm:prSet presAssocID="{F462A25E-5B97-46A3-BD03-032897C54E76}" presName="vert1" presStyleCnt="0"/>
      <dgm:spPr/>
    </dgm:pt>
    <dgm:pt modelId="{828261A6-6942-48A4-B5AF-AE03243773AF}" type="pres">
      <dgm:prSet presAssocID="{74B4824F-6B17-4C21-9CEA-4A0B0BDE9E64}" presName="thickLine" presStyleLbl="alignNode1" presStyleIdx="1" presStyleCnt="4"/>
      <dgm:spPr/>
    </dgm:pt>
    <dgm:pt modelId="{A773E2E7-2EEB-4871-A09A-AD39D4ECEAFA}" type="pres">
      <dgm:prSet presAssocID="{74B4824F-6B17-4C21-9CEA-4A0B0BDE9E64}" presName="horz1" presStyleCnt="0"/>
      <dgm:spPr/>
    </dgm:pt>
    <dgm:pt modelId="{99309E8D-2E8D-4CFB-BB1D-80F8B2CA14F3}" type="pres">
      <dgm:prSet presAssocID="{74B4824F-6B17-4C21-9CEA-4A0B0BDE9E64}" presName="tx1" presStyleLbl="revTx" presStyleIdx="1" presStyleCnt="4"/>
      <dgm:spPr/>
      <dgm:t>
        <a:bodyPr/>
        <a:lstStyle/>
        <a:p>
          <a:endParaRPr lang="en-US"/>
        </a:p>
      </dgm:t>
    </dgm:pt>
    <dgm:pt modelId="{A5E18E34-0829-4622-ADD9-CF55A3730395}" type="pres">
      <dgm:prSet presAssocID="{74B4824F-6B17-4C21-9CEA-4A0B0BDE9E64}" presName="vert1" presStyleCnt="0"/>
      <dgm:spPr/>
    </dgm:pt>
    <dgm:pt modelId="{C16E5871-717B-4E6B-8970-023C406F4FCF}" type="pres">
      <dgm:prSet presAssocID="{D3A681C7-B5C7-46E4-9568-EB377BF2832D}" presName="thickLine" presStyleLbl="alignNode1" presStyleIdx="2" presStyleCnt="4"/>
      <dgm:spPr/>
    </dgm:pt>
    <dgm:pt modelId="{FDB433E2-828D-4E41-A99F-A7DDCA84AF64}" type="pres">
      <dgm:prSet presAssocID="{D3A681C7-B5C7-46E4-9568-EB377BF2832D}" presName="horz1" presStyleCnt="0"/>
      <dgm:spPr/>
    </dgm:pt>
    <dgm:pt modelId="{19737386-40A6-42F3-BFEF-5FD6A579E52D}" type="pres">
      <dgm:prSet presAssocID="{D3A681C7-B5C7-46E4-9568-EB377BF2832D}" presName="tx1" presStyleLbl="revTx" presStyleIdx="2" presStyleCnt="4"/>
      <dgm:spPr/>
      <dgm:t>
        <a:bodyPr/>
        <a:lstStyle/>
        <a:p>
          <a:endParaRPr lang="en-US"/>
        </a:p>
      </dgm:t>
    </dgm:pt>
    <dgm:pt modelId="{95E8F12D-1218-4242-A4F4-0C188F42E2FE}" type="pres">
      <dgm:prSet presAssocID="{D3A681C7-B5C7-46E4-9568-EB377BF2832D}" presName="vert1" presStyleCnt="0"/>
      <dgm:spPr/>
    </dgm:pt>
    <dgm:pt modelId="{2DEB9214-6C37-4C80-A2F3-6CBCEFAB4DD1}" type="pres">
      <dgm:prSet presAssocID="{98CE95BE-C6B3-4483-8FF7-CD797F213095}" presName="thickLine" presStyleLbl="alignNode1" presStyleIdx="3" presStyleCnt="4"/>
      <dgm:spPr/>
    </dgm:pt>
    <dgm:pt modelId="{38E47CB0-CBDB-4C61-9715-4D688232F551}" type="pres">
      <dgm:prSet presAssocID="{98CE95BE-C6B3-4483-8FF7-CD797F213095}" presName="horz1" presStyleCnt="0"/>
      <dgm:spPr/>
    </dgm:pt>
    <dgm:pt modelId="{F9104CCE-33A2-4463-8D9B-2FAF6CFEFF8D}" type="pres">
      <dgm:prSet presAssocID="{98CE95BE-C6B3-4483-8FF7-CD797F213095}" presName="tx1" presStyleLbl="revTx" presStyleIdx="3" presStyleCnt="4" custLinFactNeighborX="-243" custLinFactNeighborY="23248"/>
      <dgm:spPr/>
      <dgm:t>
        <a:bodyPr/>
        <a:lstStyle/>
        <a:p>
          <a:endParaRPr lang="en-US"/>
        </a:p>
      </dgm:t>
    </dgm:pt>
    <dgm:pt modelId="{467B1C27-FBC8-487F-80B4-21162D72A1D8}" type="pres">
      <dgm:prSet presAssocID="{98CE95BE-C6B3-4483-8FF7-CD797F213095}" presName="vert1" presStyleCnt="0"/>
      <dgm:spPr/>
    </dgm:pt>
  </dgm:ptLst>
  <dgm:cxnLst>
    <dgm:cxn modelId="{11C871D1-5AD9-4B60-A375-31A8BBFC194A}" srcId="{81495DAF-D64A-4E86-AE74-BAF99F0B6F77}" destId="{98CE95BE-C6B3-4483-8FF7-CD797F213095}" srcOrd="3" destOrd="0" parTransId="{B2519365-8F25-4487-BEB5-D30311BCA780}" sibTransId="{94119DD0-49F4-4D4D-BE2B-E90B75592C56}"/>
    <dgm:cxn modelId="{09AE46D5-B51D-41B0-A3D7-2034CF0F0919}" srcId="{81495DAF-D64A-4E86-AE74-BAF99F0B6F77}" destId="{74B4824F-6B17-4C21-9CEA-4A0B0BDE9E64}" srcOrd="1" destOrd="0" parTransId="{FB10A9AC-F7D7-46B1-A51D-65C083CF6CF1}" sibTransId="{CE06F184-2225-46E1-98E6-FD7DC098C23D}"/>
    <dgm:cxn modelId="{7464C49C-9646-4729-B11B-1EBD1C26E366}" type="presOf" srcId="{D3A681C7-B5C7-46E4-9568-EB377BF2832D}" destId="{19737386-40A6-42F3-BFEF-5FD6A579E52D}" srcOrd="0" destOrd="0" presId="urn:microsoft.com/office/officeart/2008/layout/LinedList"/>
    <dgm:cxn modelId="{9EA59387-5923-4FC2-8571-7177875C5E67}" srcId="{81495DAF-D64A-4E86-AE74-BAF99F0B6F77}" destId="{F462A25E-5B97-46A3-BD03-032897C54E76}" srcOrd="0" destOrd="0" parTransId="{DEDCEC5C-CFDB-4755-9F00-4A791104F261}" sibTransId="{462548D1-F6E0-4C52-85AD-4A3A12D91BF0}"/>
    <dgm:cxn modelId="{B0DAAF2E-427B-45B6-956F-B61CFA7F18E3}" type="presOf" srcId="{74B4824F-6B17-4C21-9CEA-4A0B0BDE9E64}" destId="{99309E8D-2E8D-4CFB-BB1D-80F8B2CA14F3}" srcOrd="0" destOrd="0" presId="urn:microsoft.com/office/officeart/2008/layout/LinedList"/>
    <dgm:cxn modelId="{11A5675F-3C29-4ED8-9EBC-D852D69A842F}" srcId="{81495DAF-D64A-4E86-AE74-BAF99F0B6F77}" destId="{D3A681C7-B5C7-46E4-9568-EB377BF2832D}" srcOrd="2" destOrd="0" parTransId="{2CC8249D-2B8D-471A-BB44-F18258886C65}" sibTransId="{F0500C85-1534-4AE7-9425-76B4EBD759C7}"/>
    <dgm:cxn modelId="{3D1D1057-AEA0-48A2-92FF-5490BC107102}" type="presOf" srcId="{F462A25E-5B97-46A3-BD03-032897C54E76}" destId="{7984E10F-A5A9-48D8-8C9E-19703B95B187}" srcOrd="0" destOrd="0" presId="urn:microsoft.com/office/officeart/2008/layout/LinedList"/>
    <dgm:cxn modelId="{7BD744D4-A091-4A89-805F-097FD5A88846}" type="presOf" srcId="{81495DAF-D64A-4E86-AE74-BAF99F0B6F77}" destId="{7918B0FC-B81E-4693-A364-4B7F0478D7FB}" srcOrd="0" destOrd="0" presId="urn:microsoft.com/office/officeart/2008/layout/LinedList"/>
    <dgm:cxn modelId="{15103E34-A98B-438E-A434-5A21DE9FE3ED}" type="presOf" srcId="{98CE95BE-C6B3-4483-8FF7-CD797F213095}" destId="{F9104CCE-33A2-4463-8D9B-2FAF6CFEFF8D}" srcOrd="0" destOrd="0" presId="urn:microsoft.com/office/officeart/2008/layout/LinedList"/>
    <dgm:cxn modelId="{77067E46-45D4-4741-80F4-2D41B03567DB}" type="presParOf" srcId="{7918B0FC-B81E-4693-A364-4B7F0478D7FB}" destId="{06D183AA-517B-4C69-9A7C-311855F68D29}" srcOrd="0" destOrd="0" presId="urn:microsoft.com/office/officeart/2008/layout/LinedList"/>
    <dgm:cxn modelId="{49725445-F445-4BD7-B662-4775B28CC2FA}" type="presParOf" srcId="{7918B0FC-B81E-4693-A364-4B7F0478D7FB}" destId="{AC106A6C-7494-48FD-B7D6-CAB3B1DF0E92}" srcOrd="1" destOrd="0" presId="urn:microsoft.com/office/officeart/2008/layout/LinedList"/>
    <dgm:cxn modelId="{6E001778-BD60-4A3F-AEB9-7E9B9D7B559B}" type="presParOf" srcId="{AC106A6C-7494-48FD-B7D6-CAB3B1DF0E92}" destId="{7984E10F-A5A9-48D8-8C9E-19703B95B187}" srcOrd="0" destOrd="0" presId="urn:microsoft.com/office/officeart/2008/layout/LinedList"/>
    <dgm:cxn modelId="{A07F4A2A-5898-400E-B598-8957859C5C3A}" type="presParOf" srcId="{AC106A6C-7494-48FD-B7D6-CAB3B1DF0E92}" destId="{EBB52470-A265-4A19-9FE6-7BB431527887}" srcOrd="1" destOrd="0" presId="urn:microsoft.com/office/officeart/2008/layout/LinedList"/>
    <dgm:cxn modelId="{EED4CC32-CA3C-40EB-B947-660522C18EA0}" type="presParOf" srcId="{7918B0FC-B81E-4693-A364-4B7F0478D7FB}" destId="{828261A6-6942-48A4-B5AF-AE03243773AF}" srcOrd="2" destOrd="0" presId="urn:microsoft.com/office/officeart/2008/layout/LinedList"/>
    <dgm:cxn modelId="{2A193A79-2AAA-44A3-9B01-1B692135F8AF}" type="presParOf" srcId="{7918B0FC-B81E-4693-A364-4B7F0478D7FB}" destId="{A773E2E7-2EEB-4871-A09A-AD39D4ECEAFA}" srcOrd="3" destOrd="0" presId="urn:microsoft.com/office/officeart/2008/layout/LinedList"/>
    <dgm:cxn modelId="{B9BCB021-3839-4794-B73D-8C0B9B5DAE9E}" type="presParOf" srcId="{A773E2E7-2EEB-4871-A09A-AD39D4ECEAFA}" destId="{99309E8D-2E8D-4CFB-BB1D-80F8B2CA14F3}" srcOrd="0" destOrd="0" presId="urn:microsoft.com/office/officeart/2008/layout/LinedList"/>
    <dgm:cxn modelId="{38E2002F-CFEE-45D3-8039-AD181BDE578B}" type="presParOf" srcId="{A773E2E7-2EEB-4871-A09A-AD39D4ECEAFA}" destId="{A5E18E34-0829-4622-ADD9-CF55A3730395}" srcOrd="1" destOrd="0" presId="urn:microsoft.com/office/officeart/2008/layout/LinedList"/>
    <dgm:cxn modelId="{A40AEAE9-0A4E-4BD4-A10E-F7321D50F7A7}" type="presParOf" srcId="{7918B0FC-B81E-4693-A364-4B7F0478D7FB}" destId="{C16E5871-717B-4E6B-8970-023C406F4FCF}" srcOrd="4" destOrd="0" presId="urn:microsoft.com/office/officeart/2008/layout/LinedList"/>
    <dgm:cxn modelId="{D4E330C2-B438-46FA-B1C4-21D6C45A17A5}" type="presParOf" srcId="{7918B0FC-B81E-4693-A364-4B7F0478D7FB}" destId="{FDB433E2-828D-4E41-A99F-A7DDCA84AF64}" srcOrd="5" destOrd="0" presId="urn:microsoft.com/office/officeart/2008/layout/LinedList"/>
    <dgm:cxn modelId="{BA8F1A69-E09D-4999-9ACB-27E6B3D11943}" type="presParOf" srcId="{FDB433E2-828D-4E41-A99F-A7DDCA84AF64}" destId="{19737386-40A6-42F3-BFEF-5FD6A579E52D}" srcOrd="0" destOrd="0" presId="urn:microsoft.com/office/officeart/2008/layout/LinedList"/>
    <dgm:cxn modelId="{5B56FE99-0FC7-4F10-9A1B-07AECBD1F13B}" type="presParOf" srcId="{FDB433E2-828D-4E41-A99F-A7DDCA84AF64}" destId="{95E8F12D-1218-4242-A4F4-0C188F42E2FE}" srcOrd="1" destOrd="0" presId="urn:microsoft.com/office/officeart/2008/layout/LinedList"/>
    <dgm:cxn modelId="{AF08ED6F-884B-4592-BE9D-068E556B3CF0}" type="presParOf" srcId="{7918B0FC-B81E-4693-A364-4B7F0478D7FB}" destId="{2DEB9214-6C37-4C80-A2F3-6CBCEFAB4DD1}" srcOrd="6" destOrd="0" presId="urn:microsoft.com/office/officeart/2008/layout/LinedList"/>
    <dgm:cxn modelId="{3DE8C6AA-3967-4DA0-92BE-6A30F02C62C0}" type="presParOf" srcId="{7918B0FC-B81E-4693-A364-4B7F0478D7FB}" destId="{38E47CB0-CBDB-4C61-9715-4D688232F551}" srcOrd="7" destOrd="0" presId="urn:microsoft.com/office/officeart/2008/layout/LinedList"/>
    <dgm:cxn modelId="{3A5FEBA7-99A2-4D9A-BD4E-3D2F76FA95B3}" type="presParOf" srcId="{38E47CB0-CBDB-4C61-9715-4D688232F551}" destId="{F9104CCE-33A2-4463-8D9B-2FAF6CFEFF8D}" srcOrd="0" destOrd="0" presId="urn:microsoft.com/office/officeart/2008/layout/LinedList"/>
    <dgm:cxn modelId="{5769D9E6-76B5-4B15-A242-5A01FCB03D05}" type="presParOf" srcId="{38E47CB0-CBDB-4C61-9715-4D688232F551}" destId="{467B1C27-FBC8-487F-80B4-21162D72A1D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D2CAF88-CAD8-443E-9C64-8B3E787AAEEB}" type="doc">
      <dgm:prSet loTypeId="urn:microsoft.com/office/officeart/2005/8/layout/process1" loCatId="process" qsTypeId="urn:microsoft.com/office/officeart/2005/8/quickstyle/simple1" qsCatId="simple" csTypeId="urn:microsoft.com/office/officeart/2005/8/colors/accent0_1" csCatId="mainScheme" phldr="1"/>
      <dgm:spPr/>
      <dgm:t>
        <a:bodyPr/>
        <a:lstStyle/>
        <a:p>
          <a:endParaRPr lang="en-US"/>
        </a:p>
      </dgm:t>
    </dgm:pt>
    <dgm:pt modelId="{69D2EF39-C85B-479E-A1EE-015D8DDAA5ED}">
      <dgm:prSet/>
      <dgm:spPr/>
      <dgm:t>
        <a:bodyPr/>
        <a:lstStyle/>
        <a:p>
          <a:pPr>
            <a:lnSpc>
              <a:spcPct val="150000"/>
            </a:lnSpc>
          </a:pPr>
          <a:r>
            <a:rPr lang="vi-VN" smtClean="0">
              <a:latin typeface="Arial" pitchFamily="34" charset="0"/>
              <a:cs typeface="Arial" pitchFamily="34" charset="0"/>
            </a:rPr>
            <a:t>Những </a:t>
          </a:r>
          <a:r>
            <a:rPr lang="vi-VN" dirty="0" smtClean="0">
              <a:latin typeface="Arial" pitchFamily="34" charset="0"/>
              <a:cs typeface="Arial" pitchFamily="34" charset="0"/>
            </a:rPr>
            <a:t>người tham gia sẽ </a:t>
          </a:r>
          <a:r>
            <a:rPr lang="en-US" dirty="0" err="1" smtClean="0">
              <a:latin typeface="Arial" pitchFamily="34" charset="0"/>
              <a:cs typeface="Arial" pitchFamily="34" charset="0"/>
            </a:rPr>
            <a:t>đóng</a:t>
          </a:r>
          <a:r>
            <a:rPr lang="en-US" dirty="0" smtClean="0">
              <a:latin typeface="Arial" pitchFamily="34" charset="0"/>
              <a:cs typeface="Arial" pitchFamily="34" charset="0"/>
            </a:rPr>
            <a:t> </a:t>
          </a:r>
          <a:r>
            <a:rPr lang="en-US" dirty="0" err="1" smtClean="0">
              <a:latin typeface="Arial" pitchFamily="34" charset="0"/>
              <a:cs typeface="Arial" pitchFamily="34" charset="0"/>
            </a:rPr>
            <a:t>vai</a:t>
          </a:r>
          <a:r>
            <a:rPr lang="en-US" dirty="0" smtClean="0">
              <a:latin typeface="Arial" pitchFamily="34" charset="0"/>
              <a:cs typeface="Arial" pitchFamily="34" charset="0"/>
            </a:rPr>
            <a:t> </a:t>
          </a:r>
          <a:r>
            <a:rPr lang="en-US" dirty="0" err="1" smtClean="0">
              <a:latin typeface="Arial" pitchFamily="34" charset="0"/>
              <a:cs typeface="Arial" pitchFamily="34" charset="0"/>
            </a:rPr>
            <a:t>tro</a:t>
          </a:r>
          <a:r>
            <a:rPr lang="en-US" dirty="0" smtClean="0">
              <a:latin typeface="Arial" pitchFamily="34" charset="0"/>
              <a:cs typeface="Arial" pitchFamily="34" charset="0"/>
            </a:rPr>
            <a:t>̀ </a:t>
          </a:r>
          <a:r>
            <a:rPr lang="en-US" dirty="0" err="1" smtClean="0">
              <a:latin typeface="Arial" pitchFamily="34" charset="0"/>
              <a:cs typeface="Arial" pitchFamily="34" charset="0"/>
            </a:rPr>
            <a:t>đại</a:t>
          </a:r>
          <a:r>
            <a:rPr lang="en-US" dirty="0" smtClean="0">
              <a:latin typeface="Arial" pitchFamily="34" charset="0"/>
              <a:cs typeface="Arial" pitchFamily="34" charset="0"/>
            </a:rPr>
            <a:t> </a:t>
          </a:r>
          <a:r>
            <a:rPr lang="en-US" dirty="0" err="1" smtClean="0">
              <a:latin typeface="Arial" pitchFamily="34" charset="0"/>
              <a:cs typeface="Arial" pitchFamily="34" charset="0"/>
            </a:rPr>
            <a:t>diện</a:t>
          </a:r>
          <a:r>
            <a:rPr lang="en-US" dirty="0" smtClean="0">
              <a:latin typeface="Arial" pitchFamily="34" charset="0"/>
              <a:cs typeface="Arial" pitchFamily="34" charset="0"/>
            </a:rPr>
            <a:t> </a:t>
          </a:r>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đơn</a:t>
          </a:r>
          <a:r>
            <a:rPr lang="en-US" dirty="0" smtClean="0">
              <a:latin typeface="Arial" pitchFamily="34" charset="0"/>
              <a:cs typeface="Arial" pitchFamily="34" charset="0"/>
            </a:rPr>
            <a:t> vị </a:t>
          </a:r>
          <a:r>
            <a:rPr lang="vi-VN" dirty="0" smtClean="0">
              <a:latin typeface="Arial" pitchFamily="34" charset="0"/>
              <a:cs typeface="Arial" pitchFamily="34" charset="0"/>
            </a:rPr>
            <a:t>sau: NGO, MoH, MoHA, Nhà tài trợ</a:t>
          </a:r>
          <a:r>
            <a:rPr lang="en-US" dirty="0" smtClean="0">
              <a:latin typeface="Arial" pitchFamily="34" charset="0"/>
              <a:cs typeface="Arial" pitchFamily="34" charset="0"/>
            </a:rPr>
            <a:t>. </a:t>
          </a:r>
          <a:endParaRPr lang="en-GB" dirty="0">
            <a:latin typeface="Arial" pitchFamily="34" charset="0"/>
            <a:cs typeface="Arial" pitchFamily="34" charset="0"/>
          </a:endParaRPr>
        </a:p>
      </dgm:t>
    </dgm:pt>
    <dgm:pt modelId="{2C82F6AD-4E66-49A0-97CE-71F44C37F5F4}" type="parTrans" cxnId="{DAE253DB-AE54-4574-99A3-7E3F4B94F1B5}">
      <dgm:prSet/>
      <dgm:spPr/>
      <dgm:t>
        <a:bodyPr/>
        <a:lstStyle/>
        <a:p>
          <a:endParaRPr lang="en-US"/>
        </a:p>
      </dgm:t>
    </dgm:pt>
    <dgm:pt modelId="{2AD726D9-088A-4130-BC8F-E256028466B9}" type="sibTrans" cxnId="{DAE253DB-AE54-4574-99A3-7E3F4B94F1B5}">
      <dgm:prSet/>
      <dgm:spPr/>
      <dgm:t>
        <a:bodyPr/>
        <a:lstStyle/>
        <a:p>
          <a:endParaRPr lang="en-US"/>
        </a:p>
      </dgm:t>
    </dgm:pt>
    <dgm:pt modelId="{2B084A04-BF13-4B08-B935-B5D831248AE0}">
      <dgm:prSet/>
      <dgm:spPr/>
      <dgm:t>
        <a:bodyPr/>
        <a:lstStyle/>
        <a:p>
          <a:pPr>
            <a:lnSpc>
              <a:spcPct val="150000"/>
            </a:lnSpc>
          </a:pPr>
          <a:r>
            <a:rPr lang="en-US" dirty="0" err="1" smtClean="0">
              <a:latin typeface="Arial" pitchFamily="34" charset="0"/>
              <a:cs typeface="Arial" pitchFamily="34" charset="0"/>
            </a:rPr>
            <a:t>Nhóm</a:t>
          </a:r>
          <a:r>
            <a:rPr lang="en-US" dirty="0" smtClean="0">
              <a:latin typeface="Arial" pitchFamily="34" charset="0"/>
              <a:cs typeface="Arial" pitchFamily="34" charset="0"/>
            </a:rPr>
            <a:t> NGO </a:t>
          </a:r>
          <a:r>
            <a:rPr lang="en-US" dirty="0" err="1" smtClean="0">
              <a:latin typeface="Arial" pitchFamily="34" charset="0"/>
              <a:cs typeface="Arial" pitchFamily="34" charset="0"/>
            </a:rPr>
            <a:t>sẽ</a:t>
          </a:r>
          <a:r>
            <a:rPr lang="en-US" dirty="0" smtClean="0">
              <a:latin typeface="Arial" pitchFamily="34" charset="0"/>
              <a:cs typeface="Arial" pitchFamily="34" charset="0"/>
            </a:rPr>
            <a:t> </a:t>
          </a:r>
          <a:r>
            <a:rPr lang="en-US" dirty="0" err="1" smtClean="0">
              <a:latin typeface="Arial" pitchFamily="34" charset="0"/>
              <a:cs typeface="Arial" pitchFamily="34" charset="0"/>
            </a:rPr>
            <a:t>trình</a:t>
          </a:r>
          <a:r>
            <a:rPr lang="en-US" dirty="0" smtClean="0">
              <a:latin typeface="Arial" pitchFamily="34" charset="0"/>
              <a:cs typeface="Arial" pitchFamily="34" charset="0"/>
            </a:rPr>
            <a:t> </a:t>
          </a:r>
          <a:r>
            <a:rPr lang="en-US" dirty="0" err="1" smtClean="0">
              <a:latin typeface="Arial" pitchFamily="34" charset="0"/>
              <a:cs typeface="Arial" pitchFamily="34" charset="0"/>
            </a:rPr>
            <a:t>bày</a:t>
          </a:r>
          <a:r>
            <a:rPr lang="en-US" dirty="0" smtClean="0">
              <a:latin typeface="Arial" pitchFamily="34" charset="0"/>
              <a:cs typeface="Arial" pitchFamily="34" charset="0"/>
            </a:rPr>
            <a:t> </a:t>
          </a:r>
          <a:r>
            <a:rPr lang="en-US" dirty="0" err="1" smtClean="0">
              <a:latin typeface="Arial" pitchFamily="34" charset="0"/>
              <a:cs typeface="Arial" pitchFamily="34" charset="0"/>
            </a:rPr>
            <a:t>với</a:t>
          </a:r>
          <a:r>
            <a:rPr lang="en-US" dirty="0" smtClean="0">
              <a:latin typeface="Arial" pitchFamily="34" charset="0"/>
              <a:cs typeface="Arial" pitchFamily="34" charset="0"/>
            </a:rPr>
            <a:t> </a:t>
          </a:r>
          <a:r>
            <a:rPr lang="en-US" dirty="0" err="1" smtClean="0">
              <a:latin typeface="Arial" pitchFamily="34" charset="0"/>
              <a:cs typeface="Arial" pitchFamily="34" charset="0"/>
            </a:rPr>
            <a:t>chính</a:t>
          </a:r>
          <a:r>
            <a:rPr lang="en-US" dirty="0" smtClean="0">
              <a:latin typeface="Arial" pitchFamily="34" charset="0"/>
              <a:cs typeface="Arial" pitchFamily="34" charset="0"/>
            </a:rPr>
            <a:t> </a:t>
          </a:r>
          <a:r>
            <a:rPr lang="en-US" dirty="0" err="1" smtClean="0">
              <a:latin typeface="Arial" pitchFamily="34" charset="0"/>
              <a:cs typeface="Arial" pitchFamily="34" charset="0"/>
            </a:rPr>
            <a:t>phủ</a:t>
          </a:r>
          <a:r>
            <a:rPr lang="en-US" dirty="0" smtClean="0">
              <a:latin typeface="Arial" pitchFamily="34" charset="0"/>
              <a:cs typeface="Arial" pitchFamily="34" charset="0"/>
            </a:rPr>
            <a:t> </a:t>
          </a:r>
          <a:r>
            <a:rPr lang="en-US" dirty="0" err="1" smtClean="0">
              <a:latin typeface="Arial" pitchFamily="34" charset="0"/>
              <a:cs typeface="Arial" pitchFamily="34" charset="0"/>
            </a:rPr>
            <a:t>và</a:t>
          </a:r>
          <a:r>
            <a:rPr lang="en-US" dirty="0" smtClean="0">
              <a:latin typeface="Arial" pitchFamily="34" charset="0"/>
              <a:cs typeface="Arial" pitchFamily="34" charset="0"/>
            </a:rPr>
            <a:t> </a:t>
          </a:r>
          <a:r>
            <a:rPr lang="en-US" dirty="0" err="1" smtClean="0">
              <a:latin typeface="Arial" pitchFamily="34" charset="0"/>
              <a:cs typeface="Arial" pitchFamily="34" charset="0"/>
            </a:rPr>
            <a:t>các</a:t>
          </a:r>
          <a:r>
            <a:rPr lang="en-US" dirty="0" smtClean="0">
              <a:latin typeface="Arial" pitchFamily="34" charset="0"/>
              <a:cs typeface="Arial" pitchFamily="34" charset="0"/>
            </a:rPr>
            <a:t> </a:t>
          </a:r>
          <a:r>
            <a:rPr lang="en-US" dirty="0" err="1" smtClean="0">
              <a:latin typeface="Arial" pitchFamily="34" charset="0"/>
              <a:cs typeface="Arial" pitchFamily="34" charset="0"/>
            </a:rPr>
            <a:t>nhà</a:t>
          </a:r>
          <a:r>
            <a:rPr lang="en-US" dirty="0" smtClean="0">
              <a:latin typeface="Arial" pitchFamily="34" charset="0"/>
              <a:cs typeface="Arial" pitchFamily="34" charset="0"/>
            </a:rPr>
            <a:t> </a:t>
          </a:r>
          <a:r>
            <a:rPr lang="en-US" dirty="0" err="1" smtClean="0">
              <a:latin typeface="Arial" pitchFamily="34" charset="0"/>
              <a:cs typeface="Arial" pitchFamily="34" charset="0"/>
            </a:rPr>
            <a:t>tài</a:t>
          </a:r>
          <a:r>
            <a:rPr lang="en-US" dirty="0" smtClean="0">
              <a:latin typeface="Arial" pitchFamily="34" charset="0"/>
              <a:cs typeface="Arial" pitchFamily="34" charset="0"/>
            </a:rPr>
            <a:t> </a:t>
          </a:r>
          <a:r>
            <a:rPr lang="en-US" dirty="0" err="1" smtClean="0">
              <a:latin typeface="Arial" pitchFamily="34" charset="0"/>
              <a:cs typeface="Arial" pitchFamily="34" charset="0"/>
            </a:rPr>
            <a:t>trợ</a:t>
          </a:r>
          <a:r>
            <a:rPr lang="en-US" dirty="0" smtClean="0">
              <a:latin typeface="Arial" pitchFamily="34" charset="0"/>
              <a:cs typeface="Arial" pitchFamily="34" charset="0"/>
            </a:rPr>
            <a:t>.</a:t>
          </a:r>
        </a:p>
      </dgm:t>
    </dgm:pt>
    <dgm:pt modelId="{C72E927C-8AA6-4A06-96CA-5E5D0E620D06}" type="parTrans" cxnId="{5B90FD32-44A8-42FF-AB58-870BA68EB253}">
      <dgm:prSet/>
      <dgm:spPr/>
      <dgm:t>
        <a:bodyPr/>
        <a:lstStyle/>
        <a:p>
          <a:endParaRPr lang="en-US"/>
        </a:p>
      </dgm:t>
    </dgm:pt>
    <dgm:pt modelId="{3ED6E335-154E-473B-AFC5-B4BDE861B43C}" type="sibTrans" cxnId="{5B90FD32-44A8-42FF-AB58-870BA68EB253}">
      <dgm:prSet/>
      <dgm:spPr/>
      <dgm:t>
        <a:bodyPr/>
        <a:lstStyle/>
        <a:p>
          <a:endParaRPr lang="en-US"/>
        </a:p>
      </dgm:t>
    </dgm:pt>
    <dgm:pt modelId="{3CDC5DCA-0939-40EC-9E82-9B4DE64A6F30}" type="pres">
      <dgm:prSet presAssocID="{7D2CAF88-CAD8-443E-9C64-8B3E787AAEEB}" presName="Name0" presStyleCnt="0">
        <dgm:presLayoutVars>
          <dgm:dir/>
          <dgm:resizeHandles val="exact"/>
        </dgm:presLayoutVars>
      </dgm:prSet>
      <dgm:spPr/>
      <dgm:t>
        <a:bodyPr/>
        <a:lstStyle/>
        <a:p>
          <a:endParaRPr lang="en-US"/>
        </a:p>
      </dgm:t>
    </dgm:pt>
    <dgm:pt modelId="{02846847-C032-42B7-B9DC-3043054E340F}" type="pres">
      <dgm:prSet presAssocID="{69D2EF39-C85B-479E-A1EE-015D8DDAA5ED}" presName="node" presStyleLbl="node1" presStyleIdx="0" presStyleCnt="2">
        <dgm:presLayoutVars>
          <dgm:bulletEnabled val="1"/>
        </dgm:presLayoutVars>
      </dgm:prSet>
      <dgm:spPr/>
      <dgm:t>
        <a:bodyPr/>
        <a:lstStyle/>
        <a:p>
          <a:endParaRPr lang="en-US"/>
        </a:p>
      </dgm:t>
    </dgm:pt>
    <dgm:pt modelId="{6D6A4B61-05EC-4C9F-A919-6BD35CBAA5EF}" type="pres">
      <dgm:prSet presAssocID="{2AD726D9-088A-4130-BC8F-E256028466B9}" presName="sibTrans" presStyleLbl="sibTrans2D1" presStyleIdx="0" presStyleCnt="1"/>
      <dgm:spPr/>
      <dgm:t>
        <a:bodyPr/>
        <a:lstStyle/>
        <a:p>
          <a:endParaRPr lang="en-US"/>
        </a:p>
      </dgm:t>
    </dgm:pt>
    <dgm:pt modelId="{AA1204A8-20DD-4CF7-A190-D64179D520B1}" type="pres">
      <dgm:prSet presAssocID="{2AD726D9-088A-4130-BC8F-E256028466B9}" presName="connectorText" presStyleLbl="sibTrans2D1" presStyleIdx="0" presStyleCnt="1"/>
      <dgm:spPr/>
      <dgm:t>
        <a:bodyPr/>
        <a:lstStyle/>
        <a:p>
          <a:endParaRPr lang="en-US"/>
        </a:p>
      </dgm:t>
    </dgm:pt>
    <dgm:pt modelId="{59F462C6-F0CD-4C4F-8DE6-28D2CAE968C3}" type="pres">
      <dgm:prSet presAssocID="{2B084A04-BF13-4B08-B935-B5D831248AE0}" presName="node" presStyleLbl="node1" presStyleIdx="1" presStyleCnt="2">
        <dgm:presLayoutVars>
          <dgm:bulletEnabled val="1"/>
        </dgm:presLayoutVars>
      </dgm:prSet>
      <dgm:spPr/>
      <dgm:t>
        <a:bodyPr/>
        <a:lstStyle/>
        <a:p>
          <a:endParaRPr lang="en-US"/>
        </a:p>
      </dgm:t>
    </dgm:pt>
  </dgm:ptLst>
  <dgm:cxnLst>
    <dgm:cxn modelId="{FC46738E-3A3B-4487-BD05-4A714005D686}" type="presOf" srcId="{2B084A04-BF13-4B08-B935-B5D831248AE0}" destId="{59F462C6-F0CD-4C4F-8DE6-28D2CAE968C3}" srcOrd="0" destOrd="0" presId="urn:microsoft.com/office/officeart/2005/8/layout/process1"/>
    <dgm:cxn modelId="{7F603AAB-C9B0-46FE-868B-5E1042274F73}" type="presOf" srcId="{69D2EF39-C85B-479E-A1EE-015D8DDAA5ED}" destId="{02846847-C032-42B7-B9DC-3043054E340F}" srcOrd="0" destOrd="0" presId="urn:microsoft.com/office/officeart/2005/8/layout/process1"/>
    <dgm:cxn modelId="{5308DCDB-28EB-4033-B54D-1FA09DFA784C}" type="presOf" srcId="{2AD726D9-088A-4130-BC8F-E256028466B9}" destId="{AA1204A8-20DD-4CF7-A190-D64179D520B1}" srcOrd="1" destOrd="0" presId="urn:microsoft.com/office/officeart/2005/8/layout/process1"/>
    <dgm:cxn modelId="{DAE253DB-AE54-4574-99A3-7E3F4B94F1B5}" srcId="{7D2CAF88-CAD8-443E-9C64-8B3E787AAEEB}" destId="{69D2EF39-C85B-479E-A1EE-015D8DDAA5ED}" srcOrd="0" destOrd="0" parTransId="{2C82F6AD-4E66-49A0-97CE-71F44C37F5F4}" sibTransId="{2AD726D9-088A-4130-BC8F-E256028466B9}"/>
    <dgm:cxn modelId="{751ABEFA-2C0F-47E1-8862-9779284054ED}" type="presOf" srcId="{2AD726D9-088A-4130-BC8F-E256028466B9}" destId="{6D6A4B61-05EC-4C9F-A919-6BD35CBAA5EF}" srcOrd="0" destOrd="0" presId="urn:microsoft.com/office/officeart/2005/8/layout/process1"/>
    <dgm:cxn modelId="{56236011-2927-49B9-9CB5-B7B2567C761A}" type="presOf" srcId="{7D2CAF88-CAD8-443E-9C64-8B3E787AAEEB}" destId="{3CDC5DCA-0939-40EC-9E82-9B4DE64A6F30}" srcOrd="0" destOrd="0" presId="urn:microsoft.com/office/officeart/2005/8/layout/process1"/>
    <dgm:cxn modelId="{5B90FD32-44A8-42FF-AB58-870BA68EB253}" srcId="{7D2CAF88-CAD8-443E-9C64-8B3E787AAEEB}" destId="{2B084A04-BF13-4B08-B935-B5D831248AE0}" srcOrd="1" destOrd="0" parTransId="{C72E927C-8AA6-4A06-96CA-5E5D0E620D06}" sibTransId="{3ED6E335-154E-473B-AFC5-B4BDE861B43C}"/>
    <dgm:cxn modelId="{ADC39571-45D1-4053-A177-6208C1260120}" type="presParOf" srcId="{3CDC5DCA-0939-40EC-9E82-9B4DE64A6F30}" destId="{02846847-C032-42B7-B9DC-3043054E340F}" srcOrd="0" destOrd="0" presId="urn:microsoft.com/office/officeart/2005/8/layout/process1"/>
    <dgm:cxn modelId="{420989F4-8A4B-4A7F-9D82-60DD270CF6F3}" type="presParOf" srcId="{3CDC5DCA-0939-40EC-9E82-9B4DE64A6F30}" destId="{6D6A4B61-05EC-4C9F-A919-6BD35CBAA5EF}" srcOrd="1" destOrd="0" presId="urn:microsoft.com/office/officeart/2005/8/layout/process1"/>
    <dgm:cxn modelId="{0D950379-5F9B-4C85-A38E-00CD5D6344CA}" type="presParOf" srcId="{6D6A4B61-05EC-4C9F-A919-6BD35CBAA5EF}" destId="{AA1204A8-20DD-4CF7-A190-D64179D520B1}" srcOrd="0" destOrd="0" presId="urn:microsoft.com/office/officeart/2005/8/layout/process1"/>
    <dgm:cxn modelId="{2447803F-9D74-48C9-BA4E-09C230C2E52F}" type="presParOf" srcId="{3CDC5DCA-0939-40EC-9E82-9B4DE64A6F30}" destId="{59F462C6-F0CD-4C4F-8DE6-28D2CAE968C3}" srcOrd="2"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5C6B68-1FCB-4A5B-A337-980F3D6BCDFE}">
      <dsp:nvSpPr>
        <dsp:cNvPr id="0" name=""/>
        <dsp:cNvSpPr/>
      </dsp:nvSpPr>
      <dsp:spPr>
        <a:xfrm>
          <a:off x="3684" y="247866"/>
          <a:ext cx="3592030" cy="760802"/>
        </a:xfrm>
        <a:prstGeom prst="rect">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b="1" kern="1200" dirty="0" err="1" smtClean="0"/>
            <a:t>Cấp</a:t>
          </a:r>
          <a:r>
            <a:rPr lang="en-US" sz="2100" b="1" kern="1200" dirty="0" smtClean="0"/>
            <a:t> </a:t>
          </a:r>
          <a:r>
            <a:rPr lang="en-US" sz="2100" b="1" kern="1200" dirty="0" err="1" smtClean="0"/>
            <a:t>quốc</a:t>
          </a:r>
          <a:r>
            <a:rPr lang="en-US" sz="2100" b="1" kern="1200" dirty="0" smtClean="0"/>
            <a:t> </a:t>
          </a:r>
          <a:r>
            <a:rPr lang="en-US" sz="2100" b="1" kern="1200" dirty="0" err="1" smtClean="0"/>
            <a:t>gia</a:t>
          </a:r>
          <a:r>
            <a:rPr lang="en-US" sz="2100" b="1" kern="1200" dirty="0" smtClean="0"/>
            <a:t> </a:t>
          </a:r>
          <a:r>
            <a:rPr lang="en-US" sz="2100" b="1" kern="1200" dirty="0"/>
            <a:t>– PSE, </a:t>
          </a:r>
          <a:r>
            <a:rPr lang="en-US" sz="2100" b="1" kern="1200" dirty="0" err="1" smtClean="0"/>
            <a:t>sô</a:t>
          </a:r>
          <a:r>
            <a:rPr lang="en-US" sz="2100" b="1" kern="1200" dirty="0" smtClean="0"/>
            <a:t>́ </a:t>
          </a:r>
          <a:r>
            <a:rPr lang="en-US" sz="2100" b="1" kern="1200" dirty="0" err="1" smtClean="0"/>
            <a:t>hiện</a:t>
          </a:r>
          <a:r>
            <a:rPr lang="en-US" sz="2100" b="1" kern="1200" dirty="0" smtClean="0"/>
            <a:t> </a:t>
          </a:r>
          <a:r>
            <a:rPr lang="en-US" sz="2100" b="1" kern="1200" dirty="0" err="1" smtClean="0"/>
            <a:t>mắc</a:t>
          </a:r>
          <a:r>
            <a:rPr lang="en-US" sz="2100" b="1" kern="1200" dirty="0" smtClean="0"/>
            <a:t>, </a:t>
          </a:r>
          <a:r>
            <a:rPr lang="en-US" sz="2100" b="1" kern="1200" dirty="0" err="1" smtClean="0"/>
            <a:t>sô</a:t>
          </a:r>
          <a:r>
            <a:rPr lang="en-US" sz="2100" b="1" kern="1200" dirty="0" smtClean="0"/>
            <a:t>́ </a:t>
          </a:r>
          <a:r>
            <a:rPr lang="en-US" sz="2100" b="1" kern="1200" dirty="0" err="1" smtClean="0"/>
            <a:t>mới</a:t>
          </a:r>
          <a:r>
            <a:rPr lang="en-US" sz="2100" b="1" kern="1200" dirty="0" smtClean="0"/>
            <a:t> </a:t>
          </a:r>
          <a:r>
            <a:rPr lang="en-US" sz="2100" b="1" kern="1200" dirty="0" err="1" smtClean="0"/>
            <a:t>mắc</a:t>
          </a:r>
          <a:r>
            <a:rPr lang="en-US" sz="2100" b="1" kern="1200" dirty="0" smtClean="0"/>
            <a:t>, </a:t>
          </a:r>
          <a:r>
            <a:rPr lang="en-US" sz="2100" b="1" kern="1200" dirty="0" err="1" smtClean="0"/>
            <a:t>sô</a:t>
          </a:r>
          <a:r>
            <a:rPr lang="en-US" sz="2100" b="1" kern="1200" dirty="0" smtClean="0"/>
            <a:t>́ </a:t>
          </a:r>
          <a:r>
            <a:rPr lang="en-US" sz="2100" b="1" kern="1200" dirty="0" err="1" smtClean="0"/>
            <a:t>điều</a:t>
          </a:r>
          <a:r>
            <a:rPr lang="en-US" sz="2100" b="1" kern="1200" dirty="0" smtClean="0"/>
            <a:t> trị</a:t>
          </a:r>
          <a:endParaRPr lang="en-US" sz="2100" b="1" kern="1200" dirty="0"/>
        </a:p>
      </dsp:txBody>
      <dsp:txXfrm>
        <a:off x="3684" y="247866"/>
        <a:ext cx="3592030" cy="760802"/>
      </dsp:txXfrm>
    </dsp:sp>
    <dsp:sp modelId="{1C580A0B-B5C3-46E5-987D-F9CF8436ED09}">
      <dsp:nvSpPr>
        <dsp:cNvPr id="0" name=""/>
        <dsp:cNvSpPr/>
      </dsp:nvSpPr>
      <dsp:spPr>
        <a:xfrm>
          <a:off x="3684" y="1008668"/>
          <a:ext cx="3592030" cy="4539543"/>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36538" marR="0" lvl="1" indent="0" algn="l" defTabSz="914400" eaLnBrk="1" fontAlgn="auto" latinLnBrk="0" hangingPunct="1">
            <a:lnSpc>
              <a:spcPct val="150000"/>
            </a:lnSpc>
            <a:spcBef>
              <a:spcPct val="0"/>
            </a:spcBef>
            <a:spcAft>
              <a:spcPts val="0"/>
            </a:spcAft>
            <a:buClrTx/>
            <a:buSzTx/>
            <a:buFontTx/>
            <a:buChar char="••"/>
            <a:tabLst/>
            <a:defRPr/>
          </a:pPr>
          <a:r>
            <a:rPr lang="en-US" sz="2100" kern="1200" dirty="0" smtClean="0">
              <a:latin typeface="Arial" pitchFamily="34" charset="0"/>
              <a:cs typeface="Arial" pitchFamily="34" charset="0"/>
            </a:rPr>
            <a:t>IBBS</a:t>
          </a:r>
          <a:endParaRPr lang="en-US" sz="2100" kern="1200" dirty="0">
            <a:latin typeface="Arial" pitchFamily="34" charset="0"/>
            <a:cs typeface="Arial" pitchFamily="34" charset="0"/>
          </a:endParaRPr>
        </a:p>
        <a:p>
          <a:pPr marL="228600" lvl="1" indent="0" algn="l" defTabSz="889000">
            <a:lnSpc>
              <a:spcPct val="150000"/>
            </a:lnSpc>
            <a:spcBef>
              <a:spcPct val="0"/>
            </a:spcBef>
            <a:spcAft>
              <a:spcPct val="15000"/>
            </a:spcAft>
            <a:buChar char="••"/>
          </a:pPr>
          <a:r>
            <a:rPr lang="en-US" sz="2100" kern="1200" dirty="0" err="1" smtClean="0">
              <a:latin typeface="Arial" pitchFamily="34" charset="0"/>
              <a:cs typeface="Arial" pitchFamily="34" charset="0"/>
            </a:rPr>
            <a:t>Lập</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bản</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đô</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cộng</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đồng</a:t>
          </a:r>
          <a:endParaRPr lang="en-US" sz="2100" kern="1200" dirty="0">
            <a:latin typeface="Arial" pitchFamily="34" charset="0"/>
            <a:cs typeface="Arial" pitchFamily="34" charset="0"/>
          </a:endParaRPr>
        </a:p>
        <a:p>
          <a:pPr marL="228600" lvl="1" indent="0" algn="l" defTabSz="889000">
            <a:lnSpc>
              <a:spcPct val="150000"/>
            </a:lnSpc>
            <a:spcBef>
              <a:spcPct val="0"/>
            </a:spcBef>
            <a:spcAft>
              <a:spcPct val="15000"/>
            </a:spcAft>
            <a:buChar char="••"/>
          </a:pPr>
          <a:r>
            <a:rPr lang="en-US" sz="2100" kern="1200" dirty="0" err="1" smtClean="0">
              <a:latin typeface="Arial" pitchFamily="34" charset="0"/>
              <a:cs typeface="Arial" pitchFamily="34" charset="0"/>
            </a:rPr>
            <a:t>Phòng</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khám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lâm</a:t>
          </a:r>
          <a:r>
            <a:rPr lang="en-US" sz="2100" kern="1200" dirty="0" smtClean="0">
              <a:latin typeface="Arial" pitchFamily="34" charset="0"/>
              <a:cs typeface="Arial" pitchFamily="34" charset="0"/>
            </a:rPr>
            <a:t> </a:t>
          </a:r>
          <a:r>
            <a:rPr lang="en-US" sz="2100" kern="1200" dirty="0">
              <a:latin typeface="Arial" pitchFamily="34" charset="0"/>
              <a:cs typeface="Arial" pitchFamily="34" charset="0"/>
            </a:rPr>
            <a:t>sàng (</a:t>
          </a:r>
          <a:r>
            <a:rPr lang="en-US" sz="2100" kern="1200" dirty="0" err="1">
              <a:latin typeface="Arial" pitchFamily="34" charset="0"/>
              <a:cs typeface="Arial" pitchFamily="34" charset="0"/>
            </a:rPr>
            <a:t>cấp</a:t>
          </a:r>
          <a:r>
            <a:rPr lang="en-US" sz="2100" kern="1200" dirty="0">
              <a:latin typeface="Arial" pitchFamily="34" charset="0"/>
              <a:cs typeface="Arial" pitchFamily="34" charset="0"/>
            </a:rPr>
            <a:t> </a:t>
          </a:r>
          <a:r>
            <a:rPr lang="en-US" sz="2100" kern="1200" dirty="0" err="1" smtClean="0">
              <a:latin typeface="Arial" pitchFamily="34" charset="0"/>
              <a:cs typeface="Arial" pitchFamily="34" charset="0"/>
            </a:rPr>
            <a:t>quận</a:t>
          </a:r>
          <a:r>
            <a:rPr lang="en-US" sz="2100" kern="1200" dirty="0" smtClean="0">
              <a:latin typeface="Arial" pitchFamily="34" charset="0"/>
              <a:cs typeface="Arial" pitchFamily="34" charset="0"/>
            </a:rPr>
            <a:t>/</a:t>
          </a:r>
          <a:r>
            <a:rPr lang="en-US" sz="2100" kern="1200" dirty="0" err="1" smtClean="0">
              <a:latin typeface="Arial" pitchFamily="34" charset="0"/>
              <a:cs typeface="Arial" pitchFamily="34" charset="0"/>
            </a:rPr>
            <a:t>huyện</a:t>
          </a:r>
          <a:r>
            <a:rPr lang="en-US" sz="2100" kern="1200" dirty="0">
              <a:latin typeface="Arial" pitchFamily="34" charset="0"/>
              <a:cs typeface="Arial" pitchFamily="34" charset="0"/>
            </a:rPr>
            <a:t>)</a:t>
          </a:r>
        </a:p>
        <a:p>
          <a:pPr marL="228600" lvl="1" indent="0" algn="l" defTabSz="889000">
            <a:lnSpc>
              <a:spcPct val="150000"/>
            </a:lnSpc>
            <a:spcBef>
              <a:spcPct val="0"/>
            </a:spcBef>
            <a:spcAft>
              <a:spcPct val="15000"/>
            </a:spcAft>
            <a:buChar char="••"/>
          </a:pPr>
          <a:r>
            <a:rPr lang="en-US" sz="2100" kern="1200" dirty="0" err="1" smtClean="0">
              <a:latin typeface="Arial" pitchFamily="34" charset="0"/>
              <a:cs typeface="Arial" pitchFamily="34" charset="0"/>
            </a:rPr>
            <a:t>Trại</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giam</a:t>
          </a:r>
          <a:r>
            <a:rPr lang="en-US" sz="2100" kern="1200" dirty="0" smtClean="0">
              <a:latin typeface="Arial" pitchFamily="34" charset="0"/>
              <a:cs typeface="Arial" pitchFamily="34" charset="0"/>
            </a:rPr>
            <a:t> </a:t>
          </a:r>
          <a:r>
            <a:rPr lang="en-US" sz="2100" kern="1200" dirty="0">
              <a:latin typeface="Arial" pitchFamily="34" charset="0"/>
              <a:cs typeface="Arial" pitchFamily="34" charset="0"/>
            </a:rPr>
            <a:t>/ </a:t>
          </a:r>
          <a:r>
            <a:rPr lang="en-US" sz="2100" kern="1200" dirty="0" err="1" smtClean="0">
              <a:latin typeface="Arial" pitchFamily="34" charset="0"/>
              <a:cs typeface="Arial" pitchFamily="34" charset="0"/>
            </a:rPr>
            <a:t>trung</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tâm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phục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hồi</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nhân</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phẩm</a:t>
          </a:r>
          <a:endParaRPr lang="en-US" sz="2100" kern="1200" dirty="0">
            <a:latin typeface="Arial" pitchFamily="34" charset="0"/>
            <a:cs typeface="Arial" pitchFamily="34" charset="0"/>
          </a:endParaRPr>
        </a:p>
        <a:p>
          <a:pPr marL="228600" lvl="1" indent="0" algn="l" defTabSz="889000">
            <a:lnSpc>
              <a:spcPct val="150000"/>
            </a:lnSpc>
            <a:spcBef>
              <a:spcPct val="0"/>
            </a:spcBef>
            <a:spcAft>
              <a:spcPct val="15000"/>
            </a:spcAft>
            <a:buChar char="••"/>
          </a:pPr>
          <a:r>
            <a:rPr lang="en-US" sz="2100" kern="1200" dirty="0">
              <a:latin typeface="Arial" pitchFamily="34" charset="0"/>
              <a:cs typeface="Arial" pitchFamily="34" charset="0"/>
            </a:rPr>
            <a:t>Thực thi pháp luật</a:t>
          </a:r>
        </a:p>
        <a:p>
          <a:pPr marL="228600" lvl="1" indent="0" algn="l" defTabSz="889000">
            <a:lnSpc>
              <a:spcPct val="150000"/>
            </a:lnSpc>
            <a:spcBef>
              <a:spcPct val="0"/>
            </a:spcBef>
            <a:spcAft>
              <a:spcPct val="15000"/>
            </a:spcAft>
            <a:buChar char="••"/>
          </a:pPr>
          <a:r>
            <a:rPr lang="vi-VN" sz="2100" kern="1200" dirty="0">
              <a:latin typeface="Arial" pitchFamily="34" charset="0"/>
              <a:cs typeface="Arial" pitchFamily="34" charset="0"/>
            </a:rPr>
            <a:t>Nghiên cứu Hoạt động</a:t>
          </a:r>
          <a:endParaRPr lang="en-US" sz="2100" kern="1200" dirty="0">
            <a:latin typeface="Arial" pitchFamily="34" charset="0"/>
            <a:cs typeface="Arial" pitchFamily="34" charset="0"/>
          </a:endParaRPr>
        </a:p>
      </dsp:txBody>
      <dsp:txXfrm>
        <a:off x="3684" y="1008668"/>
        <a:ext cx="3592030" cy="4539543"/>
      </dsp:txXfrm>
    </dsp:sp>
    <dsp:sp modelId="{0EF74C94-16F5-4F4F-9102-B2645D481EAE}">
      <dsp:nvSpPr>
        <dsp:cNvPr id="0" name=""/>
        <dsp:cNvSpPr/>
      </dsp:nvSpPr>
      <dsp:spPr>
        <a:xfrm>
          <a:off x="4098598" y="247866"/>
          <a:ext cx="3592030" cy="760802"/>
        </a:xfrm>
        <a:prstGeom prst="rect">
          <a:avLst/>
        </a:prstGeom>
        <a:solidFill>
          <a:schemeClr val="accent2">
            <a:hueOff val="-727682"/>
            <a:satOff val="-41964"/>
            <a:lumOff val="4314"/>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b="1" kern="1200" dirty="0" err="1" smtClean="0"/>
            <a:t>Các</a:t>
          </a:r>
          <a:r>
            <a:rPr lang="en-US" sz="2100" b="1" kern="1200" dirty="0" smtClean="0"/>
            <a:t> can </a:t>
          </a:r>
          <a:r>
            <a:rPr lang="en-US" sz="2100" b="1" kern="1200" dirty="0" err="1" smtClean="0"/>
            <a:t>thiệp</a:t>
          </a:r>
          <a:r>
            <a:rPr lang="en-US" sz="2100" b="1" kern="1200" dirty="0" smtClean="0"/>
            <a:t> ở </a:t>
          </a:r>
          <a:r>
            <a:rPr lang="en-US" sz="2100" b="1" kern="1200" dirty="0" err="1" smtClean="0"/>
            <a:t>cấp</a:t>
          </a:r>
          <a:r>
            <a:rPr lang="en-US" sz="2100" b="1" kern="1200" dirty="0" smtClean="0"/>
            <a:t> </a:t>
          </a:r>
          <a:r>
            <a:rPr lang="en-US" sz="2100" b="1" kern="1200" dirty="0" err="1" smtClean="0"/>
            <a:t>đô</a:t>
          </a:r>
          <a:r>
            <a:rPr lang="en-US" sz="2100" b="1" kern="1200" dirty="0" smtClean="0"/>
            <a:t>̣ </a:t>
          </a:r>
          <a:br>
            <a:rPr lang="en-US" sz="2100" b="1" kern="1200" dirty="0" smtClean="0"/>
          </a:br>
          <a:r>
            <a:rPr lang="en-US" sz="2100" b="1" kern="1200" dirty="0" err="1" smtClean="0"/>
            <a:t>cộng</a:t>
          </a:r>
          <a:r>
            <a:rPr lang="en-US" sz="2100" b="1" kern="1200" dirty="0" smtClean="0"/>
            <a:t> </a:t>
          </a:r>
          <a:r>
            <a:rPr lang="en-US" sz="2100" b="1" kern="1200" dirty="0" err="1" smtClean="0"/>
            <a:t>đồng</a:t>
          </a:r>
          <a:endParaRPr lang="en-US" sz="2100" b="1" kern="1200" dirty="0"/>
        </a:p>
      </dsp:txBody>
      <dsp:txXfrm>
        <a:off x="4098598" y="247866"/>
        <a:ext cx="3592030" cy="760802"/>
      </dsp:txXfrm>
    </dsp:sp>
    <dsp:sp modelId="{C76B2362-E27B-4391-969D-F9E95C1F867F}">
      <dsp:nvSpPr>
        <dsp:cNvPr id="0" name=""/>
        <dsp:cNvSpPr/>
      </dsp:nvSpPr>
      <dsp:spPr>
        <a:xfrm>
          <a:off x="4098598" y="1008668"/>
          <a:ext cx="3592030" cy="4539543"/>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150000"/>
            </a:lnSpc>
            <a:spcBef>
              <a:spcPct val="0"/>
            </a:spcBef>
            <a:spcAft>
              <a:spcPct val="15000"/>
            </a:spcAft>
            <a:buChar char="••"/>
          </a:pPr>
          <a:r>
            <a:rPr lang="vi-VN" sz="2100" kern="1200" dirty="0" smtClean="0">
              <a:latin typeface="Arial" pitchFamily="34" charset="0"/>
              <a:cs typeface="Arial" pitchFamily="34" charset="0"/>
            </a:rPr>
            <a:t>Điểm nóng / địa điểm ăn xin</a:t>
          </a:r>
          <a:endParaRPr lang="en-US" sz="2100" kern="1200" dirty="0">
            <a:latin typeface="Arial" pitchFamily="34" charset="0"/>
            <a:cs typeface="Arial" pitchFamily="34" charset="0"/>
          </a:endParaRPr>
        </a:p>
        <a:p>
          <a:pPr marL="228600" lvl="1" indent="-228600" algn="l" defTabSz="933450">
            <a:lnSpc>
              <a:spcPct val="150000"/>
            </a:lnSpc>
            <a:spcBef>
              <a:spcPct val="0"/>
            </a:spcBef>
            <a:spcAft>
              <a:spcPct val="15000"/>
            </a:spcAft>
            <a:buChar char="••"/>
          </a:pPr>
          <a:r>
            <a:rPr lang="vi-VN" sz="2100" kern="1200" dirty="0">
              <a:latin typeface="Arial" pitchFamily="34" charset="0"/>
              <a:cs typeface="Arial" pitchFamily="34" charset="0"/>
            </a:rPr>
            <a:t>Phòng khám di động / </a:t>
          </a:r>
          <a:r>
            <a:rPr lang="vi-VN" sz="2100" kern="1200" dirty="0" smtClean="0">
              <a:latin typeface="Arial" pitchFamily="34" charset="0"/>
              <a:cs typeface="Arial" pitchFamily="34" charset="0"/>
            </a:rPr>
            <a:t>tiếp cận</a:t>
          </a:r>
          <a:r>
            <a:rPr lang="en-US" sz="2100" kern="1200" dirty="0" smtClean="0">
              <a:latin typeface="Arial" pitchFamily="34" charset="0"/>
              <a:cs typeface="Arial" pitchFamily="34" charset="0"/>
            </a:rPr>
            <a:t> </a:t>
          </a:r>
          <a:r>
            <a:rPr lang="vi-VN" sz="2100" kern="1200" dirty="0" smtClean="0">
              <a:latin typeface="Arial" pitchFamily="34" charset="0"/>
              <a:cs typeface="Arial" pitchFamily="34" charset="0"/>
            </a:rPr>
            <a:t>di động</a:t>
          </a:r>
          <a:endParaRPr lang="en-US" sz="2100" kern="1200" dirty="0">
            <a:latin typeface="Arial" pitchFamily="34" charset="0"/>
            <a:cs typeface="Arial" pitchFamily="34" charset="0"/>
          </a:endParaRPr>
        </a:p>
        <a:p>
          <a:pPr marL="228600" lvl="1" indent="-228600" algn="l" defTabSz="933450">
            <a:lnSpc>
              <a:spcPct val="150000"/>
            </a:lnSpc>
            <a:spcBef>
              <a:spcPct val="0"/>
            </a:spcBef>
            <a:spcAft>
              <a:spcPct val="15000"/>
            </a:spcAft>
            <a:buChar char="••"/>
          </a:pPr>
          <a:r>
            <a:rPr lang="en-US" sz="2100" kern="1200" dirty="0" err="1" smtClean="0">
              <a:latin typeface="Arial" pitchFamily="34" charset="0"/>
              <a:cs typeface="Arial" pitchFamily="34" charset="0"/>
            </a:rPr>
            <a:t>Vãng</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gia</a:t>
          </a:r>
          <a:endParaRPr lang="en-US" sz="2100" kern="1200" dirty="0">
            <a:latin typeface="Arial" pitchFamily="34" charset="0"/>
            <a:cs typeface="Arial" pitchFamily="34" charset="0"/>
          </a:endParaRPr>
        </a:p>
        <a:p>
          <a:pPr marL="228600" lvl="1" indent="-228600" algn="l" defTabSz="933450">
            <a:lnSpc>
              <a:spcPct val="150000"/>
            </a:lnSpc>
            <a:spcBef>
              <a:spcPct val="0"/>
            </a:spcBef>
            <a:spcAft>
              <a:spcPct val="15000"/>
            </a:spcAft>
            <a:buChar char="••"/>
          </a:pPr>
          <a:r>
            <a:rPr lang="en-US" sz="2100" kern="1200" dirty="0" smtClean="0">
              <a:latin typeface="Arial" pitchFamily="34" charset="0"/>
              <a:cs typeface="Arial" pitchFamily="34" charset="0"/>
            </a:rPr>
            <a:t>Chung </a:t>
          </a:r>
          <a:r>
            <a:rPr lang="en-US" sz="2100" kern="1200" dirty="0" err="1" smtClean="0">
              <a:latin typeface="Arial" pitchFamily="34" charset="0"/>
              <a:cs typeface="Arial" pitchFamily="34" charset="0"/>
            </a:rPr>
            <a:t>tâm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chăm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sóc</a:t>
          </a:r>
          <a:r>
            <a:rPr lang="en-US" sz="2100" kern="1200" dirty="0" smtClean="0">
              <a:latin typeface="Arial" pitchFamily="34" charset="0"/>
              <a:cs typeface="Arial" pitchFamily="34" charset="0"/>
            </a:rPr>
            <a:t> ban </a:t>
          </a:r>
          <a:r>
            <a:rPr lang="en-US" sz="2100" kern="1200" dirty="0" err="1" smtClean="0">
              <a:latin typeface="Arial" pitchFamily="34" charset="0"/>
              <a:cs typeface="Arial" pitchFamily="34" charset="0"/>
            </a:rPr>
            <a:t>ngày</a:t>
          </a:r>
          <a:r>
            <a:rPr lang="en-US" sz="2100" kern="1200" dirty="0" smtClean="0">
              <a:latin typeface="Arial" pitchFamily="34" charset="0"/>
              <a:cs typeface="Arial" pitchFamily="34" charset="0"/>
            </a:rPr>
            <a:t> (Drop </a:t>
          </a:r>
          <a:r>
            <a:rPr lang="en-US" sz="2100" kern="1200" dirty="0">
              <a:latin typeface="Arial" pitchFamily="34" charset="0"/>
              <a:cs typeface="Arial" pitchFamily="34" charset="0"/>
            </a:rPr>
            <a:t>in </a:t>
          </a:r>
          <a:r>
            <a:rPr lang="en-US" sz="2100" kern="1200" dirty="0" err="1" smtClean="0">
              <a:latin typeface="Arial" pitchFamily="34" charset="0"/>
              <a:cs typeface="Arial" pitchFamily="34" charset="0"/>
            </a:rPr>
            <a:t>centres</a:t>
          </a:r>
          <a:r>
            <a:rPr lang="en-US" sz="2100" kern="1200" dirty="0" smtClean="0">
              <a:latin typeface="Arial" pitchFamily="34" charset="0"/>
              <a:cs typeface="Arial" pitchFamily="34" charset="0"/>
            </a:rPr>
            <a:t>)</a:t>
          </a:r>
          <a:endParaRPr lang="en-US" sz="2100" kern="1200" dirty="0">
            <a:latin typeface="Arial" pitchFamily="34" charset="0"/>
            <a:cs typeface="Arial" pitchFamily="34" charset="0"/>
          </a:endParaRPr>
        </a:p>
      </dsp:txBody>
      <dsp:txXfrm>
        <a:off x="4098598" y="1008668"/>
        <a:ext cx="3592030" cy="4539543"/>
      </dsp:txXfrm>
    </dsp:sp>
    <dsp:sp modelId="{55DE1CCD-7138-4096-B36E-B8EBED750D22}">
      <dsp:nvSpPr>
        <dsp:cNvPr id="0" name=""/>
        <dsp:cNvSpPr/>
      </dsp:nvSpPr>
      <dsp:spPr>
        <a:xfrm>
          <a:off x="8193513" y="247866"/>
          <a:ext cx="3592030" cy="760802"/>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b="1" kern="1200" dirty="0" err="1" smtClean="0"/>
            <a:t>Các</a:t>
          </a:r>
          <a:r>
            <a:rPr lang="en-US" sz="2100" b="1" kern="1200" dirty="0" smtClean="0"/>
            <a:t> can </a:t>
          </a:r>
          <a:r>
            <a:rPr lang="en-US" sz="2100" b="1" kern="1200" dirty="0" err="1" smtClean="0"/>
            <a:t>thiệp</a:t>
          </a:r>
          <a:r>
            <a:rPr lang="en-US" sz="2100" b="1" kern="1200" dirty="0" smtClean="0"/>
            <a:t> ở </a:t>
          </a:r>
          <a:r>
            <a:rPr lang="en-US" sz="2100" b="1" kern="1200" dirty="0" err="1" smtClean="0"/>
            <a:t>cơ</a:t>
          </a:r>
          <a:r>
            <a:rPr lang="en-US" sz="2100" b="1" kern="1200" dirty="0" smtClean="0"/>
            <a:t> </a:t>
          </a:r>
          <a:r>
            <a:rPr lang="en-US" sz="2100" b="1" kern="1200" dirty="0" err="1" smtClean="0"/>
            <a:t>quan</a:t>
          </a:r>
          <a:r>
            <a:rPr lang="en-US" sz="2100" b="1" kern="1200" dirty="0" smtClean="0"/>
            <a:t>/</a:t>
          </a:r>
          <a:br>
            <a:rPr lang="en-US" sz="2100" b="1" kern="1200" dirty="0" smtClean="0"/>
          </a:br>
          <a:r>
            <a:rPr lang="en-US" sz="2100" b="1" kern="1200" dirty="0" err="1" smtClean="0"/>
            <a:t>đơn</a:t>
          </a:r>
          <a:r>
            <a:rPr lang="en-US" sz="2100" b="1" kern="1200" dirty="0" smtClean="0"/>
            <a:t> vị/</a:t>
          </a:r>
          <a:r>
            <a:rPr lang="en-US" sz="2100" b="1" kern="1200" dirty="0" err="1" smtClean="0"/>
            <a:t>tô</a:t>
          </a:r>
          <a:r>
            <a:rPr lang="en-US" sz="2100" b="1" kern="1200" dirty="0" smtClean="0"/>
            <a:t>̉ </a:t>
          </a:r>
          <a:r>
            <a:rPr lang="en-US" sz="2100" b="1" kern="1200" dirty="0" err="1" smtClean="0"/>
            <a:t>chức</a:t>
          </a:r>
          <a:endParaRPr lang="en-US" sz="2100" b="1" kern="1200" dirty="0"/>
        </a:p>
      </dsp:txBody>
      <dsp:txXfrm>
        <a:off x="8193513" y="247866"/>
        <a:ext cx="3592030" cy="760802"/>
      </dsp:txXfrm>
    </dsp:sp>
    <dsp:sp modelId="{A722D742-EFF5-449C-96A6-55717A43E6D5}">
      <dsp:nvSpPr>
        <dsp:cNvPr id="0" name=""/>
        <dsp:cNvSpPr/>
      </dsp:nvSpPr>
      <dsp:spPr>
        <a:xfrm>
          <a:off x="8193513" y="1008668"/>
          <a:ext cx="3592030" cy="4539543"/>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err="1" smtClean="0">
              <a:latin typeface="Arial" pitchFamily="34" charset="0"/>
              <a:cs typeface="Arial" pitchFamily="34" charset="0"/>
            </a:rPr>
            <a:t>Các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bệnh</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viện</a:t>
          </a:r>
          <a:endParaRPr lang="en-US" sz="2100" kern="1200" dirty="0">
            <a:latin typeface="Arial" pitchFamily="34" charset="0"/>
            <a:cs typeface="Arial" pitchFamily="34" charset="0"/>
          </a:endParaRPr>
        </a:p>
        <a:p>
          <a:pPr marL="228600" lvl="1" indent="-228600" algn="l" defTabSz="933450">
            <a:lnSpc>
              <a:spcPct val="90000"/>
            </a:lnSpc>
            <a:spcBef>
              <a:spcPct val="0"/>
            </a:spcBef>
            <a:spcAft>
              <a:spcPct val="15000"/>
            </a:spcAft>
            <a:buChar char="••"/>
          </a:pPr>
          <a:r>
            <a:rPr lang="en-US" sz="2100" kern="1200" dirty="0" err="1" smtClean="0">
              <a:latin typeface="Arial" pitchFamily="34" charset="0"/>
              <a:cs typeface="Arial" pitchFamily="34" charset="0"/>
            </a:rPr>
            <a:t>Các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phòng</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khám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quận</a:t>
          </a:r>
          <a:r>
            <a:rPr lang="en-US" sz="2100" kern="1200" dirty="0" smtClean="0">
              <a:latin typeface="Arial" pitchFamily="34" charset="0"/>
              <a:cs typeface="Arial" pitchFamily="34" charset="0"/>
            </a:rPr>
            <a:t>/</a:t>
          </a:r>
          <a:r>
            <a:rPr lang="en-US" sz="2100" kern="1200" dirty="0" err="1" smtClean="0">
              <a:latin typeface="Arial" pitchFamily="34" charset="0"/>
              <a:cs typeface="Arial" pitchFamily="34" charset="0"/>
            </a:rPr>
            <a:t>huyện</a:t>
          </a:r>
          <a:endParaRPr lang="en-US" sz="2100" kern="1200" dirty="0">
            <a:latin typeface="Arial" pitchFamily="34" charset="0"/>
            <a:cs typeface="Arial" pitchFamily="34" charset="0"/>
          </a:endParaRPr>
        </a:p>
        <a:p>
          <a:pPr marL="228600" lvl="1" indent="-228600" algn="l" defTabSz="933450">
            <a:lnSpc>
              <a:spcPct val="90000"/>
            </a:lnSpc>
            <a:spcBef>
              <a:spcPct val="0"/>
            </a:spcBef>
            <a:spcAft>
              <a:spcPct val="15000"/>
            </a:spcAft>
            <a:buChar char="••"/>
          </a:pPr>
          <a:r>
            <a:rPr lang="en-US" sz="2100" kern="1200" dirty="0" err="1" smtClean="0">
              <a:latin typeface="Arial" pitchFamily="34" charset="0"/>
              <a:cs typeface="Arial" pitchFamily="34" charset="0"/>
            </a:rPr>
            <a:t>Phòng</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khám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tư</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nhân</a:t>
          </a:r>
          <a:endParaRPr lang="en-US" sz="2100" kern="1200" dirty="0">
            <a:latin typeface="Arial" pitchFamily="34" charset="0"/>
            <a:cs typeface="Arial" pitchFamily="34" charset="0"/>
          </a:endParaRPr>
        </a:p>
        <a:p>
          <a:pPr marL="228600" lvl="1" indent="-228600" algn="l" defTabSz="933450">
            <a:lnSpc>
              <a:spcPct val="90000"/>
            </a:lnSpc>
            <a:spcBef>
              <a:spcPct val="0"/>
            </a:spcBef>
            <a:spcAft>
              <a:spcPct val="15000"/>
            </a:spcAft>
            <a:buChar char="••"/>
          </a:pPr>
          <a:r>
            <a:rPr lang="en-US" sz="2100" kern="1200" dirty="0" err="1" smtClean="0">
              <a:latin typeface="Arial" pitchFamily="34" charset="0"/>
              <a:cs typeface="Arial" pitchFamily="34" charset="0"/>
            </a:rPr>
            <a:t>Các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trung</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tâm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phục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hồi</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chức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năng</a:t>
          </a:r>
          <a:endParaRPr lang="en-US" sz="2100" kern="1200" dirty="0">
            <a:latin typeface="Arial" pitchFamily="34" charset="0"/>
            <a:cs typeface="Arial" pitchFamily="34" charset="0"/>
          </a:endParaRPr>
        </a:p>
        <a:p>
          <a:pPr marL="228600" lvl="1" indent="-228600" algn="l" defTabSz="933450">
            <a:lnSpc>
              <a:spcPct val="90000"/>
            </a:lnSpc>
            <a:spcBef>
              <a:spcPct val="0"/>
            </a:spcBef>
            <a:spcAft>
              <a:spcPct val="15000"/>
            </a:spcAft>
            <a:buChar char="••"/>
          </a:pPr>
          <a:r>
            <a:rPr lang="en-US" sz="2100" kern="1200" dirty="0" err="1" smtClean="0">
              <a:latin typeface="Arial" pitchFamily="34" charset="0"/>
              <a:cs typeface="Arial" pitchFamily="34" charset="0"/>
            </a:rPr>
            <a:t>Các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trại</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giam</a:t>
          </a:r>
          <a:endParaRPr lang="en-US" sz="2100" kern="1200" dirty="0">
            <a:latin typeface="Arial" pitchFamily="34" charset="0"/>
            <a:cs typeface="Arial" pitchFamily="34" charset="0"/>
          </a:endParaRPr>
        </a:p>
        <a:p>
          <a:pPr marL="228600" lvl="1" indent="-228600" algn="l" defTabSz="933450">
            <a:lnSpc>
              <a:spcPct val="90000"/>
            </a:lnSpc>
            <a:spcBef>
              <a:spcPct val="0"/>
            </a:spcBef>
            <a:spcAft>
              <a:spcPct val="15000"/>
            </a:spcAft>
            <a:buChar char="••"/>
          </a:pPr>
          <a:r>
            <a:rPr lang="en-US" sz="2100" kern="1200" dirty="0" err="1" smtClean="0">
              <a:latin typeface="Arial" pitchFamily="34" charset="0"/>
              <a:cs typeface="Arial" pitchFamily="34" charset="0"/>
            </a:rPr>
            <a:t>Các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trung</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tâm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chăm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sóc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tre</a:t>
          </a:r>
          <a:r>
            <a:rPr lang="en-US" sz="2100" kern="1200" dirty="0" smtClean="0">
              <a:latin typeface="Arial" pitchFamily="34" charset="0"/>
              <a:cs typeface="Arial" pitchFamily="34" charset="0"/>
            </a:rPr>
            <a:t>̉ vị </a:t>
          </a:r>
          <a:r>
            <a:rPr lang="en-US" sz="2100" kern="1200" dirty="0" err="1" smtClean="0">
              <a:latin typeface="Arial" pitchFamily="34" charset="0"/>
              <a:cs typeface="Arial" pitchFamily="34" charset="0"/>
            </a:rPr>
            <a:t>thành</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niên</a:t>
          </a:r>
          <a:r>
            <a:rPr lang="en-US" sz="2100" kern="1200" dirty="0" smtClean="0">
              <a:latin typeface="Arial" pitchFamily="34" charset="0"/>
              <a:cs typeface="Arial" pitchFamily="34" charset="0"/>
            </a:rPr>
            <a:t> </a:t>
          </a:r>
          <a:endParaRPr lang="en-US" sz="2100" kern="1200" dirty="0">
            <a:latin typeface="Arial" pitchFamily="34" charset="0"/>
            <a:cs typeface="Arial" pitchFamily="34" charset="0"/>
          </a:endParaRPr>
        </a:p>
        <a:p>
          <a:pPr marL="228600" lvl="1" indent="-228600" algn="l" defTabSz="933450">
            <a:lnSpc>
              <a:spcPct val="90000"/>
            </a:lnSpc>
            <a:spcBef>
              <a:spcPct val="0"/>
            </a:spcBef>
            <a:spcAft>
              <a:spcPct val="15000"/>
            </a:spcAft>
            <a:buChar char="••"/>
          </a:pPr>
          <a:r>
            <a:rPr lang="en-US" sz="2100" kern="1200" dirty="0" err="1" smtClean="0">
              <a:latin typeface="Arial" pitchFamily="34" charset="0"/>
              <a:cs typeface="Arial" pitchFamily="34" charset="0"/>
            </a:rPr>
            <a:t>Các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trung</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tâm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hô</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trơ</a:t>
          </a:r>
          <a:r>
            <a:rPr lang="en-US" sz="2100" kern="1200" dirty="0" smtClean="0">
              <a:latin typeface="Arial" pitchFamily="34" charset="0"/>
              <a:cs typeface="Arial" pitchFamily="34" charset="0"/>
            </a:rPr>
            <a:t>̣/</a:t>
          </a:r>
          <a:r>
            <a:rPr lang="en-US" sz="2100" kern="1200" dirty="0" err="1" smtClean="0">
              <a:latin typeface="Arial" pitchFamily="34" charset="0"/>
              <a:cs typeface="Arial" pitchFamily="34" charset="0"/>
            </a:rPr>
            <a:t>nha</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tạm</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lánh</a:t>
          </a:r>
          <a:r>
            <a:rPr lang="en-US" sz="2100" kern="1200" dirty="0" smtClean="0">
              <a:latin typeface="Arial" pitchFamily="34" charset="0"/>
              <a:cs typeface="Arial" pitchFamily="34" charset="0"/>
            </a:rPr>
            <a:t>/</a:t>
          </a:r>
          <a:r>
            <a:rPr lang="en-US" sz="2100" kern="1200" dirty="0" err="1" smtClean="0">
              <a:latin typeface="Arial" pitchFamily="34" charset="0"/>
              <a:cs typeface="Arial" pitchFamily="34" charset="0"/>
            </a:rPr>
            <a:t>nha</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mơ</a:t>
          </a:r>
          <a:r>
            <a:rPr lang="en-US" sz="2100" kern="1200" dirty="0" smtClean="0">
              <a:latin typeface="Arial" pitchFamily="34" charset="0"/>
              <a:cs typeface="Arial" pitchFamily="34" charset="0"/>
            </a:rPr>
            <a:t>̉</a:t>
          </a:r>
          <a:endParaRPr lang="en-US" sz="2100" kern="1200" dirty="0">
            <a:latin typeface="Arial" pitchFamily="34" charset="0"/>
            <a:cs typeface="Arial" pitchFamily="34" charset="0"/>
          </a:endParaRPr>
        </a:p>
        <a:p>
          <a:pPr marL="228600" lvl="1" indent="-228600" algn="l" defTabSz="933450">
            <a:lnSpc>
              <a:spcPct val="90000"/>
            </a:lnSpc>
            <a:spcBef>
              <a:spcPct val="0"/>
            </a:spcBef>
            <a:spcAft>
              <a:spcPct val="15000"/>
            </a:spcAft>
            <a:buChar char="••"/>
          </a:pPr>
          <a:r>
            <a:rPr lang="en-US" sz="2100" kern="1200" dirty="0" err="1" smtClean="0">
              <a:latin typeface="Arial" pitchFamily="34" charset="0"/>
              <a:cs typeface="Arial" pitchFamily="34" charset="0"/>
            </a:rPr>
            <a:t>Các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cơ</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sơ</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vật</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chất</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phục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hồi</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chức</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năng</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xa</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hội</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tôn</a:t>
          </a:r>
          <a:r>
            <a:rPr lang="en-US" sz="2100" kern="1200" dirty="0" smtClean="0">
              <a:latin typeface="Arial" pitchFamily="34" charset="0"/>
              <a:cs typeface="Arial" pitchFamily="34" charset="0"/>
            </a:rPr>
            <a:t> </a:t>
          </a:r>
          <a:r>
            <a:rPr lang="en-US" sz="2100" kern="1200" dirty="0" err="1" smtClean="0">
              <a:latin typeface="Arial" pitchFamily="34" charset="0"/>
              <a:cs typeface="Arial" pitchFamily="34" charset="0"/>
            </a:rPr>
            <a:t>giáo</a:t>
          </a:r>
          <a:endParaRPr lang="en-US" sz="2100" kern="1200" dirty="0">
            <a:latin typeface="Arial" pitchFamily="34" charset="0"/>
            <a:cs typeface="Arial" pitchFamily="34" charset="0"/>
          </a:endParaRPr>
        </a:p>
      </dsp:txBody>
      <dsp:txXfrm>
        <a:off x="8193513" y="1008668"/>
        <a:ext cx="3592030" cy="453954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3571D9-DAE6-4F82-9C60-6F347804C38C}">
      <dsp:nvSpPr>
        <dsp:cNvPr id="0" name=""/>
        <dsp:cNvSpPr/>
      </dsp:nvSpPr>
      <dsp:spPr>
        <a:xfrm>
          <a:off x="5874" y="316148"/>
          <a:ext cx="2003304" cy="1001652"/>
        </a:xfrm>
        <a:prstGeom prst="roundRect">
          <a:avLst>
            <a:gd name="adj" fmla="val 1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err="1" smtClean="0">
              <a:latin typeface="Arial" pitchFamily="34" charset="0"/>
              <a:cs typeface="Arial" pitchFamily="34" charset="0"/>
            </a:rPr>
            <a:t>Xem</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hô</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sơ</a:t>
          </a:r>
          <a:r>
            <a:rPr lang="en-US" sz="1700" kern="1200" dirty="0" smtClean="0">
              <a:latin typeface="Arial" pitchFamily="34" charset="0"/>
              <a:cs typeface="Arial" pitchFamily="34" charset="0"/>
            </a:rPr>
            <a:t>/</a:t>
          </a:r>
          <a:r>
            <a:rPr lang="en-US" sz="1700" kern="1200" dirty="0" err="1" smtClean="0">
              <a:latin typeface="Arial" pitchFamily="34" charset="0"/>
              <a:cs typeface="Arial" pitchFamily="34" charset="0"/>
            </a:rPr>
            <a:t>tài</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liệu</a:t>
          </a:r>
          <a:r>
            <a:rPr lang="en-US" sz="1700" kern="1200" dirty="0" smtClean="0">
              <a:latin typeface="Arial" pitchFamily="34" charset="0"/>
              <a:cs typeface="Arial" pitchFamily="34" charset="0"/>
            </a:rPr>
            <a:t> và </a:t>
          </a:r>
          <a:r>
            <a:rPr lang="en-US" sz="1700" kern="1200" dirty="0" err="1" smtClean="0">
              <a:latin typeface="Arial" pitchFamily="34" charset="0"/>
              <a:cs typeface="Arial" pitchFamily="34" charset="0"/>
            </a:rPr>
            <a:t>phỏng</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vấn</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những</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ngươ</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iquan</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trọng</a:t>
          </a:r>
          <a:endParaRPr lang="en-US" sz="1700" kern="1200" dirty="0">
            <a:latin typeface="Arial" pitchFamily="34" charset="0"/>
            <a:cs typeface="Arial" pitchFamily="34" charset="0"/>
          </a:endParaRPr>
        </a:p>
      </dsp:txBody>
      <dsp:txXfrm>
        <a:off x="35211" y="345485"/>
        <a:ext cx="1944630" cy="942978"/>
      </dsp:txXfrm>
    </dsp:sp>
    <dsp:sp modelId="{99FCAD65-33CE-4E98-98D1-CF6605792D03}">
      <dsp:nvSpPr>
        <dsp:cNvPr id="0" name=""/>
        <dsp:cNvSpPr/>
      </dsp:nvSpPr>
      <dsp:spPr>
        <a:xfrm>
          <a:off x="2510005" y="316148"/>
          <a:ext cx="2003304" cy="1001652"/>
        </a:xfrm>
        <a:prstGeom prst="roundRect">
          <a:avLst>
            <a:gd name="adj" fmla="val 10000"/>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err="1" smtClean="0">
              <a:latin typeface="Arial" pitchFamily="34" charset="0"/>
              <a:cs typeface="Arial" pitchFamily="34" charset="0"/>
            </a:rPr>
            <a:t>Thông</a:t>
          </a:r>
          <a:r>
            <a:rPr lang="en-US" sz="1700" kern="1200" dirty="0" smtClean="0">
              <a:latin typeface="Arial" pitchFamily="34" charset="0"/>
              <a:cs typeface="Arial" pitchFamily="34" charset="0"/>
            </a:rPr>
            <a:t> tin </a:t>
          </a:r>
          <a:r>
            <a:rPr lang="en-US" sz="1700" kern="1200" dirty="0" err="1" smtClean="0">
              <a:latin typeface="Arial" pitchFamily="34" charset="0"/>
              <a:cs typeface="Arial" pitchFamily="34" charset="0"/>
            </a:rPr>
            <a:t>thường</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lê</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của</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chương</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trình</a:t>
          </a:r>
          <a:endParaRPr lang="en-US" sz="1700" kern="1200" dirty="0">
            <a:latin typeface="Arial" pitchFamily="34" charset="0"/>
            <a:cs typeface="Arial" pitchFamily="34" charset="0"/>
          </a:endParaRPr>
        </a:p>
      </dsp:txBody>
      <dsp:txXfrm>
        <a:off x="2539342" y="345485"/>
        <a:ext cx="1944630" cy="942978"/>
      </dsp:txXfrm>
    </dsp:sp>
    <dsp:sp modelId="{35FC22F2-0A60-4C91-81BD-A4D60ECF7D20}">
      <dsp:nvSpPr>
        <dsp:cNvPr id="0" name=""/>
        <dsp:cNvSpPr/>
      </dsp:nvSpPr>
      <dsp:spPr>
        <a:xfrm>
          <a:off x="2710336" y="1317800"/>
          <a:ext cx="200330" cy="751239"/>
        </a:xfrm>
        <a:custGeom>
          <a:avLst/>
          <a:gdLst/>
          <a:ahLst/>
          <a:cxnLst/>
          <a:rect l="0" t="0" r="0" b="0"/>
          <a:pathLst>
            <a:path>
              <a:moveTo>
                <a:pt x="0" y="0"/>
              </a:moveTo>
              <a:lnTo>
                <a:pt x="0" y="751239"/>
              </a:lnTo>
              <a:lnTo>
                <a:pt x="200330" y="75123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B41D7EF-D38D-452F-86D7-34C14925C676}">
      <dsp:nvSpPr>
        <dsp:cNvPr id="0" name=""/>
        <dsp:cNvSpPr/>
      </dsp:nvSpPr>
      <dsp:spPr>
        <a:xfrm>
          <a:off x="2910666" y="1568213"/>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pitchFamily="34" charset="0"/>
              <a:cs typeface="Arial" pitchFamily="34" charset="0"/>
            </a:rPr>
            <a:t>Tình</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hình</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bán</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hoặc</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phân</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phối</a:t>
          </a:r>
          <a:r>
            <a:rPr lang="en-US" sz="1300" kern="1200" dirty="0" smtClean="0">
              <a:latin typeface="Arial" pitchFamily="34" charset="0"/>
              <a:cs typeface="Arial" pitchFamily="34" charset="0"/>
            </a:rPr>
            <a:t> BCS </a:t>
          </a:r>
          <a:r>
            <a:rPr lang="en-US" sz="1300" kern="1200" dirty="0" err="1" smtClean="0">
              <a:latin typeface="Arial" pitchFamily="34" charset="0"/>
              <a:cs typeface="Arial" pitchFamily="34" charset="0"/>
            </a:rPr>
            <a:t>hàng</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năm</a:t>
          </a:r>
          <a:endParaRPr lang="en-US" sz="1300" kern="1200" dirty="0">
            <a:latin typeface="Arial" pitchFamily="34" charset="0"/>
            <a:cs typeface="Arial" pitchFamily="34" charset="0"/>
          </a:endParaRPr>
        </a:p>
      </dsp:txBody>
      <dsp:txXfrm>
        <a:off x="2940003" y="1597550"/>
        <a:ext cx="1543969" cy="942978"/>
      </dsp:txXfrm>
    </dsp:sp>
    <dsp:sp modelId="{CE6B2890-8EDF-4C60-817D-69EFE6263787}">
      <dsp:nvSpPr>
        <dsp:cNvPr id="0" name=""/>
        <dsp:cNvSpPr/>
      </dsp:nvSpPr>
      <dsp:spPr>
        <a:xfrm>
          <a:off x="2710336" y="1317800"/>
          <a:ext cx="200330" cy="2003304"/>
        </a:xfrm>
        <a:custGeom>
          <a:avLst/>
          <a:gdLst/>
          <a:ahLst/>
          <a:cxnLst/>
          <a:rect l="0" t="0" r="0" b="0"/>
          <a:pathLst>
            <a:path>
              <a:moveTo>
                <a:pt x="0" y="0"/>
              </a:moveTo>
              <a:lnTo>
                <a:pt x="0" y="2003304"/>
              </a:lnTo>
              <a:lnTo>
                <a:pt x="200330" y="200330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02A6F75-62A4-46ED-8496-841EC0F82AD5}">
      <dsp:nvSpPr>
        <dsp:cNvPr id="0" name=""/>
        <dsp:cNvSpPr/>
      </dsp:nvSpPr>
      <dsp:spPr>
        <a:xfrm>
          <a:off x="2910666" y="2820279"/>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81920"/>
              <a:satOff val="-10491"/>
              <a:lumOff val="107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pitchFamily="34" charset="0"/>
              <a:cs typeface="Arial" pitchFamily="34" charset="0"/>
            </a:rPr>
            <a:t>Các</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nha</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cung</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cấp</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được</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đào</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tạo</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vê</a:t>
          </a:r>
          <a:r>
            <a:rPr lang="en-US" sz="1300" kern="1200" dirty="0" smtClean="0">
              <a:latin typeface="Arial" pitchFamily="34" charset="0"/>
              <a:cs typeface="Arial" pitchFamily="34" charset="0"/>
            </a:rPr>
            <a:t>̀ PITC</a:t>
          </a:r>
          <a:r>
            <a:rPr lang="en-US" sz="1300" kern="1200" dirty="0">
              <a:latin typeface="Arial" pitchFamily="34" charset="0"/>
              <a:cs typeface="Arial" pitchFamily="34" charset="0"/>
            </a:rPr>
            <a:t>, </a:t>
          </a:r>
          <a:r>
            <a:rPr lang="en-US" sz="1300" kern="1200" dirty="0" smtClean="0">
              <a:latin typeface="Arial" pitchFamily="34" charset="0"/>
              <a:cs typeface="Arial" pitchFamily="34" charset="0"/>
            </a:rPr>
            <a:t>v.v.</a:t>
          </a:r>
          <a:endParaRPr lang="en-US" sz="1300" kern="1200" dirty="0">
            <a:latin typeface="Arial" pitchFamily="34" charset="0"/>
            <a:cs typeface="Arial" pitchFamily="34" charset="0"/>
          </a:endParaRPr>
        </a:p>
      </dsp:txBody>
      <dsp:txXfrm>
        <a:off x="2940003" y="2849616"/>
        <a:ext cx="1543969" cy="942978"/>
      </dsp:txXfrm>
    </dsp:sp>
    <dsp:sp modelId="{EACCA5F8-8F4A-4128-B18D-8C84A8DEDECE}">
      <dsp:nvSpPr>
        <dsp:cNvPr id="0" name=""/>
        <dsp:cNvSpPr/>
      </dsp:nvSpPr>
      <dsp:spPr>
        <a:xfrm>
          <a:off x="2710336" y="1317800"/>
          <a:ext cx="200330" cy="3255370"/>
        </a:xfrm>
        <a:custGeom>
          <a:avLst/>
          <a:gdLst/>
          <a:ahLst/>
          <a:cxnLst/>
          <a:rect l="0" t="0" r="0" b="0"/>
          <a:pathLst>
            <a:path>
              <a:moveTo>
                <a:pt x="0" y="0"/>
              </a:moveTo>
              <a:lnTo>
                <a:pt x="0" y="3255370"/>
              </a:lnTo>
              <a:lnTo>
                <a:pt x="200330" y="3255370"/>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6707842-B796-40C1-99AC-697DDAAA93F3}">
      <dsp:nvSpPr>
        <dsp:cNvPr id="0" name=""/>
        <dsp:cNvSpPr/>
      </dsp:nvSpPr>
      <dsp:spPr>
        <a:xfrm>
          <a:off x="2910666" y="4072345"/>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363841"/>
              <a:satOff val="-20982"/>
              <a:lumOff val="2157"/>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pitchFamily="34" charset="0"/>
              <a:cs typeface="Arial" pitchFamily="34" charset="0"/>
            </a:rPr>
            <a:t>Các</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cuộc</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gặp</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của</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nhân</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viên</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tiếp</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cận</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cộng</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đồng</a:t>
          </a:r>
          <a:r>
            <a:rPr lang="en-US" sz="1300" kern="1200" dirty="0" smtClean="0">
              <a:latin typeface="Arial" pitchFamily="34" charset="0"/>
              <a:cs typeface="Arial" pitchFamily="34" charset="0"/>
            </a:rPr>
            <a:t>, v.v.</a:t>
          </a:r>
          <a:endParaRPr lang="en-US" sz="1300" kern="1200" dirty="0">
            <a:latin typeface="Arial" pitchFamily="34" charset="0"/>
            <a:cs typeface="Arial" pitchFamily="34" charset="0"/>
          </a:endParaRPr>
        </a:p>
      </dsp:txBody>
      <dsp:txXfrm>
        <a:off x="2940003" y="4101682"/>
        <a:ext cx="1543969" cy="942978"/>
      </dsp:txXfrm>
    </dsp:sp>
    <dsp:sp modelId="{5029CF79-EACD-44EB-BD5A-82C5F6B2CD2C}">
      <dsp:nvSpPr>
        <dsp:cNvPr id="0" name=""/>
        <dsp:cNvSpPr/>
      </dsp:nvSpPr>
      <dsp:spPr>
        <a:xfrm>
          <a:off x="5014137" y="316148"/>
          <a:ext cx="2003304" cy="1001652"/>
        </a:xfrm>
        <a:prstGeom prst="roundRect">
          <a:avLst>
            <a:gd name="adj" fmla="val 10000"/>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err="1" smtClean="0">
              <a:latin typeface="Arial" pitchFamily="34" charset="0"/>
              <a:cs typeface="Arial" pitchFamily="34" charset="0"/>
            </a:rPr>
            <a:t>Các</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hê</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thống</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thông</a:t>
          </a:r>
          <a:r>
            <a:rPr lang="en-US" sz="1700" kern="1200" dirty="0" smtClean="0">
              <a:latin typeface="Arial" pitchFamily="34" charset="0"/>
              <a:cs typeface="Arial" pitchFamily="34" charset="0"/>
            </a:rPr>
            <a:t> tin y </a:t>
          </a:r>
          <a:r>
            <a:rPr lang="en-US" sz="1700" kern="1200" dirty="0" err="1" smtClean="0">
              <a:latin typeface="Arial" pitchFamily="34" charset="0"/>
              <a:cs typeface="Arial" pitchFamily="34" charset="0"/>
            </a:rPr>
            <a:t>tê</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thường</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lê</a:t>
          </a:r>
          <a:r>
            <a:rPr lang="en-US" sz="1700" kern="1200" dirty="0" smtClean="0">
              <a:latin typeface="Arial" pitchFamily="34" charset="0"/>
              <a:cs typeface="Arial" pitchFamily="34" charset="0"/>
            </a:rPr>
            <a:t>̣ </a:t>
          </a:r>
          <a:endParaRPr lang="en-US" sz="1700" kern="1200" dirty="0">
            <a:latin typeface="Arial" pitchFamily="34" charset="0"/>
            <a:cs typeface="Arial" pitchFamily="34" charset="0"/>
          </a:endParaRPr>
        </a:p>
      </dsp:txBody>
      <dsp:txXfrm>
        <a:off x="5043474" y="345485"/>
        <a:ext cx="1944630" cy="942978"/>
      </dsp:txXfrm>
    </dsp:sp>
    <dsp:sp modelId="{3EC97472-659C-4CD8-8259-D7F7FA2D7EB7}">
      <dsp:nvSpPr>
        <dsp:cNvPr id="0" name=""/>
        <dsp:cNvSpPr/>
      </dsp:nvSpPr>
      <dsp:spPr>
        <a:xfrm>
          <a:off x="5214467" y="1317800"/>
          <a:ext cx="200330" cy="751239"/>
        </a:xfrm>
        <a:custGeom>
          <a:avLst/>
          <a:gdLst/>
          <a:ahLst/>
          <a:cxnLst/>
          <a:rect l="0" t="0" r="0" b="0"/>
          <a:pathLst>
            <a:path>
              <a:moveTo>
                <a:pt x="0" y="0"/>
              </a:moveTo>
              <a:lnTo>
                <a:pt x="0" y="751239"/>
              </a:lnTo>
              <a:lnTo>
                <a:pt x="200330" y="75123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46C4233-25A5-46AA-A3BE-D50133EC4014}">
      <dsp:nvSpPr>
        <dsp:cNvPr id="0" name=""/>
        <dsp:cNvSpPr/>
      </dsp:nvSpPr>
      <dsp:spPr>
        <a:xfrm>
          <a:off x="5414798" y="1568213"/>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545761"/>
              <a:satOff val="-31473"/>
              <a:lumOff val="323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pitchFamily="34" charset="0"/>
              <a:cs typeface="Arial" pitchFamily="34" charset="0"/>
            </a:rPr>
            <a:t>Sô</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khách</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hàng</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được</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kiểm</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tra</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thông</a:t>
          </a:r>
          <a:r>
            <a:rPr lang="en-US" sz="1300" kern="1200" dirty="0" smtClean="0">
              <a:latin typeface="Arial" pitchFamily="34" charset="0"/>
              <a:cs typeface="Arial" pitchFamily="34" charset="0"/>
            </a:rPr>
            <a:t> qua </a:t>
          </a:r>
          <a:r>
            <a:rPr lang="en-US" sz="1300" kern="1200" dirty="0" err="1" smtClean="0">
              <a:latin typeface="Arial" pitchFamily="34" charset="0"/>
              <a:cs typeface="Arial" pitchFamily="34" charset="0"/>
            </a:rPr>
            <a:t>dịch</a:t>
          </a:r>
          <a:r>
            <a:rPr lang="en-US" sz="1300" kern="1200" dirty="0" smtClean="0">
              <a:latin typeface="Arial" pitchFamily="34" charset="0"/>
              <a:cs typeface="Arial" pitchFamily="34" charset="0"/>
            </a:rPr>
            <a:t> vụ  HTC </a:t>
          </a:r>
          <a:endParaRPr lang="en-US" sz="1300" kern="1200" dirty="0">
            <a:latin typeface="Arial" pitchFamily="34" charset="0"/>
            <a:cs typeface="Arial" pitchFamily="34" charset="0"/>
          </a:endParaRPr>
        </a:p>
      </dsp:txBody>
      <dsp:txXfrm>
        <a:off x="5444135" y="1597550"/>
        <a:ext cx="1543969" cy="942978"/>
      </dsp:txXfrm>
    </dsp:sp>
    <dsp:sp modelId="{EC5617EB-6E9E-4EDB-9D28-10A6611473E9}">
      <dsp:nvSpPr>
        <dsp:cNvPr id="0" name=""/>
        <dsp:cNvSpPr/>
      </dsp:nvSpPr>
      <dsp:spPr>
        <a:xfrm>
          <a:off x="5214467" y="1317800"/>
          <a:ext cx="200330" cy="2003304"/>
        </a:xfrm>
        <a:custGeom>
          <a:avLst/>
          <a:gdLst/>
          <a:ahLst/>
          <a:cxnLst/>
          <a:rect l="0" t="0" r="0" b="0"/>
          <a:pathLst>
            <a:path>
              <a:moveTo>
                <a:pt x="0" y="0"/>
              </a:moveTo>
              <a:lnTo>
                <a:pt x="0" y="2003304"/>
              </a:lnTo>
              <a:lnTo>
                <a:pt x="200330" y="200330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36B6699-0605-41C7-90FD-72F96A6453F3}">
      <dsp:nvSpPr>
        <dsp:cNvPr id="0" name=""/>
        <dsp:cNvSpPr/>
      </dsp:nvSpPr>
      <dsp:spPr>
        <a:xfrm>
          <a:off x="5414798" y="2820279"/>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pitchFamily="34" charset="0"/>
              <a:cs typeface="Arial" pitchFamily="34" charset="0"/>
            </a:rPr>
            <a:t>Lượng</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thuốc</a:t>
          </a:r>
          <a:r>
            <a:rPr lang="en-US" sz="1300" kern="1200" dirty="0" smtClean="0">
              <a:latin typeface="Arial" pitchFamily="34" charset="0"/>
              <a:cs typeface="Arial" pitchFamily="34" charset="0"/>
            </a:rPr>
            <a:t> ARV </a:t>
          </a:r>
          <a:r>
            <a:rPr lang="en-US" sz="1300" kern="1200" dirty="0" err="1" smtClean="0">
              <a:latin typeface="Arial" pitchFamily="34" charset="0"/>
              <a:cs typeface="Arial" pitchFamily="34" charset="0"/>
            </a:rPr>
            <a:t>được</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phân</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phối</a:t>
          </a:r>
          <a:endParaRPr lang="en-US" sz="1300" kern="1200" dirty="0">
            <a:latin typeface="Arial" pitchFamily="34" charset="0"/>
            <a:cs typeface="Arial" pitchFamily="34" charset="0"/>
          </a:endParaRPr>
        </a:p>
      </dsp:txBody>
      <dsp:txXfrm>
        <a:off x="5444135" y="2849616"/>
        <a:ext cx="1543969" cy="942978"/>
      </dsp:txXfrm>
    </dsp:sp>
    <dsp:sp modelId="{417153F9-B3FA-4871-965E-6E8E9A099782}">
      <dsp:nvSpPr>
        <dsp:cNvPr id="0" name=""/>
        <dsp:cNvSpPr/>
      </dsp:nvSpPr>
      <dsp:spPr>
        <a:xfrm>
          <a:off x="7518268" y="316148"/>
          <a:ext cx="2003304" cy="1001652"/>
        </a:xfrm>
        <a:prstGeom prst="roundRect">
          <a:avLst>
            <a:gd name="adj" fmla="val 10000"/>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err="1" smtClean="0">
              <a:latin typeface="Arial" pitchFamily="34" charset="0"/>
              <a:cs typeface="Arial" pitchFamily="34" charset="0"/>
            </a:rPr>
            <a:t>Hô</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sơ</a:t>
          </a:r>
          <a:r>
            <a:rPr lang="en-US" sz="1700" kern="1200" dirty="0" smtClean="0">
              <a:latin typeface="Arial" pitchFamily="34" charset="0"/>
              <a:cs typeface="Arial" pitchFamily="34" charset="0"/>
            </a:rPr>
            <a:t> y </a:t>
          </a:r>
          <a:r>
            <a:rPr lang="en-US" sz="1700" kern="1200" dirty="0" err="1" smtClean="0">
              <a:latin typeface="Arial" pitchFamily="34" charset="0"/>
              <a:cs typeface="Arial" pitchFamily="34" charset="0"/>
            </a:rPr>
            <a:t>tê</a:t>
          </a:r>
          <a:r>
            <a:rPr lang="en-US" sz="1700" kern="1200" dirty="0" smtClean="0">
              <a:latin typeface="Arial" pitchFamily="34" charset="0"/>
              <a:cs typeface="Arial" pitchFamily="34" charset="0"/>
            </a:rPr>
            <a:t>́/</a:t>
          </a:r>
          <a:r>
            <a:rPr lang="en-US" sz="1700" kern="1200" dirty="0" err="1" smtClean="0">
              <a:latin typeface="Arial" pitchFamily="34" charset="0"/>
              <a:cs typeface="Arial" pitchFamily="34" charset="0"/>
            </a:rPr>
            <a:t>hê</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thống</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theo</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dõi</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bệnh</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nhân</a:t>
          </a:r>
          <a:endParaRPr lang="en-US" sz="1700" kern="1200" dirty="0">
            <a:latin typeface="Arial" pitchFamily="34" charset="0"/>
            <a:cs typeface="Arial" pitchFamily="34" charset="0"/>
          </a:endParaRPr>
        </a:p>
      </dsp:txBody>
      <dsp:txXfrm>
        <a:off x="7547605" y="345485"/>
        <a:ext cx="1944630" cy="942978"/>
      </dsp:txXfrm>
    </dsp:sp>
    <dsp:sp modelId="{4B3165CF-E519-4929-8201-15D8B60E2620}">
      <dsp:nvSpPr>
        <dsp:cNvPr id="0" name=""/>
        <dsp:cNvSpPr/>
      </dsp:nvSpPr>
      <dsp:spPr>
        <a:xfrm>
          <a:off x="7718598" y="1317800"/>
          <a:ext cx="200330" cy="751239"/>
        </a:xfrm>
        <a:custGeom>
          <a:avLst/>
          <a:gdLst/>
          <a:ahLst/>
          <a:cxnLst/>
          <a:rect l="0" t="0" r="0" b="0"/>
          <a:pathLst>
            <a:path>
              <a:moveTo>
                <a:pt x="0" y="0"/>
              </a:moveTo>
              <a:lnTo>
                <a:pt x="0" y="751239"/>
              </a:lnTo>
              <a:lnTo>
                <a:pt x="200330" y="75123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39EDDD8-6CA5-4FF0-8954-A11CE7A5ABF7}">
      <dsp:nvSpPr>
        <dsp:cNvPr id="0" name=""/>
        <dsp:cNvSpPr/>
      </dsp:nvSpPr>
      <dsp:spPr>
        <a:xfrm>
          <a:off x="7918929" y="1568213"/>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909602"/>
              <a:satOff val="-52455"/>
              <a:lumOff val="5392"/>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pitchFamily="34" charset="0"/>
              <a:cs typeface="Arial" pitchFamily="34" charset="0"/>
            </a:rPr>
            <a:t>Tuân</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thu</a:t>
          </a:r>
          <a:r>
            <a:rPr lang="en-US" sz="1300" kern="1200" dirty="0" smtClean="0">
              <a:latin typeface="Arial" pitchFamily="34" charset="0"/>
              <a:cs typeface="Arial" pitchFamily="34" charset="0"/>
            </a:rPr>
            <a:t>̉ ART</a:t>
          </a:r>
          <a:endParaRPr lang="en-US" sz="1300" kern="1200" dirty="0">
            <a:latin typeface="Arial" pitchFamily="34" charset="0"/>
            <a:cs typeface="Arial" pitchFamily="34" charset="0"/>
          </a:endParaRPr>
        </a:p>
      </dsp:txBody>
      <dsp:txXfrm>
        <a:off x="7948266" y="1597550"/>
        <a:ext cx="1543969" cy="942978"/>
      </dsp:txXfrm>
    </dsp:sp>
    <dsp:sp modelId="{E433E19B-4A59-4C61-A98F-3FFCCC862810}">
      <dsp:nvSpPr>
        <dsp:cNvPr id="0" name=""/>
        <dsp:cNvSpPr/>
      </dsp:nvSpPr>
      <dsp:spPr>
        <a:xfrm>
          <a:off x="7718598" y="1317800"/>
          <a:ext cx="200330" cy="2003304"/>
        </a:xfrm>
        <a:custGeom>
          <a:avLst/>
          <a:gdLst/>
          <a:ahLst/>
          <a:cxnLst/>
          <a:rect l="0" t="0" r="0" b="0"/>
          <a:pathLst>
            <a:path>
              <a:moveTo>
                <a:pt x="0" y="0"/>
              </a:moveTo>
              <a:lnTo>
                <a:pt x="0" y="2003304"/>
              </a:lnTo>
              <a:lnTo>
                <a:pt x="200330" y="200330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4923A823-3E38-4373-A87A-06B2BEE54C2D}">
      <dsp:nvSpPr>
        <dsp:cNvPr id="0" name=""/>
        <dsp:cNvSpPr/>
      </dsp:nvSpPr>
      <dsp:spPr>
        <a:xfrm>
          <a:off x="7918929" y="2820279"/>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091522"/>
              <a:satOff val="-62946"/>
              <a:lumOff val="6471"/>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pitchFamily="34" charset="0"/>
              <a:cs typeface="Arial" pitchFamily="34" charset="0"/>
            </a:rPr>
            <a:t>Sô</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bệnh</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nhân</a:t>
          </a:r>
          <a:r>
            <a:rPr lang="en-US" sz="1300" kern="1200" dirty="0" smtClean="0">
              <a:latin typeface="Arial" pitchFamily="34" charset="0"/>
              <a:cs typeface="Arial" pitchFamily="34" charset="0"/>
            </a:rPr>
            <a:t> ART</a:t>
          </a:r>
          <a:endParaRPr lang="en-US" sz="1300" kern="1200" dirty="0">
            <a:latin typeface="Arial" pitchFamily="34" charset="0"/>
            <a:cs typeface="Arial" pitchFamily="34" charset="0"/>
          </a:endParaRPr>
        </a:p>
      </dsp:txBody>
      <dsp:txXfrm>
        <a:off x="7948266" y="2849616"/>
        <a:ext cx="1543969" cy="942978"/>
      </dsp:txXfrm>
    </dsp:sp>
    <dsp:sp modelId="{43B316D3-F980-4E4B-A83D-82358D728AD2}">
      <dsp:nvSpPr>
        <dsp:cNvPr id="0" name=""/>
        <dsp:cNvSpPr/>
      </dsp:nvSpPr>
      <dsp:spPr>
        <a:xfrm>
          <a:off x="10022399" y="316148"/>
          <a:ext cx="2003304" cy="1001652"/>
        </a:xfrm>
        <a:prstGeom prst="roundRect">
          <a:avLst>
            <a:gd name="adj" fmla="val 10000"/>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2385" tIns="21590" rIns="32385" bIns="21590" numCol="1" spcCol="1270" anchor="ctr" anchorCtr="0">
          <a:noAutofit/>
        </a:bodyPr>
        <a:lstStyle/>
        <a:p>
          <a:pPr lvl="0" algn="ctr" defTabSz="755650">
            <a:lnSpc>
              <a:spcPct val="90000"/>
            </a:lnSpc>
            <a:spcBef>
              <a:spcPct val="0"/>
            </a:spcBef>
            <a:spcAft>
              <a:spcPct val="35000"/>
            </a:spcAft>
          </a:pPr>
          <a:r>
            <a:rPr lang="en-US" sz="1700" kern="1200" dirty="0" err="1" smtClean="0">
              <a:latin typeface="Arial" pitchFamily="34" charset="0"/>
              <a:cs typeface="Arial" pitchFamily="34" charset="0"/>
            </a:rPr>
            <a:t>Ve</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bản</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đô</a:t>
          </a:r>
          <a:r>
            <a:rPr lang="en-US" sz="1700" kern="1200" dirty="0" smtClean="0">
              <a:latin typeface="Arial" pitchFamily="34" charset="0"/>
              <a:cs typeface="Arial" pitchFamily="34" charset="0"/>
            </a:rPr>
            <a:t>̀ /GIS/ </a:t>
          </a:r>
          <a:r>
            <a:rPr lang="en-US" sz="1700" kern="1200" dirty="0" err="1" smtClean="0">
              <a:latin typeface="Arial" pitchFamily="34" charset="0"/>
              <a:cs typeface="Arial" pitchFamily="34" charset="0"/>
            </a:rPr>
            <a:t>các</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nhóm</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trọng</a:t>
          </a:r>
          <a:r>
            <a:rPr lang="en-US" sz="1700" kern="1200" dirty="0" smtClean="0">
              <a:latin typeface="Arial" pitchFamily="34" charset="0"/>
              <a:cs typeface="Arial" pitchFamily="34" charset="0"/>
            </a:rPr>
            <a:t> </a:t>
          </a:r>
          <a:r>
            <a:rPr lang="en-US" sz="1700" kern="1200" dirty="0" err="1" smtClean="0">
              <a:latin typeface="Arial" pitchFamily="34" charset="0"/>
              <a:cs typeface="Arial" pitchFamily="34" charset="0"/>
            </a:rPr>
            <a:t>tâm</a:t>
          </a:r>
          <a:r>
            <a:rPr lang="en-US" sz="1700" kern="1200" dirty="0" smtClean="0">
              <a:latin typeface="Arial" pitchFamily="34" charset="0"/>
              <a:cs typeface="Arial" pitchFamily="34" charset="0"/>
            </a:rPr>
            <a:t> </a:t>
          </a:r>
          <a:endParaRPr lang="en-US" sz="1700" kern="1200" dirty="0">
            <a:latin typeface="Arial" pitchFamily="34" charset="0"/>
            <a:cs typeface="Arial" pitchFamily="34" charset="0"/>
          </a:endParaRPr>
        </a:p>
      </dsp:txBody>
      <dsp:txXfrm>
        <a:off x="10051736" y="345485"/>
        <a:ext cx="1944630" cy="942978"/>
      </dsp:txXfrm>
    </dsp:sp>
    <dsp:sp modelId="{23526DA9-7868-4060-A637-A19DEBF092DB}">
      <dsp:nvSpPr>
        <dsp:cNvPr id="0" name=""/>
        <dsp:cNvSpPr/>
      </dsp:nvSpPr>
      <dsp:spPr>
        <a:xfrm>
          <a:off x="10222729" y="1317800"/>
          <a:ext cx="200330" cy="751239"/>
        </a:xfrm>
        <a:custGeom>
          <a:avLst/>
          <a:gdLst/>
          <a:ahLst/>
          <a:cxnLst/>
          <a:rect l="0" t="0" r="0" b="0"/>
          <a:pathLst>
            <a:path>
              <a:moveTo>
                <a:pt x="0" y="0"/>
              </a:moveTo>
              <a:lnTo>
                <a:pt x="0" y="751239"/>
              </a:lnTo>
              <a:lnTo>
                <a:pt x="200330" y="751239"/>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CA0D449-0DD3-422E-B4AE-D598FFF49B92}">
      <dsp:nvSpPr>
        <dsp:cNvPr id="0" name=""/>
        <dsp:cNvSpPr/>
      </dsp:nvSpPr>
      <dsp:spPr>
        <a:xfrm>
          <a:off x="10423060" y="1568213"/>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273443"/>
              <a:satOff val="-73437"/>
              <a:lumOff val="754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vi-VN" sz="1300" kern="1200" dirty="0" smtClean="0">
              <a:latin typeface="Arial" pitchFamily="34" charset="0"/>
              <a:cs typeface="Arial" pitchFamily="34" charset="0"/>
            </a:rPr>
            <a:t>Xác định địa điểm </a:t>
          </a:r>
          <a:r>
            <a:rPr lang="en-US" sz="1300" kern="1200" dirty="0" smtClean="0">
              <a:latin typeface="Arial" pitchFamily="34" charset="0"/>
              <a:cs typeface="Arial" pitchFamily="34" charset="0"/>
            </a:rPr>
            <a:t>có </a:t>
          </a:r>
          <a:r>
            <a:rPr lang="vi-VN" sz="1300" kern="1200" dirty="0" smtClean="0">
              <a:latin typeface="Arial" pitchFamily="34" charset="0"/>
              <a:cs typeface="Arial" pitchFamily="34" charset="0"/>
            </a:rPr>
            <a:t>hành vi nguy cơ</a:t>
          </a:r>
          <a:endParaRPr lang="en-US" sz="1300" kern="1200" dirty="0" smtClean="0">
            <a:latin typeface="Arial" pitchFamily="34" charset="0"/>
            <a:cs typeface="Arial" pitchFamily="34" charset="0"/>
          </a:endParaRPr>
        </a:p>
        <a:p>
          <a:pPr lvl="0" algn="ctr" defTabSz="711200">
            <a:lnSpc>
              <a:spcPct val="90000"/>
            </a:lnSpc>
            <a:spcBef>
              <a:spcPct val="0"/>
            </a:spcBef>
            <a:spcAft>
              <a:spcPct val="35000"/>
            </a:spcAft>
          </a:pPr>
          <a:r>
            <a:rPr lang="vi-VN" sz="1300" kern="1200" dirty="0" smtClean="0">
              <a:latin typeface="Arial" pitchFamily="34" charset="0"/>
              <a:cs typeface="Arial" pitchFamily="34" charset="0"/>
            </a:rPr>
            <a:t>và đặc điểm của </a:t>
          </a:r>
          <a:r>
            <a:rPr lang="en-US" sz="1300" kern="1200" dirty="0" err="1" smtClean="0">
              <a:latin typeface="Arial" pitchFamily="34" charset="0"/>
              <a:cs typeface="Arial" pitchFamily="34" charset="0"/>
            </a:rPr>
            <a:t>nơi</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đo</a:t>
          </a:r>
          <a:r>
            <a:rPr lang="en-US" sz="1300" kern="1200" dirty="0" smtClean="0">
              <a:latin typeface="Arial" pitchFamily="34" charset="0"/>
              <a:cs typeface="Arial" pitchFamily="34" charset="0"/>
            </a:rPr>
            <a:t>́</a:t>
          </a:r>
          <a:endParaRPr lang="en-US" sz="1300" kern="1200" dirty="0">
            <a:latin typeface="Arial" pitchFamily="34" charset="0"/>
            <a:cs typeface="Arial" pitchFamily="34" charset="0"/>
          </a:endParaRPr>
        </a:p>
      </dsp:txBody>
      <dsp:txXfrm>
        <a:off x="10452397" y="1597550"/>
        <a:ext cx="1543969" cy="942978"/>
      </dsp:txXfrm>
    </dsp:sp>
    <dsp:sp modelId="{BA63D31E-96D8-4A76-B256-303737BA996B}">
      <dsp:nvSpPr>
        <dsp:cNvPr id="0" name=""/>
        <dsp:cNvSpPr/>
      </dsp:nvSpPr>
      <dsp:spPr>
        <a:xfrm>
          <a:off x="10222729" y="1317800"/>
          <a:ext cx="200330" cy="2003304"/>
        </a:xfrm>
        <a:custGeom>
          <a:avLst/>
          <a:gdLst/>
          <a:ahLst/>
          <a:cxnLst/>
          <a:rect l="0" t="0" r="0" b="0"/>
          <a:pathLst>
            <a:path>
              <a:moveTo>
                <a:pt x="0" y="0"/>
              </a:moveTo>
              <a:lnTo>
                <a:pt x="0" y="2003304"/>
              </a:lnTo>
              <a:lnTo>
                <a:pt x="200330" y="2003304"/>
              </a:lnTo>
            </a:path>
          </a:pathLst>
        </a:custGeom>
        <a:noFill/>
        <a:ln w="12700" cap="flat" cmpd="sng" algn="ctr">
          <a:solidFill>
            <a:schemeClr val="accent3">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2FD4D0-1607-4167-9A36-EE516F8479D8}">
      <dsp:nvSpPr>
        <dsp:cNvPr id="0" name=""/>
        <dsp:cNvSpPr/>
      </dsp:nvSpPr>
      <dsp:spPr>
        <a:xfrm>
          <a:off x="10423060" y="2820279"/>
          <a:ext cx="1602643" cy="1001652"/>
        </a:xfrm>
        <a:prstGeom prst="roundRect">
          <a:avLst>
            <a:gd name="adj" fmla="val 10000"/>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en-US" sz="1300" kern="1200" dirty="0" err="1" smtClean="0">
              <a:latin typeface="Arial" pitchFamily="34" charset="0"/>
              <a:cs typeface="Arial" pitchFamily="34" charset="0"/>
            </a:rPr>
            <a:t>Dạng</a:t>
          </a:r>
          <a:r>
            <a:rPr lang="en-US" sz="1300" kern="1200" dirty="0" smtClean="0">
              <a:latin typeface="Arial" pitchFamily="34" charset="0"/>
              <a:cs typeface="Arial" pitchFamily="34" charset="0"/>
            </a:rPr>
            <a:t> QHTD </a:t>
          </a:r>
          <a:r>
            <a:rPr lang="en-US" sz="1300" kern="1200" dirty="0" err="1" smtClean="0">
              <a:latin typeface="Arial" pitchFamily="34" charset="0"/>
              <a:cs typeface="Arial" pitchFamily="34" charset="0"/>
            </a:rPr>
            <a:t>tại</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các</a:t>
          </a:r>
          <a:r>
            <a:rPr lang="en-US" sz="1300" kern="1200" dirty="0" smtClean="0">
              <a:latin typeface="Arial" pitchFamily="34" charset="0"/>
              <a:cs typeface="Arial" pitchFamily="34" charset="0"/>
            </a:rPr>
            <a:t> </a:t>
          </a:r>
          <a:r>
            <a:rPr lang="en-US" sz="1300" kern="1200" dirty="0" err="1" smtClean="0">
              <a:latin typeface="Arial" pitchFamily="34" charset="0"/>
              <a:cs typeface="Arial" pitchFamily="34" charset="0"/>
            </a:rPr>
            <a:t>điểm</a:t>
          </a:r>
          <a:endParaRPr lang="en-US" sz="1300" kern="1200" dirty="0">
            <a:latin typeface="Arial" pitchFamily="34" charset="0"/>
            <a:cs typeface="Arial" pitchFamily="34" charset="0"/>
          </a:endParaRPr>
        </a:p>
      </dsp:txBody>
      <dsp:txXfrm>
        <a:off x="10452397" y="2849616"/>
        <a:ext cx="1543969" cy="9429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D183AA-517B-4C69-9A7C-311855F68D29}">
      <dsp:nvSpPr>
        <dsp:cNvPr id="0" name=""/>
        <dsp:cNvSpPr/>
      </dsp:nvSpPr>
      <dsp:spPr>
        <a:xfrm>
          <a:off x="0" y="0"/>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984E10F-A5A9-48D8-8C9E-19703B95B187}">
      <dsp:nvSpPr>
        <dsp:cNvPr id="0" name=""/>
        <dsp:cNvSpPr/>
      </dsp:nvSpPr>
      <dsp:spPr>
        <a:xfrm>
          <a:off x="0" y="0"/>
          <a:ext cx="6269038"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228600" lvl="0" indent="-228600" algn="l" defTabSz="914400" rtl="0" eaLnBrk="1" latinLnBrk="0" hangingPunct="1">
            <a:lnSpc>
              <a:spcPct val="90000"/>
            </a:lnSpc>
            <a:spcBef>
              <a:spcPct val="0"/>
            </a:spcBef>
            <a:spcAft>
              <a:spcPct val="35000"/>
            </a:spcAft>
            <a:buFont typeface="Arial" panose="020B0604020202020204" pitchFamily="34" charset="0"/>
            <a:buChar char="•"/>
          </a:pPr>
          <a:r>
            <a:rPr lang="en-US" sz="2800" kern="1200" dirty="0" err="1" smtClean="0">
              <a:solidFill>
                <a:schemeClr val="tx1"/>
              </a:solidFill>
              <a:latin typeface="+mn-lt"/>
              <a:ea typeface="+mn-ea"/>
              <a:cs typeface="+mn-cs"/>
            </a:rPr>
            <a:t>Không</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dư</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liệu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đê</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hô</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trơ</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cho</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các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đê</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xuất</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xin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tài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trơ</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của</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quốc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gia</a:t>
          </a:r>
          <a:endParaRPr lang="en-US" sz="2800" kern="1200" dirty="0">
            <a:solidFill>
              <a:schemeClr val="tx1"/>
            </a:solidFill>
            <a:latin typeface="+mn-lt"/>
            <a:ea typeface="+mn-ea"/>
            <a:cs typeface="+mn-cs"/>
          </a:endParaRPr>
        </a:p>
      </dsp:txBody>
      <dsp:txXfrm>
        <a:off x="0" y="0"/>
        <a:ext cx="6269038" cy="1393031"/>
      </dsp:txXfrm>
    </dsp:sp>
    <dsp:sp modelId="{828261A6-6942-48A4-B5AF-AE03243773AF}">
      <dsp:nvSpPr>
        <dsp:cNvPr id="0" name=""/>
        <dsp:cNvSpPr/>
      </dsp:nvSpPr>
      <dsp:spPr>
        <a:xfrm>
          <a:off x="0" y="1393031"/>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9309E8D-2E8D-4CFB-BB1D-80F8B2CA14F3}">
      <dsp:nvSpPr>
        <dsp:cNvPr id="0" name=""/>
        <dsp:cNvSpPr/>
      </dsp:nvSpPr>
      <dsp:spPr>
        <a:xfrm>
          <a:off x="0" y="1393031"/>
          <a:ext cx="6269038"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228600" lvl="0" indent="-228600" algn="l" defTabSz="914400" rtl="0" eaLnBrk="1" latinLnBrk="0" hangingPunct="1">
            <a:lnSpc>
              <a:spcPct val="90000"/>
            </a:lnSpc>
            <a:spcBef>
              <a:spcPct val="0"/>
            </a:spcBef>
            <a:spcAft>
              <a:spcPct val="35000"/>
            </a:spcAft>
            <a:buFont typeface="Arial" panose="020B0604020202020204" pitchFamily="34" charset="0"/>
            <a:buChar char="•"/>
          </a:pPr>
          <a:r>
            <a:rPr lang="en-US" sz="2800" kern="1200" dirty="0" err="1" smtClean="0">
              <a:solidFill>
                <a:schemeClr val="tx1"/>
              </a:solidFill>
              <a:latin typeface="+mn-lt"/>
              <a:ea typeface="+mn-ea"/>
              <a:cs typeface="+mn-cs"/>
            </a:rPr>
            <a:t>Các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nhóm</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quần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thể</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đích</a:t>
          </a:r>
          <a:r>
            <a:rPr lang="en-US" sz="2800" kern="1200" dirty="0" smtClean="0">
              <a:solidFill>
                <a:schemeClr val="tx1"/>
              </a:solidFill>
              <a:latin typeface="+mn-lt"/>
              <a:ea typeface="+mn-ea"/>
              <a:cs typeface="+mn-cs"/>
            </a:rPr>
            <a:t> – </a:t>
          </a:r>
          <a:r>
            <a:rPr lang="en-US" sz="2800" kern="1200" dirty="0" err="1" smtClean="0">
              <a:solidFill>
                <a:schemeClr val="tx1"/>
              </a:solidFill>
              <a:latin typeface="+mn-lt"/>
              <a:ea typeface="+mn-ea"/>
              <a:cs typeface="+mn-cs"/>
            </a:rPr>
            <a:t>một</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nhóm</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dân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sô</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ẩn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của</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rất</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nhiều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quốc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gia</a:t>
          </a:r>
          <a:endParaRPr lang="en-US" sz="2800" kern="1200" dirty="0">
            <a:solidFill>
              <a:schemeClr val="tx1"/>
            </a:solidFill>
            <a:latin typeface="+mn-lt"/>
            <a:ea typeface="+mn-ea"/>
            <a:cs typeface="+mn-cs"/>
          </a:endParaRPr>
        </a:p>
      </dsp:txBody>
      <dsp:txXfrm>
        <a:off x="0" y="1393031"/>
        <a:ext cx="6269038" cy="1393031"/>
      </dsp:txXfrm>
    </dsp:sp>
    <dsp:sp modelId="{C16E5871-717B-4E6B-8970-023C406F4FCF}">
      <dsp:nvSpPr>
        <dsp:cNvPr id="0" name=""/>
        <dsp:cNvSpPr/>
      </dsp:nvSpPr>
      <dsp:spPr>
        <a:xfrm>
          <a:off x="0" y="2786062"/>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9737386-40A6-42F3-BFEF-5FD6A579E52D}">
      <dsp:nvSpPr>
        <dsp:cNvPr id="0" name=""/>
        <dsp:cNvSpPr/>
      </dsp:nvSpPr>
      <dsp:spPr>
        <a:xfrm>
          <a:off x="0" y="2786062"/>
          <a:ext cx="6269038"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228600" lvl="0" indent="-228600" algn="l" defTabSz="914400" rtl="0" eaLnBrk="1" latinLnBrk="0" hangingPunct="1">
            <a:lnSpc>
              <a:spcPct val="90000"/>
            </a:lnSpc>
            <a:spcBef>
              <a:spcPct val="0"/>
            </a:spcBef>
            <a:spcAft>
              <a:spcPct val="35000"/>
            </a:spcAft>
            <a:buFont typeface="Arial" panose="020B0604020202020204" pitchFamily="34" charset="0"/>
            <a:buChar char="•"/>
          </a:pPr>
          <a:r>
            <a:rPr lang="en-US" sz="2800" kern="1200" dirty="0" err="1" smtClean="0">
              <a:solidFill>
                <a:schemeClr val="tx1"/>
              </a:solidFill>
              <a:latin typeface="+mn-lt"/>
              <a:ea typeface="+mn-ea"/>
              <a:cs typeface="+mn-cs"/>
            </a:rPr>
            <a:t>Tại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hầu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hết</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các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quốc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gia</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các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khoản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tài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trợ</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của</a:t>
          </a:r>
          <a:r>
            <a:rPr lang="en-US" sz="2800" kern="1200" dirty="0" smtClean="0">
              <a:solidFill>
                <a:schemeClr val="tx1"/>
              </a:solidFill>
              <a:latin typeface="+mn-lt"/>
              <a:ea typeface="+mn-ea"/>
              <a:cs typeface="+mn-cs"/>
            </a:rPr>
            <a:t> GF do </a:t>
          </a:r>
          <a:r>
            <a:rPr lang="en-US" sz="2800" kern="1200" dirty="0" err="1" smtClean="0">
              <a:solidFill>
                <a:schemeClr val="tx1"/>
              </a:solidFill>
              <a:latin typeface="+mn-lt"/>
              <a:ea typeface="+mn-ea"/>
              <a:cs typeface="+mn-cs"/>
            </a:rPr>
            <a:t>các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Tô</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chức</a:t>
          </a:r>
          <a:r>
            <a:rPr lang="en-US" sz="2800" kern="1200" dirty="0" smtClean="0">
              <a:solidFill>
                <a:schemeClr val="tx1"/>
              </a:solidFill>
              <a:latin typeface="+mn-lt"/>
              <a:ea typeface="+mn-ea"/>
              <a:cs typeface="+mn-cs"/>
            </a:rPr>
            <a:t> phi </a:t>
          </a:r>
          <a:r>
            <a:rPr lang="en-US" sz="2800" kern="1200" dirty="0" err="1" smtClean="0">
              <a:solidFill>
                <a:schemeClr val="tx1"/>
              </a:solidFill>
              <a:latin typeface="+mn-lt"/>
              <a:ea typeface="+mn-ea"/>
              <a:cs typeface="+mn-cs"/>
            </a:rPr>
            <a:t>chính</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phu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nước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ngoài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Chính</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phủ</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và</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Liên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Hợp</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Quốc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quản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lý</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không</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ky</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hạn</a:t>
          </a:r>
          <a:endParaRPr lang="en-US" sz="2800" kern="1200" dirty="0">
            <a:solidFill>
              <a:schemeClr val="tx1"/>
            </a:solidFill>
            <a:latin typeface="+mn-lt"/>
            <a:ea typeface="+mn-ea"/>
            <a:cs typeface="+mn-cs"/>
          </a:endParaRPr>
        </a:p>
      </dsp:txBody>
      <dsp:txXfrm>
        <a:off x="0" y="2786062"/>
        <a:ext cx="6269038" cy="1393031"/>
      </dsp:txXfrm>
    </dsp:sp>
    <dsp:sp modelId="{2DEB9214-6C37-4C80-A2F3-6CBCEFAB4DD1}">
      <dsp:nvSpPr>
        <dsp:cNvPr id="0" name=""/>
        <dsp:cNvSpPr/>
      </dsp:nvSpPr>
      <dsp:spPr>
        <a:xfrm>
          <a:off x="0" y="4179093"/>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9104CCE-33A2-4463-8D9B-2FAF6CFEFF8D}">
      <dsp:nvSpPr>
        <dsp:cNvPr id="0" name=""/>
        <dsp:cNvSpPr/>
      </dsp:nvSpPr>
      <dsp:spPr>
        <a:xfrm>
          <a:off x="0" y="4179093"/>
          <a:ext cx="6269038" cy="139303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228600" lvl="0" indent="-228600" algn="l" defTabSz="914400" rtl="0" eaLnBrk="1" latinLnBrk="0" hangingPunct="1">
            <a:lnSpc>
              <a:spcPct val="90000"/>
            </a:lnSpc>
            <a:spcBef>
              <a:spcPct val="0"/>
            </a:spcBef>
            <a:spcAft>
              <a:spcPct val="35000"/>
            </a:spcAft>
            <a:buFont typeface="Arial" panose="020B0604020202020204" pitchFamily="34" charset="0"/>
            <a:buChar char="•"/>
          </a:pPr>
          <a:r>
            <a:rPr lang="en-US" sz="2800" kern="1200" dirty="0" err="1" smtClean="0">
              <a:solidFill>
                <a:schemeClr val="tx1"/>
              </a:solidFill>
              <a:latin typeface="+mn-lt"/>
              <a:ea typeface="+mn-ea"/>
              <a:cs typeface="+mn-cs"/>
            </a:rPr>
            <a:t>Sô</a:t>
          </a:r>
          <a:r>
            <a:rPr lang="en-US" sz="2800" kern="1200" dirty="0" smtClean="0">
              <a:solidFill>
                <a:schemeClr val="tx1"/>
              </a:solidFill>
              <a:latin typeface="+mn-lt"/>
              <a:ea typeface="+mn-ea"/>
              <a:cs typeface="+mn-cs"/>
            </a:rPr>
            <a:t>́ $$ </a:t>
          </a:r>
          <a:r>
            <a:rPr lang="en-US" sz="2800" kern="1200" dirty="0" err="1" smtClean="0">
              <a:solidFill>
                <a:schemeClr val="tx1"/>
              </a:solidFill>
              <a:latin typeface="+mn-lt"/>
              <a:ea typeface="+mn-ea"/>
              <a:cs typeface="+mn-cs"/>
            </a:rPr>
            <a:t>tối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thiểu</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đến</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được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với</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các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tô</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chức</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dựa</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vào</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cộng</a:t>
          </a:r>
          <a:r>
            <a:rPr lang="en-US" sz="2800" kern="1200" dirty="0" smtClean="0">
              <a:solidFill>
                <a:schemeClr val="tx1"/>
              </a:solidFill>
              <a:latin typeface="+mn-lt"/>
              <a:ea typeface="+mn-ea"/>
              <a:cs typeface="+mn-cs"/>
            </a:rPr>
            <a:t> </a:t>
          </a:r>
          <a:r>
            <a:rPr lang="en-US" sz="2800" kern="1200" dirty="0" err="1" smtClean="0">
              <a:solidFill>
                <a:schemeClr val="tx1"/>
              </a:solidFill>
              <a:latin typeface="+mn-lt"/>
              <a:ea typeface="+mn-ea"/>
              <a:cs typeface="+mn-cs"/>
            </a:rPr>
            <a:t>đồng</a:t>
          </a:r>
          <a:endParaRPr lang="en-US" sz="2800" kern="1200" dirty="0">
            <a:solidFill>
              <a:schemeClr val="tx1"/>
            </a:solidFill>
            <a:latin typeface="+mn-lt"/>
            <a:ea typeface="+mn-ea"/>
            <a:cs typeface="+mn-cs"/>
          </a:endParaRPr>
        </a:p>
      </dsp:txBody>
      <dsp:txXfrm>
        <a:off x="0" y="4179093"/>
        <a:ext cx="6269038" cy="139303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846847-C032-42B7-B9DC-3043054E340F}">
      <dsp:nvSpPr>
        <dsp:cNvPr id="0" name=""/>
        <dsp:cNvSpPr/>
      </dsp:nvSpPr>
      <dsp:spPr>
        <a:xfrm>
          <a:off x="2053" y="861732"/>
          <a:ext cx="4379788" cy="2627873"/>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150000"/>
            </a:lnSpc>
            <a:spcBef>
              <a:spcPct val="0"/>
            </a:spcBef>
            <a:spcAft>
              <a:spcPct val="35000"/>
            </a:spcAft>
          </a:pPr>
          <a:r>
            <a:rPr lang="vi-VN" sz="2600" kern="1200" smtClean="0">
              <a:latin typeface="Arial" pitchFamily="34" charset="0"/>
              <a:cs typeface="Arial" pitchFamily="34" charset="0"/>
            </a:rPr>
            <a:t>Những </a:t>
          </a:r>
          <a:r>
            <a:rPr lang="vi-VN" sz="2600" kern="1200" dirty="0" smtClean="0">
              <a:latin typeface="Arial" pitchFamily="34" charset="0"/>
              <a:cs typeface="Arial" pitchFamily="34" charset="0"/>
            </a:rPr>
            <a:t>người tham gia sẽ </a:t>
          </a:r>
          <a:r>
            <a:rPr lang="en-US" sz="2600" kern="1200" dirty="0" err="1" smtClean="0">
              <a:latin typeface="Arial" pitchFamily="34" charset="0"/>
              <a:cs typeface="Arial" pitchFamily="34" charset="0"/>
            </a:rPr>
            <a:t>đóng</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vai</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tro</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đại</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diện</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các</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đơn</a:t>
          </a:r>
          <a:r>
            <a:rPr lang="en-US" sz="2600" kern="1200" dirty="0" smtClean="0">
              <a:latin typeface="Arial" pitchFamily="34" charset="0"/>
              <a:cs typeface="Arial" pitchFamily="34" charset="0"/>
            </a:rPr>
            <a:t> vị </a:t>
          </a:r>
          <a:r>
            <a:rPr lang="vi-VN" sz="2600" kern="1200" dirty="0" smtClean="0">
              <a:latin typeface="Arial" pitchFamily="34" charset="0"/>
              <a:cs typeface="Arial" pitchFamily="34" charset="0"/>
            </a:rPr>
            <a:t>sau: NGO, MoH, MoHA, Nhà tài trợ</a:t>
          </a:r>
          <a:r>
            <a:rPr lang="en-US" sz="2600" kern="1200" dirty="0" smtClean="0">
              <a:latin typeface="Arial" pitchFamily="34" charset="0"/>
              <a:cs typeface="Arial" pitchFamily="34" charset="0"/>
            </a:rPr>
            <a:t>. </a:t>
          </a:r>
          <a:endParaRPr lang="en-GB" sz="2600" kern="1200" dirty="0">
            <a:latin typeface="Arial" pitchFamily="34" charset="0"/>
            <a:cs typeface="Arial" pitchFamily="34" charset="0"/>
          </a:endParaRPr>
        </a:p>
      </dsp:txBody>
      <dsp:txXfrm>
        <a:off x="79021" y="938700"/>
        <a:ext cx="4225852" cy="2473937"/>
      </dsp:txXfrm>
    </dsp:sp>
    <dsp:sp modelId="{6D6A4B61-05EC-4C9F-A919-6BD35CBAA5EF}">
      <dsp:nvSpPr>
        <dsp:cNvPr id="0" name=""/>
        <dsp:cNvSpPr/>
      </dsp:nvSpPr>
      <dsp:spPr>
        <a:xfrm>
          <a:off x="4819821" y="1632575"/>
          <a:ext cx="928515" cy="1086187"/>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endParaRPr lang="en-US" sz="2100" kern="1200"/>
        </a:p>
      </dsp:txBody>
      <dsp:txXfrm>
        <a:off x="4819821" y="1849812"/>
        <a:ext cx="649961" cy="651713"/>
      </dsp:txXfrm>
    </dsp:sp>
    <dsp:sp modelId="{59F462C6-F0CD-4C4F-8DE6-28D2CAE968C3}">
      <dsp:nvSpPr>
        <dsp:cNvPr id="0" name=""/>
        <dsp:cNvSpPr/>
      </dsp:nvSpPr>
      <dsp:spPr>
        <a:xfrm>
          <a:off x="6133757" y="861732"/>
          <a:ext cx="4379788" cy="2627873"/>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ctr" defTabSz="1155700">
            <a:lnSpc>
              <a:spcPct val="150000"/>
            </a:lnSpc>
            <a:spcBef>
              <a:spcPct val="0"/>
            </a:spcBef>
            <a:spcAft>
              <a:spcPct val="35000"/>
            </a:spcAft>
          </a:pPr>
          <a:r>
            <a:rPr lang="en-US" sz="2600" kern="1200" dirty="0" err="1" smtClean="0">
              <a:latin typeface="Arial" pitchFamily="34" charset="0"/>
              <a:cs typeface="Arial" pitchFamily="34" charset="0"/>
            </a:rPr>
            <a:t>Nhóm</a:t>
          </a:r>
          <a:r>
            <a:rPr lang="en-US" sz="2600" kern="1200" dirty="0" smtClean="0">
              <a:latin typeface="Arial" pitchFamily="34" charset="0"/>
              <a:cs typeface="Arial" pitchFamily="34" charset="0"/>
            </a:rPr>
            <a:t> NGO </a:t>
          </a:r>
          <a:r>
            <a:rPr lang="en-US" sz="2600" kern="1200" dirty="0" err="1" smtClean="0">
              <a:latin typeface="Arial" pitchFamily="34" charset="0"/>
              <a:cs typeface="Arial" pitchFamily="34" charset="0"/>
            </a:rPr>
            <a:t>sẽ</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trình</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bày</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với</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chính</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phủ</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và</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các</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nhà</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tài</a:t>
          </a:r>
          <a:r>
            <a:rPr lang="en-US" sz="2600" kern="1200" dirty="0" smtClean="0">
              <a:latin typeface="Arial" pitchFamily="34" charset="0"/>
              <a:cs typeface="Arial" pitchFamily="34" charset="0"/>
            </a:rPr>
            <a:t> </a:t>
          </a:r>
          <a:r>
            <a:rPr lang="en-US" sz="2600" kern="1200" dirty="0" err="1" smtClean="0">
              <a:latin typeface="Arial" pitchFamily="34" charset="0"/>
              <a:cs typeface="Arial" pitchFamily="34" charset="0"/>
            </a:rPr>
            <a:t>trợ</a:t>
          </a:r>
          <a:r>
            <a:rPr lang="en-US" sz="2600" kern="1200" dirty="0" smtClean="0">
              <a:latin typeface="Arial" pitchFamily="34" charset="0"/>
              <a:cs typeface="Arial" pitchFamily="34" charset="0"/>
            </a:rPr>
            <a:t>.</a:t>
          </a:r>
        </a:p>
      </dsp:txBody>
      <dsp:txXfrm>
        <a:off x="6210725" y="938700"/>
        <a:ext cx="4225852" cy="2473937"/>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FD8A92B-48B4-4846-82AE-8FD093CAC572}" type="datetimeFigureOut">
              <a:rPr lang="en-GB" smtClean="0"/>
              <a:t>31/12/2017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28A2B5-FB65-4EF3-A5B5-E744AB2DB241}" type="slidenum">
              <a:rPr lang="en-GB" smtClean="0"/>
              <a:t>‹#›</a:t>
            </a:fld>
            <a:endParaRPr lang="en-GB"/>
          </a:p>
        </p:txBody>
      </p:sp>
    </p:spTree>
    <p:extLst>
      <p:ext uri="{BB962C8B-B14F-4D97-AF65-F5344CB8AC3E}">
        <p14:creationId xmlns:p14="http://schemas.microsoft.com/office/powerpoint/2010/main" val="12759051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Data comes</a:t>
            </a:r>
            <a:r>
              <a:rPr lang="en-US" baseline="0" dirty="0"/>
              <a:t> from: program indicators, reports and donor reports, surveys, </a:t>
            </a:r>
          </a:p>
          <a:p>
            <a:r>
              <a:rPr lang="en-US" baseline="0" dirty="0"/>
              <a:t>Role of MIS: help to streamline and make accessing, analyzing and collating data easier, more organized…</a:t>
            </a:r>
          </a:p>
          <a:p>
            <a:r>
              <a:rPr lang="en-US" baseline="0" dirty="0"/>
              <a:t>Challenges though: many MIS systems and don’t talk to each other…need to bring all together…paper-based vs. computer-based, viruses, electricity, internet…</a:t>
            </a:r>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DDD8E6-78D7-BF4D-A3AA-F20DA8C2B1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0317654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About 71% of the 5.1 million [3.9 million–7.2 million] people living with HIV in Asia and the Pacific at the end of 2016 were aware of their HIV status. Of those who knew their status, 66% [44– &gt;89%] were accessing antiretroviral therapy; among those on treatment, 83% [55– &gt;89%] were virally suppressed (Figure 8.1). These data translate into treatment coverage of 47% [31–69%] and viral suppression of 39% [26–57%] among all people living with HIV in the region (Figure 8.4).</a:t>
            </a:r>
          </a:p>
          <a:p>
            <a:r>
              <a:rPr lang="en-US" dirty="0"/>
              <a:t>Accessing HIV treatment About 2.4 million [2.1 million–2.5 million] people living with HIV in Asia and the Pacific were accessing antiretroviral therapy in 2016, up from 900 000 [800 000–950 000] in 2010. As the HIV TESTING AND TREATMENT CASCADE IN ASIA AND THE PACIFIC Source: UNAIDS special analysis, 2017; see annex on methods for more details. Figure 8.4. Knowledge of HIV status, antiretroviral therapy coverage and viral suppression among people living with HIV, Asia and the Pacific, 2016 1 The 15 countries are Bangladesh, Cambodia, China, India, Lao People’s Democratic Republic, Malaysia, Myanmar, Nepal, New Zealand, Papua New Guinea, the Philippines, Singapore, Sri Lanka, Thailand and Viet Nam. Number (million) Percent (%) 5 4 3 2 1 0 100 75 50 25 0 People living with HIV who know their status 71% [47– &gt;89%] Gap to reaching the first 90: 980 000 People living with HIV on treatment Gap to reaching the second 90: 1.7 million 47% [31–69%] People living with HIV who are virally suppressed Gap to reaching the third 90: 1.7 million 39% [26–57%] 123 total number of people living with HIV in the region has increased over the last six years, this scale-up has translated into an increase in treatment coverage from 19% [13–28%] in 2010 to an estimated 47% [31–69%] in 2016. Similar increases over the next four years would likely fall short of the target of 81% of all people living with HIV on treatment by 2020. In 2016, the gap to achieving the second 90 in the region was 1.7 million people living with HIV. Available data point to low treatment coverage among key populations. In Pakistan, less than 10% of people living with HIV from certain key populations—female sex workers, gay men and other men who have sex with men, and people who inject drugs—were accessing antiretroviral therapy. Published studies from India also indicate very low treatment coverage: approximately 16% among men who have sex with men and 18% among people who inject drugs in 2012–2013 (1). Myanmar has reported that the results of </a:t>
            </a:r>
            <a:r>
              <a:rPr lang="en-US" dirty="0" err="1"/>
              <a:t>behavioural</a:t>
            </a:r>
            <a:r>
              <a:rPr lang="en-US" dirty="0"/>
              <a:t> surveys suggest that approximately 29% of female sex workers living with HIV were accessing HIV treatment, as were 47% of gay men and other men who have sex with men living with HIV.</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353090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97305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44993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98F4929-3DCE-4A41-84FF-735C0F069FE9}"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44770" name="Rectangle 2"/>
          <p:cNvSpPr>
            <a:spLocks noGrp="1" noRot="1" noChangeAspect="1" noChangeArrowheads="1" noTextEdit="1"/>
          </p:cNvSpPr>
          <p:nvPr>
            <p:ph type="sldImg"/>
          </p:nvPr>
        </p:nvSpPr>
        <p:spPr>
          <a:xfrm>
            <a:off x="412750" y="700088"/>
            <a:ext cx="6211888" cy="3495675"/>
          </a:xfrm>
          <a:ln/>
        </p:spPr>
      </p:sp>
      <p:sp>
        <p:nvSpPr>
          <p:cNvPr id="544771" name="Rectangle 3"/>
          <p:cNvSpPr>
            <a:spLocks noGrp="1" noChangeArrowheads="1"/>
          </p:cNvSpPr>
          <p:nvPr>
            <p:ph type="body" idx="1"/>
          </p:nvPr>
        </p:nvSpPr>
        <p:spPr/>
        <p:txBody>
          <a:bodyPr/>
          <a:lstStyle/>
          <a:p>
            <a:r>
              <a:rPr lang="en-US" sz="900" u="sng" dirty="0"/>
              <a:t>Speaker Notes</a:t>
            </a:r>
          </a:p>
          <a:p>
            <a:r>
              <a:rPr lang="en-US" sz="900" dirty="0"/>
              <a:t>The indicators that are used to monitor and evaluate HIV/AIDS programs and the strategic information that is used for decision making rely on a variety of different data sources and information systems. For example, document review and key informant interviews can be used to obtain information on the policy environment and funding for HIV/AIDS programs. Routine information systems, either specific to a particular program or the wider national routine health information system, provide information on a regular basis on outputs. Newer tools such as the three interlinked patient monitoring tools allow for integration of routine health information from multiple service sectors (MCH, HIV, and TB in the case of 3ILPMS)The chronic nature of HIV and associated long term treatment needs has lead to the need for patient tracking systems to monitor individual patient care. Information from these systems can be aggregated to provide indicators of HIV care and ART including the no. patients on ART (as opposed to the number of visits for ART) and ART adherence. </a:t>
            </a:r>
          </a:p>
          <a:p>
            <a:endParaRPr lang="en-US" sz="900" dirty="0"/>
          </a:p>
          <a:p>
            <a:r>
              <a:rPr lang="en-US" sz="900" dirty="0"/>
              <a:t>The PLACE methodology uses key informants to identify sites where people go to meet new sexual partners (or where injecting drug users socialize) and conducts site visits and interviews with site managers and clients socializing at sites to obtain information on the characteristics of sites, presence of HIV prevention messages and condoms, and behaviors of clients. This information can then be used to design and monitor site-based HIV prevention programs.</a:t>
            </a:r>
          </a:p>
        </p:txBody>
      </p:sp>
    </p:spTree>
    <p:extLst>
      <p:ext uri="{BB962C8B-B14F-4D97-AF65-F5344CB8AC3E}">
        <p14:creationId xmlns:p14="http://schemas.microsoft.com/office/powerpoint/2010/main" val="833823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p:cNvSpPr>
            <a:spLocks noGrp="1" noRot="1" noChangeAspect="1" noTextEdit="1"/>
          </p:cNvSpPr>
          <p:nvPr>
            <p:ph type="sldImg"/>
          </p:nvPr>
        </p:nvSpPr>
        <p:spPr>
          <a:ln/>
        </p:spPr>
      </p:sp>
      <p:sp>
        <p:nvSpPr>
          <p:cNvPr id="62467" name="Notes Placeholder 2"/>
          <p:cNvSpPr>
            <a:spLocks noGrp="1"/>
          </p:cNvSpPr>
          <p:nvPr>
            <p:ph type="body" idx="1"/>
          </p:nvPr>
        </p:nvSpPr>
        <p:spPr>
          <a:noFill/>
        </p:spPr>
        <p:txBody>
          <a:bodyPr/>
          <a:lstStyle/>
          <a:p>
            <a:endParaRPr lang="en-GB"/>
          </a:p>
        </p:txBody>
      </p:sp>
      <p:sp>
        <p:nvSpPr>
          <p:cNvPr id="62468" name="Slide Number Placeholder 3"/>
          <p:cNvSpPr>
            <a:spLocks noGrp="1"/>
          </p:cNvSpPr>
          <p:nvPr>
            <p:ph type="sldNum" sz="quarter" idx="5"/>
          </p:nvPr>
        </p:nvSpPr>
        <p:spPr>
          <a:noFill/>
          <a:ln>
            <a:miter lim="800000"/>
            <a:headEnd/>
            <a:tailEnd/>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68D4BB5-7931-48C2-AF7A-88D3A941A7F5}" type="slidenum">
              <a:rPr kumimoji="0" lang="en-GB" sz="1200" b="0" i="0" u="none" strike="noStrike" kern="1200" cap="none" spc="0" normalizeH="0" baseline="0" noProof="0" smtClean="0">
                <a:ln>
                  <a:noFill/>
                </a:ln>
                <a:solidFill>
                  <a:srgbClr val="000000"/>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srgbClr val="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108628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ln/>
        </p:spPr>
      </p:sp>
      <p:sp>
        <p:nvSpPr>
          <p:cNvPr id="63491" name="Notes Placeholder 2"/>
          <p:cNvSpPr>
            <a:spLocks noGrp="1"/>
          </p:cNvSpPr>
          <p:nvPr>
            <p:ph type="body" idx="1"/>
          </p:nvPr>
        </p:nvSpPr>
        <p:spPr>
          <a:noFill/>
        </p:spPr>
        <p:txBody>
          <a:bodyPr/>
          <a:lstStyle/>
          <a:p>
            <a:endParaRPr lang="en-GB"/>
          </a:p>
        </p:txBody>
      </p:sp>
      <p:sp>
        <p:nvSpPr>
          <p:cNvPr id="63492" name="Slide Number Placeholder 3"/>
          <p:cNvSpPr>
            <a:spLocks noGrp="1"/>
          </p:cNvSpPr>
          <p:nvPr>
            <p:ph type="sldNum" sz="quarter" idx="5"/>
          </p:nvPr>
        </p:nvSpPr>
        <p:spPr>
          <a:noFill/>
          <a:ln>
            <a:miter lim="800000"/>
            <a:headEnd/>
            <a:tailEnd/>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444756F-898A-4FD8-9247-EDE81163A7FE}"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47563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p:spPr>
        <p:txBody>
          <a:bodyPr/>
          <a:lstStyle/>
          <a:p>
            <a:endParaRPr lang="fr-FR"/>
          </a:p>
        </p:txBody>
      </p:sp>
      <p:sp>
        <p:nvSpPr>
          <p:cNvPr id="70660" name="Slide Number Placeholder 3"/>
          <p:cNvSpPr>
            <a:spLocks noGrp="1"/>
          </p:cNvSpPr>
          <p:nvPr>
            <p:ph type="sldNum" sz="quarter" idx="5"/>
          </p:nvPr>
        </p:nvSpPr>
        <p:spPr>
          <a:noFill/>
          <a:ln>
            <a:miter lim="800000"/>
            <a:headEnd/>
            <a:tailEnd/>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1AF572F-A0D9-438B-98DD-FE37580F119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36673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a:ln/>
        </p:spPr>
      </p:sp>
      <p:sp>
        <p:nvSpPr>
          <p:cNvPr id="27651" name="Notes Placeholder 2"/>
          <p:cNvSpPr>
            <a:spLocks noGrp="1"/>
          </p:cNvSpPr>
          <p:nvPr>
            <p:ph type="body" idx="1"/>
          </p:nvPr>
        </p:nvSpPr>
        <p:spPr>
          <a:noFill/>
          <a:ln/>
        </p:spPr>
        <p:txBody>
          <a:bodyPr/>
          <a:lstStyle/>
          <a:p>
            <a:pPr eaLnBrk="1" hangingPunct="1"/>
            <a:endParaRPr lang="en-US"/>
          </a:p>
        </p:txBody>
      </p:sp>
      <p:sp>
        <p:nvSpPr>
          <p:cNvPr id="27652"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004B0B-5BDB-46C4-99F2-80FCF88066F0}"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84969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Ref: Ending AIDS </a:t>
            </a:r>
            <a:r>
              <a:rPr lang="en-US" dirty="0"/>
              <a:t>Progress towards the 90–90–90 targets, </a:t>
            </a:r>
            <a:r>
              <a:rPr lang="en-GB" dirty="0"/>
              <a:t>GLOBAL AIDS UPDATE 2017, UNAIDS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6309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965358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Test and treat approach </a:t>
            </a:r>
          </a:p>
          <a:p>
            <a:r>
              <a:rPr lang="en-GB" dirty="0"/>
              <a:t>Thirty countries in Asia and the Pacific have adopted the World Health Organization recommendation that antiretroviral therapy should be initiated in every person living with HIV at any CD4 cell count. Treat all policies are being implemented nationally in 25 countries, including Afghanistan, Australia, Bhutan, Cambodia, China, Cook Islands, Fiji, India, Japan, Kiribati, Lao People’s Democratic Republic, Malaysia, Mongolia, Nauru, Nepal, Niue, Palau, Republic of Korea, Samoa, Solomon Islands, Sri Lanka, Thailand, Tonga, Viet Nam and Vanuatu. (WHO, 2017)</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3853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8F987B-9989-41F8-ABD4-7E46CFD340E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486F4C9B-4AD7-479C-A4EC-C985116C36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F492E2E0-C06A-4C7D-B189-56DC79E97753}"/>
              </a:ext>
            </a:extLst>
          </p:cNvPr>
          <p:cNvSpPr>
            <a:spLocks noGrp="1"/>
          </p:cNvSpPr>
          <p:nvPr>
            <p:ph type="dt" sz="half" idx="10"/>
          </p:nvPr>
        </p:nvSpPr>
        <p:spPr/>
        <p:txBody>
          <a:bodyPr/>
          <a:lstStyle/>
          <a:p>
            <a:fld id="{ECDAEE95-2EC9-4FFC-80A6-B88154C30A49}" type="datetime1">
              <a:rPr lang="en-GB" smtClean="0"/>
              <a:t>31/12/2017</a:t>
            </a:fld>
            <a:endParaRPr lang="en-GB"/>
          </a:p>
        </p:txBody>
      </p:sp>
      <p:sp>
        <p:nvSpPr>
          <p:cNvPr id="5" name="Footer Placeholder 4">
            <a:extLst>
              <a:ext uri="{FF2B5EF4-FFF2-40B4-BE49-F238E27FC236}">
                <a16:creationId xmlns:a16="http://schemas.microsoft.com/office/drawing/2014/main" id="{CD9DCC2D-E8BB-4ECA-B08F-1E864E19FE42}"/>
              </a:ext>
            </a:extLst>
          </p:cNvPr>
          <p:cNvSpPr>
            <a:spLocks noGrp="1"/>
          </p:cNvSpPr>
          <p:nvPr>
            <p:ph type="ftr" sz="quarter" idx="11"/>
          </p:nvPr>
        </p:nvSpPr>
        <p:spPr/>
        <p:txBody>
          <a:body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7B951363-548A-4B14-B050-FC4BD4D0530A}"/>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2013170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F7165-543F-4936-9ACC-872B2A246D9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11B1D77-9EAE-4915-A7D7-619C3237E75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943472E-249D-4E38-B8DB-7606FBB7AC54}"/>
              </a:ext>
            </a:extLst>
          </p:cNvPr>
          <p:cNvSpPr>
            <a:spLocks noGrp="1"/>
          </p:cNvSpPr>
          <p:nvPr>
            <p:ph type="dt" sz="half" idx="10"/>
          </p:nvPr>
        </p:nvSpPr>
        <p:spPr/>
        <p:txBody>
          <a:bodyPr/>
          <a:lstStyle/>
          <a:p>
            <a:fld id="{BEC3699A-7202-4999-A69C-86B0A0632A9A}" type="datetime1">
              <a:rPr lang="en-GB" smtClean="0"/>
              <a:t>31/12/2017</a:t>
            </a:fld>
            <a:endParaRPr lang="en-GB"/>
          </a:p>
        </p:txBody>
      </p:sp>
      <p:sp>
        <p:nvSpPr>
          <p:cNvPr id="5" name="Footer Placeholder 4">
            <a:extLst>
              <a:ext uri="{FF2B5EF4-FFF2-40B4-BE49-F238E27FC236}">
                <a16:creationId xmlns:a16="http://schemas.microsoft.com/office/drawing/2014/main" id="{F4E5A818-1E35-48AF-AB56-19ED9E8D56E0}"/>
              </a:ext>
            </a:extLst>
          </p:cNvPr>
          <p:cNvSpPr>
            <a:spLocks noGrp="1"/>
          </p:cNvSpPr>
          <p:nvPr>
            <p:ph type="ftr" sz="quarter" idx="11"/>
          </p:nvPr>
        </p:nvSpPr>
        <p:spPr/>
        <p:txBody>
          <a:body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AFE471EF-7F91-405E-8AAA-A555A18A02E3}"/>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1051975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B7FC5ED-8CC9-426E-84BA-D4676EEEF8E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2D038ED-DD28-467F-A5AC-C17BFE7119DE}"/>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B99E04-CBA9-4B04-BE4E-9E65638671DC}"/>
              </a:ext>
            </a:extLst>
          </p:cNvPr>
          <p:cNvSpPr>
            <a:spLocks noGrp="1"/>
          </p:cNvSpPr>
          <p:nvPr>
            <p:ph type="dt" sz="half" idx="10"/>
          </p:nvPr>
        </p:nvSpPr>
        <p:spPr/>
        <p:txBody>
          <a:bodyPr/>
          <a:lstStyle/>
          <a:p>
            <a:fld id="{40555AEC-488F-41A1-8414-C6CFEA3BA934}" type="datetime1">
              <a:rPr lang="en-GB" smtClean="0"/>
              <a:t>31/12/2017</a:t>
            </a:fld>
            <a:endParaRPr lang="en-GB"/>
          </a:p>
        </p:txBody>
      </p:sp>
      <p:sp>
        <p:nvSpPr>
          <p:cNvPr id="5" name="Footer Placeholder 4">
            <a:extLst>
              <a:ext uri="{FF2B5EF4-FFF2-40B4-BE49-F238E27FC236}">
                <a16:creationId xmlns:a16="http://schemas.microsoft.com/office/drawing/2014/main" id="{D5F0AE9F-416D-4DA1-ADA7-D136CF814ADD}"/>
              </a:ext>
            </a:extLst>
          </p:cNvPr>
          <p:cNvSpPr>
            <a:spLocks noGrp="1"/>
          </p:cNvSpPr>
          <p:nvPr>
            <p:ph type="ftr" sz="quarter" idx="11"/>
          </p:nvPr>
        </p:nvSpPr>
        <p:spPr/>
        <p:txBody>
          <a:body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445667C4-4E89-4342-ABFB-9F8FB7AE39D8}"/>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22545475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p>
            <a:r>
              <a:rPr lang="en-US"/>
              <a:t>Click to edit Master title style</a:t>
            </a:r>
            <a:endParaRPr lang="en-GB"/>
          </a:p>
        </p:txBody>
      </p:sp>
      <p:sp>
        <p:nvSpPr>
          <p:cNvPr id="3" name="Text Placeholder 2"/>
          <p:cNvSpPr>
            <a:spLocks noGrp="1"/>
          </p:cNvSpPr>
          <p:nvPr>
            <p:ph type="body" sz="half" idx="1"/>
          </p:nvPr>
        </p:nvSpPr>
        <p:spPr>
          <a:xfrm>
            <a:off x="609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600201"/>
            <a:ext cx="53848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54C8515-ECE0-45F1-9592-5CF0F4D62FC0}" type="datetime1">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t>31/12/2017</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Source : Andy Seale, Global Fund </a:t>
            </a:r>
          </a:p>
        </p:txBody>
      </p:sp>
      <p:sp>
        <p:nvSpPr>
          <p:cNvPr id="7" name="Rectangle 6"/>
          <p:cNvSpPr>
            <a:spLocks noGrp="1" noChangeArrowheads="1"/>
          </p:cNvSpPr>
          <p:nvPr>
            <p:ph type="sldNum" sz="quarter" idx="12"/>
          </p:nvPr>
        </p:nvSpPr>
        <p:spPr>
          <a:ln/>
        </p:spPr>
        <p:txBody>
          <a:bodyPr/>
          <a:lstStyle>
            <a:lvl1pPr>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F2EFAECA-E0D7-48F0-81A2-2881E0A519B4}" type="slidenum">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691235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7C983-A50E-485A-A563-92DEE195E6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7EE92BF-0B4B-4AD2-B2EE-1A2960CCBBD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396BDF4-4CD2-44BB-B4C2-9E37EC767F67}"/>
              </a:ext>
            </a:extLst>
          </p:cNvPr>
          <p:cNvSpPr>
            <a:spLocks noGrp="1"/>
          </p:cNvSpPr>
          <p:nvPr>
            <p:ph type="dt" sz="half" idx="10"/>
          </p:nvPr>
        </p:nvSpPr>
        <p:spPr/>
        <p:txBody>
          <a:bodyPr/>
          <a:lstStyle/>
          <a:p>
            <a:fld id="{D9F47E8F-DF39-4956-8455-114A44A46800}" type="datetime1">
              <a:rPr lang="en-GB" smtClean="0"/>
              <a:t>31/12/2017</a:t>
            </a:fld>
            <a:endParaRPr lang="en-GB"/>
          </a:p>
        </p:txBody>
      </p:sp>
      <p:sp>
        <p:nvSpPr>
          <p:cNvPr id="5" name="Footer Placeholder 4">
            <a:extLst>
              <a:ext uri="{FF2B5EF4-FFF2-40B4-BE49-F238E27FC236}">
                <a16:creationId xmlns:a16="http://schemas.microsoft.com/office/drawing/2014/main" id="{A18B5AD7-D3DE-426C-ADB8-81D335050F88}"/>
              </a:ext>
            </a:extLst>
          </p:cNvPr>
          <p:cNvSpPr>
            <a:spLocks noGrp="1"/>
          </p:cNvSpPr>
          <p:nvPr>
            <p:ph type="ftr" sz="quarter" idx="11"/>
          </p:nvPr>
        </p:nvSpPr>
        <p:spPr/>
        <p:txBody>
          <a:body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CBC1C483-1A07-45AC-AF79-9191E7B9A700}"/>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3353303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4EC11-9518-4680-A711-BB6815C89FA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D6A83557-C512-4F23-B3F3-94DC7DE3FEE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613DA4B-235E-4C27-8A3E-A0392DDB1D2B}"/>
              </a:ext>
            </a:extLst>
          </p:cNvPr>
          <p:cNvSpPr>
            <a:spLocks noGrp="1"/>
          </p:cNvSpPr>
          <p:nvPr>
            <p:ph type="dt" sz="half" idx="10"/>
          </p:nvPr>
        </p:nvSpPr>
        <p:spPr/>
        <p:txBody>
          <a:bodyPr/>
          <a:lstStyle/>
          <a:p>
            <a:fld id="{228F7AD7-6298-47DE-9C0F-0A1F5358BEF3}" type="datetime1">
              <a:rPr lang="en-GB" smtClean="0"/>
              <a:t>31/12/2017</a:t>
            </a:fld>
            <a:endParaRPr lang="en-GB"/>
          </a:p>
        </p:txBody>
      </p:sp>
      <p:sp>
        <p:nvSpPr>
          <p:cNvPr id="5" name="Footer Placeholder 4">
            <a:extLst>
              <a:ext uri="{FF2B5EF4-FFF2-40B4-BE49-F238E27FC236}">
                <a16:creationId xmlns:a16="http://schemas.microsoft.com/office/drawing/2014/main" id="{1D1A2355-8A99-4CA3-AEF1-BF42161F4DF8}"/>
              </a:ext>
            </a:extLst>
          </p:cNvPr>
          <p:cNvSpPr>
            <a:spLocks noGrp="1"/>
          </p:cNvSpPr>
          <p:nvPr>
            <p:ph type="ftr" sz="quarter" idx="11"/>
          </p:nvPr>
        </p:nvSpPr>
        <p:spPr/>
        <p:txBody>
          <a:body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AA9D658F-39CF-46F7-A86B-A4F8446C1303}"/>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40597801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19E75-5C69-4546-B9A5-4A7D12C1976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1742106-CD18-4291-AB58-2812690B9BB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35826A4-04FB-454D-A9C8-EBDC9DDA099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1CB904C-A5AF-4CE8-BC5B-702806461FEC}"/>
              </a:ext>
            </a:extLst>
          </p:cNvPr>
          <p:cNvSpPr>
            <a:spLocks noGrp="1"/>
          </p:cNvSpPr>
          <p:nvPr>
            <p:ph type="dt" sz="half" idx="10"/>
          </p:nvPr>
        </p:nvSpPr>
        <p:spPr/>
        <p:txBody>
          <a:bodyPr/>
          <a:lstStyle/>
          <a:p>
            <a:fld id="{19A3AE7C-B85E-4A72-84B0-C9CE593DAA89}" type="datetime1">
              <a:rPr lang="en-GB" smtClean="0"/>
              <a:t>31/12/2017</a:t>
            </a:fld>
            <a:endParaRPr lang="en-GB"/>
          </a:p>
        </p:txBody>
      </p:sp>
      <p:sp>
        <p:nvSpPr>
          <p:cNvPr id="6" name="Footer Placeholder 5">
            <a:extLst>
              <a:ext uri="{FF2B5EF4-FFF2-40B4-BE49-F238E27FC236}">
                <a16:creationId xmlns:a16="http://schemas.microsoft.com/office/drawing/2014/main" id="{4C797634-754D-44A6-B8D6-4AFA5EC297F4}"/>
              </a:ext>
            </a:extLst>
          </p:cNvPr>
          <p:cNvSpPr>
            <a:spLocks noGrp="1"/>
          </p:cNvSpPr>
          <p:nvPr>
            <p:ph type="ftr" sz="quarter" idx="11"/>
          </p:nvPr>
        </p:nvSpPr>
        <p:spPr/>
        <p:txBody>
          <a:bodyPr/>
          <a:lstStyle/>
          <a:p>
            <a:r>
              <a:rPr lang="en-US"/>
              <a:t>Source : Andy Seale, Global Fund </a:t>
            </a:r>
            <a:endParaRPr lang="en-GB"/>
          </a:p>
        </p:txBody>
      </p:sp>
      <p:sp>
        <p:nvSpPr>
          <p:cNvPr id="7" name="Slide Number Placeholder 6">
            <a:extLst>
              <a:ext uri="{FF2B5EF4-FFF2-40B4-BE49-F238E27FC236}">
                <a16:creationId xmlns:a16="http://schemas.microsoft.com/office/drawing/2014/main" id="{97853C95-CBC6-4D0A-A5E2-7ED7BC9925B9}"/>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198199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100062-C55B-48BF-A9E9-65B62BDC31B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3C5BF0C-F502-42CF-AC55-1F948EC484E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76E4DEDE-61F7-4E77-AEC6-D48DCBB01F52}"/>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1217914-B23D-4BDC-9D08-FE7CFD9D91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C062A9A-A7E8-4547-8744-1897640C5595}"/>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AA712EE-3A9B-4E4B-8C0D-07BDDC48859A}"/>
              </a:ext>
            </a:extLst>
          </p:cNvPr>
          <p:cNvSpPr>
            <a:spLocks noGrp="1"/>
          </p:cNvSpPr>
          <p:nvPr>
            <p:ph type="dt" sz="half" idx="10"/>
          </p:nvPr>
        </p:nvSpPr>
        <p:spPr/>
        <p:txBody>
          <a:bodyPr/>
          <a:lstStyle/>
          <a:p>
            <a:fld id="{57545FA6-AD23-4D15-A641-0795F3BEDDAF}" type="datetime1">
              <a:rPr lang="en-GB" smtClean="0"/>
              <a:t>31/12/2017</a:t>
            </a:fld>
            <a:endParaRPr lang="en-GB"/>
          </a:p>
        </p:txBody>
      </p:sp>
      <p:sp>
        <p:nvSpPr>
          <p:cNvPr id="8" name="Footer Placeholder 7">
            <a:extLst>
              <a:ext uri="{FF2B5EF4-FFF2-40B4-BE49-F238E27FC236}">
                <a16:creationId xmlns:a16="http://schemas.microsoft.com/office/drawing/2014/main" id="{A76B13F3-B0E7-4FF0-9720-A3021D695A48}"/>
              </a:ext>
            </a:extLst>
          </p:cNvPr>
          <p:cNvSpPr>
            <a:spLocks noGrp="1"/>
          </p:cNvSpPr>
          <p:nvPr>
            <p:ph type="ftr" sz="quarter" idx="11"/>
          </p:nvPr>
        </p:nvSpPr>
        <p:spPr/>
        <p:txBody>
          <a:bodyPr/>
          <a:lstStyle/>
          <a:p>
            <a:r>
              <a:rPr lang="en-US"/>
              <a:t>Source : Andy Seale, Global Fund </a:t>
            </a:r>
            <a:endParaRPr lang="en-GB"/>
          </a:p>
        </p:txBody>
      </p:sp>
      <p:sp>
        <p:nvSpPr>
          <p:cNvPr id="9" name="Slide Number Placeholder 8">
            <a:extLst>
              <a:ext uri="{FF2B5EF4-FFF2-40B4-BE49-F238E27FC236}">
                <a16:creationId xmlns:a16="http://schemas.microsoft.com/office/drawing/2014/main" id="{3B4D81C8-ACA7-45DE-ABB5-9AC2709D5E9F}"/>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484571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463726-38CA-4E75-8C26-867D523A121F}"/>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13236BED-87FE-4C08-9EE3-B1F9765C81C4}"/>
              </a:ext>
            </a:extLst>
          </p:cNvPr>
          <p:cNvSpPr>
            <a:spLocks noGrp="1"/>
          </p:cNvSpPr>
          <p:nvPr>
            <p:ph type="dt" sz="half" idx="10"/>
          </p:nvPr>
        </p:nvSpPr>
        <p:spPr/>
        <p:txBody>
          <a:bodyPr/>
          <a:lstStyle/>
          <a:p>
            <a:fld id="{0DAD099C-932E-4F7F-ADA4-C5D997BD1A72}" type="datetime1">
              <a:rPr lang="en-GB" smtClean="0"/>
              <a:t>31/12/2017</a:t>
            </a:fld>
            <a:endParaRPr lang="en-GB"/>
          </a:p>
        </p:txBody>
      </p:sp>
      <p:sp>
        <p:nvSpPr>
          <p:cNvPr id="4" name="Footer Placeholder 3">
            <a:extLst>
              <a:ext uri="{FF2B5EF4-FFF2-40B4-BE49-F238E27FC236}">
                <a16:creationId xmlns:a16="http://schemas.microsoft.com/office/drawing/2014/main" id="{23B819C5-0CCB-41B2-973F-D99E0BAEAADF}"/>
              </a:ext>
            </a:extLst>
          </p:cNvPr>
          <p:cNvSpPr>
            <a:spLocks noGrp="1"/>
          </p:cNvSpPr>
          <p:nvPr>
            <p:ph type="ftr" sz="quarter" idx="11"/>
          </p:nvPr>
        </p:nvSpPr>
        <p:spPr/>
        <p:txBody>
          <a:bodyPr/>
          <a:lstStyle/>
          <a:p>
            <a:r>
              <a:rPr lang="en-US"/>
              <a:t>Source : Andy Seale, Global Fund </a:t>
            </a:r>
            <a:endParaRPr lang="en-GB"/>
          </a:p>
        </p:txBody>
      </p:sp>
      <p:sp>
        <p:nvSpPr>
          <p:cNvPr id="5" name="Slide Number Placeholder 4">
            <a:extLst>
              <a:ext uri="{FF2B5EF4-FFF2-40B4-BE49-F238E27FC236}">
                <a16:creationId xmlns:a16="http://schemas.microsoft.com/office/drawing/2014/main" id="{EBE46DB5-E15F-4FA3-8479-FF98D64F5A1E}"/>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3374348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A8AFCFB-DE5F-4080-B393-16A5884C29A3}"/>
              </a:ext>
            </a:extLst>
          </p:cNvPr>
          <p:cNvSpPr>
            <a:spLocks noGrp="1"/>
          </p:cNvSpPr>
          <p:nvPr>
            <p:ph type="dt" sz="half" idx="10"/>
          </p:nvPr>
        </p:nvSpPr>
        <p:spPr/>
        <p:txBody>
          <a:bodyPr/>
          <a:lstStyle/>
          <a:p>
            <a:fld id="{CF4E07EA-BAEA-4481-94CF-A63983C0A50A}" type="datetime1">
              <a:rPr lang="en-GB" smtClean="0"/>
              <a:t>31/12/2017</a:t>
            </a:fld>
            <a:endParaRPr lang="en-GB"/>
          </a:p>
        </p:txBody>
      </p:sp>
      <p:sp>
        <p:nvSpPr>
          <p:cNvPr id="3" name="Footer Placeholder 2">
            <a:extLst>
              <a:ext uri="{FF2B5EF4-FFF2-40B4-BE49-F238E27FC236}">
                <a16:creationId xmlns:a16="http://schemas.microsoft.com/office/drawing/2014/main" id="{159FEF10-D3C8-4C47-8930-0D97934043AB}"/>
              </a:ext>
            </a:extLst>
          </p:cNvPr>
          <p:cNvSpPr>
            <a:spLocks noGrp="1"/>
          </p:cNvSpPr>
          <p:nvPr>
            <p:ph type="ftr" sz="quarter" idx="11"/>
          </p:nvPr>
        </p:nvSpPr>
        <p:spPr/>
        <p:txBody>
          <a:bodyPr/>
          <a:lstStyle/>
          <a:p>
            <a:r>
              <a:rPr lang="en-US"/>
              <a:t>Source : Andy Seale, Global Fund </a:t>
            </a:r>
            <a:endParaRPr lang="en-GB"/>
          </a:p>
        </p:txBody>
      </p:sp>
      <p:sp>
        <p:nvSpPr>
          <p:cNvPr id="4" name="Slide Number Placeholder 3">
            <a:extLst>
              <a:ext uri="{FF2B5EF4-FFF2-40B4-BE49-F238E27FC236}">
                <a16:creationId xmlns:a16="http://schemas.microsoft.com/office/drawing/2014/main" id="{7978F379-E722-4069-8670-8D0A7A71E35F}"/>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1094733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7F4AB8-B79F-4073-B8F4-2042E89BFFD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8FD1962-9464-4159-9AB5-BD9072DED53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343ACAD-C61B-4454-858B-6272C22DCFF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A3F18D6-F247-44A8-BEA2-656A5B559FD5}"/>
              </a:ext>
            </a:extLst>
          </p:cNvPr>
          <p:cNvSpPr>
            <a:spLocks noGrp="1"/>
          </p:cNvSpPr>
          <p:nvPr>
            <p:ph type="dt" sz="half" idx="10"/>
          </p:nvPr>
        </p:nvSpPr>
        <p:spPr/>
        <p:txBody>
          <a:bodyPr/>
          <a:lstStyle/>
          <a:p>
            <a:fld id="{27010E3E-43F7-4511-BBFF-DD4447C0F878}" type="datetime1">
              <a:rPr lang="en-GB" smtClean="0"/>
              <a:t>31/12/2017</a:t>
            </a:fld>
            <a:endParaRPr lang="en-GB"/>
          </a:p>
        </p:txBody>
      </p:sp>
      <p:sp>
        <p:nvSpPr>
          <p:cNvPr id="6" name="Footer Placeholder 5">
            <a:extLst>
              <a:ext uri="{FF2B5EF4-FFF2-40B4-BE49-F238E27FC236}">
                <a16:creationId xmlns:a16="http://schemas.microsoft.com/office/drawing/2014/main" id="{82E9D81E-5B59-4C52-B2EF-526963185C4B}"/>
              </a:ext>
            </a:extLst>
          </p:cNvPr>
          <p:cNvSpPr>
            <a:spLocks noGrp="1"/>
          </p:cNvSpPr>
          <p:nvPr>
            <p:ph type="ftr" sz="quarter" idx="11"/>
          </p:nvPr>
        </p:nvSpPr>
        <p:spPr/>
        <p:txBody>
          <a:bodyPr/>
          <a:lstStyle/>
          <a:p>
            <a:r>
              <a:rPr lang="en-US"/>
              <a:t>Source : Andy Seale, Global Fund </a:t>
            </a:r>
            <a:endParaRPr lang="en-GB"/>
          </a:p>
        </p:txBody>
      </p:sp>
      <p:sp>
        <p:nvSpPr>
          <p:cNvPr id="7" name="Slide Number Placeholder 6">
            <a:extLst>
              <a:ext uri="{FF2B5EF4-FFF2-40B4-BE49-F238E27FC236}">
                <a16:creationId xmlns:a16="http://schemas.microsoft.com/office/drawing/2014/main" id="{C9D66899-C8BA-4C4A-985B-AD8BA6634513}"/>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3663724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70B84D-A50F-4336-8C79-9E297AF0807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B973EBF-FB57-4FD4-8E18-7B2DACBDF6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82FCC6B-A0D5-47EA-A465-9DE89B4BC7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3D4C193-BA99-4739-B99D-79CCB7D4AB6C}"/>
              </a:ext>
            </a:extLst>
          </p:cNvPr>
          <p:cNvSpPr>
            <a:spLocks noGrp="1"/>
          </p:cNvSpPr>
          <p:nvPr>
            <p:ph type="dt" sz="half" idx="10"/>
          </p:nvPr>
        </p:nvSpPr>
        <p:spPr/>
        <p:txBody>
          <a:bodyPr/>
          <a:lstStyle/>
          <a:p>
            <a:fld id="{6EB9CE0F-71FF-41A5-A3D6-F34DEEA2C64D}" type="datetime1">
              <a:rPr lang="en-GB" smtClean="0"/>
              <a:t>31/12/2017</a:t>
            </a:fld>
            <a:endParaRPr lang="en-GB"/>
          </a:p>
        </p:txBody>
      </p:sp>
      <p:sp>
        <p:nvSpPr>
          <p:cNvPr id="6" name="Footer Placeholder 5">
            <a:extLst>
              <a:ext uri="{FF2B5EF4-FFF2-40B4-BE49-F238E27FC236}">
                <a16:creationId xmlns:a16="http://schemas.microsoft.com/office/drawing/2014/main" id="{21A18C84-EDF9-4DCC-836E-3783B554936C}"/>
              </a:ext>
            </a:extLst>
          </p:cNvPr>
          <p:cNvSpPr>
            <a:spLocks noGrp="1"/>
          </p:cNvSpPr>
          <p:nvPr>
            <p:ph type="ftr" sz="quarter" idx="11"/>
          </p:nvPr>
        </p:nvSpPr>
        <p:spPr/>
        <p:txBody>
          <a:bodyPr/>
          <a:lstStyle/>
          <a:p>
            <a:r>
              <a:rPr lang="en-US"/>
              <a:t>Source : Andy Seale, Global Fund </a:t>
            </a:r>
            <a:endParaRPr lang="en-GB"/>
          </a:p>
        </p:txBody>
      </p:sp>
      <p:sp>
        <p:nvSpPr>
          <p:cNvPr id="7" name="Slide Number Placeholder 6">
            <a:extLst>
              <a:ext uri="{FF2B5EF4-FFF2-40B4-BE49-F238E27FC236}">
                <a16:creationId xmlns:a16="http://schemas.microsoft.com/office/drawing/2014/main" id="{03CE7257-BF53-417B-BDE7-3EF14AA057BD}"/>
              </a:ext>
            </a:extLst>
          </p:cNvPr>
          <p:cNvSpPr>
            <a:spLocks noGrp="1"/>
          </p:cNvSpPr>
          <p:nvPr>
            <p:ph type="sldNum" sz="quarter" idx="12"/>
          </p:nvPr>
        </p:nvSpPr>
        <p:spPr/>
        <p:txBody>
          <a:bodyPr/>
          <a:lstStyle/>
          <a:p>
            <a:fld id="{07158C85-05FF-4C54-AAF5-A91C7A301EC0}" type="slidenum">
              <a:rPr lang="en-GB" smtClean="0"/>
              <a:t>‹#›</a:t>
            </a:fld>
            <a:endParaRPr lang="en-GB"/>
          </a:p>
        </p:txBody>
      </p:sp>
    </p:spTree>
    <p:extLst>
      <p:ext uri="{BB962C8B-B14F-4D97-AF65-F5344CB8AC3E}">
        <p14:creationId xmlns:p14="http://schemas.microsoft.com/office/powerpoint/2010/main" val="495979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748D45F-057F-4CAA-B5B8-C21C3C3A34E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067612-9576-48AB-BBEF-A98A3F6EBA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C402FD0-E9F0-4330-91E7-C289020EE1B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71C648-C1CD-4FFF-AB04-881F06FBB05C}" type="datetime1">
              <a:rPr lang="en-GB" smtClean="0"/>
              <a:t>31/12/2017</a:t>
            </a:fld>
            <a:endParaRPr lang="en-GB"/>
          </a:p>
        </p:txBody>
      </p:sp>
      <p:sp>
        <p:nvSpPr>
          <p:cNvPr id="5" name="Footer Placeholder 4">
            <a:extLst>
              <a:ext uri="{FF2B5EF4-FFF2-40B4-BE49-F238E27FC236}">
                <a16:creationId xmlns:a16="http://schemas.microsoft.com/office/drawing/2014/main" id="{2E01D542-EFA2-4FE3-B425-999A8B8822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Source : Andy Seale, Global Fund </a:t>
            </a:r>
            <a:endParaRPr lang="en-GB"/>
          </a:p>
        </p:txBody>
      </p:sp>
      <p:sp>
        <p:nvSpPr>
          <p:cNvPr id="6" name="Slide Number Placeholder 5">
            <a:extLst>
              <a:ext uri="{FF2B5EF4-FFF2-40B4-BE49-F238E27FC236}">
                <a16:creationId xmlns:a16="http://schemas.microsoft.com/office/drawing/2014/main" id="{3C742063-CCE0-4349-B29A-99ECFB895BE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158C85-05FF-4C54-AAF5-A91C7A301EC0}" type="slidenum">
              <a:rPr lang="en-GB" smtClean="0"/>
              <a:t>‹#›</a:t>
            </a:fld>
            <a:endParaRPr lang="en-GB"/>
          </a:p>
        </p:txBody>
      </p:sp>
    </p:spTree>
    <p:extLst>
      <p:ext uri="{BB962C8B-B14F-4D97-AF65-F5344CB8AC3E}">
        <p14:creationId xmlns:p14="http://schemas.microsoft.com/office/powerpoint/2010/main" val="27153570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4.xml"/><Relationship Id="rId7" Type="http://schemas.openxmlformats.org/officeDocument/2006/relationships/image" Target="../media/image12.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3.png"/><Relationship Id="rId4"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tint val="95000"/>
              <a:satMod val="170000"/>
            </a:schemeClr>
          </a:solidFill>
          <a:ln>
            <a:noFill/>
          </a:ln>
          <a:effectLst/>
        </p:spPr>
      </p:sp>
      <p:sp>
        <p:nvSpPr>
          <p:cNvPr id="8" name="Rectangle 1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19553D2F-8470-4B61-AF7E-E0BCDF8FEC4F}"/>
              </a:ext>
            </a:extLst>
          </p:cNvPr>
          <p:cNvSpPr>
            <a:spLocks noGrp="1"/>
          </p:cNvSpPr>
          <p:nvPr>
            <p:ph type="title"/>
          </p:nvPr>
        </p:nvSpPr>
        <p:spPr>
          <a:xfrm>
            <a:off x="1023257" y="965198"/>
            <a:ext cx="6766078" cy="4927601"/>
          </a:xfrm>
        </p:spPr>
        <p:txBody>
          <a:bodyPr vert="horz" lIns="91440" tIns="45720" rIns="91440" bIns="45720" rtlCol="0" anchor="ctr">
            <a:normAutofit/>
          </a:bodyPr>
          <a:lstStyle/>
          <a:p>
            <a:pPr algn="r"/>
            <a:r>
              <a:rPr lang="en-US" b="1" kern="1200" dirty="0" err="1" smtClean="0">
                <a:solidFill>
                  <a:schemeClr val="tx1"/>
                </a:solidFill>
                <a:latin typeface="+mj-lt"/>
                <a:ea typeface="+mj-ea"/>
                <a:cs typeface="+mj-cs"/>
              </a:rPr>
              <a:t>Nguồn</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dư</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liệu</a:t>
            </a:r>
            <a:r>
              <a:rPr lang="en-US" b="1" kern="1200" dirty="0" smtClean="0">
                <a:solidFill>
                  <a:schemeClr val="tx1"/>
                </a:solidFill>
                <a:latin typeface="+mj-lt"/>
                <a:ea typeface="+mj-ea"/>
                <a:cs typeface="+mj-cs"/>
              </a:rPr>
              <a:t> và  </a:t>
            </a:r>
            <a:r>
              <a:rPr lang="en-US" b="1" kern="1200" dirty="0" err="1" smtClean="0">
                <a:solidFill>
                  <a:schemeClr val="tx1"/>
                </a:solidFill>
                <a:latin typeface="+mj-lt"/>
                <a:ea typeface="+mj-ea"/>
                <a:cs typeface="+mj-cs"/>
              </a:rPr>
              <a:t>sư</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dụng</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dư</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liệu</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trong</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việc</a:t>
            </a:r>
            <a:r>
              <a:rPr lang="en-US" b="1" kern="1200" dirty="0" smtClean="0">
                <a:solidFill>
                  <a:schemeClr val="tx1"/>
                </a:solidFill>
                <a:latin typeface="+mj-lt"/>
                <a:ea typeface="+mj-ea"/>
                <a:cs typeface="+mj-cs"/>
              </a:rPr>
              <a:t> </a:t>
            </a:r>
            <a:br>
              <a:rPr lang="en-US" b="1" kern="1200" dirty="0" smtClean="0">
                <a:solidFill>
                  <a:schemeClr val="tx1"/>
                </a:solidFill>
                <a:latin typeface="+mj-lt"/>
                <a:ea typeface="+mj-ea"/>
                <a:cs typeface="+mj-cs"/>
              </a:rPr>
            </a:br>
            <a:r>
              <a:rPr lang="en-US" b="1" kern="1200" dirty="0" err="1" smtClean="0">
                <a:solidFill>
                  <a:schemeClr val="tx1"/>
                </a:solidFill>
                <a:latin typeface="+mj-lt"/>
                <a:ea typeface="+mj-ea"/>
                <a:cs typeface="+mj-cs"/>
              </a:rPr>
              <a:t>ra</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quyết</a:t>
            </a:r>
            <a:r>
              <a:rPr lang="en-US" b="1" kern="1200" dirty="0" smtClean="0">
                <a:solidFill>
                  <a:schemeClr val="tx1"/>
                </a:solidFill>
                <a:latin typeface="+mj-lt"/>
                <a:ea typeface="+mj-ea"/>
                <a:cs typeface="+mj-cs"/>
              </a:rPr>
              <a:t> </a:t>
            </a:r>
            <a:r>
              <a:rPr lang="en-US" b="1" kern="1200" dirty="0" err="1" smtClean="0">
                <a:solidFill>
                  <a:schemeClr val="tx1"/>
                </a:solidFill>
                <a:latin typeface="+mj-lt"/>
                <a:ea typeface="+mj-ea"/>
                <a:cs typeface="+mj-cs"/>
              </a:rPr>
              <a:t>định</a:t>
            </a:r>
            <a:endParaRPr lang="en-US" b="1" kern="1200" dirty="0">
              <a:solidFill>
                <a:schemeClr val="tx1"/>
              </a:solidFill>
              <a:latin typeface="+mj-lt"/>
              <a:ea typeface="+mj-ea"/>
              <a:cs typeface="+mj-cs"/>
            </a:endParaRPr>
          </a:p>
        </p:txBody>
      </p:sp>
      <p:sp>
        <p:nvSpPr>
          <p:cNvPr id="5" name="Text Placeholder 4">
            <a:extLst>
              <a:ext uri="{FF2B5EF4-FFF2-40B4-BE49-F238E27FC236}">
                <a16:creationId xmlns:a16="http://schemas.microsoft.com/office/drawing/2014/main" id="{DDEFFD8D-2696-4E19-B1CF-A256C6F28498}"/>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dirty="0" err="1" smtClean="0">
                <a:solidFill>
                  <a:srgbClr val="FFFFFF"/>
                </a:solidFill>
              </a:rPr>
              <a:t>Học</a:t>
            </a:r>
            <a:r>
              <a:rPr lang="en-US" sz="2000" dirty="0" smtClean="0">
                <a:solidFill>
                  <a:srgbClr val="FFFFFF"/>
                </a:solidFill>
              </a:rPr>
              <a:t> </a:t>
            </a:r>
            <a:r>
              <a:rPr lang="en-US" sz="2000" dirty="0" err="1" smtClean="0">
                <a:solidFill>
                  <a:srgbClr val="FFFFFF"/>
                </a:solidFill>
              </a:rPr>
              <a:t>phần</a:t>
            </a:r>
            <a:r>
              <a:rPr lang="en-US" sz="2000" kern="1200" dirty="0" smtClean="0">
                <a:solidFill>
                  <a:srgbClr val="FFFFFF"/>
                </a:solidFill>
                <a:latin typeface="+mn-lt"/>
                <a:ea typeface="+mn-ea"/>
                <a:cs typeface="+mn-cs"/>
              </a:rPr>
              <a:t> </a:t>
            </a:r>
            <a:r>
              <a:rPr lang="en-US" sz="2000" kern="1200" dirty="0">
                <a:solidFill>
                  <a:srgbClr val="FFFFFF"/>
                </a:solidFill>
                <a:latin typeface="+mn-lt"/>
                <a:ea typeface="+mn-ea"/>
                <a:cs typeface="+mn-cs"/>
              </a:rPr>
              <a:t>3</a:t>
            </a:r>
          </a:p>
        </p:txBody>
      </p:sp>
      <p:sp>
        <p:nvSpPr>
          <p:cNvPr id="3" name="Slide Number Placeholder 2">
            <a:extLst>
              <a:ext uri="{FF2B5EF4-FFF2-40B4-BE49-F238E27FC236}">
                <a16:creationId xmlns:a16="http://schemas.microsoft.com/office/drawing/2014/main" id="{8E068587-3F70-4B18-8648-FAF1810B9192}"/>
              </a:ext>
            </a:extLst>
          </p:cNvPr>
          <p:cNvSpPr>
            <a:spLocks noGrp="1"/>
          </p:cNvSpPr>
          <p:nvPr>
            <p:ph type="sldNum" sz="quarter" idx="12"/>
          </p:nvPr>
        </p:nvSpPr>
        <p:spPr/>
        <p:txBody>
          <a:bodyPr/>
          <a:lstStyle/>
          <a:p>
            <a:fld id="{07158C85-05FF-4C54-AAF5-A91C7A301EC0}" type="slidenum">
              <a:rPr lang="en-GB" smtClean="0"/>
              <a:t>1</a:t>
            </a:fld>
            <a:endParaRPr lang="en-GB"/>
          </a:p>
        </p:txBody>
      </p:sp>
    </p:spTree>
    <p:extLst>
      <p:ext uri="{BB962C8B-B14F-4D97-AF65-F5344CB8AC3E}">
        <p14:creationId xmlns:p14="http://schemas.microsoft.com/office/powerpoint/2010/main" val="3191012070"/>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43277" y="712269"/>
            <a:ext cx="4180516" cy="5502264"/>
          </a:xfrm>
        </p:spPr>
        <p:txBody>
          <a:bodyPr>
            <a:normAutofit/>
          </a:bodyPr>
          <a:lstStyle/>
          <a:p>
            <a:r>
              <a:rPr lang="vi-VN" sz="3700" b="1" dirty="0" smtClean="0">
                <a:latin typeface="Arial" pitchFamily="34" charset="0"/>
                <a:cs typeface="Arial" pitchFamily="34" charset="0"/>
              </a:rPr>
              <a:t>Tại sao đầu </a:t>
            </a:r>
            <a:r>
              <a:rPr lang="vi-VN" sz="3700" b="1" dirty="0">
                <a:latin typeface="Arial" pitchFamily="34" charset="0"/>
                <a:cs typeface="Arial" pitchFamily="34" charset="0"/>
              </a:rPr>
              <a:t>tư của Quỹ Toàn cầu </a:t>
            </a:r>
            <a:r>
              <a:rPr lang="en-US" sz="3700" b="1" dirty="0" err="1" smtClean="0">
                <a:latin typeface="Arial" pitchFamily="34" charset="0"/>
                <a:cs typeface="Arial" pitchFamily="34" charset="0"/>
              </a:rPr>
              <a:t>dành</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cho</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các</a:t>
            </a:r>
            <a:r>
              <a:rPr lang="en-US" sz="3700" b="1" dirty="0" smtClean="0">
                <a:latin typeface="Arial" pitchFamily="34" charset="0"/>
                <a:cs typeface="Arial" pitchFamily="34" charset="0"/>
              </a:rPr>
              <a:t> can </a:t>
            </a:r>
            <a:r>
              <a:rPr lang="en-US" sz="3700" b="1" dirty="0" err="1" smtClean="0">
                <a:latin typeface="Arial" pitchFamily="34" charset="0"/>
                <a:cs typeface="Arial" pitchFamily="34" charset="0"/>
              </a:rPr>
              <a:t>thiệp</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trên</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quần</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thể</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đích</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vẫn</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còn</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thấp</a:t>
            </a:r>
            <a:r>
              <a:rPr lang="en-US" sz="3700" b="1" dirty="0" smtClean="0">
                <a:latin typeface="Arial" pitchFamily="34" charset="0"/>
                <a:cs typeface="Arial" pitchFamily="34" charset="0"/>
              </a:rPr>
              <a:t>? </a:t>
            </a:r>
            <a:br>
              <a:rPr lang="en-US" sz="3700" b="1" dirty="0" smtClean="0">
                <a:latin typeface="Arial" pitchFamily="34" charset="0"/>
                <a:cs typeface="Arial" pitchFamily="34" charset="0"/>
              </a:rPr>
            </a:br>
            <a:r>
              <a:rPr lang="en-US" sz="3700" b="1" dirty="0">
                <a:latin typeface="Arial" pitchFamily="34" charset="0"/>
                <a:cs typeface="Arial" pitchFamily="34" charset="0"/>
              </a:rPr>
              <a:t/>
            </a:r>
            <a:br>
              <a:rPr lang="en-US" sz="3700" b="1" dirty="0">
                <a:latin typeface="Arial" pitchFamily="34" charset="0"/>
                <a:cs typeface="Arial" pitchFamily="34" charset="0"/>
              </a:rPr>
            </a:br>
            <a:r>
              <a:rPr lang="en-US" sz="3700" b="1" dirty="0" smtClean="0">
                <a:latin typeface="Arial" pitchFamily="34" charset="0"/>
                <a:cs typeface="Arial" pitchFamily="34" charset="0"/>
              </a:rPr>
              <a:t>Và </a:t>
            </a:r>
            <a:r>
              <a:rPr lang="en-US" sz="3700" b="1" dirty="0" err="1" smtClean="0">
                <a:latin typeface="Arial" pitchFamily="34" charset="0"/>
                <a:cs typeface="Arial" pitchFamily="34" charset="0"/>
              </a:rPr>
              <a:t>vẫn</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còn</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thấp</a:t>
            </a:r>
            <a:r>
              <a:rPr lang="en-US" sz="3700" b="1" dirty="0" smtClean="0">
                <a:latin typeface="Arial" pitchFamily="34" charset="0"/>
                <a:cs typeface="Arial" pitchFamily="34" charset="0"/>
              </a:rPr>
              <a:t> ở </a:t>
            </a:r>
            <a:r>
              <a:rPr lang="en-US" sz="3700" b="1" dirty="0" err="1" smtClean="0">
                <a:latin typeface="Arial" pitchFamily="34" charset="0"/>
                <a:cs typeface="Arial" pitchFamily="34" charset="0"/>
              </a:rPr>
              <a:t>một</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số</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khu</a:t>
            </a:r>
            <a:r>
              <a:rPr lang="en-US" sz="3700" b="1" dirty="0" smtClean="0">
                <a:latin typeface="Arial" pitchFamily="34" charset="0"/>
                <a:cs typeface="Arial" pitchFamily="34" charset="0"/>
              </a:rPr>
              <a:t> </a:t>
            </a:r>
            <a:r>
              <a:rPr lang="en-US" sz="3700" b="1" dirty="0" err="1" smtClean="0">
                <a:latin typeface="Arial" pitchFamily="34" charset="0"/>
                <a:cs typeface="Arial" pitchFamily="34" charset="0"/>
              </a:rPr>
              <a:t>vực</a:t>
            </a:r>
            <a:endParaRPr lang="en-MY" sz="3700" b="1" dirty="0">
              <a:latin typeface="Arial" pitchFamily="34" charset="0"/>
              <a:cs typeface="Arial" pitchFamily="34" charset="0"/>
            </a:endParaRPr>
          </a:p>
        </p:txBody>
      </p:sp>
      <p:graphicFrame>
        <p:nvGraphicFramePr>
          <p:cNvPr id="10" name="Content Placeholder 7"/>
          <p:cNvGraphicFramePr>
            <a:graphicFrameLocks noGrp="1"/>
          </p:cNvGraphicFramePr>
          <p:nvPr>
            <p:ph idx="1"/>
            <p:extLst>
              <p:ext uri="{D42A27DB-BD31-4B8C-83A1-F6EECF244321}">
                <p14:modId xmlns:p14="http://schemas.microsoft.com/office/powerpoint/2010/main" val="67888040"/>
              </p:ext>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id="{3709A3A6-E825-45CF-8196-157FE30A489F}"/>
              </a:ext>
            </a:extLst>
          </p:cNvPr>
          <p:cNvSpPr>
            <a:spLocks noGrp="1"/>
          </p:cNvSpPr>
          <p:nvPr>
            <p:ph type="sldNum" sz="quarter" idx="12"/>
          </p:nvPr>
        </p:nvSpPr>
        <p:spPr/>
        <p:txBody>
          <a:bodyPr/>
          <a:lstStyle/>
          <a:p>
            <a:fld id="{07158C85-05FF-4C54-AAF5-A91C7A301EC0}" type="slidenum">
              <a:rPr lang="en-GB" smtClean="0"/>
              <a:t>10</a:t>
            </a:fld>
            <a:endParaRPr lang="en-GB"/>
          </a:p>
        </p:txBody>
      </p:sp>
    </p:spTree>
    <p:extLst>
      <p:ext uri="{BB962C8B-B14F-4D97-AF65-F5344CB8AC3E}">
        <p14:creationId xmlns:p14="http://schemas.microsoft.com/office/powerpoint/2010/main" val="767466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4E9BB-C34C-4C07-847B-8E3635335E96}"/>
              </a:ext>
            </a:extLst>
          </p:cNvPr>
          <p:cNvSpPr>
            <a:spLocks noGrp="1"/>
          </p:cNvSpPr>
          <p:nvPr>
            <p:ph type="title"/>
          </p:nvPr>
        </p:nvSpPr>
        <p:spPr>
          <a:xfrm>
            <a:off x="157655" y="49813"/>
            <a:ext cx="11871435" cy="943415"/>
          </a:xfrm>
        </p:spPr>
        <p:txBody>
          <a:bodyPr/>
          <a:lstStyle/>
          <a:p>
            <a:r>
              <a:rPr lang="en-GB" b="1" dirty="0" err="1" smtClean="0"/>
              <a:t>Những</a:t>
            </a:r>
            <a:r>
              <a:rPr lang="en-GB" b="1" dirty="0" smtClean="0"/>
              <a:t> </a:t>
            </a:r>
            <a:r>
              <a:rPr lang="en-GB" b="1" dirty="0" err="1" smtClean="0"/>
              <a:t>lỗ</a:t>
            </a:r>
            <a:r>
              <a:rPr lang="en-GB" b="1" dirty="0" smtClean="0"/>
              <a:t> </a:t>
            </a:r>
            <a:r>
              <a:rPr lang="en-GB" b="1" dirty="0" err="1" smtClean="0"/>
              <a:t>hổng</a:t>
            </a:r>
            <a:r>
              <a:rPr lang="en-GB" b="1" dirty="0" smtClean="0"/>
              <a:t> </a:t>
            </a:r>
            <a:r>
              <a:rPr lang="en-GB" b="1" dirty="0" err="1" smtClean="0"/>
              <a:t>trong</a:t>
            </a:r>
            <a:r>
              <a:rPr lang="en-GB" b="1" dirty="0" smtClean="0"/>
              <a:t> </a:t>
            </a:r>
            <a:r>
              <a:rPr lang="en-GB" b="1" dirty="0" err="1" smtClean="0"/>
              <a:t>thông</a:t>
            </a:r>
            <a:r>
              <a:rPr lang="en-GB" b="1" dirty="0" smtClean="0"/>
              <a:t> tin </a:t>
            </a:r>
            <a:r>
              <a:rPr lang="en-GB" b="1" dirty="0" err="1" smtClean="0"/>
              <a:t>chiến</a:t>
            </a:r>
            <a:r>
              <a:rPr lang="en-GB" b="1" dirty="0" smtClean="0"/>
              <a:t> </a:t>
            </a:r>
            <a:r>
              <a:rPr lang="en-GB" b="1" dirty="0" err="1" smtClean="0"/>
              <a:t>lược</a:t>
            </a:r>
            <a:endParaRPr lang="en-GB" b="1" dirty="0"/>
          </a:p>
        </p:txBody>
      </p:sp>
      <p:sp>
        <p:nvSpPr>
          <p:cNvPr id="3" name="Content Placeholder 2">
            <a:extLst>
              <a:ext uri="{FF2B5EF4-FFF2-40B4-BE49-F238E27FC236}">
                <a16:creationId xmlns:a16="http://schemas.microsoft.com/office/drawing/2014/main" id="{76B47D34-A312-4D5D-8ABC-3337946D7A81}"/>
              </a:ext>
            </a:extLst>
          </p:cNvPr>
          <p:cNvSpPr>
            <a:spLocks noGrp="1"/>
          </p:cNvSpPr>
          <p:nvPr>
            <p:ph idx="1"/>
          </p:nvPr>
        </p:nvSpPr>
        <p:spPr>
          <a:xfrm>
            <a:off x="520272" y="930166"/>
            <a:ext cx="11164614" cy="5262563"/>
          </a:xfrm>
        </p:spPr>
        <p:txBody>
          <a:bodyPr>
            <a:noAutofit/>
          </a:bodyPr>
          <a:lstStyle/>
          <a:p>
            <a:r>
              <a:rPr lang="vi-VN" dirty="0"/>
              <a:t>Mặc dù dữ liệu được thu thập thường xuyên ở nhiều quốc gia nhưng cần phải có nhiều phân tích hơn để biến chúng thành thông tin chiến lược hữu ích cho hành động.</a:t>
            </a:r>
          </a:p>
          <a:p>
            <a:r>
              <a:rPr lang="en-US" dirty="0" err="1"/>
              <a:t>Các</a:t>
            </a:r>
            <a:r>
              <a:rPr lang="en-US" dirty="0"/>
              <a:t> </a:t>
            </a:r>
            <a:r>
              <a:rPr lang="en-US" dirty="0" err="1"/>
              <a:t>lô</a:t>
            </a:r>
            <a:r>
              <a:rPr lang="en-US" dirty="0"/>
              <a:t>̃ </a:t>
            </a:r>
            <a:r>
              <a:rPr lang="en-US" dirty="0" err="1"/>
              <a:t>hổng</a:t>
            </a:r>
            <a:r>
              <a:rPr lang="en-US" dirty="0"/>
              <a:t> </a:t>
            </a:r>
            <a:r>
              <a:rPr lang="en-US" dirty="0" err="1"/>
              <a:t>trong</a:t>
            </a:r>
            <a:r>
              <a:rPr lang="en-US" dirty="0"/>
              <a:t> </a:t>
            </a:r>
            <a:r>
              <a:rPr lang="vi-VN" dirty="0"/>
              <a:t>dữ liệu thường</a:t>
            </a:r>
            <a:r>
              <a:rPr lang="en-US" dirty="0"/>
              <a:t> </a:t>
            </a:r>
            <a:r>
              <a:rPr lang="en-US" dirty="0" err="1"/>
              <a:t>gặp</a:t>
            </a:r>
            <a:r>
              <a:rPr lang="vi-VN" dirty="0"/>
              <a:t>: phụ nữ tiêm chích ma túy, người chuyển giới, người trẻ tuổi và tù nhân; sự phân tổ không nhất quán thông tin theo tuổi tác và giới tính</a:t>
            </a:r>
            <a:r>
              <a:rPr lang="en-US" dirty="0"/>
              <a:t> (inconsistent disaggregation of information by age and gender)</a:t>
            </a:r>
            <a:r>
              <a:rPr lang="vi-VN" dirty="0"/>
              <a:t>; và sự sẵn có của dữ liệu của thành phố và địa phương.</a:t>
            </a:r>
          </a:p>
          <a:p>
            <a:r>
              <a:rPr lang="vi-VN" dirty="0"/>
              <a:t>Khoảng một nửa số người tiêm chích ma tuý, mại dâm nữ, nam mại dâm, nam tình dục đồng giới và nam giới khác có quan hệ tình dục đồng giới và người chuyển giới không biết tình trạng HIV của họ.</a:t>
            </a:r>
            <a:endParaRPr lang="en-US" dirty="0"/>
          </a:p>
        </p:txBody>
      </p:sp>
      <p:sp>
        <p:nvSpPr>
          <p:cNvPr id="6" name="Slide Number Placeholder 5">
            <a:extLst>
              <a:ext uri="{FF2B5EF4-FFF2-40B4-BE49-F238E27FC236}">
                <a16:creationId xmlns:a16="http://schemas.microsoft.com/office/drawing/2014/main" id="{20C6A429-30F8-4645-81DB-A7AD5A05F9DF}"/>
              </a:ext>
            </a:extLst>
          </p:cNvPr>
          <p:cNvSpPr>
            <a:spLocks noGrp="1"/>
          </p:cNvSpPr>
          <p:nvPr>
            <p:ph type="sldNum" sz="quarter" idx="12"/>
          </p:nvPr>
        </p:nvSpPr>
        <p:spPr/>
        <p:txBody>
          <a:bodyPr/>
          <a:lstStyle/>
          <a:p>
            <a:fld id="{07158C85-05FF-4C54-AAF5-A91C7A301EC0}" type="slidenum">
              <a:rPr lang="en-GB" smtClean="0"/>
              <a:t>11</a:t>
            </a:fld>
            <a:endParaRPr lang="en-GB"/>
          </a:p>
        </p:txBody>
      </p:sp>
      <p:sp>
        <p:nvSpPr>
          <p:cNvPr id="4" name="TextBox 3">
            <a:extLst>
              <a:ext uri="{FF2B5EF4-FFF2-40B4-BE49-F238E27FC236}">
                <a16:creationId xmlns:a16="http://schemas.microsoft.com/office/drawing/2014/main" id="{21B0F310-0073-4FA8-A74C-B3ED5EA3167D}"/>
              </a:ext>
            </a:extLst>
          </p:cNvPr>
          <p:cNvSpPr txBox="1"/>
          <p:nvPr/>
        </p:nvSpPr>
        <p:spPr>
          <a:xfrm>
            <a:off x="838200" y="6314536"/>
            <a:ext cx="1087647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err="1" smtClean="0">
                <a:ln>
                  <a:noFill/>
                </a:ln>
                <a:solidFill>
                  <a:prstClr val="black"/>
                </a:solidFill>
                <a:effectLst/>
                <a:uLnTx/>
                <a:uFillTx/>
                <a:latin typeface="Calibri" panose="020F0502020204030204"/>
                <a:ea typeface="+mn-ea"/>
                <a:cs typeface="+mn-cs"/>
              </a:rPr>
              <a:t>Nguồn</a:t>
            </a:r>
            <a:r>
              <a:rPr kumimoji="0" lang="en-GB" sz="1800" b="0" i="1"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http://www.aidsdatahub.org/</a:t>
            </a:r>
          </a:p>
        </p:txBody>
      </p:sp>
    </p:spTree>
    <p:extLst>
      <p:ext uri="{BB962C8B-B14F-4D97-AF65-F5344CB8AC3E}">
        <p14:creationId xmlns:p14="http://schemas.microsoft.com/office/powerpoint/2010/main" val="2546255651"/>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a:xfrm>
            <a:off x="853965" y="1"/>
            <a:ext cx="10515600" cy="1040524"/>
          </a:xfrm>
        </p:spPr>
        <p:txBody>
          <a:bodyPr/>
          <a:lstStyle/>
          <a:p>
            <a:r>
              <a:rPr lang="en-US" b="1" dirty="0" err="1" smtClean="0"/>
              <a:t>Hiểu</a:t>
            </a:r>
            <a:r>
              <a:rPr lang="en-US" b="1" dirty="0" smtClean="0"/>
              <a:t> </a:t>
            </a:r>
            <a:r>
              <a:rPr lang="en-US" b="1" dirty="0" err="1" smtClean="0"/>
              <a:t>biết</a:t>
            </a:r>
            <a:r>
              <a:rPr lang="en-US" b="1" dirty="0" smtClean="0"/>
              <a:t> </a:t>
            </a:r>
            <a:r>
              <a:rPr lang="en-US" b="1" dirty="0" err="1" smtClean="0"/>
              <a:t>vê</a:t>
            </a:r>
            <a:r>
              <a:rPr lang="en-US" b="1" dirty="0" smtClean="0"/>
              <a:t>̀ </a:t>
            </a:r>
            <a:r>
              <a:rPr lang="en-US" b="1" dirty="0" err="1" smtClean="0"/>
              <a:t>dân</a:t>
            </a:r>
            <a:r>
              <a:rPr lang="en-US" b="1" dirty="0" smtClean="0"/>
              <a:t> </a:t>
            </a:r>
            <a:r>
              <a:rPr lang="en-US" b="1" dirty="0" err="1" smtClean="0"/>
              <a:t>sô</a:t>
            </a:r>
            <a:r>
              <a:rPr lang="en-US" b="1" dirty="0" smtClean="0"/>
              <a:t>́</a:t>
            </a:r>
            <a:endParaRPr lang="en-US" b="1" dirty="0"/>
          </a:p>
        </p:txBody>
      </p:sp>
      <p:sp>
        <p:nvSpPr>
          <p:cNvPr id="48131" name="Rectangle 3"/>
          <p:cNvSpPr>
            <a:spLocks noGrp="1" noChangeArrowheads="1"/>
          </p:cNvSpPr>
          <p:nvPr>
            <p:ph idx="1"/>
          </p:nvPr>
        </p:nvSpPr>
        <p:spPr>
          <a:xfrm>
            <a:off x="409903" y="1056284"/>
            <a:ext cx="11382704" cy="5612524"/>
          </a:xfrm>
        </p:spPr>
        <p:txBody>
          <a:bodyPr>
            <a:noAutofit/>
          </a:bodyPr>
          <a:lstStyle/>
          <a:p>
            <a:pPr>
              <a:lnSpc>
                <a:spcPct val="110000"/>
              </a:lnSpc>
            </a:pPr>
            <a:r>
              <a:rPr lang="vi-VN" dirty="0"/>
              <a:t>Phân tích </a:t>
            </a:r>
            <a:r>
              <a:rPr lang="en-US" dirty="0" err="1"/>
              <a:t>các</a:t>
            </a:r>
            <a:r>
              <a:rPr lang="en-US" dirty="0"/>
              <a:t> </a:t>
            </a:r>
            <a:r>
              <a:rPr lang="en-US" dirty="0" err="1"/>
              <a:t>hiểu</a:t>
            </a:r>
            <a:r>
              <a:rPr lang="en-US" dirty="0"/>
              <a:t> </a:t>
            </a:r>
            <a:r>
              <a:rPr lang="en-US" dirty="0" err="1"/>
              <a:t>biết</a:t>
            </a:r>
            <a:r>
              <a:rPr lang="en-US" dirty="0"/>
              <a:t> </a:t>
            </a:r>
            <a:r>
              <a:rPr lang="en-US" dirty="0" err="1"/>
              <a:t>vê</a:t>
            </a:r>
            <a:r>
              <a:rPr lang="en-US" dirty="0"/>
              <a:t>̀ </a:t>
            </a:r>
            <a:r>
              <a:rPr lang="en-US" dirty="0" err="1"/>
              <a:t>dân</a:t>
            </a:r>
            <a:r>
              <a:rPr lang="en-US" dirty="0"/>
              <a:t> </a:t>
            </a:r>
            <a:r>
              <a:rPr lang="en-US" dirty="0" err="1"/>
              <a:t>sô</a:t>
            </a:r>
            <a:r>
              <a:rPr lang="en-US" dirty="0"/>
              <a:t>́</a:t>
            </a:r>
            <a:r>
              <a:rPr lang="vi-VN" dirty="0"/>
              <a:t> </a:t>
            </a:r>
            <a:r>
              <a:rPr lang="en-US" dirty="0" err="1"/>
              <a:t>giúp</a:t>
            </a:r>
            <a:r>
              <a:rPr lang="en-US" dirty="0"/>
              <a:t> </a:t>
            </a:r>
            <a:r>
              <a:rPr lang="en-US" dirty="0" err="1"/>
              <a:t>thông</a:t>
            </a:r>
            <a:r>
              <a:rPr lang="en-US" dirty="0"/>
              <a:t> tin và </a:t>
            </a:r>
            <a:r>
              <a:rPr lang="en-US" dirty="0" err="1"/>
              <a:t>tăng</a:t>
            </a:r>
            <a:r>
              <a:rPr lang="en-US" dirty="0"/>
              <a:t> </a:t>
            </a:r>
            <a:r>
              <a:rPr lang="en-US" dirty="0" err="1"/>
              <a:t>cường</a:t>
            </a:r>
            <a:r>
              <a:rPr lang="vi-VN" dirty="0"/>
              <a:t> các đề xuất tài trợ, </a:t>
            </a:r>
            <a:r>
              <a:rPr lang="en-US" dirty="0" err="1"/>
              <a:t>các</a:t>
            </a:r>
            <a:r>
              <a:rPr lang="vi-VN" dirty="0"/>
              <a:t> kế hoạch can thiệp và xác định phạm vi chương trình.</a:t>
            </a:r>
          </a:p>
          <a:p>
            <a:pPr>
              <a:lnSpc>
                <a:spcPct val="110000"/>
              </a:lnSpc>
            </a:pPr>
            <a:r>
              <a:rPr lang="vi-VN" dirty="0"/>
              <a:t>Phân tích dữ liệu về dịch tễ và hành vi để mô tả và phân tích các nhu cầu, thách thức, </a:t>
            </a:r>
            <a:r>
              <a:rPr lang="en-US" dirty="0" err="1"/>
              <a:t>lô</a:t>
            </a:r>
            <a:r>
              <a:rPr lang="en-US" dirty="0"/>
              <a:t>̃ </a:t>
            </a:r>
            <a:r>
              <a:rPr lang="en-US" dirty="0" err="1"/>
              <a:t>hổng</a:t>
            </a:r>
            <a:r>
              <a:rPr lang="vi-VN" dirty="0"/>
              <a:t>, và cơ hội tiếp cận các cộng đồng ẩn (ví dụ WID)</a:t>
            </a:r>
          </a:p>
          <a:p>
            <a:pPr>
              <a:lnSpc>
                <a:spcPct val="110000"/>
              </a:lnSpc>
            </a:pPr>
            <a:r>
              <a:rPr lang="vi-VN" dirty="0"/>
              <a:t>Mô tả mức độ phụ thuộc và tính dễ bị tổn thương của phụ nữ tiêm chích ma túy trong bối cảnh quốc gia của </a:t>
            </a:r>
            <a:r>
              <a:rPr lang="en-US" dirty="0" err="1"/>
              <a:t>anh</a:t>
            </a:r>
            <a:r>
              <a:rPr lang="en-US" dirty="0"/>
              <a:t>/chị</a:t>
            </a:r>
            <a:endParaRPr lang="vi-VN" dirty="0"/>
          </a:p>
          <a:p>
            <a:pPr>
              <a:lnSpc>
                <a:spcPct val="110000"/>
              </a:lnSpc>
            </a:pPr>
            <a:r>
              <a:rPr lang="vi-VN" dirty="0"/>
              <a:t>Sử dụng cả dữ liệu định lượng và định tính</a:t>
            </a:r>
          </a:p>
          <a:p>
            <a:pPr>
              <a:lnSpc>
                <a:spcPct val="110000"/>
              </a:lnSpc>
            </a:pPr>
            <a:r>
              <a:rPr lang="vi-VN" dirty="0"/>
              <a:t>Khám phá các xu hướng văn hoá và sự khác biệt về mặt xã hội </a:t>
            </a:r>
            <a:r>
              <a:rPr lang="en-US" dirty="0"/>
              <a:t>có </a:t>
            </a:r>
            <a:r>
              <a:rPr lang="en-US" dirty="0" err="1"/>
              <a:t>tác</a:t>
            </a:r>
            <a:r>
              <a:rPr lang="en-US" dirty="0"/>
              <a:t> </a:t>
            </a:r>
            <a:r>
              <a:rPr lang="en-US" dirty="0" err="1"/>
              <a:t>động</a:t>
            </a:r>
            <a:r>
              <a:rPr lang="en-US" dirty="0"/>
              <a:t> </a:t>
            </a:r>
            <a:r>
              <a:rPr lang="en-US" dirty="0" err="1"/>
              <a:t>đến</a:t>
            </a:r>
            <a:r>
              <a:rPr lang="en-US" dirty="0"/>
              <a:t> </a:t>
            </a:r>
            <a:r>
              <a:rPr lang="en-US" dirty="0" err="1"/>
              <a:t>dịch</a:t>
            </a:r>
            <a:r>
              <a:rPr lang="en-US" dirty="0"/>
              <a:t> </a:t>
            </a:r>
            <a:r>
              <a:rPr lang="en-US" dirty="0" err="1"/>
              <a:t>bệnh</a:t>
            </a:r>
            <a:r>
              <a:rPr lang="en-US" dirty="0"/>
              <a:t> </a:t>
            </a:r>
            <a:r>
              <a:rPr lang="vi-VN" dirty="0"/>
              <a:t>và có thể định hình những gì sẽ hoặc sẽ không có hiệu quả trong </a:t>
            </a:r>
            <a:r>
              <a:rPr lang="en-US" dirty="0" err="1"/>
              <a:t>các</a:t>
            </a:r>
            <a:r>
              <a:rPr lang="en-US" dirty="0"/>
              <a:t> </a:t>
            </a:r>
            <a:r>
              <a:rPr lang="en-US" dirty="0" err="1"/>
              <a:t>đáp</a:t>
            </a:r>
            <a:r>
              <a:rPr lang="en-US" dirty="0"/>
              <a:t> </a:t>
            </a:r>
            <a:r>
              <a:rPr lang="en-US" dirty="0" err="1"/>
              <a:t>ứng</a:t>
            </a:r>
            <a:endParaRPr lang="en-US" dirty="0"/>
          </a:p>
        </p:txBody>
      </p:sp>
      <p:sp>
        <p:nvSpPr>
          <p:cNvPr id="2" name="Slide Number Placeholder 1">
            <a:extLst>
              <a:ext uri="{FF2B5EF4-FFF2-40B4-BE49-F238E27FC236}">
                <a16:creationId xmlns:a16="http://schemas.microsoft.com/office/drawing/2014/main" id="{4649989B-DBE2-44BC-88E3-1A50ED01313C}"/>
              </a:ext>
            </a:extLst>
          </p:cNvPr>
          <p:cNvSpPr>
            <a:spLocks noGrp="1"/>
          </p:cNvSpPr>
          <p:nvPr>
            <p:ph type="sldNum" sz="quarter" idx="12"/>
          </p:nvPr>
        </p:nvSpPr>
        <p:spPr/>
        <p:txBody>
          <a:bodyPr/>
          <a:lstStyle/>
          <a:p>
            <a:fld id="{07158C85-05FF-4C54-AAF5-A91C7A301EC0}" type="slidenum">
              <a:rPr lang="en-GB" smtClean="0"/>
              <a:t>12</a:t>
            </a:fld>
            <a:endParaRPr lang="en-GB"/>
          </a:p>
        </p:txBody>
      </p:sp>
    </p:spTree>
    <p:extLst>
      <p:ext uri="{BB962C8B-B14F-4D97-AF65-F5344CB8AC3E}">
        <p14:creationId xmlns:p14="http://schemas.microsoft.com/office/powerpoint/2010/main" val="1934008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normAutofit fontScale="90000"/>
          </a:bodyPr>
          <a:lstStyle/>
          <a:p>
            <a:r>
              <a:rPr lang="vi-VN" sz="4000" b="1" dirty="0">
                <a:latin typeface="Calibri" pitchFamily="34" charset="0"/>
                <a:cs typeface="Calibri" pitchFamily="34" charset="0"/>
              </a:rPr>
              <a:t>Thông tin chiến lược cần thiết cho việc ra quyết </a:t>
            </a:r>
            <a:r>
              <a:rPr lang="vi-VN" sz="4000" b="1" dirty="0" smtClean="0">
                <a:latin typeface="Calibri" pitchFamily="34" charset="0"/>
                <a:cs typeface="Calibri" pitchFamily="34" charset="0"/>
              </a:rPr>
              <a:t>định</a:t>
            </a:r>
            <a:r>
              <a:rPr lang="en-US" sz="4000" b="1" dirty="0" smtClean="0">
                <a:latin typeface="Calibri" pitchFamily="34" charset="0"/>
                <a:cs typeface="Calibri" pitchFamily="34" charset="0"/>
              </a:rPr>
              <a:t/>
            </a:r>
            <a:br>
              <a:rPr lang="en-US" sz="4000" b="1" dirty="0" smtClean="0">
                <a:latin typeface="Calibri" pitchFamily="34" charset="0"/>
                <a:cs typeface="Calibri" pitchFamily="34" charset="0"/>
              </a:rPr>
            </a:br>
            <a:endParaRPr lang="en-US" sz="4000" b="1" dirty="0">
              <a:latin typeface="Calibri" pitchFamily="34" charset="0"/>
              <a:cs typeface="Calibri" pitchFamily="34" charset="0"/>
            </a:endParaRPr>
          </a:p>
        </p:txBody>
      </p:sp>
      <p:sp>
        <p:nvSpPr>
          <p:cNvPr id="16388" name="Rectangle 3"/>
          <p:cNvSpPr>
            <a:spLocks noGrp="1" noChangeArrowheads="1"/>
          </p:cNvSpPr>
          <p:nvPr>
            <p:ph sz="half" idx="1"/>
          </p:nvPr>
        </p:nvSpPr>
        <p:spPr>
          <a:xfrm>
            <a:off x="239109" y="1261241"/>
            <a:ext cx="6051331" cy="5596759"/>
          </a:xfrm>
        </p:spPr>
        <p:txBody>
          <a:bodyPr>
            <a:noAutofit/>
          </a:bodyPr>
          <a:lstStyle/>
          <a:p>
            <a:r>
              <a:rPr lang="vi-VN" dirty="0"/>
              <a:t>Xác định người có nguy cơ – </a:t>
            </a:r>
            <a:r>
              <a:rPr lang="en-US" dirty="0"/>
              <a:t>PWID, FSW </a:t>
            </a:r>
            <a:r>
              <a:rPr lang="vi-VN" dirty="0"/>
              <a:t>và MSW và khách hàng, </a:t>
            </a:r>
            <a:r>
              <a:rPr lang="en-US" dirty="0"/>
              <a:t>MSM, </a:t>
            </a:r>
            <a:r>
              <a:rPr lang="vi-VN" dirty="0"/>
              <a:t>thanh niên, phụ nữ và trẻ em</a:t>
            </a:r>
          </a:p>
          <a:p>
            <a:r>
              <a:rPr lang="vi-VN" dirty="0"/>
              <a:t>Lập bản đồ địa lý về </a:t>
            </a:r>
            <a:r>
              <a:rPr lang="en-US" dirty="0" err="1"/>
              <a:t>nguy</a:t>
            </a:r>
            <a:r>
              <a:rPr lang="en-US" dirty="0"/>
              <a:t> </a:t>
            </a:r>
            <a:r>
              <a:rPr lang="en-US" dirty="0" err="1"/>
              <a:t>cơ</a:t>
            </a:r>
            <a:endParaRPr lang="vi-VN" dirty="0"/>
          </a:p>
          <a:p>
            <a:r>
              <a:rPr lang="vi-VN" dirty="0"/>
              <a:t>Ước lượng kích cỡ của các quần thể phụ </a:t>
            </a:r>
            <a:r>
              <a:rPr lang="en-US" dirty="0" err="1"/>
              <a:t>với</a:t>
            </a:r>
            <a:r>
              <a:rPr lang="en-US" dirty="0"/>
              <a:t> </a:t>
            </a:r>
            <a:r>
              <a:rPr lang="en-US" dirty="0" err="1"/>
              <a:t>các</a:t>
            </a:r>
            <a:r>
              <a:rPr lang="en-US" dirty="0"/>
              <a:t> </a:t>
            </a:r>
            <a:r>
              <a:rPr lang="vi-VN" dirty="0"/>
              <a:t>nguy cơ khác nhau</a:t>
            </a:r>
          </a:p>
          <a:p>
            <a:r>
              <a:rPr lang="vi-VN" dirty="0"/>
              <a:t>Giám sát HIV</a:t>
            </a:r>
          </a:p>
          <a:p>
            <a:r>
              <a:rPr lang="vi-VN" dirty="0"/>
              <a:t>Giám sát hành vi</a:t>
            </a:r>
            <a:endParaRPr lang="en-US" dirty="0"/>
          </a:p>
        </p:txBody>
      </p:sp>
      <p:sp>
        <p:nvSpPr>
          <p:cNvPr id="2" name="Content Placeholder 1">
            <a:extLst>
              <a:ext uri="{FF2B5EF4-FFF2-40B4-BE49-F238E27FC236}">
                <a16:creationId xmlns:a16="http://schemas.microsoft.com/office/drawing/2014/main" id="{98F5E4D9-9E7C-44A4-A560-FC1696CD79D3}"/>
              </a:ext>
            </a:extLst>
          </p:cNvPr>
          <p:cNvSpPr>
            <a:spLocks noGrp="1"/>
          </p:cNvSpPr>
          <p:nvPr>
            <p:ph sz="half" idx="2"/>
          </p:nvPr>
        </p:nvSpPr>
        <p:spPr>
          <a:xfrm>
            <a:off x="7010400" y="1226534"/>
            <a:ext cx="5181600" cy="5631465"/>
          </a:xfrm>
        </p:spPr>
        <p:txBody>
          <a:bodyPr>
            <a:noAutofit/>
          </a:bodyPr>
          <a:lstStyle/>
          <a:p>
            <a:r>
              <a:rPr lang="vi-VN" dirty="0"/>
              <a:t>Ước tính và dự báo về HIV</a:t>
            </a:r>
          </a:p>
          <a:p>
            <a:r>
              <a:rPr lang="vi-VN" dirty="0"/>
              <a:t>Mô phỏng kịch bản</a:t>
            </a:r>
          </a:p>
          <a:p>
            <a:r>
              <a:rPr lang="en-US" dirty="0" err="1"/>
              <a:t>Đo</a:t>
            </a:r>
            <a:r>
              <a:rPr lang="en-US" dirty="0"/>
              <a:t> </a:t>
            </a:r>
            <a:r>
              <a:rPr lang="en-US" dirty="0" err="1"/>
              <a:t>lường</a:t>
            </a:r>
            <a:r>
              <a:rPr lang="en-US" dirty="0"/>
              <a:t> </a:t>
            </a:r>
            <a:r>
              <a:rPr lang="en-US" dirty="0" err="1"/>
              <a:t>mức</a:t>
            </a:r>
            <a:r>
              <a:rPr lang="en-US" dirty="0"/>
              <a:t> </a:t>
            </a:r>
            <a:r>
              <a:rPr lang="en-US" dirty="0" err="1"/>
              <a:t>đô</a:t>
            </a:r>
            <a:r>
              <a:rPr lang="en-US" dirty="0"/>
              <a:t>̣ </a:t>
            </a:r>
            <a:r>
              <a:rPr lang="vi-VN" dirty="0"/>
              <a:t>bao phủ, dữ liệu chương trình thường</a:t>
            </a:r>
            <a:r>
              <a:rPr lang="en-US" dirty="0"/>
              <a:t> </a:t>
            </a:r>
            <a:r>
              <a:rPr lang="en-US" dirty="0" err="1"/>
              <a:t>quy</a:t>
            </a:r>
            <a:endParaRPr lang="vi-VN" dirty="0"/>
          </a:p>
          <a:p>
            <a:r>
              <a:rPr lang="vi-VN" dirty="0"/>
              <a:t>Ư</a:t>
            </a:r>
            <a:r>
              <a:rPr lang="en-US" dirty="0" err="1"/>
              <a:t>ớc</a:t>
            </a:r>
            <a:r>
              <a:rPr lang="en-US" dirty="0"/>
              <a:t> </a:t>
            </a:r>
            <a:r>
              <a:rPr lang="en-US" dirty="0" err="1"/>
              <a:t>tính</a:t>
            </a:r>
            <a:r>
              <a:rPr lang="en-US" dirty="0"/>
              <a:t> chi phí </a:t>
            </a:r>
            <a:r>
              <a:rPr lang="en-US" dirty="0" err="1"/>
              <a:t>thành</a:t>
            </a:r>
            <a:r>
              <a:rPr lang="en-US" dirty="0"/>
              <a:t> </a:t>
            </a:r>
            <a:r>
              <a:rPr lang="en-US" dirty="0" err="1"/>
              <a:t>phần</a:t>
            </a:r>
            <a:r>
              <a:rPr lang="en-US" dirty="0"/>
              <a:t> và </a:t>
            </a:r>
            <a:r>
              <a:rPr lang="vi-VN" dirty="0"/>
              <a:t>tổng dự toán</a:t>
            </a:r>
          </a:p>
          <a:p>
            <a:r>
              <a:rPr lang="vi-VN" dirty="0"/>
              <a:t>Kế hoạch hoạt động</a:t>
            </a:r>
          </a:p>
          <a:p>
            <a:r>
              <a:rPr lang="vi-VN" dirty="0"/>
              <a:t>Lập bản đồ chính sách</a:t>
            </a:r>
            <a:endParaRPr lang="en-US" dirty="0"/>
          </a:p>
        </p:txBody>
      </p:sp>
      <p:sp>
        <p:nvSpPr>
          <p:cNvPr id="4" name="Slide Number Placeholder 3">
            <a:extLst>
              <a:ext uri="{FF2B5EF4-FFF2-40B4-BE49-F238E27FC236}">
                <a16:creationId xmlns:a16="http://schemas.microsoft.com/office/drawing/2014/main" id="{32D72710-613A-4233-8186-B2FE5E567B7B}"/>
              </a:ext>
            </a:extLst>
          </p:cNvPr>
          <p:cNvSpPr>
            <a:spLocks noGrp="1"/>
          </p:cNvSpPr>
          <p:nvPr>
            <p:ph type="sldNum" sz="quarter" idx="12"/>
          </p:nvPr>
        </p:nvSpPr>
        <p:spPr/>
        <p:txBody>
          <a:bodyPr/>
          <a:lstStyle/>
          <a:p>
            <a:fld id="{07158C85-05FF-4C54-AAF5-A91C7A301EC0}" type="slidenum">
              <a:rPr lang="en-GB" smtClean="0"/>
              <a:t>13</a:t>
            </a:fld>
            <a:endParaRPr lang="en-GB"/>
          </a:p>
        </p:txBody>
      </p:sp>
    </p:spTree>
    <p:extLst>
      <p:ext uri="{BB962C8B-B14F-4D97-AF65-F5344CB8AC3E}">
        <p14:creationId xmlns:p14="http://schemas.microsoft.com/office/powerpoint/2010/main" val="20445991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1524000" y="1122363"/>
            <a:ext cx="9921766" cy="2387600"/>
          </a:xfrm>
        </p:spPr>
        <p:txBody>
          <a:bodyPr>
            <a:normAutofit/>
          </a:bodyPr>
          <a:lstStyle/>
          <a:p>
            <a:r>
              <a:rPr lang="en-US" sz="4800" b="1" dirty="0" smtClean="0"/>
              <a:t>CẬP NHẬT </a:t>
            </a:r>
            <a:r>
              <a:rPr lang="en-US" sz="4800" b="1" dirty="0"/>
              <a:t>TOÀN CẦU </a:t>
            </a:r>
            <a:r>
              <a:rPr lang="en-US" sz="4800" b="1" dirty="0" smtClean="0"/>
              <a:t>VỀ AIDS 2017</a:t>
            </a:r>
            <a:endParaRPr lang="en-MY" sz="4800" b="1" dirty="0"/>
          </a:p>
        </p:txBody>
      </p:sp>
      <p:sp>
        <p:nvSpPr>
          <p:cNvPr id="5" name="Subtitle 4"/>
          <p:cNvSpPr>
            <a:spLocks noGrp="1"/>
          </p:cNvSpPr>
          <p:nvPr>
            <p:ph type="subTitle" idx="1"/>
          </p:nvPr>
        </p:nvSpPr>
        <p:spPr/>
        <p:txBody>
          <a:bodyPr/>
          <a:lstStyle/>
          <a:p>
            <a:r>
              <a:rPr lang="en-US" b="1" dirty="0" err="1" smtClean="0"/>
              <a:t>Kết</a:t>
            </a:r>
            <a:r>
              <a:rPr lang="en-US" b="1" dirty="0" smtClean="0"/>
              <a:t> </a:t>
            </a:r>
            <a:r>
              <a:rPr lang="en-US" b="1" dirty="0" err="1" smtClean="0"/>
              <a:t>thúc</a:t>
            </a:r>
            <a:r>
              <a:rPr lang="en-US" b="1" dirty="0" smtClean="0"/>
              <a:t> </a:t>
            </a:r>
            <a:r>
              <a:rPr lang="en-US" b="1" dirty="0" err="1" smtClean="0"/>
              <a:t>chương</a:t>
            </a:r>
            <a:r>
              <a:rPr lang="en-US" b="1" dirty="0" smtClean="0"/>
              <a:t> </a:t>
            </a:r>
            <a:r>
              <a:rPr lang="en-US" b="1" dirty="0" err="1" smtClean="0"/>
              <a:t>trình</a:t>
            </a:r>
            <a:r>
              <a:rPr lang="en-US" b="1" dirty="0" smtClean="0"/>
              <a:t> </a:t>
            </a:r>
            <a:r>
              <a:rPr lang="en-US" b="1" dirty="0"/>
              <a:t>AIDS </a:t>
            </a:r>
            <a:r>
              <a:rPr lang="en-US" b="1" dirty="0" smtClean="0"/>
              <a:t>– </a:t>
            </a:r>
            <a:r>
              <a:rPr lang="en-US" b="1" dirty="0" err="1" smtClean="0"/>
              <a:t>tiến</a:t>
            </a:r>
            <a:r>
              <a:rPr lang="en-US" b="1" dirty="0" smtClean="0"/>
              <a:t> </a:t>
            </a:r>
            <a:r>
              <a:rPr lang="en-US" b="1" dirty="0" err="1" smtClean="0"/>
              <a:t>đô</a:t>
            </a:r>
            <a:r>
              <a:rPr lang="en-US" b="1" dirty="0" smtClean="0"/>
              <a:t>̣ </a:t>
            </a:r>
            <a:r>
              <a:rPr lang="en-US" b="1" dirty="0" err="1" smtClean="0"/>
              <a:t>đạt</a:t>
            </a:r>
            <a:r>
              <a:rPr lang="en-US" b="1" dirty="0" smtClean="0"/>
              <a:t> </a:t>
            </a:r>
            <a:r>
              <a:rPr lang="en-US" b="1" dirty="0" err="1" smtClean="0"/>
              <a:t>được</a:t>
            </a:r>
            <a:r>
              <a:rPr lang="en-US" b="1" dirty="0" smtClean="0"/>
              <a:t> </a:t>
            </a:r>
            <a:r>
              <a:rPr lang="en-US" b="1" dirty="0" err="1" smtClean="0"/>
              <a:t>mục</a:t>
            </a:r>
            <a:r>
              <a:rPr lang="en-US" b="1" dirty="0" smtClean="0"/>
              <a:t> </a:t>
            </a:r>
            <a:r>
              <a:rPr lang="en-US" b="1" dirty="0" err="1" smtClean="0"/>
              <a:t>tiêu</a:t>
            </a:r>
            <a:r>
              <a:rPr lang="en-US" b="1" dirty="0" smtClean="0"/>
              <a:t> 90–90–90</a:t>
            </a:r>
            <a:endParaRPr lang="en-US" b="1" dirty="0"/>
          </a:p>
          <a:p>
            <a:r>
              <a:rPr lang="en-US" b="1" dirty="0"/>
              <a:t>UNAIDS 2017</a:t>
            </a:r>
            <a:endParaRPr lang="en-MY" b="1" dirty="0"/>
          </a:p>
        </p:txBody>
      </p:sp>
    </p:spTree>
    <p:extLst>
      <p:ext uri="{BB962C8B-B14F-4D97-AF65-F5344CB8AC3E}">
        <p14:creationId xmlns:p14="http://schemas.microsoft.com/office/powerpoint/2010/main" val="14216087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D7FD581-295D-441F-8F3F-209E62E715E4}"/>
              </a:ext>
            </a:extLst>
          </p:cNvPr>
          <p:cNvPicPr>
            <a:picLocks noChangeAspect="1"/>
          </p:cNvPicPr>
          <p:nvPr/>
        </p:nvPicPr>
        <p:blipFill>
          <a:blip r:embed="rId3"/>
          <a:stretch>
            <a:fillRect/>
          </a:stretch>
        </p:blipFill>
        <p:spPr>
          <a:xfrm>
            <a:off x="1187572" y="643467"/>
            <a:ext cx="9816855" cy="5571066"/>
          </a:xfrm>
          <a:prstGeom prst="rect">
            <a:avLst/>
          </a:prstGeom>
        </p:spPr>
      </p:pic>
      <p:sp>
        <p:nvSpPr>
          <p:cNvPr id="3" name="Slide Number Placeholder 2">
            <a:extLst>
              <a:ext uri="{FF2B5EF4-FFF2-40B4-BE49-F238E27FC236}">
                <a16:creationId xmlns:a16="http://schemas.microsoft.com/office/drawing/2014/main" id="{F3B38319-FA9B-4A5E-B552-D00800AB6833}"/>
              </a:ext>
            </a:extLst>
          </p:cNvPr>
          <p:cNvSpPr>
            <a:spLocks noGrp="1"/>
          </p:cNvSpPr>
          <p:nvPr>
            <p:ph type="sldNum" sz="quarter" idx="12"/>
          </p:nvPr>
        </p:nvSpPr>
        <p:spPr/>
        <p:txBody>
          <a:bodyPr/>
          <a:lstStyle/>
          <a:p>
            <a:fld id="{07158C85-05FF-4C54-AAF5-A91C7A301EC0}" type="slidenum">
              <a:rPr lang="en-GB" smtClean="0"/>
              <a:t>15</a:t>
            </a:fld>
            <a:endParaRPr lang="en-GB"/>
          </a:p>
        </p:txBody>
      </p:sp>
    </p:spTree>
    <p:extLst>
      <p:ext uri="{BB962C8B-B14F-4D97-AF65-F5344CB8AC3E}">
        <p14:creationId xmlns:p14="http://schemas.microsoft.com/office/powerpoint/2010/main" val="1551445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4FA28-7218-4728-B4A9-E1CCF296217C}"/>
              </a:ext>
            </a:extLst>
          </p:cNvPr>
          <p:cNvSpPr>
            <a:spLocks noGrp="1"/>
          </p:cNvSpPr>
          <p:nvPr>
            <p:ph type="title"/>
          </p:nvPr>
        </p:nvSpPr>
        <p:spPr>
          <a:xfrm>
            <a:off x="727841" y="315310"/>
            <a:ext cx="10515600" cy="1325563"/>
          </a:xfrm>
        </p:spPr>
        <p:txBody>
          <a:bodyPr/>
          <a:lstStyle/>
          <a:p>
            <a:r>
              <a:rPr lang="en-GB" b="1" dirty="0" err="1" smtClean="0"/>
              <a:t>Các</a:t>
            </a:r>
            <a:r>
              <a:rPr lang="en-GB" b="1" dirty="0" smtClean="0"/>
              <a:t> </a:t>
            </a:r>
            <a:r>
              <a:rPr lang="en-GB" b="1" dirty="0" err="1" smtClean="0"/>
              <a:t>mục</a:t>
            </a:r>
            <a:r>
              <a:rPr lang="en-GB" b="1" dirty="0" smtClean="0"/>
              <a:t> </a:t>
            </a:r>
            <a:r>
              <a:rPr lang="en-GB" b="1" dirty="0" err="1" smtClean="0"/>
              <a:t>tiêu</a:t>
            </a:r>
            <a:r>
              <a:rPr lang="en-GB" b="1" dirty="0" smtClean="0"/>
              <a:t> 90-90-90</a:t>
            </a:r>
            <a:endParaRPr lang="en-GB" b="1" dirty="0"/>
          </a:p>
        </p:txBody>
      </p:sp>
      <p:sp>
        <p:nvSpPr>
          <p:cNvPr id="3" name="Content Placeholder 2">
            <a:extLst>
              <a:ext uri="{FF2B5EF4-FFF2-40B4-BE49-F238E27FC236}">
                <a16:creationId xmlns:a16="http://schemas.microsoft.com/office/drawing/2014/main" id="{AECA6003-43EE-4311-A294-3B345208EFFC}"/>
              </a:ext>
            </a:extLst>
          </p:cNvPr>
          <p:cNvSpPr>
            <a:spLocks noGrp="1"/>
          </p:cNvSpPr>
          <p:nvPr>
            <p:ph idx="1"/>
          </p:nvPr>
        </p:nvSpPr>
        <p:spPr/>
        <p:txBody>
          <a:bodyPr>
            <a:noAutofit/>
          </a:bodyPr>
          <a:lstStyle/>
          <a:p>
            <a:r>
              <a:rPr lang="en-US" dirty="0" err="1"/>
              <a:t>Hoàn</a:t>
            </a:r>
            <a:r>
              <a:rPr lang="en-US" dirty="0"/>
              <a:t> </a:t>
            </a:r>
            <a:r>
              <a:rPr lang="en-US" dirty="0" err="1"/>
              <a:t>toàn</a:t>
            </a:r>
            <a:r>
              <a:rPr lang="en-US" dirty="0"/>
              <a:t> </a:t>
            </a:r>
            <a:r>
              <a:rPr lang="en-US" dirty="0" err="1"/>
              <a:t>đạt</a:t>
            </a:r>
            <a:r>
              <a:rPr lang="en-US" dirty="0"/>
              <a:t> </a:t>
            </a:r>
            <a:r>
              <a:rPr lang="en-US" dirty="0" err="1"/>
              <a:t>được</a:t>
            </a:r>
            <a:r>
              <a:rPr lang="en-US" dirty="0"/>
              <a:t> </a:t>
            </a:r>
            <a:r>
              <a:rPr lang="en-US" dirty="0" err="1"/>
              <a:t>mục</a:t>
            </a:r>
            <a:r>
              <a:rPr lang="en-US" dirty="0"/>
              <a:t> </a:t>
            </a:r>
            <a:r>
              <a:rPr lang="en-US" dirty="0" err="1"/>
              <a:t>tiêu</a:t>
            </a:r>
            <a:r>
              <a:rPr lang="en-US" dirty="0"/>
              <a:t> </a:t>
            </a:r>
            <a:r>
              <a:rPr lang="vi-VN" dirty="0"/>
              <a:t>90-90-90</a:t>
            </a:r>
            <a:r>
              <a:rPr lang="en-US" dirty="0"/>
              <a:t> - </a:t>
            </a:r>
            <a:r>
              <a:rPr lang="vi-VN" dirty="0"/>
              <a:t>73% những người </a:t>
            </a:r>
            <a:r>
              <a:rPr lang="en-US" dirty="0"/>
              <a:t>có</a:t>
            </a:r>
            <a:r>
              <a:rPr lang="vi-VN" dirty="0"/>
              <a:t> HIV đang</a:t>
            </a:r>
            <a:r>
              <a:rPr lang="en-US" dirty="0"/>
              <a:t> </a:t>
            </a:r>
            <a:r>
              <a:rPr lang="en-US" dirty="0" err="1"/>
              <a:t>giảm</a:t>
            </a:r>
            <a:r>
              <a:rPr lang="en-US" dirty="0"/>
              <a:t> </a:t>
            </a:r>
            <a:r>
              <a:rPr lang="en-US" dirty="0" err="1"/>
              <a:t>sô</a:t>
            </a:r>
            <a:r>
              <a:rPr lang="en-US" dirty="0"/>
              <a:t>́ </a:t>
            </a:r>
            <a:r>
              <a:rPr lang="en-US" dirty="0" err="1"/>
              <a:t>lượng</a:t>
            </a:r>
            <a:r>
              <a:rPr lang="en-US" dirty="0"/>
              <a:t> virus</a:t>
            </a:r>
            <a:r>
              <a:rPr lang="vi-VN" dirty="0"/>
              <a:t>.</a:t>
            </a:r>
          </a:p>
          <a:p>
            <a:r>
              <a:rPr lang="vi-VN" dirty="0"/>
              <a:t>Chỉ có 7 nước đã đạt được điều này vào năm 2016:</a:t>
            </a:r>
            <a:r>
              <a:rPr lang="en-US" dirty="0"/>
              <a:t> </a:t>
            </a:r>
            <a:r>
              <a:rPr lang="vi-VN" dirty="0"/>
              <a:t>Botswana, Cambodia, Đan Mạch, </a:t>
            </a:r>
            <a:r>
              <a:rPr lang="en-US" dirty="0"/>
              <a:t>Ai-</a:t>
            </a:r>
            <a:r>
              <a:rPr lang="en-US" dirty="0" err="1"/>
              <a:t>len</a:t>
            </a:r>
            <a:r>
              <a:rPr lang="vi-VN" dirty="0"/>
              <a:t>, Singapore, Thụy Điển và Vương quốc Anh.</a:t>
            </a:r>
            <a:endParaRPr lang="en-US" dirty="0"/>
          </a:p>
        </p:txBody>
      </p:sp>
      <p:sp>
        <p:nvSpPr>
          <p:cNvPr id="5" name="Slide Number Placeholder 4">
            <a:extLst>
              <a:ext uri="{FF2B5EF4-FFF2-40B4-BE49-F238E27FC236}">
                <a16:creationId xmlns:a16="http://schemas.microsoft.com/office/drawing/2014/main" id="{1145470A-F495-42C8-9E4E-333EBCA31D15}"/>
              </a:ext>
            </a:extLst>
          </p:cNvPr>
          <p:cNvSpPr>
            <a:spLocks noGrp="1"/>
          </p:cNvSpPr>
          <p:nvPr>
            <p:ph type="sldNum" sz="quarter" idx="12"/>
          </p:nvPr>
        </p:nvSpPr>
        <p:spPr/>
        <p:txBody>
          <a:bodyPr/>
          <a:lstStyle/>
          <a:p>
            <a:fld id="{07158C85-05FF-4C54-AAF5-A91C7A301EC0}" type="slidenum">
              <a:rPr lang="en-GB" smtClean="0"/>
              <a:t>16</a:t>
            </a:fld>
            <a:endParaRPr lang="en-GB"/>
          </a:p>
        </p:txBody>
      </p:sp>
    </p:spTree>
    <p:extLst>
      <p:ext uri="{BB962C8B-B14F-4D97-AF65-F5344CB8AC3E}">
        <p14:creationId xmlns:p14="http://schemas.microsoft.com/office/powerpoint/2010/main" val="40622366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video game&#10;&#10;Description generated with high confidence">
            <a:extLst>
              <a:ext uri="{FF2B5EF4-FFF2-40B4-BE49-F238E27FC236}">
                <a16:creationId xmlns:a16="http://schemas.microsoft.com/office/drawing/2014/main" id="{3EF87B3D-BE16-4C0A-97F2-1B7F24EC437E}"/>
              </a:ext>
            </a:extLst>
          </p:cNvPr>
          <p:cNvPicPr>
            <a:picLocks noChangeAspect="1"/>
          </p:cNvPicPr>
          <p:nvPr/>
        </p:nvPicPr>
        <p:blipFill>
          <a:blip r:embed="rId2"/>
          <a:stretch>
            <a:fillRect/>
          </a:stretch>
        </p:blipFill>
        <p:spPr>
          <a:xfrm>
            <a:off x="643467" y="743628"/>
            <a:ext cx="10905066" cy="5370744"/>
          </a:xfrm>
          <a:prstGeom prst="rect">
            <a:avLst/>
          </a:prstGeom>
        </p:spPr>
      </p:pic>
      <p:sp>
        <p:nvSpPr>
          <p:cNvPr id="3" name="Slide Number Placeholder 2">
            <a:extLst>
              <a:ext uri="{FF2B5EF4-FFF2-40B4-BE49-F238E27FC236}">
                <a16:creationId xmlns:a16="http://schemas.microsoft.com/office/drawing/2014/main" id="{DD73295E-0C7E-4659-8D9F-2F676A6E2687}"/>
              </a:ext>
            </a:extLst>
          </p:cNvPr>
          <p:cNvSpPr>
            <a:spLocks noGrp="1"/>
          </p:cNvSpPr>
          <p:nvPr>
            <p:ph type="sldNum" sz="quarter" idx="12"/>
          </p:nvPr>
        </p:nvSpPr>
        <p:spPr/>
        <p:txBody>
          <a:bodyPr/>
          <a:lstStyle/>
          <a:p>
            <a:fld id="{07158C85-05FF-4C54-AAF5-A91C7A301EC0}" type="slidenum">
              <a:rPr lang="en-GB" smtClean="0"/>
              <a:t>17</a:t>
            </a:fld>
            <a:endParaRPr lang="en-GB"/>
          </a:p>
        </p:txBody>
      </p:sp>
    </p:spTree>
    <p:extLst>
      <p:ext uri="{BB962C8B-B14F-4D97-AF65-F5344CB8AC3E}">
        <p14:creationId xmlns:p14="http://schemas.microsoft.com/office/powerpoint/2010/main" val="19157291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ell phone&#10;&#10;Description generated with very high confidence">
            <a:extLst>
              <a:ext uri="{FF2B5EF4-FFF2-40B4-BE49-F238E27FC236}">
                <a16:creationId xmlns:a16="http://schemas.microsoft.com/office/drawing/2014/main" id="{6703F630-E9D8-474F-BEA8-54E2598E5F5A}"/>
              </a:ext>
            </a:extLst>
          </p:cNvPr>
          <p:cNvPicPr>
            <a:picLocks noChangeAspect="1"/>
          </p:cNvPicPr>
          <p:nvPr/>
        </p:nvPicPr>
        <p:blipFill rotWithShape="1">
          <a:blip r:embed="rId2"/>
          <a:srcRect r="2223" b="1"/>
          <a:stretch/>
        </p:blipFill>
        <p:spPr>
          <a:xfrm>
            <a:off x="20" y="10"/>
            <a:ext cx="12191980" cy="6857990"/>
          </a:xfrm>
          <a:prstGeom prst="rect">
            <a:avLst/>
          </a:prstGeom>
        </p:spPr>
      </p:pic>
      <p:sp>
        <p:nvSpPr>
          <p:cNvPr id="4" name="Slide Number Placeholder 3">
            <a:extLst>
              <a:ext uri="{FF2B5EF4-FFF2-40B4-BE49-F238E27FC236}">
                <a16:creationId xmlns:a16="http://schemas.microsoft.com/office/drawing/2014/main" id="{10162477-5DB2-45FB-B474-5FE365EEC4E4}"/>
              </a:ext>
            </a:extLst>
          </p:cNvPr>
          <p:cNvSpPr>
            <a:spLocks noGrp="1"/>
          </p:cNvSpPr>
          <p:nvPr>
            <p:ph type="sldNum" sz="quarter" idx="12"/>
          </p:nvPr>
        </p:nvSpPr>
        <p:spPr/>
        <p:txBody>
          <a:bodyPr/>
          <a:lstStyle/>
          <a:p>
            <a:fld id="{07158C85-05FF-4C54-AAF5-A91C7A301EC0}" type="slidenum">
              <a:rPr lang="en-GB" smtClean="0"/>
              <a:t>18</a:t>
            </a:fld>
            <a:endParaRPr lang="en-GB"/>
          </a:p>
        </p:txBody>
      </p:sp>
    </p:spTree>
    <p:extLst>
      <p:ext uri="{BB962C8B-B14F-4D97-AF65-F5344CB8AC3E}">
        <p14:creationId xmlns:p14="http://schemas.microsoft.com/office/powerpoint/2010/main" val="4114088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94DAD6A-418E-451D-87F3-0000A118BB99}"/>
              </a:ext>
            </a:extLst>
          </p:cNvPr>
          <p:cNvPicPr>
            <a:picLocks noChangeAspect="1"/>
          </p:cNvPicPr>
          <p:nvPr/>
        </p:nvPicPr>
        <p:blipFill>
          <a:blip r:embed="rId2"/>
          <a:stretch>
            <a:fillRect/>
          </a:stretch>
        </p:blipFill>
        <p:spPr>
          <a:xfrm>
            <a:off x="154983" y="1024759"/>
            <a:ext cx="6324347" cy="5476780"/>
          </a:xfrm>
          <a:prstGeom prst="rect">
            <a:avLst/>
          </a:prstGeom>
        </p:spPr>
      </p:pic>
      <p:sp>
        <p:nvSpPr>
          <p:cNvPr id="4" name="Slide Number Placeholder 3">
            <a:extLst>
              <a:ext uri="{FF2B5EF4-FFF2-40B4-BE49-F238E27FC236}">
                <a16:creationId xmlns:a16="http://schemas.microsoft.com/office/drawing/2014/main" id="{91DF3C62-6947-49A6-9011-F940DD1840D7}"/>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2EFAECA-E0D7-48F0-81A2-2881E0A519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Content Placeholder 10">
            <a:extLst>
              <a:ext uri="{FF2B5EF4-FFF2-40B4-BE49-F238E27FC236}">
                <a16:creationId xmlns:a16="http://schemas.microsoft.com/office/drawing/2014/main" id="{0EFCF868-65D3-4C0B-A7F9-91E621A81BC9}"/>
              </a:ext>
            </a:extLst>
          </p:cNvPr>
          <p:cNvSpPr txBox="1">
            <a:spLocks/>
          </p:cNvSpPr>
          <p:nvPr/>
        </p:nvSpPr>
        <p:spPr>
          <a:xfrm>
            <a:off x="7143671" y="333213"/>
            <a:ext cx="4743530" cy="628456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vi-VN" dirty="0">
                <a:latin typeface="Arial" pitchFamily="34" charset="0"/>
                <a:cs typeface="Arial" pitchFamily="34" charset="0"/>
              </a:rPr>
              <a:t>Rào cản pháp lý ở các nước Đông Nam Á và Thái Bình Dương</a:t>
            </a:r>
          </a:p>
          <a:p>
            <a:pPr algn="just"/>
            <a:r>
              <a:rPr lang="vi-VN" dirty="0">
                <a:latin typeface="Arial" pitchFamily="34" charset="0"/>
                <a:cs typeface="Arial" pitchFamily="34" charset="0"/>
              </a:rPr>
              <a:t>Tất cả 38 quốc gia vẫn có </a:t>
            </a:r>
            <a:r>
              <a:rPr lang="en-US" dirty="0" err="1" smtClean="0">
                <a:latin typeface="Arial" pitchFamily="34" charset="0"/>
                <a:cs typeface="Arial" pitchFamily="34" charset="0"/>
              </a:rPr>
              <a:t>những</a:t>
            </a:r>
            <a:r>
              <a:rPr lang="en-US" dirty="0" smtClean="0">
                <a:latin typeface="Arial" pitchFamily="34" charset="0"/>
                <a:cs typeface="Arial" pitchFamily="34" charset="0"/>
              </a:rPr>
              <a:t> </a:t>
            </a:r>
            <a:r>
              <a:rPr lang="en-US" dirty="0" err="1" smtClean="0">
                <a:latin typeface="Arial" pitchFamily="34" charset="0"/>
                <a:cs typeface="Arial" pitchFamily="34" charset="0"/>
              </a:rPr>
              <a:t>điều</a:t>
            </a:r>
            <a:r>
              <a:rPr lang="en-US" dirty="0" smtClean="0">
                <a:latin typeface="Arial" pitchFamily="34" charset="0"/>
                <a:cs typeface="Arial" pitchFamily="34" charset="0"/>
              </a:rPr>
              <a:t> </a:t>
            </a:r>
            <a:r>
              <a:rPr lang="vi-VN" dirty="0" smtClean="0">
                <a:latin typeface="Arial" pitchFamily="34" charset="0"/>
                <a:cs typeface="Arial" pitchFamily="34" charset="0"/>
              </a:rPr>
              <a:t>luật ngăn </a:t>
            </a:r>
            <a:r>
              <a:rPr lang="vi-VN" dirty="0">
                <a:latin typeface="Arial" pitchFamily="34" charset="0"/>
                <a:cs typeface="Arial" pitchFamily="34" charset="0"/>
              </a:rPr>
              <a:t>cản sự đáp ứng với HIV.</a:t>
            </a:r>
          </a:p>
          <a:p>
            <a:pPr lvl="1" algn="just"/>
            <a:r>
              <a:rPr lang="vi-VN" sz="3500" b="1" dirty="0">
                <a:latin typeface="Arial" pitchFamily="34" charset="0"/>
                <a:cs typeface="Arial" pitchFamily="34" charset="0"/>
              </a:rPr>
              <a:t>37</a:t>
            </a:r>
            <a:r>
              <a:rPr lang="vi-VN" dirty="0">
                <a:latin typeface="Arial" pitchFamily="34" charset="0"/>
                <a:cs typeface="Arial" pitchFamily="34" charset="0"/>
              </a:rPr>
              <a:t> hình sự hóa một số khía cạnh của </a:t>
            </a:r>
            <a:r>
              <a:rPr lang="en-US" dirty="0" err="1" smtClean="0">
                <a:latin typeface="Arial" pitchFamily="34" charset="0"/>
                <a:cs typeface="Arial" pitchFamily="34" charset="0"/>
              </a:rPr>
              <a:t>mại</a:t>
            </a:r>
            <a:r>
              <a:rPr lang="en-US" dirty="0" smtClean="0">
                <a:latin typeface="Arial" pitchFamily="34" charset="0"/>
                <a:cs typeface="Arial" pitchFamily="34" charset="0"/>
              </a:rPr>
              <a:t> </a:t>
            </a:r>
            <a:r>
              <a:rPr lang="en-US" dirty="0" err="1" smtClean="0">
                <a:latin typeface="Arial" pitchFamily="34" charset="0"/>
                <a:cs typeface="Arial" pitchFamily="34" charset="0"/>
              </a:rPr>
              <a:t>dâm</a:t>
            </a:r>
            <a:endParaRPr lang="vi-VN" dirty="0">
              <a:latin typeface="Arial" pitchFamily="34" charset="0"/>
              <a:cs typeface="Arial" pitchFamily="34" charset="0"/>
            </a:endParaRPr>
          </a:p>
          <a:p>
            <a:pPr lvl="1" algn="just"/>
            <a:r>
              <a:rPr lang="vi-VN" sz="3500" b="1" dirty="0">
                <a:latin typeface="Arial" pitchFamily="34" charset="0"/>
                <a:cs typeface="Arial" pitchFamily="34" charset="0"/>
              </a:rPr>
              <a:t>11 </a:t>
            </a:r>
            <a:r>
              <a:rPr lang="vi-VN" dirty="0">
                <a:latin typeface="Arial" pitchFamily="34" charset="0"/>
                <a:cs typeface="Arial" pitchFamily="34" charset="0"/>
              </a:rPr>
              <a:t>có các trung tâm giam giữ bắt buộc đối với những người sử dụng ma túy</a:t>
            </a:r>
          </a:p>
          <a:p>
            <a:pPr lvl="1" algn="just"/>
            <a:r>
              <a:rPr lang="vi-VN" sz="3500" b="1" dirty="0">
                <a:latin typeface="Arial" pitchFamily="34" charset="0"/>
                <a:cs typeface="Arial" pitchFamily="34" charset="0"/>
              </a:rPr>
              <a:t>15</a:t>
            </a:r>
            <a:r>
              <a:rPr lang="vi-VN" dirty="0">
                <a:latin typeface="Arial" pitchFamily="34" charset="0"/>
                <a:cs typeface="Arial" pitchFamily="34" charset="0"/>
              </a:rPr>
              <a:t> có hình phạt tử hình đối với các tội phạm về ma túy</a:t>
            </a:r>
          </a:p>
          <a:p>
            <a:pPr lvl="1" algn="just"/>
            <a:r>
              <a:rPr lang="vi-VN" sz="3500" b="1" dirty="0">
                <a:latin typeface="Arial" pitchFamily="34" charset="0"/>
                <a:cs typeface="Arial" pitchFamily="34" charset="0"/>
              </a:rPr>
              <a:t>17 </a:t>
            </a:r>
            <a:r>
              <a:rPr lang="vi-VN" dirty="0">
                <a:latin typeface="Arial" pitchFamily="34" charset="0"/>
                <a:cs typeface="Arial" pitchFamily="34" charset="0"/>
              </a:rPr>
              <a:t>hình sự hóa mối quan hệ đồng tính</a:t>
            </a:r>
          </a:p>
          <a:p>
            <a:pPr lvl="1" algn="just"/>
            <a:r>
              <a:rPr lang="vi-VN" sz="3500" b="1" dirty="0">
                <a:latin typeface="Arial" pitchFamily="34" charset="0"/>
                <a:cs typeface="Arial" pitchFamily="34" charset="0"/>
              </a:rPr>
              <a:t>10</a:t>
            </a:r>
            <a:r>
              <a:rPr lang="vi-VN" dirty="0">
                <a:latin typeface="Arial" pitchFamily="34" charset="0"/>
                <a:cs typeface="Arial" pitchFamily="34" charset="0"/>
              </a:rPr>
              <a:t> quy định một số hình thức hạn chế về nhập cảnh, lưu trú và cư trú của người </a:t>
            </a:r>
            <a:r>
              <a:rPr lang="en-US" dirty="0" err="1" smtClean="0">
                <a:latin typeface="Arial" pitchFamily="34" charset="0"/>
                <a:cs typeface="Arial" pitchFamily="34" charset="0"/>
              </a:rPr>
              <a:t>nhiễm</a:t>
            </a:r>
            <a:r>
              <a:rPr lang="en-US" dirty="0" smtClean="0">
                <a:latin typeface="Arial" pitchFamily="34" charset="0"/>
                <a:cs typeface="Arial" pitchFamily="34" charset="0"/>
              </a:rPr>
              <a:t> </a:t>
            </a:r>
            <a:r>
              <a:rPr lang="vi-VN" dirty="0" smtClean="0">
                <a:latin typeface="Arial" pitchFamily="34" charset="0"/>
                <a:cs typeface="Arial" pitchFamily="34" charset="0"/>
              </a:rPr>
              <a:t>HIV </a:t>
            </a:r>
            <a:r>
              <a:rPr lang="vi-VN" dirty="0">
                <a:latin typeface="Arial" pitchFamily="34" charset="0"/>
                <a:cs typeface="Arial" pitchFamily="34" charset="0"/>
              </a:rPr>
              <a:t>dựa trên tình trạng HIV của họ</a:t>
            </a:r>
            <a:endParaRPr lang="en-US" dirty="0">
              <a:latin typeface="Arial" pitchFamily="34" charset="0"/>
              <a:cs typeface="Arial" pitchFamily="34" charset="0"/>
            </a:endParaRPr>
          </a:p>
        </p:txBody>
      </p:sp>
    </p:spTree>
    <p:extLst>
      <p:ext uri="{BB962C8B-B14F-4D97-AF65-F5344CB8AC3E}">
        <p14:creationId xmlns:p14="http://schemas.microsoft.com/office/powerpoint/2010/main" val="10164424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840" y="317827"/>
            <a:ext cx="11797862" cy="1325563"/>
          </a:xfrm>
        </p:spPr>
        <p:txBody>
          <a:bodyPr>
            <a:normAutofit fontScale="90000"/>
          </a:bodyPr>
          <a:lstStyle/>
          <a:p>
            <a:r>
              <a:rPr lang="en-US" b="1" dirty="0" err="1" smtClean="0"/>
              <a:t>Dư</a:t>
            </a:r>
            <a:r>
              <a:rPr lang="en-US" b="1" dirty="0" smtClean="0"/>
              <a:t>̃ </a:t>
            </a:r>
            <a:r>
              <a:rPr lang="en-US" b="1" dirty="0" err="1" smtClean="0"/>
              <a:t>liệu</a:t>
            </a:r>
            <a:r>
              <a:rPr lang="en-US" b="1" dirty="0" smtClean="0"/>
              <a:t> </a:t>
            </a:r>
            <a:r>
              <a:rPr lang="en-US" b="1" dirty="0" err="1" smtClean="0"/>
              <a:t>của</a:t>
            </a:r>
            <a:r>
              <a:rPr lang="en-US" b="1" dirty="0" smtClean="0"/>
              <a:t> </a:t>
            </a:r>
            <a:r>
              <a:rPr lang="en-US" b="1" dirty="0" err="1" smtClean="0"/>
              <a:t>chúng</a:t>
            </a:r>
            <a:r>
              <a:rPr lang="en-US" b="1" dirty="0" smtClean="0"/>
              <a:t> ta có </a:t>
            </a:r>
            <a:r>
              <a:rPr lang="en-US" b="1" dirty="0" err="1" smtClean="0"/>
              <a:t>tư</a:t>
            </a:r>
            <a:r>
              <a:rPr lang="en-US" b="1" dirty="0" smtClean="0"/>
              <a:t>̀ </a:t>
            </a:r>
            <a:r>
              <a:rPr lang="en-US" b="1" dirty="0" err="1" smtClean="0"/>
              <a:t>đâu</a:t>
            </a:r>
            <a:r>
              <a:rPr lang="en-US" b="1" dirty="0" smtClean="0"/>
              <a:t> và </a:t>
            </a:r>
            <a:r>
              <a:rPr lang="en-US" b="1" dirty="0" err="1" smtClean="0"/>
              <a:t>chúng</a:t>
            </a:r>
            <a:r>
              <a:rPr lang="en-US" b="1" dirty="0" smtClean="0"/>
              <a:t> ta </a:t>
            </a:r>
            <a:r>
              <a:rPr lang="en-US" b="1" dirty="0" err="1" smtClean="0"/>
              <a:t>nên</a:t>
            </a:r>
            <a:r>
              <a:rPr lang="en-US" b="1" dirty="0" smtClean="0"/>
              <a:t> </a:t>
            </a:r>
            <a:r>
              <a:rPr lang="en-US" b="1" dirty="0" err="1" smtClean="0"/>
              <a:t>sư</a:t>
            </a:r>
            <a:r>
              <a:rPr lang="en-US" b="1" dirty="0" smtClean="0"/>
              <a:t>̉ </a:t>
            </a:r>
            <a:r>
              <a:rPr lang="en-US" b="1" dirty="0" err="1" smtClean="0"/>
              <a:t>dụng</a:t>
            </a:r>
            <a:r>
              <a:rPr lang="en-US" b="1" dirty="0" smtClean="0"/>
              <a:t> nó </a:t>
            </a:r>
            <a:r>
              <a:rPr lang="en-US" b="1" dirty="0" err="1" smtClean="0"/>
              <a:t>như</a:t>
            </a:r>
            <a:r>
              <a:rPr lang="en-US" b="1" dirty="0" smtClean="0"/>
              <a:t> </a:t>
            </a:r>
            <a:r>
              <a:rPr lang="en-US" b="1" dirty="0" err="1" smtClean="0"/>
              <a:t>thê</a:t>
            </a:r>
            <a:r>
              <a:rPr lang="en-US" b="1" dirty="0" smtClean="0"/>
              <a:t>́ </a:t>
            </a:r>
            <a:r>
              <a:rPr lang="en-US" b="1" dirty="0" err="1" smtClean="0"/>
              <a:t>nào</a:t>
            </a:r>
            <a:r>
              <a:rPr lang="en-US" b="1" dirty="0" smtClean="0"/>
              <a:t>? (</a:t>
            </a:r>
            <a:r>
              <a:rPr lang="en-US" b="1" dirty="0" err="1" smtClean="0"/>
              <a:t>Thảo</a:t>
            </a:r>
            <a:r>
              <a:rPr lang="en-US" b="1" dirty="0" smtClean="0"/>
              <a:t> </a:t>
            </a:r>
            <a:r>
              <a:rPr lang="en-US" b="1" dirty="0" err="1" smtClean="0"/>
              <a:t>luận</a:t>
            </a:r>
            <a:r>
              <a:rPr lang="en-US" b="1" dirty="0" smtClean="0"/>
              <a:t> </a:t>
            </a:r>
            <a:r>
              <a:rPr lang="en-US" b="1" dirty="0" err="1" smtClean="0"/>
              <a:t>toàn</a:t>
            </a:r>
            <a:r>
              <a:rPr lang="en-US" b="1" dirty="0" smtClean="0"/>
              <a:t> </a:t>
            </a:r>
            <a:r>
              <a:rPr lang="en-US" b="1" dirty="0" err="1" smtClean="0"/>
              <a:t>thê</a:t>
            </a:r>
            <a:r>
              <a:rPr lang="en-US" b="1" dirty="0" smtClean="0"/>
              <a:t>̉)</a:t>
            </a:r>
            <a:r>
              <a:rPr lang="en-US" b="1" dirty="0"/>
              <a:t/>
            </a:r>
            <a:br>
              <a:rPr lang="en-US" b="1" dirty="0"/>
            </a:br>
            <a:endParaRPr lang="en-US" b="1" dirty="0"/>
          </a:p>
        </p:txBody>
      </p:sp>
      <p:sp>
        <p:nvSpPr>
          <p:cNvPr id="3" name="Content Placeholder 2"/>
          <p:cNvSpPr>
            <a:spLocks noGrp="1"/>
          </p:cNvSpPr>
          <p:nvPr>
            <p:ph idx="1"/>
          </p:nvPr>
        </p:nvSpPr>
        <p:spPr>
          <a:xfrm>
            <a:off x="441434" y="1825625"/>
            <a:ext cx="11445766" cy="4351338"/>
          </a:xfrm>
        </p:spPr>
        <p:txBody>
          <a:bodyPr>
            <a:normAutofit/>
          </a:bodyPr>
          <a:lstStyle/>
          <a:p>
            <a:pPr lvl="0">
              <a:lnSpc>
                <a:spcPct val="110000"/>
              </a:lnSpc>
            </a:pPr>
            <a:r>
              <a:rPr lang="vi-VN" dirty="0"/>
              <a:t>Dữ liệu mà các chương trình của </a:t>
            </a:r>
            <a:r>
              <a:rPr lang="en-US" dirty="0" err="1"/>
              <a:t>anh</a:t>
            </a:r>
            <a:r>
              <a:rPr lang="en-US" dirty="0"/>
              <a:t>/chị</a:t>
            </a:r>
            <a:r>
              <a:rPr lang="vi-VN" dirty="0"/>
              <a:t> sử dụng để báo cáo và đưa ra quyết định</a:t>
            </a:r>
            <a:r>
              <a:rPr lang="en-US" dirty="0"/>
              <a:t> là </a:t>
            </a:r>
            <a:r>
              <a:rPr lang="en-US" dirty="0" err="1"/>
              <a:t>lấy</a:t>
            </a:r>
            <a:r>
              <a:rPr lang="en-US" dirty="0"/>
              <a:t> </a:t>
            </a:r>
            <a:r>
              <a:rPr lang="vi-VN" dirty="0"/>
              <a:t>từ đâu? </a:t>
            </a:r>
            <a:r>
              <a:rPr lang="en-US" dirty="0"/>
              <a:t>có</a:t>
            </a:r>
            <a:r>
              <a:rPr lang="vi-VN" dirty="0"/>
              <a:t> đáng tin cậy</a:t>
            </a:r>
            <a:r>
              <a:rPr lang="en-US" dirty="0"/>
              <a:t> </a:t>
            </a:r>
            <a:r>
              <a:rPr lang="en-US" dirty="0" err="1"/>
              <a:t>không</a:t>
            </a:r>
            <a:r>
              <a:rPr lang="vi-VN" dirty="0"/>
              <a:t>?</a:t>
            </a:r>
          </a:p>
          <a:p>
            <a:pPr lvl="0">
              <a:lnSpc>
                <a:spcPct val="110000"/>
              </a:lnSpc>
            </a:pPr>
            <a:r>
              <a:rPr lang="vi-VN" dirty="0"/>
              <a:t>Vai trò của Hệ thống Thông tin Quản lý (MISs) trong việc sử dụng dữ liệu là gì? (trong chương trình của </a:t>
            </a:r>
            <a:r>
              <a:rPr lang="en-US" dirty="0" err="1"/>
              <a:t>anh</a:t>
            </a:r>
            <a:r>
              <a:rPr lang="en-US" dirty="0"/>
              <a:t>/chị</a:t>
            </a:r>
            <a:r>
              <a:rPr lang="vi-VN" dirty="0"/>
              <a:t> hoặc chương trình quốc gia của </a:t>
            </a:r>
            <a:r>
              <a:rPr lang="en-US" dirty="0" err="1"/>
              <a:t>anh</a:t>
            </a:r>
            <a:r>
              <a:rPr lang="en-US" dirty="0"/>
              <a:t>/chị</a:t>
            </a:r>
            <a:r>
              <a:rPr lang="vi-VN" dirty="0"/>
              <a:t>).</a:t>
            </a:r>
          </a:p>
          <a:p>
            <a:pPr lvl="0">
              <a:lnSpc>
                <a:spcPct val="110000"/>
              </a:lnSpc>
            </a:pPr>
            <a:r>
              <a:rPr lang="en-US" dirty="0"/>
              <a:t>Có </a:t>
            </a:r>
            <a:r>
              <a:rPr lang="en-US" dirty="0" err="1"/>
              <a:t>những</a:t>
            </a:r>
            <a:r>
              <a:rPr lang="en-US" dirty="0"/>
              <a:t> c</a:t>
            </a:r>
            <a:r>
              <a:rPr lang="vi-VN" dirty="0"/>
              <a:t>ông cụ và hệ thống </a:t>
            </a:r>
            <a:r>
              <a:rPr lang="en-US" dirty="0" err="1"/>
              <a:t>nào</a:t>
            </a:r>
            <a:r>
              <a:rPr lang="en-US" dirty="0"/>
              <a:t> </a:t>
            </a:r>
            <a:r>
              <a:rPr lang="en-US" dirty="0" err="1"/>
              <a:t>khác</a:t>
            </a:r>
            <a:r>
              <a:rPr lang="vi-VN" dirty="0"/>
              <a:t> để </a:t>
            </a:r>
            <a:r>
              <a:rPr lang="en-US" dirty="0" err="1"/>
              <a:t>giám</a:t>
            </a:r>
            <a:r>
              <a:rPr lang="en-US" dirty="0"/>
              <a:t> </a:t>
            </a:r>
            <a:r>
              <a:rPr lang="en-US" dirty="0" err="1"/>
              <a:t>sát</a:t>
            </a:r>
            <a:r>
              <a:rPr lang="en-US" dirty="0"/>
              <a:t> </a:t>
            </a:r>
            <a:r>
              <a:rPr lang="vi-VN" dirty="0"/>
              <a:t>dự án và công </a:t>
            </a:r>
            <a:r>
              <a:rPr lang="en-US" dirty="0" err="1"/>
              <a:t>tác</a:t>
            </a:r>
            <a:r>
              <a:rPr lang="vi-VN" dirty="0"/>
              <a:t> tổ chức?</a:t>
            </a:r>
            <a:endParaRPr lang="en-US" dirty="0"/>
          </a:p>
        </p:txBody>
      </p:sp>
      <p:sp>
        <p:nvSpPr>
          <p:cNvPr id="5" name="Slide Number Placeholder 4">
            <a:extLst>
              <a:ext uri="{FF2B5EF4-FFF2-40B4-BE49-F238E27FC236}">
                <a16:creationId xmlns:a16="http://schemas.microsoft.com/office/drawing/2014/main" id="{1C7C34A8-8A24-4618-B625-947E11C15248}"/>
              </a:ext>
            </a:extLst>
          </p:cNvPr>
          <p:cNvSpPr>
            <a:spLocks noGrp="1"/>
          </p:cNvSpPr>
          <p:nvPr>
            <p:ph type="sldNum" sz="quarter" idx="12"/>
          </p:nvPr>
        </p:nvSpPr>
        <p:spPr/>
        <p:txBody>
          <a:bodyPr/>
          <a:lstStyle/>
          <a:p>
            <a:fld id="{07158C85-05FF-4C54-AAF5-A91C7A301EC0}" type="slidenum">
              <a:rPr lang="en-GB" smtClean="0"/>
              <a:t>2</a:t>
            </a:fld>
            <a:endParaRPr lang="en-GB"/>
          </a:p>
        </p:txBody>
      </p:sp>
    </p:spTree>
    <p:extLst>
      <p:ext uri="{BB962C8B-B14F-4D97-AF65-F5344CB8AC3E}">
        <p14:creationId xmlns:p14="http://schemas.microsoft.com/office/powerpoint/2010/main" val="2570156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FEFCA2BD-2786-47E4-9615-6273C4323F92}"/>
              </a:ext>
            </a:extLst>
          </p:cNvPr>
          <p:cNvPicPr>
            <a:picLocks noChangeAspect="1"/>
          </p:cNvPicPr>
          <p:nvPr/>
        </p:nvPicPr>
        <p:blipFill>
          <a:blip r:embed="rId3"/>
          <a:stretch>
            <a:fillRect/>
          </a:stretch>
        </p:blipFill>
        <p:spPr>
          <a:xfrm>
            <a:off x="0" y="155277"/>
            <a:ext cx="12072343" cy="6573327"/>
          </a:xfrm>
          <a:prstGeom prst="rect">
            <a:avLst/>
          </a:prstGeom>
        </p:spPr>
      </p:pic>
      <p:sp>
        <p:nvSpPr>
          <p:cNvPr id="4" name="Slide Number Placeholder 3">
            <a:extLst>
              <a:ext uri="{FF2B5EF4-FFF2-40B4-BE49-F238E27FC236}">
                <a16:creationId xmlns:a16="http://schemas.microsoft.com/office/drawing/2014/main" id="{7533910B-05CF-43E2-A94D-5E425EF9C190}"/>
              </a:ext>
            </a:extLst>
          </p:cNvPr>
          <p:cNvSpPr>
            <a:spLocks noGrp="1"/>
          </p:cNvSpPr>
          <p:nvPr>
            <p:ph type="sldNum" sz="quarter" idx="12"/>
          </p:nvPr>
        </p:nvSpPr>
        <p:spPr/>
        <p:txBody>
          <a:bodyPr/>
          <a:lstStyle/>
          <a:p>
            <a:fld id="{07158C85-05FF-4C54-AAF5-A91C7A301EC0}" type="slidenum">
              <a:rPr lang="en-GB" smtClean="0"/>
              <a:t>20</a:t>
            </a:fld>
            <a:endParaRPr lang="en-GB"/>
          </a:p>
        </p:txBody>
      </p:sp>
    </p:spTree>
    <p:extLst>
      <p:ext uri="{BB962C8B-B14F-4D97-AF65-F5344CB8AC3E}">
        <p14:creationId xmlns:p14="http://schemas.microsoft.com/office/powerpoint/2010/main" val="1538720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276B1C6-8D9A-48C9-B9B3-17ADFACED271}"/>
              </a:ext>
            </a:extLst>
          </p:cNvPr>
          <p:cNvPicPr>
            <a:picLocks noChangeAspect="1"/>
          </p:cNvPicPr>
          <p:nvPr/>
        </p:nvPicPr>
        <p:blipFill>
          <a:blip r:embed="rId3"/>
          <a:stretch>
            <a:fillRect/>
          </a:stretch>
        </p:blipFill>
        <p:spPr>
          <a:xfrm>
            <a:off x="311605" y="-39008"/>
            <a:ext cx="11472080" cy="6897008"/>
          </a:xfrm>
          <a:prstGeom prst="rect">
            <a:avLst/>
          </a:prstGeom>
        </p:spPr>
      </p:pic>
      <p:sp>
        <p:nvSpPr>
          <p:cNvPr id="4" name="Slide Number Placeholder 3">
            <a:extLst>
              <a:ext uri="{FF2B5EF4-FFF2-40B4-BE49-F238E27FC236}">
                <a16:creationId xmlns:a16="http://schemas.microsoft.com/office/drawing/2014/main" id="{57C63D9D-7500-4E8B-BE6B-A162B2709FA2}"/>
              </a:ext>
            </a:extLst>
          </p:cNvPr>
          <p:cNvSpPr>
            <a:spLocks noGrp="1"/>
          </p:cNvSpPr>
          <p:nvPr>
            <p:ph type="sldNum" sz="quarter" idx="12"/>
          </p:nvPr>
        </p:nvSpPr>
        <p:spPr/>
        <p:txBody>
          <a:bodyPr/>
          <a:lstStyle/>
          <a:p>
            <a:fld id="{07158C85-05FF-4C54-AAF5-A91C7A301EC0}" type="slidenum">
              <a:rPr lang="en-GB" smtClean="0"/>
              <a:t>21</a:t>
            </a:fld>
            <a:endParaRPr lang="en-GB"/>
          </a:p>
        </p:txBody>
      </p:sp>
    </p:spTree>
    <p:extLst>
      <p:ext uri="{BB962C8B-B14F-4D97-AF65-F5344CB8AC3E}">
        <p14:creationId xmlns:p14="http://schemas.microsoft.com/office/powerpoint/2010/main" val="1002266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996766B-1B17-4D0A-8915-4B81B56F0E5E}"/>
              </a:ext>
            </a:extLst>
          </p:cNvPr>
          <p:cNvPicPr>
            <a:picLocks noChangeAspect="1"/>
          </p:cNvPicPr>
          <p:nvPr/>
        </p:nvPicPr>
        <p:blipFill rotWithShape="1">
          <a:blip r:embed="rId3"/>
          <a:srcRect r="1639" b="1"/>
          <a:stretch/>
        </p:blipFill>
        <p:spPr>
          <a:xfrm>
            <a:off x="643467" y="643467"/>
            <a:ext cx="10905066" cy="5571066"/>
          </a:xfrm>
          <a:prstGeom prst="rect">
            <a:avLst/>
          </a:prstGeom>
        </p:spPr>
      </p:pic>
      <p:sp>
        <p:nvSpPr>
          <p:cNvPr id="4" name="Slide Number Placeholder 3">
            <a:extLst>
              <a:ext uri="{FF2B5EF4-FFF2-40B4-BE49-F238E27FC236}">
                <a16:creationId xmlns:a16="http://schemas.microsoft.com/office/drawing/2014/main" id="{9A42D5F4-8D46-4245-A3B3-267420FF548A}"/>
              </a:ext>
            </a:extLst>
          </p:cNvPr>
          <p:cNvSpPr>
            <a:spLocks noGrp="1"/>
          </p:cNvSpPr>
          <p:nvPr>
            <p:ph type="sldNum" sz="quarter" idx="12"/>
          </p:nvPr>
        </p:nvSpPr>
        <p:spPr/>
        <p:txBody>
          <a:bodyPr/>
          <a:lstStyle/>
          <a:p>
            <a:fld id="{07158C85-05FF-4C54-AAF5-A91C7A301EC0}" type="slidenum">
              <a:rPr lang="en-GB" smtClean="0"/>
              <a:t>22</a:t>
            </a:fld>
            <a:endParaRPr lang="en-GB"/>
          </a:p>
        </p:txBody>
      </p:sp>
    </p:spTree>
    <p:extLst>
      <p:ext uri="{BB962C8B-B14F-4D97-AF65-F5344CB8AC3E}">
        <p14:creationId xmlns:p14="http://schemas.microsoft.com/office/powerpoint/2010/main" val="4285981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logo&#10;&#10;Description generated with very high confidence">
            <a:extLst>
              <a:ext uri="{FF2B5EF4-FFF2-40B4-BE49-F238E27FC236}">
                <a16:creationId xmlns:a16="http://schemas.microsoft.com/office/drawing/2014/main" id="{2CCEAFE9-F245-4437-B9FD-C97848A64224}"/>
              </a:ext>
            </a:extLst>
          </p:cNvPr>
          <p:cNvPicPr>
            <a:picLocks noChangeAspect="1"/>
          </p:cNvPicPr>
          <p:nvPr/>
        </p:nvPicPr>
        <p:blipFill rotWithShape="1">
          <a:blip r:embed="rId3">
            <a:extLst>
              <a:ext uri="{28A0092B-C50C-407E-A947-70E740481C1C}">
                <a14:useLocalDpi xmlns:a14="http://schemas.microsoft.com/office/drawing/2010/main" val="0"/>
              </a:ext>
            </a:extLst>
          </a:blip>
          <a:srcRect r="2" b="8982"/>
          <a:stretch/>
        </p:blipFill>
        <p:spPr>
          <a:xfrm>
            <a:off x="20" y="10"/>
            <a:ext cx="7534636" cy="6857990"/>
          </a:xfrm>
          <a:prstGeom prst="rect">
            <a:avLst/>
          </a:prstGeom>
        </p:spPr>
      </p:pic>
      <p:sp>
        <p:nvSpPr>
          <p:cNvPr id="4" name="Title 3">
            <a:extLst>
              <a:ext uri="{FF2B5EF4-FFF2-40B4-BE49-F238E27FC236}">
                <a16:creationId xmlns:a16="http://schemas.microsoft.com/office/drawing/2014/main" id="{C0782F80-A839-4F38-B1CF-2D31D60B6B06}"/>
              </a:ext>
            </a:extLst>
          </p:cNvPr>
          <p:cNvSpPr>
            <a:spLocks noGrp="1"/>
          </p:cNvSpPr>
          <p:nvPr>
            <p:ph type="title"/>
          </p:nvPr>
        </p:nvSpPr>
        <p:spPr>
          <a:xfrm>
            <a:off x="8174735" y="640081"/>
            <a:ext cx="3377183" cy="3708895"/>
          </a:xfrm>
          <a:noFill/>
        </p:spPr>
        <p:txBody>
          <a:bodyPr vert="horz" lIns="91440" tIns="45720" rIns="91440" bIns="45720" rtlCol="0" anchor="b">
            <a:normAutofit/>
          </a:bodyPr>
          <a:lstStyle/>
          <a:p>
            <a:r>
              <a:rPr lang="en-US" sz="4400" b="1" dirty="0" err="1" smtClean="0"/>
              <a:t>Nghiên</a:t>
            </a:r>
            <a:r>
              <a:rPr lang="en-US" sz="4400" b="1" dirty="0" smtClean="0"/>
              <a:t> </a:t>
            </a:r>
            <a:r>
              <a:rPr lang="en-US" sz="4400" b="1" dirty="0" err="1" smtClean="0"/>
              <a:t>cứu</a:t>
            </a:r>
            <a:r>
              <a:rPr lang="en-US" sz="4400" b="1" dirty="0" smtClean="0"/>
              <a:t> </a:t>
            </a:r>
            <a:r>
              <a:rPr lang="en-US" sz="4400" b="1" dirty="0" err="1" smtClean="0"/>
              <a:t>trường</a:t>
            </a:r>
            <a:r>
              <a:rPr lang="en-US" sz="4400" b="1" dirty="0" smtClean="0"/>
              <a:t> </a:t>
            </a:r>
            <a:r>
              <a:rPr lang="en-US" sz="4400" b="1" dirty="0" err="1" smtClean="0"/>
              <a:t>hợp</a:t>
            </a:r>
            <a:endParaRPr lang="en-US" sz="4400" b="1" dirty="0"/>
          </a:p>
        </p:txBody>
      </p:sp>
      <p:sp>
        <p:nvSpPr>
          <p:cNvPr id="5" name="Text Placeholder 4">
            <a:extLst>
              <a:ext uri="{FF2B5EF4-FFF2-40B4-BE49-F238E27FC236}">
                <a16:creationId xmlns:a16="http://schemas.microsoft.com/office/drawing/2014/main" id="{AC81698B-488F-42B4-9FE4-CE0A739BDC20}"/>
              </a:ext>
            </a:extLst>
          </p:cNvPr>
          <p:cNvSpPr>
            <a:spLocks noGrp="1"/>
          </p:cNvSpPr>
          <p:nvPr>
            <p:ph type="body" idx="1"/>
          </p:nvPr>
        </p:nvSpPr>
        <p:spPr>
          <a:xfrm>
            <a:off x="8174735" y="4571999"/>
            <a:ext cx="3377184" cy="1645921"/>
          </a:xfrm>
          <a:noFill/>
        </p:spPr>
        <p:txBody>
          <a:bodyPr vert="horz" lIns="91440" tIns="45720" rIns="91440" bIns="45720" rtlCol="0">
            <a:normAutofit/>
          </a:bodyPr>
          <a:lstStyle/>
          <a:p>
            <a:r>
              <a:rPr lang="en-US" sz="2000" dirty="0" err="1" smtClean="0">
                <a:solidFill>
                  <a:schemeClr val="tx1"/>
                </a:solidFill>
              </a:rPr>
              <a:t>Làm</a:t>
            </a:r>
            <a:r>
              <a:rPr lang="en-US" sz="2000" dirty="0" smtClean="0">
                <a:solidFill>
                  <a:schemeClr val="tx1"/>
                </a:solidFill>
              </a:rPr>
              <a:t> </a:t>
            </a:r>
            <a:r>
              <a:rPr lang="en-US" sz="2000" dirty="0" err="1" smtClean="0">
                <a:solidFill>
                  <a:schemeClr val="tx1"/>
                </a:solidFill>
              </a:rPr>
              <a:t>việc</a:t>
            </a:r>
            <a:r>
              <a:rPr lang="en-US" sz="2000" dirty="0" smtClean="0">
                <a:solidFill>
                  <a:schemeClr val="tx1"/>
                </a:solidFill>
              </a:rPr>
              <a:t> </a:t>
            </a:r>
            <a:r>
              <a:rPr lang="en-US" sz="2000" dirty="0" err="1" smtClean="0">
                <a:solidFill>
                  <a:schemeClr val="tx1"/>
                </a:solidFill>
              </a:rPr>
              <a:t>nhóm</a:t>
            </a:r>
            <a:endParaRPr lang="en-US" sz="2000" dirty="0">
              <a:solidFill>
                <a:schemeClr val="tx1"/>
              </a:solidFill>
            </a:endParaRPr>
          </a:p>
        </p:txBody>
      </p:sp>
      <p:sp>
        <p:nvSpPr>
          <p:cNvPr id="2" name="Slide Number Placeholder 1">
            <a:extLst>
              <a:ext uri="{FF2B5EF4-FFF2-40B4-BE49-F238E27FC236}">
                <a16:creationId xmlns:a16="http://schemas.microsoft.com/office/drawing/2014/main" id="{2E2BF853-902E-436D-9242-505F9D82A067}"/>
              </a:ext>
            </a:extLst>
          </p:cNvPr>
          <p:cNvSpPr>
            <a:spLocks noGrp="1"/>
          </p:cNvSpPr>
          <p:nvPr>
            <p:ph type="sldNum" sz="quarter" idx="12"/>
          </p:nvPr>
        </p:nvSpPr>
        <p:spPr/>
        <p:txBody>
          <a:bodyPr/>
          <a:lstStyle/>
          <a:p>
            <a:fld id="{F7C0DBC0-F974-490D-AC6D-8DACF35876B6}" type="slidenum">
              <a:rPr lang="en-GB" smtClean="0"/>
              <a:t>23</a:t>
            </a:fld>
            <a:endParaRPr lang="en-GB"/>
          </a:p>
        </p:txBody>
      </p:sp>
    </p:spTree>
    <p:extLst>
      <p:ext uri="{BB962C8B-B14F-4D97-AF65-F5344CB8AC3E}">
        <p14:creationId xmlns:p14="http://schemas.microsoft.com/office/powerpoint/2010/main" val="3173876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6864"/>
            <a:ext cx="10515600" cy="1220144"/>
          </a:xfrm>
        </p:spPr>
        <p:txBody>
          <a:bodyPr/>
          <a:lstStyle/>
          <a:p>
            <a:r>
              <a:rPr lang="en-US" b="1" dirty="0" err="1" smtClean="0"/>
              <a:t>Phương</a:t>
            </a:r>
            <a:r>
              <a:rPr lang="en-US" b="1" dirty="0" smtClean="0"/>
              <a:t> </a:t>
            </a:r>
            <a:r>
              <a:rPr lang="en-US" b="1" dirty="0" err="1" smtClean="0"/>
              <a:t>pháp</a:t>
            </a:r>
            <a:r>
              <a:rPr lang="en-US" b="1" dirty="0" smtClean="0"/>
              <a:t> </a:t>
            </a:r>
            <a:r>
              <a:rPr lang="en-US" b="1" dirty="0" err="1" smtClean="0"/>
              <a:t>luận</a:t>
            </a:r>
            <a:r>
              <a:rPr lang="en-US" b="1" dirty="0" smtClean="0"/>
              <a:t> và </a:t>
            </a:r>
            <a:r>
              <a:rPr lang="en-US" b="1" dirty="0" err="1" smtClean="0"/>
              <a:t>các</a:t>
            </a:r>
            <a:r>
              <a:rPr lang="en-US" b="1" dirty="0" smtClean="0"/>
              <a:t> </a:t>
            </a:r>
            <a:r>
              <a:rPr lang="en-US" b="1" dirty="0" err="1" smtClean="0"/>
              <a:t>công</a:t>
            </a:r>
            <a:r>
              <a:rPr lang="en-US" b="1" dirty="0" smtClean="0"/>
              <a:t> cụ</a:t>
            </a:r>
            <a:endParaRPr lang="en-MY" b="1" dirty="0"/>
          </a:p>
        </p:txBody>
      </p:sp>
      <p:sp>
        <p:nvSpPr>
          <p:cNvPr id="3" name="Content Placeholder 2"/>
          <p:cNvSpPr>
            <a:spLocks noGrp="1"/>
          </p:cNvSpPr>
          <p:nvPr>
            <p:ph idx="1"/>
          </p:nvPr>
        </p:nvSpPr>
        <p:spPr>
          <a:xfrm>
            <a:off x="838200" y="1135117"/>
            <a:ext cx="10515600" cy="5041846"/>
          </a:xfrm>
        </p:spPr>
        <p:txBody>
          <a:bodyPr>
            <a:normAutofit lnSpcReduction="10000"/>
          </a:bodyPr>
          <a:lstStyle/>
          <a:p>
            <a:pPr>
              <a:lnSpc>
                <a:spcPct val="150000"/>
              </a:lnSpc>
            </a:pPr>
            <a:r>
              <a:rPr lang="vi-VN" sz="3200" dirty="0">
                <a:latin typeface="Arial" pitchFamily="34" charset="0"/>
                <a:cs typeface="Arial" pitchFamily="34" charset="0"/>
              </a:rPr>
              <a:t>Tham khảo tờ Thông tin được phân phát</a:t>
            </a:r>
          </a:p>
          <a:p>
            <a:pPr>
              <a:lnSpc>
                <a:spcPct val="150000"/>
              </a:lnSpc>
            </a:pPr>
            <a:r>
              <a:rPr lang="vi-VN" sz="3200" dirty="0">
                <a:latin typeface="Arial" pitchFamily="34" charset="0"/>
                <a:cs typeface="Arial" pitchFamily="34" charset="0"/>
              </a:rPr>
              <a:t>Nhiệm vụ:</a:t>
            </a:r>
          </a:p>
          <a:p>
            <a:pPr lvl="1">
              <a:lnSpc>
                <a:spcPct val="150000"/>
              </a:lnSpc>
            </a:pPr>
            <a:r>
              <a:rPr lang="vi-VN" dirty="0">
                <a:latin typeface="Arial" pitchFamily="34" charset="0"/>
                <a:cs typeface="Arial" pitchFamily="34" charset="0"/>
              </a:rPr>
              <a:t>Nhóm 1 - Đề xuất một gói can thiệp dựa trên dữ liệu có sẵn.</a:t>
            </a:r>
          </a:p>
          <a:p>
            <a:pPr lvl="1">
              <a:lnSpc>
                <a:spcPct val="150000"/>
              </a:lnSpc>
            </a:pPr>
            <a:r>
              <a:rPr lang="vi-VN" dirty="0">
                <a:latin typeface="Arial" pitchFamily="34" charset="0"/>
                <a:cs typeface="Arial" pitchFamily="34" charset="0"/>
              </a:rPr>
              <a:t>Nhóm 2 - Xác định </a:t>
            </a:r>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lô</a:t>
            </a:r>
            <a:r>
              <a:rPr lang="en-US" dirty="0" smtClean="0">
                <a:latin typeface="Arial" pitchFamily="34" charset="0"/>
                <a:cs typeface="Arial" pitchFamily="34" charset="0"/>
              </a:rPr>
              <a:t>̃ </a:t>
            </a:r>
            <a:r>
              <a:rPr lang="en-US" dirty="0" err="1" smtClean="0">
                <a:latin typeface="Arial" pitchFamily="34" charset="0"/>
                <a:cs typeface="Arial" pitchFamily="34" charset="0"/>
              </a:rPr>
              <a:t>hổng</a:t>
            </a:r>
            <a:r>
              <a:rPr lang="en-US" dirty="0" smtClean="0">
                <a:latin typeface="Arial" pitchFamily="34" charset="0"/>
                <a:cs typeface="Arial" pitchFamily="34" charset="0"/>
              </a:rPr>
              <a:t> </a:t>
            </a:r>
            <a:r>
              <a:rPr lang="en-US" dirty="0" err="1" smtClean="0">
                <a:latin typeface="Arial" pitchFamily="34" charset="0"/>
                <a:cs typeface="Arial" pitchFamily="34" charset="0"/>
              </a:rPr>
              <a:t>trong</a:t>
            </a:r>
            <a:r>
              <a:rPr lang="en-US" dirty="0" smtClean="0">
                <a:latin typeface="Arial" pitchFamily="34" charset="0"/>
                <a:cs typeface="Arial" pitchFamily="34" charset="0"/>
              </a:rPr>
              <a:t> </a:t>
            </a:r>
            <a:r>
              <a:rPr lang="en-US" dirty="0" err="1" smtClean="0">
                <a:latin typeface="Arial" pitchFamily="34" charset="0"/>
                <a:cs typeface="Arial" pitchFamily="34" charset="0"/>
              </a:rPr>
              <a:t>thông</a:t>
            </a:r>
            <a:r>
              <a:rPr lang="en-US" dirty="0" smtClean="0">
                <a:latin typeface="Arial" pitchFamily="34" charset="0"/>
                <a:cs typeface="Arial" pitchFamily="34" charset="0"/>
              </a:rPr>
              <a:t> tin </a:t>
            </a:r>
            <a:r>
              <a:rPr lang="en-US" dirty="0" err="1" smtClean="0">
                <a:latin typeface="Arial" pitchFamily="34" charset="0"/>
                <a:cs typeface="Arial" pitchFamily="34" charset="0"/>
              </a:rPr>
              <a:t>chiến</a:t>
            </a:r>
            <a:r>
              <a:rPr lang="en-US" dirty="0" smtClean="0">
                <a:latin typeface="Arial" pitchFamily="34" charset="0"/>
                <a:cs typeface="Arial" pitchFamily="34" charset="0"/>
              </a:rPr>
              <a:t> </a:t>
            </a:r>
            <a:r>
              <a:rPr lang="en-US" dirty="0" err="1" smtClean="0">
                <a:latin typeface="Arial" pitchFamily="34" charset="0"/>
                <a:cs typeface="Arial" pitchFamily="34" charset="0"/>
              </a:rPr>
              <a:t>lược</a:t>
            </a:r>
            <a:r>
              <a:rPr lang="en-US" dirty="0" smtClean="0">
                <a:latin typeface="Arial" pitchFamily="34" charset="0"/>
                <a:cs typeface="Arial" pitchFamily="34" charset="0"/>
              </a:rPr>
              <a:t> </a:t>
            </a:r>
            <a:r>
              <a:rPr lang="vi-VN" dirty="0" smtClean="0">
                <a:latin typeface="Arial" pitchFamily="34" charset="0"/>
                <a:cs typeface="Arial" pitchFamily="34" charset="0"/>
              </a:rPr>
              <a:t>và </a:t>
            </a:r>
            <a:r>
              <a:rPr lang="vi-VN" dirty="0">
                <a:latin typeface="Arial" pitchFamily="34" charset="0"/>
                <a:cs typeface="Arial" pitchFamily="34" charset="0"/>
              </a:rPr>
              <a:t>các nhu cầu thông tin chiến lược và nếu có thể, hãy xác định hỗ trợ kỹ thuật và xây dựng năng lực cần thiết.</a:t>
            </a:r>
          </a:p>
          <a:p>
            <a:pPr lvl="1">
              <a:lnSpc>
                <a:spcPct val="150000"/>
              </a:lnSpc>
            </a:pPr>
            <a:r>
              <a:rPr lang="vi-VN" dirty="0">
                <a:latin typeface="Arial" pitchFamily="34" charset="0"/>
                <a:cs typeface="Arial" pitchFamily="34" charset="0"/>
              </a:rPr>
              <a:t>Nhóm 3 - Phát triển các thông điệp vận động chính để trình bày cho các bên liên quan chính của bạn.</a:t>
            </a:r>
            <a:endParaRPr lang="en-US" dirty="0" smtClean="0">
              <a:latin typeface="Arial" pitchFamily="34" charset="0"/>
              <a:cs typeface="Arial" pitchFamily="34" charset="0"/>
            </a:endParaRPr>
          </a:p>
          <a:p>
            <a:pPr marL="0" indent="0">
              <a:lnSpc>
                <a:spcPct val="150000"/>
              </a:lnSpc>
              <a:buNone/>
            </a:pPr>
            <a:endParaRPr lang="en-US" sz="3200" dirty="0">
              <a:latin typeface="Arial" pitchFamily="34" charset="0"/>
              <a:cs typeface="Arial" pitchFamily="34" charset="0"/>
            </a:endParaRPr>
          </a:p>
        </p:txBody>
      </p:sp>
      <p:sp>
        <p:nvSpPr>
          <p:cNvPr id="7" name="TextBox 6">
            <a:extLst>
              <a:ext uri="{FF2B5EF4-FFF2-40B4-BE49-F238E27FC236}">
                <a16:creationId xmlns:a16="http://schemas.microsoft.com/office/drawing/2014/main" id="{5AE610CD-68FA-4E26-B39C-9EA09A13BCEF}"/>
              </a:ext>
            </a:extLst>
          </p:cNvPr>
          <p:cNvSpPr txBox="1"/>
          <p:nvPr/>
        </p:nvSpPr>
        <p:spPr>
          <a:xfrm>
            <a:off x="6656844" y="5388862"/>
            <a:ext cx="5261353" cy="132343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0" i="0" u="none" strike="noStrike" kern="1200" cap="none" spc="0" normalizeH="0" baseline="0" noProof="0" dirty="0">
                <a:ln>
                  <a:noFill/>
                </a:ln>
                <a:solidFill>
                  <a:srgbClr val="00B050"/>
                </a:solidFill>
                <a:effectLst/>
                <a:uLnTx/>
                <a:uFillTx/>
                <a:latin typeface="Freestyle Script" panose="030804020302050B0404" pitchFamily="66" charset="0"/>
                <a:ea typeface="+mn-ea"/>
                <a:cs typeface="+mn-cs"/>
              </a:rPr>
              <a:t>Good Luck! </a:t>
            </a:r>
            <a:r>
              <a:rPr kumimoji="0" lang="en-US" sz="8000" b="0" i="0" u="none" strike="noStrike" kern="1200" cap="none" spc="0" normalizeH="0" baseline="0" noProof="0" dirty="0">
                <a:ln>
                  <a:noFill/>
                </a:ln>
                <a:solidFill>
                  <a:srgbClr val="00B050"/>
                </a:solidFill>
                <a:effectLst/>
                <a:uLnTx/>
                <a:uFillTx/>
                <a:latin typeface="Freestyle Script" panose="030804020302050B0404" pitchFamily="66" charset="0"/>
                <a:ea typeface="+mn-ea"/>
                <a:cs typeface="+mn-cs"/>
                <a:sym typeface="Wingdings" panose="05000000000000000000" pitchFamily="2" charset="2"/>
              </a:rPr>
              <a:t></a:t>
            </a:r>
            <a:endParaRPr kumimoji="0" lang="en-GB" sz="8000" b="0" i="0" u="none" strike="noStrike" kern="1200" cap="none" spc="0" normalizeH="0" baseline="0" noProof="0" dirty="0">
              <a:ln>
                <a:noFill/>
              </a:ln>
              <a:solidFill>
                <a:srgbClr val="00B050"/>
              </a:solidFill>
              <a:effectLst/>
              <a:uLnTx/>
              <a:uFillTx/>
              <a:latin typeface="Freestyle Script" panose="030804020302050B0404" pitchFamily="66" charset="0"/>
              <a:ea typeface="+mn-ea"/>
              <a:cs typeface="+mn-cs"/>
            </a:endParaRPr>
          </a:p>
        </p:txBody>
      </p:sp>
      <p:sp>
        <p:nvSpPr>
          <p:cNvPr id="4" name="Slide Number Placeholder 3">
            <a:extLst>
              <a:ext uri="{FF2B5EF4-FFF2-40B4-BE49-F238E27FC236}">
                <a16:creationId xmlns:a16="http://schemas.microsoft.com/office/drawing/2014/main" id="{399C49BA-4310-45E5-A6A0-58024CB3D21D}"/>
              </a:ext>
            </a:extLst>
          </p:cNvPr>
          <p:cNvSpPr>
            <a:spLocks noGrp="1"/>
          </p:cNvSpPr>
          <p:nvPr>
            <p:ph type="sldNum" sz="quarter" idx="12"/>
          </p:nvPr>
        </p:nvSpPr>
        <p:spPr/>
        <p:txBody>
          <a:bodyPr/>
          <a:lstStyle/>
          <a:p>
            <a:fld id="{F7C0DBC0-F974-490D-AC6D-8DACF35876B6}" type="slidenum">
              <a:rPr lang="en-GB" smtClean="0"/>
              <a:t>24</a:t>
            </a:fld>
            <a:endParaRPr lang="en-GB"/>
          </a:p>
        </p:txBody>
      </p:sp>
    </p:spTree>
    <p:extLst>
      <p:ext uri="{BB962C8B-B14F-4D97-AF65-F5344CB8AC3E}">
        <p14:creationId xmlns:p14="http://schemas.microsoft.com/office/powerpoint/2010/main" val="594374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461AB865-1A5F-4E86-9159-E51E1D0970E0}"/>
              </a:ext>
            </a:extLst>
          </p:cNvPr>
          <p:cNvGraphicFramePr>
            <a:graphicFrameLocks noGrp="1"/>
          </p:cNvGraphicFramePr>
          <p:nvPr>
            <p:ph idx="1"/>
            <p:extLst>
              <p:ext uri="{D42A27DB-BD31-4B8C-83A1-F6EECF244321}">
                <p14:modId xmlns:p14="http://schemas.microsoft.com/office/powerpoint/2010/main" val="3743244722"/>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Picture 1">
            <a:extLst>
              <a:ext uri="{FF2B5EF4-FFF2-40B4-BE49-F238E27FC236}">
                <a16:creationId xmlns:a16="http://schemas.microsoft.com/office/drawing/2014/main" id="{6F3CE450-D71F-4034-81B4-AE08B4F99CDB}"/>
              </a:ext>
            </a:extLst>
          </p:cNvPr>
          <p:cNvPicPr>
            <a:picLocks noChangeAspect="1"/>
          </p:cNvPicPr>
          <p:nvPr/>
        </p:nvPicPr>
        <p:blipFill>
          <a:blip r:embed="rId7"/>
          <a:stretch>
            <a:fillRect/>
          </a:stretch>
        </p:blipFill>
        <p:spPr>
          <a:xfrm>
            <a:off x="838200" y="365125"/>
            <a:ext cx="3912434" cy="1460500"/>
          </a:xfrm>
          <a:prstGeom prst="rect">
            <a:avLst/>
          </a:prstGeom>
        </p:spPr>
      </p:pic>
      <p:sp>
        <p:nvSpPr>
          <p:cNvPr id="3" name="Slide Number Placeholder 2">
            <a:extLst>
              <a:ext uri="{FF2B5EF4-FFF2-40B4-BE49-F238E27FC236}">
                <a16:creationId xmlns:a16="http://schemas.microsoft.com/office/drawing/2014/main" id="{3B3135DD-B704-4504-B5CF-7F53957206E7}"/>
              </a:ext>
            </a:extLst>
          </p:cNvPr>
          <p:cNvSpPr>
            <a:spLocks noGrp="1"/>
          </p:cNvSpPr>
          <p:nvPr>
            <p:ph type="sldNum" sz="quarter" idx="12"/>
          </p:nvPr>
        </p:nvSpPr>
        <p:spPr/>
        <p:txBody>
          <a:bodyPr/>
          <a:lstStyle/>
          <a:p>
            <a:fld id="{F7C0DBC0-F974-490D-AC6D-8DACF35876B6}" type="slidenum">
              <a:rPr lang="en-GB" smtClean="0"/>
              <a:t>25</a:t>
            </a:fld>
            <a:endParaRPr lang="en-GB"/>
          </a:p>
        </p:txBody>
      </p:sp>
    </p:spTree>
    <p:extLst>
      <p:ext uri="{BB962C8B-B14F-4D97-AF65-F5344CB8AC3E}">
        <p14:creationId xmlns:p14="http://schemas.microsoft.com/office/powerpoint/2010/main" val="39509274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Freeform: Shape 1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6" name="Freeform: Shape 1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F9F2D21-847A-44C5-80F6-EA9C6EAC8D4C}"/>
              </a:ext>
            </a:extLst>
          </p:cNvPr>
          <p:cNvSpPr>
            <a:spLocks noGrp="1"/>
          </p:cNvSpPr>
          <p:nvPr>
            <p:ph type="title"/>
          </p:nvPr>
        </p:nvSpPr>
        <p:spPr>
          <a:xfrm>
            <a:off x="726715" y="5924023"/>
            <a:ext cx="8078342" cy="933980"/>
          </a:xfrm>
        </p:spPr>
        <p:txBody>
          <a:bodyPr>
            <a:normAutofit/>
          </a:bodyPr>
          <a:lstStyle/>
          <a:p>
            <a:r>
              <a:rPr lang="en-GB" b="1" dirty="0" err="1" smtClean="0"/>
              <a:t>Các</a:t>
            </a:r>
            <a:r>
              <a:rPr lang="en-GB" b="1" dirty="0" smtClean="0"/>
              <a:t> </a:t>
            </a:r>
            <a:r>
              <a:rPr lang="en-GB" b="1" dirty="0" err="1" smtClean="0"/>
              <a:t>nguồn</a:t>
            </a:r>
            <a:r>
              <a:rPr lang="en-GB" b="1" dirty="0" smtClean="0"/>
              <a:t> </a:t>
            </a:r>
            <a:r>
              <a:rPr lang="en-GB" b="1" dirty="0" err="1" smtClean="0"/>
              <a:t>dư</a:t>
            </a:r>
            <a:r>
              <a:rPr lang="en-GB" b="1" dirty="0" smtClean="0"/>
              <a:t>̃ </a:t>
            </a:r>
            <a:r>
              <a:rPr lang="en-GB" b="1" dirty="0" err="1" smtClean="0"/>
              <a:t>liệu</a:t>
            </a:r>
            <a:endParaRPr lang="en-GB" b="1" dirty="0"/>
          </a:p>
        </p:txBody>
      </p:sp>
      <p:graphicFrame>
        <p:nvGraphicFramePr>
          <p:cNvPr id="9" name="Content Placeholder 8">
            <a:extLst>
              <a:ext uri="{FF2B5EF4-FFF2-40B4-BE49-F238E27FC236}">
                <a16:creationId xmlns:a16="http://schemas.microsoft.com/office/drawing/2014/main" id="{19049BB3-EA60-4E2D-826E-3279A1EAF35D}"/>
              </a:ext>
            </a:extLst>
          </p:cNvPr>
          <p:cNvGraphicFramePr>
            <a:graphicFrameLocks noGrp="1"/>
          </p:cNvGraphicFramePr>
          <p:nvPr>
            <p:ph idx="1"/>
            <p:extLst>
              <p:ext uri="{D42A27DB-BD31-4B8C-83A1-F6EECF244321}">
                <p14:modId xmlns:p14="http://schemas.microsoft.com/office/powerpoint/2010/main" val="629299387"/>
              </p:ext>
            </p:extLst>
          </p:nvPr>
        </p:nvGraphicFramePr>
        <p:xfrm>
          <a:off x="195943" y="163287"/>
          <a:ext cx="11789228" cy="57960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511C9E2E-3873-4F46-90FC-D1D8767E9DBE}"/>
              </a:ext>
            </a:extLst>
          </p:cNvPr>
          <p:cNvSpPr>
            <a:spLocks noGrp="1"/>
          </p:cNvSpPr>
          <p:nvPr>
            <p:ph type="sldNum" sz="quarter" idx="12"/>
          </p:nvPr>
        </p:nvSpPr>
        <p:spPr/>
        <p:txBody>
          <a:bodyPr/>
          <a:lstStyle/>
          <a:p>
            <a:fld id="{07158C85-05FF-4C54-AAF5-A91C7A301EC0}" type="slidenum">
              <a:rPr lang="en-GB" smtClean="0"/>
              <a:t>3</a:t>
            </a:fld>
            <a:endParaRPr lang="en-GB"/>
          </a:p>
        </p:txBody>
      </p:sp>
    </p:spTree>
    <p:extLst>
      <p:ext uri="{BB962C8B-B14F-4D97-AF65-F5344CB8AC3E}">
        <p14:creationId xmlns:p14="http://schemas.microsoft.com/office/powerpoint/2010/main" val="3093555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Shape 7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Freeform: Shape 7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43746" name="Rectangle 2"/>
          <p:cNvSpPr>
            <a:spLocks noGrp="1" noChangeArrowheads="1"/>
          </p:cNvSpPr>
          <p:nvPr>
            <p:ph type="title"/>
          </p:nvPr>
        </p:nvSpPr>
        <p:spPr>
          <a:xfrm>
            <a:off x="838200" y="5529884"/>
            <a:ext cx="8078342" cy="1096331"/>
          </a:xfrm>
        </p:spPr>
        <p:txBody>
          <a:bodyPr>
            <a:normAutofit/>
          </a:bodyPr>
          <a:lstStyle/>
          <a:p>
            <a:r>
              <a:rPr lang="en-US" b="1" dirty="0" smtClean="0"/>
              <a:t>Ví dụ: </a:t>
            </a:r>
            <a:r>
              <a:rPr lang="en-US" b="1" dirty="0" err="1" smtClean="0"/>
              <a:t>dư</a:t>
            </a:r>
            <a:r>
              <a:rPr lang="en-US" b="1" dirty="0" smtClean="0"/>
              <a:t>̃ </a:t>
            </a:r>
            <a:r>
              <a:rPr lang="en-US" b="1" dirty="0" err="1" smtClean="0"/>
              <a:t>liệu</a:t>
            </a:r>
            <a:r>
              <a:rPr lang="en-US" b="1" dirty="0" smtClean="0"/>
              <a:t> </a:t>
            </a:r>
            <a:r>
              <a:rPr lang="en-US" b="1" dirty="0" err="1" smtClean="0"/>
              <a:t>thông</a:t>
            </a:r>
            <a:r>
              <a:rPr lang="en-US" b="1" dirty="0" smtClean="0"/>
              <a:t> </a:t>
            </a:r>
            <a:r>
              <a:rPr lang="en-US" b="1" dirty="0" err="1" smtClean="0"/>
              <a:t>thường</a:t>
            </a:r>
            <a:endParaRPr lang="en-US" b="1" dirty="0"/>
          </a:p>
        </p:txBody>
      </p:sp>
      <p:graphicFrame>
        <p:nvGraphicFramePr>
          <p:cNvPr id="543749" name="Rectangle 3"/>
          <p:cNvGraphicFramePr>
            <a:graphicFrameLocks noGrp="1"/>
          </p:cNvGraphicFramePr>
          <p:nvPr>
            <p:ph idx="1"/>
            <p:extLst>
              <p:ext uri="{D42A27DB-BD31-4B8C-83A1-F6EECF244321}">
                <p14:modId xmlns:p14="http://schemas.microsoft.com/office/powerpoint/2010/main" val="3229405959"/>
              </p:ext>
            </p:extLst>
          </p:nvPr>
        </p:nvGraphicFramePr>
        <p:xfrm>
          <a:off x="64169" y="224590"/>
          <a:ext cx="12031579" cy="539014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A089A189-9869-4362-A8C8-46B581ECE836}"/>
              </a:ext>
            </a:extLst>
          </p:cNvPr>
          <p:cNvSpPr>
            <a:spLocks noGrp="1"/>
          </p:cNvSpPr>
          <p:nvPr>
            <p:ph type="sldNum" sz="quarter" idx="12"/>
          </p:nvPr>
        </p:nvSpPr>
        <p:spPr/>
        <p:txBody>
          <a:bodyPr/>
          <a:lstStyle/>
          <a:p>
            <a:fld id="{07158C85-05FF-4C54-AAF5-A91C7A301EC0}" type="slidenum">
              <a:rPr lang="en-GB" smtClean="0"/>
              <a:t>4</a:t>
            </a:fld>
            <a:endParaRPr lang="en-GB"/>
          </a:p>
        </p:txBody>
      </p:sp>
    </p:spTree>
    <p:extLst>
      <p:ext uri="{BB962C8B-B14F-4D97-AF65-F5344CB8AC3E}">
        <p14:creationId xmlns:p14="http://schemas.microsoft.com/office/powerpoint/2010/main" val="10010246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2" name="Picture 1">
            <a:extLst>
              <a:ext uri="{FF2B5EF4-FFF2-40B4-BE49-F238E27FC236}">
                <a16:creationId xmlns:a16="http://schemas.microsoft.com/office/drawing/2014/main" id="{E055F468-35AE-4D30-A6A8-9623A532D94E}"/>
              </a:ext>
            </a:extLst>
          </p:cNvPr>
          <p:cNvPicPr>
            <a:picLocks noChangeAspect="1"/>
          </p:cNvPicPr>
          <p:nvPr/>
        </p:nvPicPr>
        <p:blipFill rotWithShape="1">
          <a:blip r:embed="rId2"/>
          <a:srcRect t="15730"/>
          <a:stretch/>
        </p:blipFill>
        <p:spPr>
          <a:xfrm>
            <a:off x="20" y="10"/>
            <a:ext cx="12191980" cy="6857990"/>
          </a:xfrm>
          <a:prstGeom prst="rect">
            <a:avLst/>
          </a:prstGeom>
        </p:spPr>
      </p:pic>
      <p:sp>
        <p:nvSpPr>
          <p:cNvPr id="19" name="Freeform 5">
            <a:extLst>
              <a:ext uri="{FF2B5EF4-FFF2-40B4-BE49-F238E27FC236}">
                <a16:creationId xmlns:a16="http://schemas.microsoft.com/office/drawing/2014/main" id="{87CC2527-562A-4F69-B487-4371E5B243E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a:extLst/>
        </p:spPr>
        <p:txBody>
          <a:bodyPr vert="horz" lIns="91440" tIns="45720" rIns="91440" bIns="45720" rtlCol="0" anchor="t">
            <a:normAutofit/>
          </a:bodyPr>
          <a:lstStyle/>
          <a:p>
            <a:pPr marL="0" marR="0" lvl="0" indent="0" algn="ctr" defTabSz="914400" rtl="0" eaLnBrk="1" fontAlgn="auto" latinLnBrk="0" hangingPunct="1">
              <a:lnSpc>
                <a:spcPct val="100000"/>
              </a:lnSpc>
              <a:spcBef>
                <a:spcPts val="0"/>
              </a:spcBef>
              <a:spcAft>
                <a:spcPts val="1000"/>
              </a:spcAft>
              <a:buClr>
                <a:prstClr val="black"/>
              </a:buClr>
              <a:buSzPct val="100000"/>
              <a:buFont typeface="Arial"/>
              <a:buNone/>
              <a:tabLst/>
              <a:defRPr/>
            </a:pPr>
            <a:endParaRPr kumimoji="0" lang="en-US" sz="1600" b="0" i="0" u="none" strike="noStrike" kern="1200" cap="all" spc="0" normalizeH="0" baseline="0" noProof="0">
              <a:ln>
                <a:noFill/>
              </a:ln>
              <a:solidFill>
                <a:prstClr val="black"/>
              </a:solidFill>
              <a:effectLst/>
              <a:uLnTx/>
              <a:uFillTx/>
              <a:latin typeface="Calibri" panose="020F0502020204030204"/>
              <a:ea typeface="+mn-ea"/>
              <a:cs typeface="+mn-cs"/>
            </a:endParaRPr>
          </a:p>
        </p:txBody>
      </p:sp>
      <p:cxnSp>
        <p:nvCxnSpPr>
          <p:cNvPr id="20" name="Straight Connector 13">
            <a:extLst>
              <a:ext uri="{FF2B5EF4-FFF2-40B4-BE49-F238E27FC236}">
                <a16:creationId xmlns:a16="http://schemas.microsoft.com/office/drawing/2014/main" id="{BCDAEC91-5BCE-4B55-9CC0-43EF94CB734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4" name="Title 3">
            <a:extLst>
              <a:ext uri="{FF2B5EF4-FFF2-40B4-BE49-F238E27FC236}">
                <a16:creationId xmlns:a16="http://schemas.microsoft.com/office/drawing/2014/main" id="{C0782F80-A839-4F38-B1CF-2D31D60B6B06}"/>
              </a:ext>
            </a:extLst>
          </p:cNvPr>
          <p:cNvSpPr>
            <a:spLocks noGrp="1"/>
          </p:cNvSpPr>
          <p:nvPr>
            <p:ph type="title"/>
          </p:nvPr>
        </p:nvSpPr>
        <p:spPr>
          <a:xfrm>
            <a:off x="7914289" y="3289737"/>
            <a:ext cx="3852041" cy="1834056"/>
          </a:xfrm>
        </p:spPr>
        <p:txBody>
          <a:bodyPr vert="horz" lIns="91440" tIns="45720" rIns="91440" bIns="45720" rtlCol="0" anchor="b">
            <a:normAutofit/>
          </a:bodyPr>
          <a:lstStyle/>
          <a:p>
            <a:pPr algn="ctr"/>
            <a:r>
              <a:rPr lang="en-US" sz="4000" b="1" dirty="0" err="1" smtClean="0"/>
              <a:t>Xác</a:t>
            </a:r>
            <a:r>
              <a:rPr lang="en-US" sz="4000" b="1" dirty="0" smtClean="0"/>
              <a:t> </a:t>
            </a:r>
            <a:r>
              <a:rPr lang="en-US" sz="4000" b="1" dirty="0" err="1" smtClean="0"/>
              <a:t>định</a:t>
            </a:r>
            <a:r>
              <a:rPr lang="en-US" sz="4000" b="1" dirty="0" smtClean="0"/>
              <a:t> </a:t>
            </a:r>
            <a:r>
              <a:rPr lang="en-US" sz="4000" b="1" dirty="0" err="1" smtClean="0"/>
              <a:t>nguồn</a:t>
            </a:r>
            <a:r>
              <a:rPr lang="en-US" sz="4000" b="1" dirty="0" smtClean="0"/>
              <a:t> </a:t>
            </a:r>
            <a:r>
              <a:rPr lang="en-US" sz="4000" b="1" dirty="0" err="1" smtClean="0"/>
              <a:t>dư</a:t>
            </a:r>
            <a:r>
              <a:rPr lang="en-US" sz="4000" b="1" dirty="0" smtClean="0"/>
              <a:t>̃ </a:t>
            </a:r>
            <a:r>
              <a:rPr lang="en-US" sz="4000" b="1" dirty="0" err="1" smtClean="0"/>
              <a:t>liệu</a:t>
            </a:r>
            <a:r>
              <a:rPr lang="en-US" sz="4000" b="1" dirty="0" smtClean="0"/>
              <a:t> </a:t>
            </a:r>
            <a:r>
              <a:rPr lang="en-US" sz="4000" b="1" dirty="0" err="1" smtClean="0"/>
              <a:t>tiềm</a:t>
            </a:r>
            <a:r>
              <a:rPr lang="en-US" sz="4000" b="1" dirty="0" smtClean="0"/>
              <a:t> </a:t>
            </a:r>
            <a:r>
              <a:rPr lang="en-US" sz="4000" b="1" dirty="0" err="1" smtClean="0"/>
              <a:t>năng</a:t>
            </a:r>
            <a:endParaRPr lang="en-US" sz="4000" b="1" dirty="0"/>
          </a:p>
        </p:txBody>
      </p:sp>
      <p:sp>
        <p:nvSpPr>
          <p:cNvPr id="5" name="Text Placeholder 4">
            <a:extLst>
              <a:ext uri="{FF2B5EF4-FFF2-40B4-BE49-F238E27FC236}">
                <a16:creationId xmlns:a16="http://schemas.microsoft.com/office/drawing/2014/main" id="{AC81698B-488F-42B4-9FE4-CE0A739BDC20}"/>
              </a:ext>
            </a:extLst>
          </p:cNvPr>
          <p:cNvSpPr>
            <a:spLocks noGrp="1"/>
          </p:cNvSpPr>
          <p:nvPr>
            <p:ph type="body" idx="1"/>
          </p:nvPr>
        </p:nvSpPr>
        <p:spPr>
          <a:xfrm>
            <a:off x="7861738" y="5123793"/>
            <a:ext cx="4330262" cy="683284"/>
          </a:xfrm>
        </p:spPr>
        <p:txBody>
          <a:bodyPr vert="horz" lIns="91440" tIns="45720" rIns="91440" bIns="45720" rtlCol="0">
            <a:normAutofit/>
          </a:bodyPr>
          <a:lstStyle/>
          <a:p>
            <a:pPr algn="ctr"/>
            <a:r>
              <a:rPr lang="en-US" sz="2000" dirty="0" err="1" smtClean="0">
                <a:solidFill>
                  <a:schemeClr val="tx1"/>
                </a:solidFill>
              </a:rPr>
              <a:t>Làm</a:t>
            </a:r>
            <a:r>
              <a:rPr lang="en-US" sz="2000" dirty="0" smtClean="0">
                <a:solidFill>
                  <a:schemeClr val="tx1"/>
                </a:solidFill>
              </a:rPr>
              <a:t> </a:t>
            </a:r>
            <a:r>
              <a:rPr lang="en-US" sz="2000" dirty="0" err="1" smtClean="0">
                <a:solidFill>
                  <a:schemeClr val="tx1"/>
                </a:solidFill>
              </a:rPr>
              <a:t>việc</a:t>
            </a:r>
            <a:r>
              <a:rPr lang="en-US" sz="2000" dirty="0" smtClean="0">
                <a:solidFill>
                  <a:schemeClr val="tx1"/>
                </a:solidFill>
              </a:rPr>
              <a:t> </a:t>
            </a:r>
            <a:r>
              <a:rPr lang="en-US" sz="2000" dirty="0" err="1" smtClean="0">
                <a:solidFill>
                  <a:schemeClr val="tx1"/>
                </a:solidFill>
              </a:rPr>
              <a:t>nhóm</a:t>
            </a:r>
            <a:r>
              <a:rPr lang="en-US" sz="2000" dirty="0" smtClean="0">
                <a:solidFill>
                  <a:schemeClr val="tx1"/>
                </a:solidFill>
              </a:rPr>
              <a:t> 2</a:t>
            </a:r>
            <a:endParaRPr lang="en-US" sz="2000" dirty="0">
              <a:solidFill>
                <a:schemeClr val="tx1"/>
              </a:solidFill>
            </a:endParaRPr>
          </a:p>
        </p:txBody>
      </p:sp>
      <p:sp>
        <p:nvSpPr>
          <p:cNvPr id="6" name="Slide Number Placeholder 5">
            <a:extLst>
              <a:ext uri="{FF2B5EF4-FFF2-40B4-BE49-F238E27FC236}">
                <a16:creationId xmlns:a16="http://schemas.microsoft.com/office/drawing/2014/main" id="{4EC3DAC8-ED91-4BB6-9E20-1C2A03961061}"/>
              </a:ext>
            </a:extLst>
          </p:cNvPr>
          <p:cNvSpPr>
            <a:spLocks noGrp="1"/>
          </p:cNvSpPr>
          <p:nvPr>
            <p:ph type="sldNum" sz="quarter" idx="12"/>
          </p:nvPr>
        </p:nvSpPr>
        <p:spPr/>
        <p:txBody>
          <a:bodyPr/>
          <a:lstStyle/>
          <a:p>
            <a:fld id="{07158C85-05FF-4C54-AAF5-A91C7A301EC0}" type="slidenum">
              <a:rPr lang="en-GB" smtClean="0"/>
              <a:t>5</a:t>
            </a:fld>
            <a:endParaRPr lang="en-GB"/>
          </a:p>
        </p:txBody>
      </p:sp>
    </p:spTree>
    <p:extLst>
      <p:ext uri="{BB962C8B-B14F-4D97-AF65-F5344CB8AC3E}">
        <p14:creationId xmlns:p14="http://schemas.microsoft.com/office/powerpoint/2010/main" val="2012194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ABFC0A2-6384-4E8E-BA70-C30373E3B266}"/>
              </a:ext>
            </a:extLst>
          </p:cNvPr>
          <p:cNvSpPr>
            <a:spLocks noGrp="1"/>
          </p:cNvSpPr>
          <p:nvPr>
            <p:ph type="title"/>
          </p:nvPr>
        </p:nvSpPr>
        <p:spPr>
          <a:xfrm>
            <a:off x="838200" y="-60557"/>
            <a:ext cx="10515600" cy="1325563"/>
          </a:xfrm>
        </p:spPr>
        <p:txBody>
          <a:bodyPr/>
          <a:lstStyle/>
          <a:p>
            <a:r>
              <a:rPr lang="en-GB" b="1" dirty="0" err="1" smtClean="0"/>
              <a:t>Phương</a:t>
            </a:r>
            <a:r>
              <a:rPr lang="en-GB" b="1" dirty="0" smtClean="0"/>
              <a:t> </a:t>
            </a:r>
            <a:r>
              <a:rPr lang="en-GB" b="1" dirty="0" err="1" smtClean="0"/>
              <a:t>pháp</a:t>
            </a:r>
            <a:r>
              <a:rPr lang="en-GB" b="1" dirty="0" smtClean="0"/>
              <a:t> </a:t>
            </a:r>
            <a:r>
              <a:rPr lang="en-GB" b="1" dirty="0" err="1" smtClean="0"/>
              <a:t>luận</a:t>
            </a:r>
            <a:endParaRPr lang="en-GB" b="1" dirty="0"/>
          </a:p>
        </p:txBody>
      </p:sp>
      <p:sp>
        <p:nvSpPr>
          <p:cNvPr id="5" name="Content Placeholder 4">
            <a:extLst>
              <a:ext uri="{FF2B5EF4-FFF2-40B4-BE49-F238E27FC236}">
                <a16:creationId xmlns:a16="http://schemas.microsoft.com/office/drawing/2014/main" id="{64C69F40-B37E-4D69-9027-59E710E94553}"/>
              </a:ext>
            </a:extLst>
          </p:cNvPr>
          <p:cNvSpPr>
            <a:spLocks noGrp="1"/>
          </p:cNvSpPr>
          <p:nvPr>
            <p:ph idx="1"/>
          </p:nvPr>
        </p:nvSpPr>
        <p:spPr>
          <a:xfrm>
            <a:off x="838200" y="1292782"/>
            <a:ext cx="10515600" cy="5183735"/>
          </a:xfrm>
        </p:spPr>
        <p:txBody>
          <a:bodyPr>
            <a:normAutofit/>
          </a:bodyPr>
          <a:lstStyle/>
          <a:p>
            <a:pPr>
              <a:lnSpc>
                <a:spcPct val="100000"/>
              </a:lnSpc>
            </a:pPr>
            <a:r>
              <a:rPr lang="en-GB" sz="3000" dirty="0" err="1"/>
              <a:t>Xác</a:t>
            </a:r>
            <a:r>
              <a:rPr lang="en-GB" sz="3000" dirty="0"/>
              <a:t> </a:t>
            </a:r>
            <a:r>
              <a:rPr lang="en-GB" sz="3000" dirty="0" err="1"/>
              <a:t>định</a:t>
            </a:r>
            <a:r>
              <a:rPr lang="en-GB" sz="3000" dirty="0"/>
              <a:t> </a:t>
            </a:r>
            <a:r>
              <a:rPr lang="en-GB" sz="3000" dirty="0" err="1"/>
              <a:t>nguồn</a:t>
            </a:r>
            <a:r>
              <a:rPr lang="en-GB" sz="3000" dirty="0"/>
              <a:t> </a:t>
            </a:r>
            <a:r>
              <a:rPr lang="en-GB" sz="3000" dirty="0" err="1"/>
              <a:t>dư</a:t>
            </a:r>
            <a:r>
              <a:rPr lang="en-GB" sz="3000" dirty="0"/>
              <a:t>̃ </a:t>
            </a:r>
            <a:r>
              <a:rPr lang="en-GB" sz="3000" dirty="0" err="1"/>
              <a:t>liệu</a:t>
            </a:r>
            <a:r>
              <a:rPr lang="en-GB" sz="3000" dirty="0"/>
              <a:t> </a:t>
            </a:r>
            <a:r>
              <a:rPr lang="en-GB" sz="3000" dirty="0" err="1"/>
              <a:t>tiềm</a:t>
            </a:r>
            <a:r>
              <a:rPr lang="en-GB" sz="3000" dirty="0"/>
              <a:t> </a:t>
            </a:r>
            <a:r>
              <a:rPr lang="en-GB" sz="3000" dirty="0" err="1"/>
              <a:t>năng</a:t>
            </a:r>
            <a:r>
              <a:rPr lang="en-GB" sz="3000" dirty="0"/>
              <a:t> </a:t>
            </a:r>
            <a:r>
              <a:rPr lang="en-GB" sz="3000" dirty="0" err="1"/>
              <a:t>tư</a:t>
            </a:r>
            <a:r>
              <a:rPr lang="en-GB" sz="3000" dirty="0"/>
              <a:t>̀ </a:t>
            </a:r>
            <a:r>
              <a:rPr lang="en-GB" sz="3000" dirty="0" err="1"/>
              <a:t>các</a:t>
            </a:r>
            <a:r>
              <a:rPr lang="en-GB" sz="3000" dirty="0"/>
              <a:t> </a:t>
            </a:r>
            <a:r>
              <a:rPr lang="en-GB" sz="3000" dirty="0" err="1"/>
              <a:t>loại</a:t>
            </a:r>
            <a:r>
              <a:rPr lang="en-GB" sz="3000" dirty="0"/>
              <a:t> </a:t>
            </a:r>
            <a:r>
              <a:rPr lang="en-GB" sz="3000" dirty="0" err="1"/>
              <a:t>hình</a:t>
            </a:r>
            <a:r>
              <a:rPr lang="en-GB" sz="3000" dirty="0"/>
              <a:t> </a:t>
            </a:r>
            <a:r>
              <a:rPr lang="en-GB" sz="3000" dirty="0" err="1"/>
              <a:t>dịch</a:t>
            </a:r>
            <a:r>
              <a:rPr lang="en-GB" sz="3000" dirty="0"/>
              <a:t> vụ</a:t>
            </a:r>
          </a:p>
          <a:p>
            <a:pPr>
              <a:lnSpc>
                <a:spcPct val="100000"/>
              </a:lnSpc>
            </a:pPr>
            <a:r>
              <a:rPr lang="en-US" sz="3000" dirty="0" err="1"/>
              <a:t>Hiện</a:t>
            </a:r>
            <a:r>
              <a:rPr lang="en-US" sz="3000" dirty="0"/>
              <a:t> </a:t>
            </a:r>
            <a:r>
              <a:rPr lang="en-US" sz="3000" dirty="0" err="1"/>
              <a:t>tại</a:t>
            </a:r>
            <a:r>
              <a:rPr lang="en-US" sz="3000" dirty="0"/>
              <a:t> </a:t>
            </a:r>
            <a:r>
              <a:rPr lang="en-US" sz="3000" dirty="0" err="1"/>
              <a:t>anh</a:t>
            </a:r>
            <a:r>
              <a:rPr lang="en-US" sz="3000" dirty="0"/>
              <a:t>/chị </a:t>
            </a:r>
            <a:r>
              <a:rPr lang="vi-VN" sz="3000" dirty="0"/>
              <a:t>thu thập thông tin như thế nào?</a:t>
            </a:r>
          </a:p>
          <a:p>
            <a:pPr>
              <a:lnSpc>
                <a:spcPct val="100000"/>
              </a:lnSpc>
            </a:pPr>
            <a:r>
              <a:rPr lang="en-US" sz="3000" dirty="0" err="1"/>
              <a:t>Anh</a:t>
            </a:r>
            <a:r>
              <a:rPr lang="en-US" sz="3000" dirty="0"/>
              <a:t>/chị </a:t>
            </a:r>
            <a:r>
              <a:rPr lang="vi-VN" sz="3000" dirty="0"/>
              <a:t>sử dụng dữ liệu hiện </a:t>
            </a:r>
            <a:r>
              <a:rPr lang="en-US" sz="3000" dirty="0"/>
              <a:t>có </a:t>
            </a:r>
            <a:r>
              <a:rPr lang="en-US" sz="3000" dirty="0" err="1"/>
              <a:t>như</a:t>
            </a:r>
            <a:r>
              <a:rPr lang="en-US" sz="3000" dirty="0"/>
              <a:t> </a:t>
            </a:r>
            <a:r>
              <a:rPr lang="en-US" sz="3000" dirty="0" err="1"/>
              <a:t>thê</a:t>
            </a:r>
            <a:r>
              <a:rPr lang="en-US" sz="3000" dirty="0"/>
              <a:t>́ </a:t>
            </a:r>
            <a:r>
              <a:rPr lang="en-US" sz="3000" dirty="0" err="1"/>
              <a:t>nào</a:t>
            </a:r>
            <a:r>
              <a:rPr lang="vi-VN" sz="3000" dirty="0"/>
              <a:t>?</a:t>
            </a:r>
          </a:p>
          <a:p>
            <a:pPr>
              <a:lnSpc>
                <a:spcPct val="100000"/>
              </a:lnSpc>
            </a:pPr>
            <a:r>
              <a:rPr lang="en-US" sz="3000" dirty="0" err="1"/>
              <a:t>Chúng</a:t>
            </a:r>
            <a:r>
              <a:rPr lang="en-US" sz="3000" dirty="0"/>
              <a:t> ta có </a:t>
            </a:r>
            <a:r>
              <a:rPr lang="en-US" sz="3000" dirty="0" err="1"/>
              <a:t>thê</a:t>
            </a:r>
            <a:r>
              <a:rPr lang="en-US" sz="3000" dirty="0"/>
              <a:t>̉ </a:t>
            </a:r>
            <a:r>
              <a:rPr lang="vi-VN" sz="3000" dirty="0"/>
              <a:t>cải tiến các phương pháp thu thập dữ liệu hiện có </a:t>
            </a:r>
            <a:r>
              <a:rPr lang="en-US" sz="3000" dirty="0" err="1"/>
              <a:t>ra</a:t>
            </a:r>
            <a:r>
              <a:rPr lang="en-US" sz="3000" dirty="0"/>
              <a:t> </a:t>
            </a:r>
            <a:r>
              <a:rPr lang="en-US" sz="3000" dirty="0" err="1"/>
              <a:t>sao</a:t>
            </a:r>
            <a:r>
              <a:rPr lang="en-US" sz="3000" dirty="0"/>
              <a:t> ? Có </a:t>
            </a:r>
            <a:r>
              <a:rPr lang="en-US" sz="3000" dirty="0" err="1"/>
              <a:t>cần</a:t>
            </a:r>
            <a:r>
              <a:rPr lang="en-US" sz="3000" dirty="0"/>
              <a:t> </a:t>
            </a:r>
            <a:r>
              <a:rPr lang="vi-VN" sz="3000" dirty="0"/>
              <a:t>cải tiến </a:t>
            </a:r>
            <a:r>
              <a:rPr lang="en-US" sz="3000" dirty="0" err="1"/>
              <a:t>không</a:t>
            </a:r>
            <a:r>
              <a:rPr lang="en-US" sz="3000" dirty="0"/>
              <a:t> </a:t>
            </a:r>
            <a:r>
              <a:rPr lang="vi-VN" sz="3000" dirty="0"/>
              <a:t>và tại sao?</a:t>
            </a:r>
          </a:p>
          <a:p>
            <a:pPr>
              <a:lnSpc>
                <a:spcPct val="100000"/>
              </a:lnSpc>
            </a:pPr>
            <a:r>
              <a:rPr lang="en-US" sz="3000" dirty="0" err="1"/>
              <a:t>Làm</a:t>
            </a:r>
            <a:r>
              <a:rPr lang="en-US" sz="3000" dirty="0"/>
              <a:t> </a:t>
            </a:r>
            <a:r>
              <a:rPr lang="en-US" sz="3000" dirty="0" err="1"/>
              <a:t>thê</a:t>
            </a:r>
            <a:r>
              <a:rPr lang="en-US" sz="3000" dirty="0"/>
              <a:t>́ </a:t>
            </a:r>
            <a:r>
              <a:rPr lang="en-US" sz="3000" dirty="0" err="1"/>
              <a:t>nào</a:t>
            </a:r>
            <a:r>
              <a:rPr lang="en-US" sz="3000" dirty="0"/>
              <a:t> </a:t>
            </a:r>
            <a:r>
              <a:rPr lang="en-US" sz="3000" dirty="0" err="1"/>
              <a:t>đê</a:t>
            </a:r>
            <a:r>
              <a:rPr lang="en-US" sz="3000" dirty="0"/>
              <a:t>̉ </a:t>
            </a:r>
            <a:r>
              <a:rPr lang="vi-VN" sz="3000" dirty="0"/>
              <a:t>Cộng đồng </a:t>
            </a:r>
            <a:r>
              <a:rPr lang="en-US" sz="3000" dirty="0" err="1"/>
              <a:t>cùng</a:t>
            </a:r>
            <a:r>
              <a:rPr lang="en-US" sz="3000" dirty="0"/>
              <a:t> </a:t>
            </a:r>
            <a:r>
              <a:rPr lang="vi-VN" sz="3000" dirty="0"/>
              <a:t>tham gia vào </a:t>
            </a:r>
            <a:r>
              <a:rPr lang="en-US" sz="3000" dirty="0"/>
              <a:t>quá </a:t>
            </a:r>
            <a:r>
              <a:rPr lang="en-US" sz="3000" dirty="0" err="1"/>
              <a:t>trình</a:t>
            </a:r>
            <a:r>
              <a:rPr lang="en-US" sz="3000" dirty="0"/>
              <a:t> </a:t>
            </a:r>
            <a:r>
              <a:rPr lang="en-US" sz="3000" dirty="0" err="1"/>
              <a:t>giám</a:t>
            </a:r>
            <a:r>
              <a:rPr lang="en-US" sz="3000" dirty="0"/>
              <a:t> </a:t>
            </a:r>
            <a:r>
              <a:rPr lang="en-US" sz="3000" dirty="0" err="1"/>
              <a:t>sát</a:t>
            </a:r>
            <a:r>
              <a:rPr lang="en-US" sz="3000" dirty="0"/>
              <a:t> và </a:t>
            </a:r>
            <a:r>
              <a:rPr lang="en-US" sz="3000" dirty="0" err="1"/>
              <a:t>đánh</a:t>
            </a:r>
            <a:r>
              <a:rPr lang="en-US" sz="3000" dirty="0"/>
              <a:t> </a:t>
            </a:r>
            <a:r>
              <a:rPr lang="en-US" sz="3000" dirty="0" err="1"/>
              <a:t>gia</a:t>
            </a:r>
            <a:r>
              <a:rPr lang="en-US" sz="3000" dirty="0"/>
              <a:t>́, </a:t>
            </a:r>
            <a:r>
              <a:rPr lang="en-US" sz="3000" dirty="0" err="1"/>
              <a:t>bao</a:t>
            </a:r>
            <a:r>
              <a:rPr lang="en-US" sz="3000" dirty="0"/>
              <a:t> </a:t>
            </a:r>
            <a:r>
              <a:rPr lang="en-US" sz="3000" dirty="0" err="1"/>
              <a:t>gồm</a:t>
            </a:r>
            <a:r>
              <a:rPr lang="en-US" sz="3000" dirty="0"/>
              <a:t> </a:t>
            </a:r>
            <a:r>
              <a:rPr lang="en-US" sz="3000" dirty="0" err="1"/>
              <a:t>các</a:t>
            </a:r>
            <a:r>
              <a:rPr lang="en-US" sz="3000" dirty="0"/>
              <a:t> </a:t>
            </a:r>
            <a:r>
              <a:rPr lang="en-US" sz="3000" dirty="0" err="1"/>
              <a:t>giai</a:t>
            </a:r>
            <a:r>
              <a:rPr lang="en-US" sz="3000" dirty="0"/>
              <a:t> </a:t>
            </a:r>
            <a:r>
              <a:rPr lang="en-US" sz="3000" dirty="0" err="1"/>
              <a:t>đoạn</a:t>
            </a:r>
            <a:r>
              <a:rPr lang="vi-VN" sz="3000" dirty="0"/>
              <a:t> thu thập, báo cáo, phân tích, phổ biến và xuất bản</a:t>
            </a:r>
            <a:r>
              <a:rPr lang="en-US" sz="3000" dirty="0"/>
              <a:t> </a:t>
            </a:r>
            <a:r>
              <a:rPr lang="en-US" sz="3000" dirty="0" err="1"/>
              <a:t>kết</a:t>
            </a:r>
            <a:r>
              <a:rPr lang="en-US" sz="3000" dirty="0"/>
              <a:t> quả</a:t>
            </a:r>
            <a:r>
              <a:rPr lang="vi-VN" sz="3000" dirty="0"/>
              <a:t>?</a:t>
            </a:r>
            <a:endParaRPr lang="en-GB" sz="3000" dirty="0"/>
          </a:p>
          <a:p>
            <a:pPr marL="0" indent="0">
              <a:lnSpc>
                <a:spcPct val="150000"/>
              </a:lnSpc>
              <a:buNone/>
            </a:pPr>
            <a:endParaRPr lang="en-GB" dirty="0">
              <a:latin typeface="Arial" pitchFamily="34" charset="0"/>
              <a:cs typeface="Arial" pitchFamily="34" charset="0"/>
            </a:endParaRPr>
          </a:p>
        </p:txBody>
      </p:sp>
      <p:sp>
        <p:nvSpPr>
          <p:cNvPr id="3" name="Slide Number Placeholder 2">
            <a:extLst>
              <a:ext uri="{FF2B5EF4-FFF2-40B4-BE49-F238E27FC236}">
                <a16:creationId xmlns:a16="http://schemas.microsoft.com/office/drawing/2014/main" id="{A6611C5D-EF94-46C2-816A-8737DAD8A167}"/>
              </a:ext>
            </a:extLst>
          </p:cNvPr>
          <p:cNvSpPr>
            <a:spLocks noGrp="1"/>
          </p:cNvSpPr>
          <p:nvPr>
            <p:ph type="sldNum" sz="quarter" idx="12"/>
          </p:nvPr>
        </p:nvSpPr>
        <p:spPr/>
        <p:txBody>
          <a:bodyPr/>
          <a:lstStyle/>
          <a:p>
            <a:fld id="{07158C85-05FF-4C54-AAF5-A91C7A301EC0}" type="slidenum">
              <a:rPr lang="en-GB" smtClean="0"/>
              <a:t>6</a:t>
            </a:fld>
            <a:endParaRPr lang="en-GB"/>
          </a:p>
        </p:txBody>
      </p:sp>
    </p:spTree>
    <p:extLst>
      <p:ext uri="{BB962C8B-B14F-4D97-AF65-F5344CB8AC3E}">
        <p14:creationId xmlns:p14="http://schemas.microsoft.com/office/powerpoint/2010/main" val="11717883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tint val="95000"/>
              <a:satMod val="170000"/>
            </a:schemeClr>
          </a:solidFill>
          <a:ln>
            <a:noFill/>
          </a:ln>
          <a:effectLst/>
        </p:spPr>
      </p:sp>
      <p:sp>
        <p:nvSpPr>
          <p:cNvPr id="12" name="Rectangle 1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1A397AFE-D144-49BF-A80A-EB592CE1F7B7}"/>
              </a:ext>
            </a:extLst>
          </p:cNvPr>
          <p:cNvSpPr>
            <a:spLocks noGrp="1"/>
          </p:cNvSpPr>
          <p:nvPr>
            <p:ph type="title"/>
          </p:nvPr>
        </p:nvSpPr>
        <p:spPr>
          <a:xfrm>
            <a:off x="1023257" y="965198"/>
            <a:ext cx="6766078" cy="4927601"/>
          </a:xfrm>
        </p:spPr>
        <p:txBody>
          <a:bodyPr vert="horz" lIns="91440" tIns="45720" rIns="91440" bIns="45720" rtlCol="0" anchor="ctr">
            <a:normAutofit/>
          </a:bodyPr>
          <a:lstStyle/>
          <a:p>
            <a:pPr algn="r"/>
            <a:r>
              <a:rPr lang="en-US" b="1" kern="1200" dirty="0" err="1" smtClean="0">
                <a:solidFill>
                  <a:schemeClr val="tx1"/>
                </a:solidFill>
              </a:rPr>
              <a:t>Sư</a:t>
            </a:r>
            <a:r>
              <a:rPr lang="en-US" b="1" kern="1200" dirty="0" smtClean="0">
                <a:solidFill>
                  <a:schemeClr val="tx1"/>
                </a:solidFill>
              </a:rPr>
              <a:t>̉ </a:t>
            </a:r>
            <a:r>
              <a:rPr lang="en-US" b="1" kern="1200" dirty="0" err="1" smtClean="0">
                <a:solidFill>
                  <a:schemeClr val="tx1"/>
                </a:solidFill>
              </a:rPr>
              <a:t>dụng</a:t>
            </a:r>
            <a:r>
              <a:rPr lang="en-US" b="1" kern="1200" dirty="0" smtClean="0">
                <a:solidFill>
                  <a:schemeClr val="tx1"/>
                </a:solidFill>
              </a:rPr>
              <a:t> </a:t>
            </a:r>
            <a:r>
              <a:rPr lang="en-US" b="1" kern="1200" dirty="0" err="1" smtClean="0">
                <a:solidFill>
                  <a:schemeClr val="tx1"/>
                </a:solidFill>
              </a:rPr>
              <a:t>dư</a:t>
            </a:r>
            <a:r>
              <a:rPr lang="en-US" b="1" kern="1200" dirty="0" smtClean="0">
                <a:solidFill>
                  <a:schemeClr val="tx1"/>
                </a:solidFill>
              </a:rPr>
              <a:t>̃ </a:t>
            </a:r>
            <a:r>
              <a:rPr lang="en-US" b="1" kern="1200" dirty="0" err="1" smtClean="0">
                <a:solidFill>
                  <a:schemeClr val="tx1"/>
                </a:solidFill>
              </a:rPr>
              <a:t>liệu</a:t>
            </a:r>
            <a:r>
              <a:rPr lang="en-US" b="1" kern="1200" dirty="0" smtClean="0">
                <a:solidFill>
                  <a:schemeClr val="tx1"/>
                </a:solidFill>
              </a:rPr>
              <a:t> </a:t>
            </a:r>
            <a:r>
              <a:rPr lang="en-US" b="1" kern="1200" dirty="0" err="1" smtClean="0">
                <a:solidFill>
                  <a:schemeClr val="tx1"/>
                </a:solidFill>
              </a:rPr>
              <a:t>trong</a:t>
            </a:r>
            <a:r>
              <a:rPr lang="en-US" b="1" kern="1200" dirty="0" smtClean="0">
                <a:solidFill>
                  <a:schemeClr val="tx1"/>
                </a:solidFill>
              </a:rPr>
              <a:t> </a:t>
            </a:r>
            <a:r>
              <a:rPr lang="en-US" b="1" kern="1200" dirty="0" err="1" smtClean="0">
                <a:solidFill>
                  <a:schemeClr val="tx1"/>
                </a:solidFill>
              </a:rPr>
              <a:t>việc</a:t>
            </a:r>
            <a:r>
              <a:rPr lang="en-US" b="1" kern="1200" dirty="0" smtClean="0">
                <a:solidFill>
                  <a:schemeClr val="tx1"/>
                </a:solidFill>
              </a:rPr>
              <a:t> </a:t>
            </a:r>
            <a:br>
              <a:rPr lang="en-US" b="1" kern="1200" dirty="0" smtClean="0">
                <a:solidFill>
                  <a:schemeClr val="tx1"/>
                </a:solidFill>
              </a:rPr>
            </a:br>
            <a:r>
              <a:rPr lang="en-US" b="1" kern="1200" dirty="0" err="1" smtClean="0">
                <a:solidFill>
                  <a:schemeClr val="tx1"/>
                </a:solidFill>
              </a:rPr>
              <a:t>ra</a:t>
            </a:r>
            <a:r>
              <a:rPr lang="en-US" b="1" kern="1200" dirty="0" smtClean="0">
                <a:solidFill>
                  <a:schemeClr val="tx1"/>
                </a:solidFill>
              </a:rPr>
              <a:t> </a:t>
            </a:r>
            <a:r>
              <a:rPr lang="en-US" b="1" kern="1200" dirty="0" err="1" smtClean="0">
                <a:solidFill>
                  <a:schemeClr val="tx1"/>
                </a:solidFill>
              </a:rPr>
              <a:t>quyết</a:t>
            </a:r>
            <a:r>
              <a:rPr lang="en-US" b="1" kern="1200" dirty="0" smtClean="0">
                <a:solidFill>
                  <a:schemeClr val="tx1"/>
                </a:solidFill>
              </a:rPr>
              <a:t> </a:t>
            </a:r>
            <a:r>
              <a:rPr lang="en-US" b="1" dirty="0" err="1" smtClean="0"/>
              <a:t>định</a:t>
            </a:r>
            <a:endParaRPr lang="en-US" b="1" kern="1200" dirty="0">
              <a:solidFill>
                <a:schemeClr val="tx1"/>
              </a:solidFill>
            </a:endParaRPr>
          </a:p>
        </p:txBody>
      </p:sp>
      <p:sp>
        <p:nvSpPr>
          <p:cNvPr id="5" name="Text Placeholder 4">
            <a:extLst>
              <a:ext uri="{FF2B5EF4-FFF2-40B4-BE49-F238E27FC236}">
                <a16:creationId xmlns:a16="http://schemas.microsoft.com/office/drawing/2014/main" id="{58B55FBD-9927-467B-9FC3-F7ECB36C8DEC}"/>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kern="1200" dirty="0" err="1" smtClean="0">
                <a:solidFill>
                  <a:srgbClr val="FFFFFF"/>
                </a:solidFill>
                <a:latin typeface="+mn-lt"/>
                <a:ea typeface="+mn-ea"/>
                <a:cs typeface="+mn-cs"/>
              </a:rPr>
              <a:t>Trình</a:t>
            </a:r>
            <a:r>
              <a:rPr lang="en-US" sz="2000" kern="1200" dirty="0" smtClean="0">
                <a:solidFill>
                  <a:srgbClr val="FFFFFF"/>
                </a:solidFill>
                <a:latin typeface="+mn-lt"/>
                <a:ea typeface="+mn-ea"/>
                <a:cs typeface="+mn-cs"/>
              </a:rPr>
              <a:t> </a:t>
            </a:r>
            <a:r>
              <a:rPr lang="en-US" sz="2000" kern="1200" dirty="0" err="1" smtClean="0">
                <a:solidFill>
                  <a:srgbClr val="FFFFFF"/>
                </a:solidFill>
                <a:latin typeface="+mn-lt"/>
                <a:ea typeface="+mn-ea"/>
                <a:cs typeface="+mn-cs"/>
              </a:rPr>
              <a:t>bày</a:t>
            </a:r>
            <a:endParaRPr lang="en-US" sz="2000" kern="1200" dirty="0">
              <a:solidFill>
                <a:srgbClr val="FFFFFF"/>
              </a:solidFill>
              <a:latin typeface="+mn-lt"/>
              <a:ea typeface="+mn-ea"/>
              <a:cs typeface="+mn-cs"/>
            </a:endParaRPr>
          </a:p>
          <a:p>
            <a:endParaRPr lang="en-US" sz="2000" kern="1200" dirty="0">
              <a:solidFill>
                <a:srgbClr val="FFFFFF"/>
              </a:solidFill>
              <a:latin typeface="+mn-lt"/>
              <a:ea typeface="+mn-ea"/>
              <a:cs typeface="+mn-cs"/>
            </a:endParaRPr>
          </a:p>
        </p:txBody>
      </p:sp>
      <p:sp>
        <p:nvSpPr>
          <p:cNvPr id="3" name="Slide Number Placeholder 2">
            <a:extLst>
              <a:ext uri="{FF2B5EF4-FFF2-40B4-BE49-F238E27FC236}">
                <a16:creationId xmlns:a16="http://schemas.microsoft.com/office/drawing/2014/main" id="{C41ED69A-AC23-45AF-A84E-3EE5B60CA6F2}"/>
              </a:ext>
            </a:extLst>
          </p:cNvPr>
          <p:cNvSpPr>
            <a:spLocks noGrp="1"/>
          </p:cNvSpPr>
          <p:nvPr>
            <p:ph type="sldNum" sz="quarter" idx="12"/>
          </p:nvPr>
        </p:nvSpPr>
        <p:spPr/>
        <p:txBody>
          <a:bodyPr/>
          <a:lstStyle/>
          <a:p>
            <a:fld id="{07158C85-05FF-4C54-AAF5-A91C7A301EC0}" type="slidenum">
              <a:rPr lang="en-GB" smtClean="0"/>
              <a:t>7</a:t>
            </a:fld>
            <a:endParaRPr lang="en-GB"/>
          </a:p>
        </p:txBody>
      </p:sp>
    </p:spTree>
    <p:extLst>
      <p:ext uri="{BB962C8B-B14F-4D97-AF65-F5344CB8AC3E}">
        <p14:creationId xmlns:p14="http://schemas.microsoft.com/office/powerpoint/2010/main" val="378645565"/>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90902" y="349360"/>
            <a:ext cx="11401097" cy="670045"/>
          </a:xfrm>
        </p:spPr>
        <p:txBody>
          <a:bodyPr>
            <a:noAutofit/>
          </a:bodyPr>
          <a:lstStyle/>
          <a:p>
            <a:r>
              <a:rPr lang="vi-VN" sz="3600" b="1" dirty="0">
                <a:latin typeface="Calibri" pitchFamily="34" charset="0"/>
                <a:cs typeface="Calibri" pitchFamily="34" charset="0"/>
              </a:rPr>
              <a:t>Đầu </a:t>
            </a:r>
            <a:r>
              <a:rPr lang="vi-VN" sz="3600" b="1" dirty="0" smtClean="0">
                <a:latin typeface="Calibri" pitchFamily="34" charset="0"/>
                <a:cs typeface="Calibri" pitchFamily="34" charset="0"/>
              </a:rPr>
              <a:t>tư</a:t>
            </a:r>
            <a:r>
              <a:rPr lang="en-GB" sz="3600" b="1" dirty="0" smtClean="0">
                <a:latin typeface="Calibri" pitchFamily="34" charset="0"/>
                <a:cs typeface="Calibri" pitchFamily="34" charset="0"/>
              </a:rPr>
              <a:t> </a:t>
            </a:r>
            <a:r>
              <a:rPr lang="en-GB" sz="3600" b="1" dirty="0" err="1" smtClean="0">
                <a:latin typeface="Calibri" pitchFamily="34" charset="0"/>
                <a:cs typeface="Calibri" pitchFamily="34" charset="0"/>
              </a:rPr>
              <a:t>vào</a:t>
            </a:r>
            <a:r>
              <a:rPr lang="en-GB" sz="3600" b="1" dirty="0" smtClean="0">
                <a:latin typeface="Calibri" pitchFamily="34" charset="0"/>
                <a:cs typeface="Calibri" pitchFamily="34" charset="0"/>
              </a:rPr>
              <a:t> </a:t>
            </a:r>
            <a:r>
              <a:rPr lang="en-GB" sz="3600" b="1" dirty="0" err="1" smtClean="0">
                <a:latin typeface="Calibri" pitchFamily="34" charset="0"/>
                <a:cs typeface="Calibri" pitchFamily="34" charset="0"/>
              </a:rPr>
              <a:t>nhóm</a:t>
            </a:r>
            <a:r>
              <a:rPr lang="en-GB" sz="3600" b="1" dirty="0" smtClean="0">
                <a:latin typeface="Calibri" pitchFamily="34" charset="0"/>
                <a:cs typeface="Calibri" pitchFamily="34" charset="0"/>
              </a:rPr>
              <a:t> </a:t>
            </a:r>
            <a:r>
              <a:rPr lang="en-GB" sz="3600" b="1" dirty="0" err="1" smtClean="0">
                <a:latin typeface="Calibri" pitchFamily="34" charset="0"/>
                <a:cs typeface="Calibri" pitchFamily="34" charset="0"/>
              </a:rPr>
              <a:t>đích</a:t>
            </a:r>
            <a:r>
              <a:rPr lang="en-GB" sz="3600" b="1" dirty="0" smtClean="0">
                <a:latin typeface="Calibri" pitchFamily="34" charset="0"/>
                <a:cs typeface="Calibri" pitchFamily="34" charset="0"/>
              </a:rPr>
              <a:t> </a:t>
            </a:r>
            <a:r>
              <a:rPr lang="en-US" sz="3600" b="1" dirty="0" err="1" smtClean="0">
                <a:latin typeface="Calibri" pitchFamily="34" charset="0"/>
                <a:cs typeface="Calibri" pitchFamily="34" charset="0"/>
              </a:rPr>
              <a:t>như</a:t>
            </a:r>
            <a:r>
              <a:rPr lang="en-US" sz="3600" b="1" dirty="0" smtClean="0">
                <a:latin typeface="Calibri" pitchFamily="34" charset="0"/>
                <a:cs typeface="Calibri" pitchFamily="34" charset="0"/>
              </a:rPr>
              <a:t> là </a:t>
            </a:r>
            <a:r>
              <a:rPr lang="en-US" sz="3600" b="1" dirty="0" err="1" smtClean="0">
                <a:latin typeface="Calibri" pitchFamily="34" charset="0"/>
                <a:cs typeface="Calibri" pitchFamily="34" charset="0"/>
              </a:rPr>
              <a:t>một</a:t>
            </a:r>
            <a:r>
              <a:rPr lang="en-US" sz="3600" b="1" dirty="0" smtClean="0">
                <a:latin typeface="Calibri" pitchFamily="34" charset="0"/>
                <a:cs typeface="Calibri" pitchFamily="34" charset="0"/>
              </a:rPr>
              <a:t> </a:t>
            </a:r>
            <a:r>
              <a:rPr lang="vi-VN" sz="3600" b="1" dirty="0" smtClean="0">
                <a:latin typeface="Calibri" pitchFamily="34" charset="0"/>
                <a:cs typeface="Calibri" pitchFamily="34" charset="0"/>
              </a:rPr>
              <a:t>(%) </a:t>
            </a:r>
            <a:r>
              <a:rPr lang="vi-VN" sz="3600" b="1" dirty="0">
                <a:latin typeface="Calibri" pitchFamily="34" charset="0"/>
                <a:cs typeface="Calibri" pitchFamily="34" charset="0"/>
              </a:rPr>
              <a:t>trong đầu tư HIV (Vòng 8</a:t>
            </a:r>
            <a:r>
              <a:rPr lang="vi-VN" sz="3600" b="1" dirty="0" smtClean="0">
                <a:latin typeface="Calibri" pitchFamily="34" charset="0"/>
                <a:cs typeface="Calibri" pitchFamily="34" charset="0"/>
              </a:rPr>
              <a:t>)</a:t>
            </a:r>
            <a:endParaRPr lang="en-GB" sz="3600" b="1" dirty="0">
              <a:latin typeface="Calibri" pitchFamily="34" charset="0"/>
              <a:cs typeface="Calibri" pitchFamily="34" charset="0"/>
            </a:endParaRPr>
          </a:p>
        </p:txBody>
      </p:sp>
      <p:graphicFrame>
        <p:nvGraphicFramePr>
          <p:cNvPr id="39939" name="Content Placeholder 3"/>
          <p:cNvGraphicFramePr>
            <a:graphicFrameLocks noGrp="1"/>
          </p:cNvGraphicFramePr>
          <p:nvPr>
            <p:ph idx="1"/>
            <p:extLst/>
          </p:nvPr>
        </p:nvGraphicFramePr>
        <p:xfrm>
          <a:off x="1754966" y="1128382"/>
          <a:ext cx="8227234" cy="5410530"/>
        </p:xfrm>
        <a:graphic>
          <a:graphicData uri="http://schemas.openxmlformats.org/presentationml/2006/ole">
            <mc:AlternateContent xmlns:mc="http://schemas.openxmlformats.org/markup-compatibility/2006">
              <mc:Choice xmlns:v="urn:schemas-microsoft-com:vml" Requires="v">
                <p:oleObj spid="_x0000_s1046" r:id="rId4" imgW="9138696" imgH="5858764" progId="Excel.Sheet.8">
                  <p:embed/>
                </p:oleObj>
              </mc:Choice>
              <mc:Fallback>
                <p:oleObj r:id="rId4" imgW="9138696" imgH="5858764" progId="Excel.Sheet.8">
                  <p:embed/>
                  <p:pic>
                    <p:nvPicPr>
                      <p:cNvPr id="39939" name="Content Placeholder 3"/>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54966" y="1128382"/>
                        <a:ext cx="8227234" cy="5410530"/>
                      </a:xfrm>
                      <a:prstGeom prst="rect">
                        <a:avLst/>
                      </a:prstGeom>
                      <a:noFill/>
                    </p:spPr>
                  </p:pic>
                </p:oleObj>
              </mc:Fallback>
            </mc:AlternateContent>
          </a:graphicData>
        </a:graphic>
      </p:graphicFrame>
      <p:sp>
        <p:nvSpPr>
          <p:cNvPr id="5" name="Footer Placeholder 4"/>
          <p:cNvSpPr>
            <a:spLocks noGrp="1"/>
          </p:cNvSpPr>
          <p:nvPr>
            <p:ph type="ftr" sz="quarter" idx="11"/>
          </p:nvPr>
        </p:nvSpPr>
        <p:spPr>
          <a:xfrm>
            <a:off x="3811183" y="6356350"/>
            <a:ext cx="4114800" cy="365125"/>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rPr>
              <a:t>Source : Andy Seale, Global Fund </a:t>
            </a:r>
          </a:p>
        </p:txBody>
      </p:sp>
      <p:sp>
        <p:nvSpPr>
          <p:cNvPr id="39940"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1EDCA33-1145-4A33-A53F-7FDF6D0689CD}"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259900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1537731" cy="1325563"/>
          </a:xfrm>
        </p:spPr>
        <p:txBody>
          <a:bodyPr>
            <a:normAutofit/>
          </a:bodyPr>
          <a:lstStyle/>
          <a:p>
            <a:r>
              <a:rPr lang="vi-VN" b="1" dirty="0">
                <a:latin typeface="Calibri" pitchFamily="34" charset="0"/>
                <a:cs typeface="Calibri" pitchFamily="34" charset="0"/>
              </a:rPr>
              <a:t>Đầu tư </a:t>
            </a:r>
            <a:r>
              <a:rPr lang="en-US" b="1" dirty="0" err="1" smtClean="0">
                <a:latin typeface="Calibri" pitchFamily="34" charset="0"/>
                <a:cs typeface="Calibri" pitchFamily="34" charset="0"/>
              </a:rPr>
              <a:t>vào</a:t>
            </a:r>
            <a:r>
              <a:rPr lang="en-US" b="1" dirty="0" smtClean="0">
                <a:latin typeface="Calibri" pitchFamily="34" charset="0"/>
                <a:cs typeface="Calibri" pitchFamily="34" charset="0"/>
              </a:rPr>
              <a:t> </a:t>
            </a:r>
            <a:r>
              <a:rPr lang="en-US" b="1" dirty="0" err="1" smtClean="0">
                <a:latin typeface="Calibri" pitchFamily="34" charset="0"/>
                <a:cs typeface="Calibri" pitchFamily="34" charset="0"/>
              </a:rPr>
              <a:t>nhóm</a:t>
            </a:r>
            <a:r>
              <a:rPr lang="en-US" b="1" dirty="0" smtClean="0">
                <a:latin typeface="Calibri" pitchFamily="34" charset="0"/>
                <a:cs typeface="Calibri" pitchFamily="34" charset="0"/>
              </a:rPr>
              <a:t> </a:t>
            </a:r>
            <a:r>
              <a:rPr lang="en-US" b="1" dirty="0" err="1" smtClean="0">
                <a:latin typeface="Calibri" pitchFamily="34" charset="0"/>
                <a:cs typeface="Calibri" pitchFamily="34" charset="0"/>
              </a:rPr>
              <a:t>đích</a:t>
            </a:r>
            <a:r>
              <a:rPr lang="en-US" b="1" dirty="0" smtClean="0">
                <a:latin typeface="Calibri" pitchFamily="34" charset="0"/>
                <a:cs typeface="Calibri" pitchFamily="34" charset="0"/>
              </a:rPr>
              <a:t> </a:t>
            </a:r>
            <a:r>
              <a:rPr lang="vi-VN" b="1" dirty="0" smtClean="0">
                <a:latin typeface="Calibri" pitchFamily="34" charset="0"/>
                <a:cs typeface="Calibri" pitchFamily="34" charset="0"/>
              </a:rPr>
              <a:t>như </a:t>
            </a:r>
            <a:r>
              <a:rPr lang="vi-VN" b="1" dirty="0">
                <a:latin typeface="Calibri" pitchFamily="34" charset="0"/>
                <a:cs typeface="Calibri" pitchFamily="34" charset="0"/>
              </a:rPr>
              <a:t>là một phần </a:t>
            </a:r>
            <a:r>
              <a:rPr lang="en-US" b="1" dirty="0" err="1" smtClean="0">
                <a:latin typeface="Calibri" pitchFamily="34" charset="0"/>
                <a:cs typeface="Calibri" pitchFamily="34" charset="0"/>
              </a:rPr>
              <a:t>trăm</a:t>
            </a:r>
            <a:r>
              <a:rPr lang="en-US" b="1" dirty="0" smtClean="0">
                <a:latin typeface="Calibri" pitchFamily="34" charset="0"/>
                <a:cs typeface="Calibri" pitchFamily="34" charset="0"/>
              </a:rPr>
              <a:t> </a:t>
            </a:r>
            <a:r>
              <a:rPr lang="vi-VN" b="1" dirty="0" smtClean="0">
                <a:latin typeface="Calibri" pitchFamily="34" charset="0"/>
                <a:cs typeface="Calibri" pitchFamily="34" charset="0"/>
              </a:rPr>
              <a:t>(%) </a:t>
            </a:r>
            <a:r>
              <a:rPr lang="vi-VN" b="1" dirty="0">
                <a:latin typeface="Calibri" pitchFamily="34" charset="0"/>
                <a:cs typeface="Calibri" pitchFamily="34" charset="0"/>
              </a:rPr>
              <a:t>trong đầu tư </a:t>
            </a:r>
            <a:r>
              <a:rPr lang="vi-VN" b="1" dirty="0" smtClean="0">
                <a:latin typeface="Calibri" pitchFamily="34" charset="0"/>
                <a:cs typeface="Calibri" pitchFamily="34" charset="0"/>
              </a:rPr>
              <a:t>d</a:t>
            </a:r>
            <a:r>
              <a:rPr lang="en-US" b="1" dirty="0" err="1" smtClean="0">
                <a:latin typeface="Calibri" pitchFamily="34" charset="0"/>
                <a:cs typeface="Calibri" pitchFamily="34" charset="0"/>
              </a:rPr>
              <a:t>ựa</a:t>
            </a:r>
            <a:r>
              <a:rPr lang="en-US" b="1" dirty="0" smtClean="0">
                <a:latin typeface="Calibri" pitchFamily="34" charset="0"/>
                <a:cs typeface="Calibri" pitchFamily="34" charset="0"/>
              </a:rPr>
              <a:t> </a:t>
            </a:r>
            <a:r>
              <a:rPr lang="en-US" b="1" dirty="0" err="1" smtClean="0">
                <a:latin typeface="Calibri" pitchFamily="34" charset="0"/>
                <a:cs typeface="Calibri" pitchFamily="34" charset="0"/>
              </a:rPr>
              <a:t>trên</a:t>
            </a:r>
            <a:r>
              <a:rPr lang="en-US" b="1" dirty="0" smtClean="0">
                <a:latin typeface="Calibri" pitchFamily="34" charset="0"/>
                <a:cs typeface="Calibri" pitchFamily="34" charset="0"/>
              </a:rPr>
              <a:t> </a:t>
            </a:r>
            <a:r>
              <a:rPr lang="en-US" b="1" dirty="0" err="1" smtClean="0">
                <a:latin typeface="Calibri" pitchFamily="34" charset="0"/>
                <a:cs typeface="Calibri" pitchFamily="34" charset="0"/>
              </a:rPr>
              <a:t>việc</a:t>
            </a:r>
            <a:r>
              <a:rPr lang="en-US" b="1" dirty="0" smtClean="0">
                <a:latin typeface="Calibri" pitchFamily="34" charset="0"/>
                <a:cs typeface="Calibri" pitchFamily="34" charset="0"/>
              </a:rPr>
              <a:t> </a:t>
            </a:r>
            <a:r>
              <a:rPr lang="vi-VN" b="1" dirty="0" smtClean="0">
                <a:latin typeface="Calibri" pitchFamily="34" charset="0"/>
                <a:cs typeface="Calibri" pitchFamily="34" charset="0"/>
              </a:rPr>
              <a:t>phân </a:t>
            </a:r>
            <a:r>
              <a:rPr lang="vi-VN" b="1" dirty="0">
                <a:latin typeface="Calibri" pitchFamily="34" charset="0"/>
                <a:cs typeface="Calibri" pitchFamily="34" charset="0"/>
              </a:rPr>
              <a:t>loại </a:t>
            </a:r>
            <a:r>
              <a:rPr lang="vi-VN" b="1" dirty="0" smtClean="0">
                <a:latin typeface="Calibri" pitchFamily="34" charset="0"/>
                <a:cs typeface="Calibri" pitchFamily="34" charset="0"/>
              </a:rPr>
              <a:t>dịch</a:t>
            </a:r>
            <a:r>
              <a:rPr lang="en-GB" b="1" dirty="0" smtClean="0">
                <a:latin typeface="Calibri" pitchFamily="34" charset="0"/>
                <a:cs typeface="Calibri" pitchFamily="34" charset="0"/>
              </a:rPr>
              <a:t> HIV</a:t>
            </a:r>
            <a:endParaRPr lang="en-GB" b="1" dirty="0">
              <a:latin typeface="Calibri" pitchFamily="34" charset="0"/>
              <a:cs typeface="Calibri" pitchFamily="34" charset="0"/>
            </a:endParaRPr>
          </a:p>
        </p:txBody>
      </p:sp>
      <p:graphicFrame>
        <p:nvGraphicFramePr>
          <p:cNvPr id="40963" name="Content Placeholder 3"/>
          <p:cNvGraphicFramePr>
            <a:graphicFrameLocks noGrp="1"/>
          </p:cNvGraphicFramePr>
          <p:nvPr>
            <p:ph idx="1"/>
            <p:extLst/>
          </p:nvPr>
        </p:nvGraphicFramePr>
        <p:xfrm>
          <a:off x="838200" y="1690687"/>
          <a:ext cx="9979325" cy="5030787"/>
        </p:xfrm>
        <a:graphic>
          <a:graphicData uri="http://schemas.openxmlformats.org/presentationml/2006/ole">
            <mc:AlternateContent xmlns:mc="http://schemas.openxmlformats.org/markup-compatibility/2006">
              <mc:Choice xmlns:v="urn:schemas-microsoft-com:vml" Requires="v">
                <p:oleObj spid="_x0000_s2070" r:id="rId4" imgW="9242337" imgH="4523624" progId="Excel.Sheet.8">
                  <p:embed/>
                </p:oleObj>
              </mc:Choice>
              <mc:Fallback>
                <p:oleObj r:id="rId4" imgW="9242337" imgH="4523624" progId="Excel.Sheet.8">
                  <p:embed/>
                  <p:pic>
                    <p:nvPicPr>
                      <p:cNvPr id="40963" name="Content Placeholder 3"/>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38200" y="1690687"/>
                        <a:ext cx="9979325" cy="5030787"/>
                      </a:xfrm>
                      <a:prstGeom prst="rect">
                        <a:avLst/>
                      </a:prstGeom>
                      <a:noFill/>
                    </p:spPr>
                  </p:pic>
                </p:oleObj>
              </mc:Fallback>
            </mc:AlternateContent>
          </a:graphicData>
        </a:graphic>
      </p:graphicFrame>
      <p:sp>
        <p:nvSpPr>
          <p:cNvPr id="7"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rPr>
              <a:t>Source : Andy Seale, Global Fund </a:t>
            </a:r>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40966" name="Slide Number Placehold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2239951-726A-40A7-966C-836C80A51CC3}" type="slidenum">
              <a:rPr kumimoji="0" lang="en-GB"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0964" name="TextBox 4"/>
          <p:cNvSpPr txBox="1">
            <a:spLocks noChangeArrowheads="1"/>
          </p:cNvSpPr>
          <p:nvPr/>
        </p:nvSpPr>
        <p:spPr bwMode="auto">
          <a:xfrm>
            <a:off x="1185701" y="5513598"/>
            <a:ext cx="2835645" cy="707886"/>
          </a:xfrm>
          <a:prstGeom prst="rect">
            <a:avLst/>
          </a:prstGeom>
          <a:solidFill>
            <a:schemeClr val="bg1"/>
          </a:solidFill>
          <a:ln w="9525">
            <a:noFill/>
            <a:miter lim="800000"/>
            <a:headEnd/>
            <a:tailEnd/>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MARPs	$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33’852’687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Tot HIV	$ </a:t>
            </a:r>
            <a:r>
              <a:rPr kumimoji="0" lang="en-GB" sz="2000" b="1" i="0" u="none" strike="noStrike" kern="1200" cap="none" spc="0" normalizeH="0" baseline="0" noProof="0" dirty="0">
                <a:ln>
                  <a:noFill/>
                </a:ln>
                <a:solidFill>
                  <a:prstClr val="black"/>
                </a:solidFill>
                <a:effectLst/>
                <a:uLnTx/>
                <a:uFillTx/>
                <a:latin typeface="Calibri" panose="020F0502020204030204"/>
                <a:ea typeface="+mn-ea"/>
                <a:cs typeface="+mn-cs"/>
              </a:rPr>
              <a:t>116’210’874  </a:t>
            </a:r>
            <a:r>
              <a:rPr kumimoji="0" lang="en-US" sz="2000" b="1"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32982926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
  <TotalTime>1815</TotalTime>
  <Words>2478</Words>
  <Application>Microsoft Office PowerPoint</Application>
  <PresentationFormat>Widescreen</PresentationFormat>
  <Paragraphs>160</Paragraphs>
  <Slides>25</Slides>
  <Notes>12</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32" baseType="lpstr">
      <vt:lpstr>Arial</vt:lpstr>
      <vt:lpstr>Calibri</vt:lpstr>
      <vt:lpstr>Calibri Light</vt:lpstr>
      <vt:lpstr>Freestyle Script</vt:lpstr>
      <vt:lpstr>Wingdings</vt:lpstr>
      <vt:lpstr>Office Theme</vt:lpstr>
      <vt:lpstr>Microsoft Excel 97-2003 Worksheet</vt:lpstr>
      <vt:lpstr>Nguồn dữ liệu và  sử dụng dữ liệu trong việc  ra quyết định</vt:lpstr>
      <vt:lpstr>Dữ liệu của chúng ta có từ đâu và chúng ta nên sử dụng nó như thế nào? (Thảo luận toàn thể) </vt:lpstr>
      <vt:lpstr>Các nguồn dữ liệu</vt:lpstr>
      <vt:lpstr>Ví dụ: dữ liệu thông thường</vt:lpstr>
      <vt:lpstr>Xác định nguồn dữ liệu tiềm năng</vt:lpstr>
      <vt:lpstr>Phương pháp luận</vt:lpstr>
      <vt:lpstr>Sử dụng dữ liệu trong việc  ra quyết định</vt:lpstr>
      <vt:lpstr>Đầu tư vào nhóm đích như là một (%) trong đầu tư HIV (Vòng 8)</vt:lpstr>
      <vt:lpstr>Đầu tư vào nhóm đích như là một phần trăm (%) trong đầu tư dựa trên việc phân loại dịch HIV</vt:lpstr>
      <vt:lpstr>Tại sao đầu tư của Quỹ Toàn cầu dành cho các can thiệp trên quần thể đích vẫn còn thấp?   Và vẫn còn thấp ở một số khu vực</vt:lpstr>
      <vt:lpstr>Những lỗ hổng trong thông tin chiến lược</vt:lpstr>
      <vt:lpstr>Hiểu biết về dân số</vt:lpstr>
      <vt:lpstr>Thông tin chiến lược cần thiết cho việc ra quyết định </vt:lpstr>
      <vt:lpstr>CẬP NHẬT TOÀN CẦU VỀ AIDS 2017</vt:lpstr>
      <vt:lpstr>PowerPoint Presentation</vt:lpstr>
      <vt:lpstr>Các mục tiêu 90-90-90</vt:lpstr>
      <vt:lpstr>PowerPoint Presentation</vt:lpstr>
      <vt:lpstr>PowerPoint Presentation</vt:lpstr>
      <vt:lpstr>PowerPoint Presentation</vt:lpstr>
      <vt:lpstr>PowerPoint Presentation</vt:lpstr>
      <vt:lpstr>PowerPoint Presentation</vt:lpstr>
      <vt:lpstr>PowerPoint Presentation</vt:lpstr>
      <vt:lpstr>Nghiên cứu trường hợp</vt:lpstr>
      <vt:lpstr>Phương pháp luận và các công cụ</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Sources of Data and Using Data for Decision Making</dc:title>
  <dc:creator>Mona Sheikh Mahmud</dc:creator>
  <cp:lastModifiedBy>Windows User</cp:lastModifiedBy>
  <cp:revision>24</cp:revision>
  <dcterms:created xsi:type="dcterms:W3CDTF">2017-10-28T07:01:10Z</dcterms:created>
  <dcterms:modified xsi:type="dcterms:W3CDTF">2017-12-31T14:01:33Z</dcterms:modified>
</cp:coreProperties>
</file>