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7" r:id="rId2"/>
    <p:sldId id="259"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 id="279" r:id="rId22"/>
    <p:sldId id="280" r:id="rId23"/>
    <p:sldId id="301" r:id="rId24"/>
    <p:sldId id="283" r:id="rId25"/>
    <p:sldId id="284" r:id="rId26"/>
    <p:sldId id="304" r:id="rId27"/>
    <p:sldId id="292" r:id="rId28"/>
    <p:sldId id="303" r:id="rId29"/>
    <p:sldId id="297" r:id="rId30"/>
    <p:sldId id="298" r:id="rId31"/>
    <p:sldId id="30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79889" autoAdjust="0"/>
  </p:normalViewPr>
  <p:slideViewPr>
    <p:cSldViewPr snapToGrid="0">
      <p:cViewPr varScale="1">
        <p:scale>
          <a:sx n="45" d="100"/>
          <a:sy n="45" d="100"/>
        </p:scale>
        <p:origin x="442" y="43"/>
      </p:cViewPr>
      <p:guideLst>
        <p:guide orient="horz" pos="2160"/>
        <p:guide pos="3840"/>
      </p:guideLst>
    </p:cSldViewPr>
  </p:slideViewPr>
  <p:notesTextViewPr>
    <p:cViewPr>
      <p:scale>
        <a:sx n="1" d="1"/>
        <a:sy n="1" d="1"/>
      </p:scale>
      <p:origin x="0" y="0"/>
    </p:cViewPr>
  </p:notesTextViewPr>
  <p:sorterViewPr>
    <p:cViewPr>
      <p:scale>
        <a:sx n="80" d="100"/>
        <a:sy n="80" d="100"/>
      </p:scale>
      <p:origin x="0" y="-58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BE0E8E7-07E2-44B9-9C2E-2BF968849607}" type="doc">
      <dgm:prSet loTypeId="urn:microsoft.com/office/officeart/2005/8/layout/default" loCatId="list" qsTypeId="urn:microsoft.com/office/officeart/2005/8/quickstyle/simple1" qsCatId="simple" csTypeId="urn:microsoft.com/office/officeart/2005/8/colors/colorful2" csCatId="colorful" phldr="1"/>
      <dgm:spPr/>
      <dgm:t>
        <a:bodyPr/>
        <a:lstStyle/>
        <a:p>
          <a:endParaRPr lang="en-MY"/>
        </a:p>
      </dgm:t>
    </dgm:pt>
    <dgm:pt modelId="{ADEADD99-DCC5-4E88-B6C5-8541420DC1F5}">
      <dgm:prSet/>
      <dgm:spPr/>
      <dgm:t>
        <a:bodyPr/>
        <a:lstStyle/>
        <a:p>
          <a:pPr rtl="0"/>
          <a:r>
            <a:rPr lang="en-US" dirty="0" err="1" smtClean="0"/>
            <a:t>Ước</a:t>
          </a:r>
          <a:r>
            <a:rPr lang="en-US" dirty="0" smtClean="0"/>
            <a:t> </a:t>
          </a:r>
          <a:r>
            <a:rPr lang="en-US" dirty="0" err="1" smtClean="0"/>
            <a:t>lượng</a:t>
          </a:r>
          <a:r>
            <a:rPr lang="en-US" dirty="0" smtClean="0"/>
            <a:t> </a:t>
          </a:r>
          <a:r>
            <a:rPr lang="en-US" dirty="0" err="1" smtClean="0"/>
            <a:t>kích</a:t>
          </a:r>
          <a:r>
            <a:rPr lang="en-US" dirty="0" smtClean="0"/>
            <a:t> </a:t>
          </a:r>
          <a:r>
            <a:rPr lang="en-US" dirty="0" err="1" smtClean="0"/>
            <a:t>cơ</a:t>
          </a:r>
          <a:r>
            <a:rPr lang="en-US" dirty="0" smtClean="0"/>
            <a:t>̃ </a:t>
          </a:r>
          <a:r>
            <a:rPr lang="en-US" dirty="0" err="1" smtClean="0"/>
            <a:t>dân</a:t>
          </a:r>
          <a:r>
            <a:rPr lang="en-US" dirty="0" smtClean="0"/>
            <a:t> </a:t>
          </a:r>
          <a:r>
            <a:rPr lang="en-US" dirty="0" err="1" smtClean="0"/>
            <a:t>sô</a:t>
          </a:r>
          <a:r>
            <a:rPr lang="en-US" dirty="0" smtClean="0"/>
            <a:t>́ (</a:t>
          </a:r>
          <a:r>
            <a:rPr lang="en-US" dirty="0" err="1" smtClean="0"/>
            <a:t>mẫu</a:t>
          </a:r>
          <a:r>
            <a:rPr lang="en-US" dirty="0" smtClean="0"/>
            <a:t> </a:t>
          </a:r>
          <a:r>
            <a:rPr lang="en-US" dirty="0" err="1" smtClean="0"/>
            <a:t>sô</a:t>
          </a:r>
          <a:r>
            <a:rPr lang="en-US" dirty="0" smtClean="0"/>
            <a:t>́)</a:t>
          </a:r>
          <a:endParaRPr lang="en-MY" dirty="0"/>
        </a:p>
      </dgm:t>
    </dgm:pt>
    <dgm:pt modelId="{E696B794-18A0-4591-AC64-CFB4305410AF}" type="parTrans" cxnId="{32FADD56-71B4-4429-80A8-4491EF3A3F69}">
      <dgm:prSet/>
      <dgm:spPr/>
      <dgm:t>
        <a:bodyPr/>
        <a:lstStyle/>
        <a:p>
          <a:endParaRPr lang="en-MY"/>
        </a:p>
      </dgm:t>
    </dgm:pt>
    <dgm:pt modelId="{BC1A26D5-6B04-4C8F-A04D-874FF0FF5498}" type="sibTrans" cxnId="{32FADD56-71B4-4429-80A8-4491EF3A3F69}">
      <dgm:prSet/>
      <dgm:spPr/>
      <dgm:t>
        <a:bodyPr/>
        <a:lstStyle/>
        <a:p>
          <a:endParaRPr lang="en-MY"/>
        </a:p>
      </dgm:t>
    </dgm:pt>
    <dgm:pt modelId="{A20FC19A-FBA4-498E-81C0-BD3E04C0A354}">
      <dgm:prSet/>
      <dgm:spPr/>
      <dgm:t>
        <a:bodyPr/>
        <a:lstStyle/>
        <a:p>
          <a:pPr rtl="0"/>
          <a:r>
            <a:rPr lang="vi-VN" dirty="0" smtClean="0"/>
            <a:t>Xác định </a:t>
          </a:r>
          <a:r>
            <a:rPr lang="en-US" dirty="0" err="1" smtClean="0"/>
            <a:t>nhóm</a:t>
          </a:r>
          <a:r>
            <a:rPr lang="en-US" dirty="0" smtClean="0"/>
            <a:t> </a:t>
          </a:r>
          <a:r>
            <a:rPr lang="en-US" dirty="0" err="1" smtClean="0"/>
            <a:t>phu</a:t>
          </a:r>
          <a:r>
            <a:rPr lang="en-US" dirty="0" smtClean="0"/>
            <a:t>̣ </a:t>
          </a:r>
          <a:r>
            <a:rPr lang="en-US" dirty="0" err="1" smtClean="0"/>
            <a:t>nư</a:t>
          </a:r>
          <a:r>
            <a:rPr lang="en-US" dirty="0" smtClean="0"/>
            <a:t>̃ </a:t>
          </a:r>
          <a:r>
            <a:rPr lang="en-US" dirty="0" err="1" smtClean="0"/>
            <a:t>sư</a:t>
          </a:r>
          <a:r>
            <a:rPr lang="en-US" dirty="0" smtClean="0"/>
            <a:t>̉ </a:t>
          </a:r>
          <a:r>
            <a:rPr lang="en-US" dirty="0" err="1" smtClean="0"/>
            <a:t>dụng</a:t>
          </a:r>
          <a:r>
            <a:rPr lang="en-US" dirty="0" smtClean="0"/>
            <a:t> ma </a:t>
          </a:r>
          <a:r>
            <a:rPr lang="en-US" dirty="0" err="1" smtClean="0"/>
            <a:t>túy</a:t>
          </a:r>
          <a:r>
            <a:rPr lang="en-US" dirty="0" smtClean="0"/>
            <a:t> </a:t>
          </a:r>
          <a:r>
            <a:rPr lang="vi-VN" dirty="0" smtClean="0"/>
            <a:t>có nguy cơ cao và vị trí của họ</a:t>
          </a:r>
          <a:endParaRPr lang="en-MY" dirty="0"/>
        </a:p>
      </dgm:t>
    </dgm:pt>
    <dgm:pt modelId="{7607E14F-F230-4776-A5AD-5A4F6A34F80E}" type="parTrans" cxnId="{46963DA5-6FC8-4A6A-8251-9AD1A21D96B0}">
      <dgm:prSet/>
      <dgm:spPr/>
      <dgm:t>
        <a:bodyPr/>
        <a:lstStyle/>
        <a:p>
          <a:endParaRPr lang="en-MY"/>
        </a:p>
      </dgm:t>
    </dgm:pt>
    <dgm:pt modelId="{C1650C8D-F920-45B2-8CF7-25F262033F1C}" type="sibTrans" cxnId="{46963DA5-6FC8-4A6A-8251-9AD1A21D96B0}">
      <dgm:prSet/>
      <dgm:spPr/>
      <dgm:t>
        <a:bodyPr/>
        <a:lstStyle/>
        <a:p>
          <a:endParaRPr lang="en-MY"/>
        </a:p>
      </dgm:t>
    </dgm:pt>
    <dgm:pt modelId="{3A235B59-3DB2-4BD5-8E3D-0F1D29705FB9}">
      <dgm:prSet/>
      <dgm:spPr/>
      <dgm:t>
        <a:bodyPr/>
        <a:lstStyle/>
        <a:p>
          <a:pPr rtl="0"/>
          <a:r>
            <a:rPr lang="vi-VN" dirty="0" smtClean="0"/>
            <a:t>Các vị trí phân phối dịch vụ mà hầu hết mọi người đều có thể </a:t>
          </a:r>
          <a:r>
            <a:rPr lang="en-US" dirty="0" err="1" smtClean="0"/>
            <a:t>tiếp</a:t>
          </a:r>
          <a:r>
            <a:rPr lang="en-US" dirty="0" smtClean="0"/>
            <a:t> </a:t>
          </a:r>
          <a:r>
            <a:rPr lang="en-US" dirty="0" err="1" smtClean="0"/>
            <a:t>cận</a:t>
          </a:r>
          <a:r>
            <a:rPr lang="en-US" dirty="0" smtClean="0"/>
            <a:t> </a:t>
          </a:r>
          <a:r>
            <a:rPr lang="en-US" dirty="0" err="1" smtClean="0"/>
            <a:t>với</a:t>
          </a:r>
          <a:r>
            <a:rPr lang="en-US" dirty="0" smtClean="0"/>
            <a:t> WID</a:t>
          </a:r>
          <a:endParaRPr lang="en-US" dirty="0"/>
        </a:p>
      </dgm:t>
    </dgm:pt>
    <dgm:pt modelId="{11C3F247-EBDF-437E-9F2E-6B76B42022F7}" type="parTrans" cxnId="{D1882456-DCF7-4B84-90FB-8CD2E9EF9CFD}">
      <dgm:prSet/>
      <dgm:spPr/>
      <dgm:t>
        <a:bodyPr/>
        <a:lstStyle/>
        <a:p>
          <a:endParaRPr lang="en-MY"/>
        </a:p>
      </dgm:t>
    </dgm:pt>
    <dgm:pt modelId="{D2CE9BB0-AA6B-4984-BBF3-451A367A6B9D}" type="sibTrans" cxnId="{D1882456-DCF7-4B84-90FB-8CD2E9EF9CFD}">
      <dgm:prSet/>
      <dgm:spPr/>
      <dgm:t>
        <a:bodyPr/>
        <a:lstStyle/>
        <a:p>
          <a:endParaRPr lang="en-MY"/>
        </a:p>
      </dgm:t>
    </dgm:pt>
    <dgm:pt modelId="{E01EDE37-0BB3-41BB-B5F5-FDF65E666449}" type="pres">
      <dgm:prSet presAssocID="{7BE0E8E7-07E2-44B9-9C2E-2BF968849607}" presName="diagram" presStyleCnt="0">
        <dgm:presLayoutVars>
          <dgm:dir/>
          <dgm:resizeHandles val="exact"/>
        </dgm:presLayoutVars>
      </dgm:prSet>
      <dgm:spPr/>
      <dgm:t>
        <a:bodyPr/>
        <a:lstStyle/>
        <a:p>
          <a:endParaRPr lang="en-US"/>
        </a:p>
      </dgm:t>
    </dgm:pt>
    <dgm:pt modelId="{BFD5A94D-97F1-4548-8E2A-26679B13436C}" type="pres">
      <dgm:prSet presAssocID="{ADEADD99-DCC5-4E88-B6C5-8541420DC1F5}" presName="node" presStyleLbl="node1" presStyleIdx="0" presStyleCnt="3">
        <dgm:presLayoutVars>
          <dgm:bulletEnabled val="1"/>
        </dgm:presLayoutVars>
      </dgm:prSet>
      <dgm:spPr/>
      <dgm:t>
        <a:bodyPr/>
        <a:lstStyle/>
        <a:p>
          <a:endParaRPr lang="en-US"/>
        </a:p>
      </dgm:t>
    </dgm:pt>
    <dgm:pt modelId="{49B916B5-97E4-496C-9D73-042417749323}" type="pres">
      <dgm:prSet presAssocID="{BC1A26D5-6B04-4C8F-A04D-874FF0FF5498}" presName="sibTrans" presStyleCnt="0"/>
      <dgm:spPr/>
    </dgm:pt>
    <dgm:pt modelId="{75F3E258-9213-404C-8351-5E5F23B2795C}" type="pres">
      <dgm:prSet presAssocID="{A20FC19A-FBA4-498E-81C0-BD3E04C0A354}" presName="node" presStyleLbl="node1" presStyleIdx="1" presStyleCnt="3">
        <dgm:presLayoutVars>
          <dgm:bulletEnabled val="1"/>
        </dgm:presLayoutVars>
      </dgm:prSet>
      <dgm:spPr/>
      <dgm:t>
        <a:bodyPr/>
        <a:lstStyle/>
        <a:p>
          <a:endParaRPr lang="en-US"/>
        </a:p>
      </dgm:t>
    </dgm:pt>
    <dgm:pt modelId="{E2B2059E-F193-4350-A456-31FA0B733E78}" type="pres">
      <dgm:prSet presAssocID="{C1650C8D-F920-45B2-8CF7-25F262033F1C}" presName="sibTrans" presStyleCnt="0"/>
      <dgm:spPr/>
    </dgm:pt>
    <dgm:pt modelId="{4B5ACA1B-F0E5-4B17-AEB5-333A58ADCDB5}" type="pres">
      <dgm:prSet presAssocID="{3A235B59-3DB2-4BD5-8E3D-0F1D29705FB9}" presName="node" presStyleLbl="node1" presStyleIdx="2" presStyleCnt="3">
        <dgm:presLayoutVars>
          <dgm:bulletEnabled val="1"/>
        </dgm:presLayoutVars>
      </dgm:prSet>
      <dgm:spPr/>
      <dgm:t>
        <a:bodyPr/>
        <a:lstStyle/>
        <a:p>
          <a:endParaRPr lang="en-US"/>
        </a:p>
      </dgm:t>
    </dgm:pt>
  </dgm:ptLst>
  <dgm:cxnLst>
    <dgm:cxn modelId="{957E8A53-B145-4BF5-913A-18F983D0FABA}" type="presOf" srcId="{A20FC19A-FBA4-498E-81C0-BD3E04C0A354}" destId="{75F3E258-9213-404C-8351-5E5F23B2795C}" srcOrd="0" destOrd="0" presId="urn:microsoft.com/office/officeart/2005/8/layout/default"/>
    <dgm:cxn modelId="{32FADD56-71B4-4429-80A8-4491EF3A3F69}" srcId="{7BE0E8E7-07E2-44B9-9C2E-2BF968849607}" destId="{ADEADD99-DCC5-4E88-B6C5-8541420DC1F5}" srcOrd="0" destOrd="0" parTransId="{E696B794-18A0-4591-AC64-CFB4305410AF}" sibTransId="{BC1A26D5-6B04-4C8F-A04D-874FF0FF5498}"/>
    <dgm:cxn modelId="{79C3C823-D895-4832-8051-F8CC6A9B0273}" type="presOf" srcId="{7BE0E8E7-07E2-44B9-9C2E-2BF968849607}" destId="{E01EDE37-0BB3-41BB-B5F5-FDF65E666449}" srcOrd="0" destOrd="0" presId="urn:microsoft.com/office/officeart/2005/8/layout/default"/>
    <dgm:cxn modelId="{46963DA5-6FC8-4A6A-8251-9AD1A21D96B0}" srcId="{7BE0E8E7-07E2-44B9-9C2E-2BF968849607}" destId="{A20FC19A-FBA4-498E-81C0-BD3E04C0A354}" srcOrd="1" destOrd="0" parTransId="{7607E14F-F230-4776-A5AD-5A4F6A34F80E}" sibTransId="{C1650C8D-F920-45B2-8CF7-25F262033F1C}"/>
    <dgm:cxn modelId="{0953054A-BB51-4867-8CAF-B56448D8A467}" type="presOf" srcId="{3A235B59-3DB2-4BD5-8E3D-0F1D29705FB9}" destId="{4B5ACA1B-F0E5-4B17-AEB5-333A58ADCDB5}" srcOrd="0" destOrd="0" presId="urn:microsoft.com/office/officeart/2005/8/layout/default"/>
    <dgm:cxn modelId="{D1882456-DCF7-4B84-90FB-8CD2E9EF9CFD}" srcId="{7BE0E8E7-07E2-44B9-9C2E-2BF968849607}" destId="{3A235B59-3DB2-4BD5-8E3D-0F1D29705FB9}" srcOrd="2" destOrd="0" parTransId="{11C3F247-EBDF-437E-9F2E-6B76B42022F7}" sibTransId="{D2CE9BB0-AA6B-4984-BBF3-451A367A6B9D}"/>
    <dgm:cxn modelId="{6CFFB47C-ABE6-4D11-9E9F-D5141907F089}" type="presOf" srcId="{ADEADD99-DCC5-4E88-B6C5-8541420DC1F5}" destId="{BFD5A94D-97F1-4548-8E2A-26679B13436C}" srcOrd="0" destOrd="0" presId="urn:microsoft.com/office/officeart/2005/8/layout/default"/>
    <dgm:cxn modelId="{B8F51010-D741-4EF3-99F7-3C42051DE16E}" type="presParOf" srcId="{E01EDE37-0BB3-41BB-B5F5-FDF65E666449}" destId="{BFD5A94D-97F1-4548-8E2A-26679B13436C}" srcOrd="0" destOrd="0" presId="urn:microsoft.com/office/officeart/2005/8/layout/default"/>
    <dgm:cxn modelId="{FD658ACF-1487-4467-8103-4FE4C86B233A}" type="presParOf" srcId="{E01EDE37-0BB3-41BB-B5F5-FDF65E666449}" destId="{49B916B5-97E4-496C-9D73-042417749323}" srcOrd="1" destOrd="0" presId="urn:microsoft.com/office/officeart/2005/8/layout/default"/>
    <dgm:cxn modelId="{5E8EC283-2B0B-4810-8D6F-258307AEAF12}" type="presParOf" srcId="{E01EDE37-0BB3-41BB-B5F5-FDF65E666449}" destId="{75F3E258-9213-404C-8351-5E5F23B2795C}" srcOrd="2" destOrd="0" presId="urn:microsoft.com/office/officeart/2005/8/layout/default"/>
    <dgm:cxn modelId="{706215B5-E942-447F-8596-6EA3B52453FF}" type="presParOf" srcId="{E01EDE37-0BB3-41BB-B5F5-FDF65E666449}" destId="{E2B2059E-F193-4350-A456-31FA0B733E78}" srcOrd="3" destOrd="0" presId="urn:microsoft.com/office/officeart/2005/8/layout/default"/>
    <dgm:cxn modelId="{959832CF-F0A2-429A-A6A3-7088E57A6C5F}" type="presParOf" srcId="{E01EDE37-0BB3-41BB-B5F5-FDF65E666449}" destId="{4B5ACA1B-F0E5-4B17-AEB5-333A58ADCDB5}" srcOrd="4"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9CC074A-64F1-49E7-843E-3405F3CE6878}" type="doc">
      <dgm:prSet loTypeId="urn:microsoft.com/office/officeart/2009/3/layout/HorizontalOrganizationChart" loCatId="hierarchy" qsTypeId="urn:microsoft.com/office/officeart/2005/8/quickstyle/simple1" qsCatId="simple" csTypeId="urn:microsoft.com/office/officeart/2005/8/colors/colorful2" csCatId="colorful" phldr="1"/>
      <dgm:spPr/>
      <dgm:t>
        <a:bodyPr/>
        <a:lstStyle/>
        <a:p>
          <a:endParaRPr lang="en-US"/>
        </a:p>
      </dgm:t>
    </dgm:pt>
    <dgm:pt modelId="{11165D68-E061-4BBB-ADD0-A2D9F5EE13A2}">
      <dgm:prSet/>
      <dgm:spPr/>
      <dgm:t>
        <a:bodyPr/>
        <a:lstStyle/>
        <a:p>
          <a:r>
            <a:rPr lang="vi-VN" dirty="0" smtClean="0"/>
            <a:t>Ư</a:t>
          </a:r>
          <a:r>
            <a:rPr lang="en-MY" dirty="0" err="1" smtClean="0"/>
            <a:t>ớc</a:t>
          </a:r>
          <a:r>
            <a:rPr lang="en-MY" dirty="0" smtClean="0"/>
            <a:t> </a:t>
          </a:r>
          <a:r>
            <a:rPr lang="en-MY" dirty="0" err="1" smtClean="0"/>
            <a:t>lượng</a:t>
          </a:r>
          <a:r>
            <a:rPr lang="en-MY" dirty="0" smtClean="0"/>
            <a:t> </a:t>
          </a:r>
          <a:r>
            <a:rPr lang="en-MY" dirty="0" err="1" smtClean="0"/>
            <a:t>kích</a:t>
          </a:r>
          <a:r>
            <a:rPr lang="en-MY" dirty="0" smtClean="0"/>
            <a:t> </a:t>
          </a:r>
          <a:r>
            <a:rPr lang="en-MY" dirty="0" err="1" smtClean="0"/>
            <a:t>cơ</a:t>
          </a:r>
          <a:r>
            <a:rPr lang="en-MY" dirty="0" smtClean="0"/>
            <a:t>̃ </a:t>
          </a:r>
          <a:r>
            <a:rPr lang="en-MY" dirty="0" err="1" smtClean="0"/>
            <a:t>quốc</a:t>
          </a:r>
          <a:r>
            <a:rPr lang="en-MY" dirty="0" smtClean="0"/>
            <a:t> </a:t>
          </a:r>
          <a:r>
            <a:rPr lang="en-MY" dirty="0" err="1" smtClean="0"/>
            <a:t>gia</a:t>
          </a:r>
          <a:endParaRPr lang="en-GB" dirty="0"/>
        </a:p>
      </dgm:t>
    </dgm:pt>
    <dgm:pt modelId="{84679515-953F-490D-94DD-646C054119FB}" type="parTrans" cxnId="{C5D201A0-98ED-4C05-9DFC-EF8DD673BA0E}">
      <dgm:prSet/>
      <dgm:spPr/>
      <dgm:t>
        <a:bodyPr/>
        <a:lstStyle/>
        <a:p>
          <a:endParaRPr lang="en-US"/>
        </a:p>
      </dgm:t>
    </dgm:pt>
    <dgm:pt modelId="{A4E681CB-298A-4FCD-83DC-383418BBE60C}" type="sibTrans" cxnId="{C5D201A0-98ED-4C05-9DFC-EF8DD673BA0E}">
      <dgm:prSet/>
      <dgm:spPr/>
      <dgm:t>
        <a:bodyPr/>
        <a:lstStyle/>
        <a:p>
          <a:endParaRPr lang="en-US"/>
        </a:p>
      </dgm:t>
    </dgm:pt>
    <dgm:pt modelId="{FB415223-C3B6-4BC8-9637-28D615494B42}">
      <dgm:prSet/>
      <dgm:spPr/>
      <dgm:t>
        <a:bodyPr/>
        <a:lstStyle/>
        <a:p>
          <a:r>
            <a:rPr lang="en-MY" dirty="0" err="1" smtClean="0"/>
            <a:t>Ve</a:t>
          </a:r>
          <a:r>
            <a:rPr lang="en-MY" dirty="0" smtClean="0"/>
            <a:t>̃ </a:t>
          </a:r>
          <a:r>
            <a:rPr lang="en-MY" dirty="0" err="1" smtClean="0"/>
            <a:t>bản</a:t>
          </a:r>
          <a:r>
            <a:rPr lang="en-MY" dirty="0" smtClean="0"/>
            <a:t> </a:t>
          </a:r>
          <a:r>
            <a:rPr lang="en-MY" dirty="0" err="1" smtClean="0"/>
            <a:t>đô</a:t>
          </a:r>
          <a:r>
            <a:rPr lang="en-MY" dirty="0" smtClean="0"/>
            <a:t>̀ </a:t>
          </a:r>
          <a:r>
            <a:rPr lang="en-MY" dirty="0" err="1" smtClean="0"/>
            <a:t>cộng</a:t>
          </a:r>
          <a:r>
            <a:rPr lang="en-MY" dirty="0" smtClean="0"/>
            <a:t> </a:t>
          </a:r>
          <a:r>
            <a:rPr lang="en-MY" dirty="0" err="1" smtClean="0"/>
            <a:t>đồng</a:t>
          </a:r>
          <a:endParaRPr lang="en-GB" dirty="0"/>
        </a:p>
      </dgm:t>
    </dgm:pt>
    <dgm:pt modelId="{6FBEF500-11B2-459C-9248-2CA91DBED44D}" type="parTrans" cxnId="{222E7E22-F888-4CC7-96C1-FDECFEF47051}">
      <dgm:prSet/>
      <dgm:spPr/>
      <dgm:t>
        <a:bodyPr/>
        <a:lstStyle/>
        <a:p>
          <a:endParaRPr lang="en-US"/>
        </a:p>
      </dgm:t>
    </dgm:pt>
    <dgm:pt modelId="{A91C91AB-7212-44F4-B457-AF5DBE7C6F9D}" type="sibTrans" cxnId="{222E7E22-F888-4CC7-96C1-FDECFEF47051}">
      <dgm:prSet/>
      <dgm:spPr/>
      <dgm:t>
        <a:bodyPr/>
        <a:lstStyle/>
        <a:p>
          <a:endParaRPr lang="en-US"/>
        </a:p>
      </dgm:t>
    </dgm:pt>
    <dgm:pt modelId="{4CE22389-0FBC-41FF-8088-6071A4D7175B}">
      <dgm:prSet/>
      <dgm:spPr/>
      <dgm:t>
        <a:bodyPr/>
        <a:lstStyle/>
        <a:p>
          <a:r>
            <a:rPr lang="en-MY" dirty="0" err="1" smtClean="0"/>
            <a:t>Dư</a:t>
          </a:r>
          <a:r>
            <a:rPr lang="en-MY" dirty="0" smtClean="0"/>
            <a:t>̃ </a:t>
          </a:r>
          <a:r>
            <a:rPr lang="en-MY" dirty="0" err="1" smtClean="0"/>
            <a:t>liệu</a:t>
          </a:r>
          <a:r>
            <a:rPr lang="en-MY" dirty="0" smtClean="0"/>
            <a:t> </a:t>
          </a:r>
          <a:r>
            <a:rPr lang="en-MY" dirty="0" err="1" smtClean="0"/>
            <a:t>vê</a:t>
          </a:r>
          <a:r>
            <a:rPr lang="en-MY" dirty="0" smtClean="0"/>
            <a:t>̀ </a:t>
          </a:r>
          <a:r>
            <a:rPr lang="en-MY" dirty="0" err="1" smtClean="0"/>
            <a:t>địa</a:t>
          </a:r>
          <a:r>
            <a:rPr lang="en-MY" dirty="0" smtClean="0"/>
            <a:t> </a:t>
          </a:r>
          <a:r>
            <a:rPr lang="en-MY" dirty="0" err="1" smtClean="0"/>
            <a:t>ly</a:t>
          </a:r>
          <a:r>
            <a:rPr lang="en-MY" dirty="0" smtClean="0"/>
            <a:t>́  (</a:t>
          </a:r>
          <a:r>
            <a:rPr lang="en-MY" dirty="0" err="1" smtClean="0"/>
            <a:t>khu</a:t>
          </a:r>
          <a:r>
            <a:rPr lang="en-MY" dirty="0" smtClean="0"/>
            <a:t> </a:t>
          </a:r>
          <a:r>
            <a:rPr lang="en-MY" dirty="0" err="1" smtClean="0"/>
            <a:t>tru</a:t>
          </a:r>
          <a:r>
            <a:rPr lang="en-MY" dirty="0" smtClean="0"/>
            <a:t>́ </a:t>
          </a:r>
          <a:r>
            <a:rPr lang="en-MY" dirty="0" err="1" smtClean="0"/>
            <a:t>theo</a:t>
          </a:r>
          <a:r>
            <a:rPr lang="en-MY" dirty="0" smtClean="0"/>
            <a:t> </a:t>
          </a:r>
          <a:r>
            <a:rPr lang="en-MY" dirty="0" err="1" smtClean="0"/>
            <a:t>địa</a:t>
          </a:r>
          <a:r>
            <a:rPr lang="en-MY" dirty="0" smtClean="0"/>
            <a:t> </a:t>
          </a:r>
          <a:r>
            <a:rPr lang="en-MY" dirty="0" err="1" smtClean="0"/>
            <a:t>phương</a:t>
          </a:r>
          <a:r>
            <a:rPr lang="en-MY" dirty="0" smtClean="0"/>
            <a:t>)</a:t>
          </a:r>
          <a:endParaRPr lang="en-GB" dirty="0"/>
        </a:p>
      </dgm:t>
    </dgm:pt>
    <dgm:pt modelId="{1F03E1E8-688F-43F6-89A0-967696DD4991}" type="parTrans" cxnId="{80AFB11E-66E0-47BE-946A-FB1294A1384C}">
      <dgm:prSet/>
      <dgm:spPr/>
      <dgm:t>
        <a:bodyPr/>
        <a:lstStyle/>
        <a:p>
          <a:endParaRPr lang="en-US"/>
        </a:p>
      </dgm:t>
    </dgm:pt>
    <dgm:pt modelId="{24CFF635-A735-41A4-88CB-0F91A9DA48D7}" type="sibTrans" cxnId="{80AFB11E-66E0-47BE-946A-FB1294A1384C}">
      <dgm:prSet/>
      <dgm:spPr/>
      <dgm:t>
        <a:bodyPr/>
        <a:lstStyle/>
        <a:p>
          <a:endParaRPr lang="en-US"/>
        </a:p>
      </dgm:t>
    </dgm:pt>
    <dgm:pt modelId="{35910016-F0B5-478F-957E-18693045BCB2}">
      <dgm:prSet/>
      <dgm:spPr/>
      <dgm:t>
        <a:bodyPr/>
        <a:lstStyle/>
        <a:p>
          <a:r>
            <a:rPr lang="en-GB" dirty="0" err="1" smtClean="0"/>
            <a:t>Sẵn</a:t>
          </a:r>
          <a:r>
            <a:rPr lang="en-GB" dirty="0" smtClean="0"/>
            <a:t> có</a:t>
          </a:r>
          <a:endParaRPr lang="en-GB" dirty="0"/>
        </a:p>
      </dgm:t>
    </dgm:pt>
    <dgm:pt modelId="{73C4CC3D-9193-4B20-9C17-E4F15B154E3C}" type="parTrans" cxnId="{866BCB4D-E425-4BA9-BB2B-B99E910A63CD}">
      <dgm:prSet/>
      <dgm:spPr/>
      <dgm:t>
        <a:bodyPr/>
        <a:lstStyle/>
        <a:p>
          <a:endParaRPr lang="en-US"/>
        </a:p>
      </dgm:t>
    </dgm:pt>
    <dgm:pt modelId="{A70529DB-1057-4F41-BBFA-BDA7CA345363}" type="sibTrans" cxnId="{866BCB4D-E425-4BA9-BB2B-B99E910A63CD}">
      <dgm:prSet/>
      <dgm:spPr/>
      <dgm:t>
        <a:bodyPr/>
        <a:lstStyle/>
        <a:p>
          <a:endParaRPr lang="en-US"/>
        </a:p>
      </dgm:t>
    </dgm:pt>
    <dgm:pt modelId="{9C43D942-FEDD-4EE0-9781-CBDF4436D0AA}">
      <dgm:prSet/>
      <dgm:spPr/>
      <dgm:t>
        <a:bodyPr/>
        <a:lstStyle/>
        <a:p>
          <a:r>
            <a:rPr lang="en-GB" dirty="0" err="1" smtClean="0"/>
            <a:t>Không</a:t>
          </a:r>
          <a:r>
            <a:rPr lang="en-GB" dirty="0" smtClean="0"/>
            <a:t> </a:t>
          </a:r>
          <a:r>
            <a:rPr lang="en-GB" dirty="0" err="1" smtClean="0"/>
            <a:t>sẵn</a:t>
          </a:r>
          <a:r>
            <a:rPr lang="en-GB" dirty="0" smtClean="0"/>
            <a:t> có  </a:t>
          </a:r>
          <a:endParaRPr lang="en-GB" dirty="0"/>
        </a:p>
      </dgm:t>
    </dgm:pt>
    <dgm:pt modelId="{DA42D7C8-8534-49FD-B263-6F84C18484CC}" type="parTrans" cxnId="{60185D25-24EB-4CF4-B8F7-34143F5C2921}">
      <dgm:prSet/>
      <dgm:spPr/>
      <dgm:t>
        <a:bodyPr/>
        <a:lstStyle/>
        <a:p>
          <a:endParaRPr lang="en-US"/>
        </a:p>
      </dgm:t>
    </dgm:pt>
    <dgm:pt modelId="{11319173-53A8-4B10-9E55-E62550C10989}" type="sibTrans" cxnId="{60185D25-24EB-4CF4-B8F7-34143F5C2921}">
      <dgm:prSet/>
      <dgm:spPr/>
      <dgm:t>
        <a:bodyPr/>
        <a:lstStyle/>
        <a:p>
          <a:endParaRPr lang="en-US"/>
        </a:p>
      </dgm:t>
    </dgm:pt>
    <dgm:pt modelId="{2E012EFE-2E04-4F03-AEF5-B5D56EB1041D}">
      <dgm:prSet/>
      <dgm:spPr/>
      <dgm:t>
        <a:bodyPr/>
        <a:lstStyle/>
        <a:p>
          <a:r>
            <a:rPr lang="en-MY" dirty="0" err="1" smtClean="0"/>
            <a:t>Mạng</a:t>
          </a:r>
          <a:r>
            <a:rPr lang="en-MY" dirty="0" smtClean="0"/>
            <a:t> </a:t>
          </a:r>
          <a:r>
            <a:rPr lang="en-MY" dirty="0" err="1" smtClean="0"/>
            <a:t>lưới</a:t>
          </a:r>
          <a:r>
            <a:rPr lang="en-MY" dirty="0" smtClean="0"/>
            <a:t> </a:t>
          </a:r>
          <a:r>
            <a:rPr lang="en-MY" dirty="0" err="1" smtClean="0"/>
            <a:t>những</a:t>
          </a:r>
          <a:r>
            <a:rPr lang="en-MY" dirty="0" smtClean="0"/>
            <a:t> </a:t>
          </a:r>
          <a:r>
            <a:rPr lang="en-MY" dirty="0" err="1" smtClean="0"/>
            <a:t>phu</a:t>
          </a:r>
          <a:r>
            <a:rPr lang="en-MY" dirty="0" smtClean="0"/>
            <a:t>̣ </a:t>
          </a:r>
          <a:r>
            <a:rPr lang="en-MY" dirty="0" err="1" smtClean="0"/>
            <a:t>nư</a:t>
          </a:r>
          <a:r>
            <a:rPr lang="en-MY" dirty="0" smtClean="0"/>
            <a:t>̃ </a:t>
          </a:r>
          <a:r>
            <a:rPr lang="en-MY" dirty="0" err="1" smtClean="0"/>
            <a:t>sư</a:t>
          </a:r>
          <a:r>
            <a:rPr lang="en-MY" dirty="0" smtClean="0"/>
            <a:t>̉ </a:t>
          </a:r>
          <a:r>
            <a:rPr lang="en-MY" dirty="0" err="1" smtClean="0"/>
            <a:t>dụng</a:t>
          </a:r>
          <a:r>
            <a:rPr lang="en-MY" dirty="0" smtClean="0"/>
            <a:t> ma </a:t>
          </a:r>
          <a:r>
            <a:rPr lang="en-MY" dirty="0" err="1" smtClean="0"/>
            <a:t>túy</a:t>
          </a:r>
          <a:r>
            <a:rPr lang="en-MY" dirty="0" smtClean="0"/>
            <a:t> </a:t>
          </a:r>
          <a:endParaRPr lang="en-GB" dirty="0"/>
        </a:p>
      </dgm:t>
    </dgm:pt>
    <dgm:pt modelId="{88BACE3F-F34E-4179-883D-5F1333863345}" type="parTrans" cxnId="{0D8950A9-8EF8-4D56-AA1C-9CB22B73901C}">
      <dgm:prSet/>
      <dgm:spPr/>
      <dgm:t>
        <a:bodyPr/>
        <a:lstStyle/>
        <a:p>
          <a:endParaRPr lang="en-US"/>
        </a:p>
      </dgm:t>
    </dgm:pt>
    <dgm:pt modelId="{09CCCE6B-9447-49C3-B6C8-CB9DE1F4CBAF}" type="sibTrans" cxnId="{0D8950A9-8EF8-4D56-AA1C-9CB22B73901C}">
      <dgm:prSet/>
      <dgm:spPr/>
      <dgm:t>
        <a:bodyPr/>
        <a:lstStyle/>
        <a:p>
          <a:endParaRPr lang="en-US"/>
        </a:p>
      </dgm:t>
    </dgm:pt>
    <dgm:pt modelId="{E0CE5D34-1175-41F6-BD6A-76280CA2E6EB}">
      <dgm:prSet/>
      <dgm:spPr/>
      <dgm:t>
        <a:bodyPr/>
        <a:lstStyle/>
        <a:p>
          <a:r>
            <a:rPr lang="en-GB" dirty="0" err="1" smtClean="0"/>
            <a:t>Tỉnh</a:t>
          </a:r>
          <a:r>
            <a:rPr lang="en-GB" dirty="0" smtClean="0"/>
            <a:t> </a:t>
          </a:r>
          <a:r>
            <a:rPr lang="en-GB" dirty="0" err="1" smtClean="0"/>
            <a:t>thành</a:t>
          </a:r>
          <a:r>
            <a:rPr lang="en-GB" dirty="0" smtClean="0"/>
            <a:t>/</a:t>
          </a:r>
          <a:r>
            <a:rPr lang="en-GB" dirty="0" err="1" smtClean="0"/>
            <a:t>quận</a:t>
          </a:r>
          <a:r>
            <a:rPr lang="en-GB" dirty="0" smtClean="0"/>
            <a:t> </a:t>
          </a:r>
          <a:r>
            <a:rPr lang="en-GB" dirty="0" err="1" smtClean="0"/>
            <a:t>huyện</a:t>
          </a:r>
          <a:endParaRPr lang="en-GB" dirty="0"/>
        </a:p>
      </dgm:t>
    </dgm:pt>
    <dgm:pt modelId="{16CE162C-1E53-4DF8-95F2-F46D9E787039}" type="parTrans" cxnId="{FEAFB467-E415-49C9-8299-8B2DE885F4DD}">
      <dgm:prSet/>
      <dgm:spPr/>
      <dgm:t>
        <a:bodyPr/>
        <a:lstStyle/>
        <a:p>
          <a:endParaRPr lang="en-US"/>
        </a:p>
      </dgm:t>
    </dgm:pt>
    <dgm:pt modelId="{3650949B-63A7-43A2-846A-57DC151AC318}" type="sibTrans" cxnId="{FEAFB467-E415-49C9-8299-8B2DE885F4DD}">
      <dgm:prSet/>
      <dgm:spPr/>
      <dgm:t>
        <a:bodyPr/>
        <a:lstStyle/>
        <a:p>
          <a:endParaRPr lang="en-US"/>
        </a:p>
      </dgm:t>
    </dgm:pt>
    <dgm:pt modelId="{614A2182-A317-4DDE-AFFF-316D50FB2273}">
      <dgm:prSet/>
      <dgm:spPr/>
      <dgm:t>
        <a:bodyPr/>
        <a:lstStyle/>
        <a:p>
          <a:r>
            <a:rPr lang="en-GB" dirty="0" err="1" smtClean="0"/>
            <a:t>Sư</a:t>
          </a:r>
          <a:r>
            <a:rPr lang="en-GB" dirty="0" smtClean="0"/>
            <a:t>̉ </a:t>
          </a:r>
          <a:r>
            <a:rPr lang="en-GB" dirty="0" err="1" smtClean="0"/>
            <a:t>dụng</a:t>
          </a:r>
          <a:r>
            <a:rPr lang="en-GB" dirty="0" smtClean="0"/>
            <a:t> </a:t>
          </a:r>
          <a:r>
            <a:rPr lang="en-GB" dirty="0" err="1" smtClean="0"/>
            <a:t>các</a:t>
          </a:r>
          <a:r>
            <a:rPr lang="en-GB" dirty="0" smtClean="0"/>
            <a:t> </a:t>
          </a:r>
          <a:r>
            <a:rPr lang="en-GB" dirty="0" err="1" smtClean="0"/>
            <a:t>dư</a:t>
          </a:r>
          <a:r>
            <a:rPr lang="en-GB" dirty="0" smtClean="0"/>
            <a:t>̃ </a:t>
          </a:r>
          <a:r>
            <a:rPr lang="en-GB" dirty="0" err="1" smtClean="0"/>
            <a:t>liệu</a:t>
          </a:r>
          <a:r>
            <a:rPr lang="en-GB" dirty="0" smtClean="0"/>
            <a:t> </a:t>
          </a:r>
          <a:r>
            <a:rPr lang="en-GB" dirty="0" err="1" smtClean="0"/>
            <a:t>nền</a:t>
          </a:r>
          <a:r>
            <a:rPr lang="en-GB" dirty="0" smtClean="0"/>
            <a:t> </a:t>
          </a:r>
          <a:r>
            <a:rPr lang="en-GB" dirty="0" err="1" smtClean="0"/>
            <a:t>đê</a:t>
          </a:r>
          <a:r>
            <a:rPr lang="en-GB" dirty="0" smtClean="0"/>
            <a:t>̉ </a:t>
          </a:r>
          <a:r>
            <a:rPr lang="en-GB" dirty="0" err="1" smtClean="0"/>
            <a:t>thiết</a:t>
          </a:r>
          <a:r>
            <a:rPr lang="en-GB" dirty="0" smtClean="0"/>
            <a:t> </a:t>
          </a:r>
          <a:r>
            <a:rPr lang="en-GB" dirty="0" err="1" smtClean="0"/>
            <a:t>lập</a:t>
          </a:r>
          <a:r>
            <a:rPr lang="en-GB" dirty="0" smtClean="0"/>
            <a:t> </a:t>
          </a:r>
          <a:r>
            <a:rPr lang="en-GB" dirty="0" err="1" smtClean="0"/>
            <a:t>mục</a:t>
          </a:r>
          <a:r>
            <a:rPr lang="en-GB" dirty="0" smtClean="0"/>
            <a:t> </a:t>
          </a:r>
          <a:r>
            <a:rPr lang="en-GB" dirty="0" err="1" smtClean="0"/>
            <a:t>tiêu</a:t>
          </a:r>
          <a:endParaRPr lang="en-GB" dirty="0"/>
        </a:p>
      </dgm:t>
    </dgm:pt>
    <dgm:pt modelId="{56BBB8C3-5B33-46C2-8310-B2C339E1AE22}" type="parTrans" cxnId="{BE488640-2DDD-47F1-B70C-74274F1D21DF}">
      <dgm:prSet/>
      <dgm:spPr/>
      <dgm:t>
        <a:bodyPr/>
        <a:lstStyle/>
        <a:p>
          <a:endParaRPr lang="en-US"/>
        </a:p>
      </dgm:t>
    </dgm:pt>
    <dgm:pt modelId="{3A41EC8A-9AC2-4CAD-9274-0B818A67655F}" type="sibTrans" cxnId="{BE488640-2DDD-47F1-B70C-74274F1D21DF}">
      <dgm:prSet/>
      <dgm:spPr/>
      <dgm:t>
        <a:bodyPr/>
        <a:lstStyle/>
        <a:p>
          <a:endParaRPr lang="en-US"/>
        </a:p>
      </dgm:t>
    </dgm:pt>
    <dgm:pt modelId="{668793CC-3EE6-4096-A473-CA29B0A0D4C2}" type="pres">
      <dgm:prSet presAssocID="{A9CC074A-64F1-49E7-843E-3405F3CE6878}" presName="hierChild1" presStyleCnt="0">
        <dgm:presLayoutVars>
          <dgm:orgChart val="1"/>
          <dgm:chPref val="1"/>
          <dgm:dir/>
          <dgm:animOne val="branch"/>
          <dgm:animLvl val="lvl"/>
          <dgm:resizeHandles/>
        </dgm:presLayoutVars>
      </dgm:prSet>
      <dgm:spPr/>
      <dgm:t>
        <a:bodyPr/>
        <a:lstStyle/>
        <a:p>
          <a:endParaRPr lang="en-US"/>
        </a:p>
      </dgm:t>
    </dgm:pt>
    <dgm:pt modelId="{AEF74A47-6F22-4B94-B40B-4652AEF0138A}" type="pres">
      <dgm:prSet presAssocID="{11165D68-E061-4BBB-ADD0-A2D9F5EE13A2}" presName="hierRoot1" presStyleCnt="0">
        <dgm:presLayoutVars>
          <dgm:hierBranch val="init"/>
        </dgm:presLayoutVars>
      </dgm:prSet>
      <dgm:spPr/>
    </dgm:pt>
    <dgm:pt modelId="{67A361DB-C07B-4D3D-A20D-9FBB07251501}" type="pres">
      <dgm:prSet presAssocID="{11165D68-E061-4BBB-ADD0-A2D9F5EE13A2}" presName="rootComposite1" presStyleCnt="0"/>
      <dgm:spPr/>
    </dgm:pt>
    <dgm:pt modelId="{0566F293-2897-44BD-A550-DB159139EDB0}" type="pres">
      <dgm:prSet presAssocID="{11165D68-E061-4BBB-ADD0-A2D9F5EE13A2}" presName="rootText1" presStyleLbl="node0" presStyleIdx="0" presStyleCnt="1">
        <dgm:presLayoutVars>
          <dgm:chPref val="3"/>
        </dgm:presLayoutVars>
      </dgm:prSet>
      <dgm:spPr/>
      <dgm:t>
        <a:bodyPr/>
        <a:lstStyle/>
        <a:p>
          <a:endParaRPr lang="en-US"/>
        </a:p>
      </dgm:t>
    </dgm:pt>
    <dgm:pt modelId="{79CF2E51-DC76-45A1-94EE-808B8E350EFA}" type="pres">
      <dgm:prSet presAssocID="{11165D68-E061-4BBB-ADD0-A2D9F5EE13A2}" presName="rootConnector1" presStyleLbl="node1" presStyleIdx="0" presStyleCnt="0"/>
      <dgm:spPr/>
      <dgm:t>
        <a:bodyPr/>
        <a:lstStyle/>
        <a:p>
          <a:endParaRPr lang="en-US"/>
        </a:p>
      </dgm:t>
    </dgm:pt>
    <dgm:pt modelId="{16AF087E-EFC5-4B34-903E-1614B8899149}" type="pres">
      <dgm:prSet presAssocID="{11165D68-E061-4BBB-ADD0-A2D9F5EE13A2}" presName="hierChild2" presStyleCnt="0"/>
      <dgm:spPr/>
    </dgm:pt>
    <dgm:pt modelId="{467ECD98-EBA9-434F-8E2E-7FB3C5AA6D44}" type="pres">
      <dgm:prSet presAssocID="{73C4CC3D-9193-4B20-9C17-E4F15B154E3C}" presName="Name64" presStyleLbl="parChTrans1D2" presStyleIdx="0" presStyleCnt="2"/>
      <dgm:spPr/>
      <dgm:t>
        <a:bodyPr/>
        <a:lstStyle/>
        <a:p>
          <a:endParaRPr lang="en-US"/>
        </a:p>
      </dgm:t>
    </dgm:pt>
    <dgm:pt modelId="{B7BD8400-B772-4844-88A4-5897E50C1DA1}" type="pres">
      <dgm:prSet presAssocID="{35910016-F0B5-478F-957E-18693045BCB2}" presName="hierRoot2" presStyleCnt="0">
        <dgm:presLayoutVars>
          <dgm:hierBranch val="init"/>
        </dgm:presLayoutVars>
      </dgm:prSet>
      <dgm:spPr/>
    </dgm:pt>
    <dgm:pt modelId="{C17F0D28-AFA4-427A-9DD1-0F2883EF642A}" type="pres">
      <dgm:prSet presAssocID="{35910016-F0B5-478F-957E-18693045BCB2}" presName="rootComposite" presStyleCnt="0"/>
      <dgm:spPr/>
    </dgm:pt>
    <dgm:pt modelId="{E8BF9052-9B15-4E57-B06A-985E04F3EAE4}" type="pres">
      <dgm:prSet presAssocID="{35910016-F0B5-478F-957E-18693045BCB2}" presName="rootText" presStyleLbl="node2" presStyleIdx="0" presStyleCnt="2">
        <dgm:presLayoutVars>
          <dgm:chPref val="3"/>
        </dgm:presLayoutVars>
      </dgm:prSet>
      <dgm:spPr/>
      <dgm:t>
        <a:bodyPr/>
        <a:lstStyle/>
        <a:p>
          <a:endParaRPr lang="en-US"/>
        </a:p>
      </dgm:t>
    </dgm:pt>
    <dgm:pt modelId="{556AC618-8938-4B3D-A454-305F987BB43E}" type="pres">
      <dgm:prSet presAssocID="{35910016-F0B5-478F-957E-18693045BCB2}" presName="rootConnector" presStyleLbl="node2" presStyleIdx="0" presStyleCnt="2"/>
      <dgm:spPr/>
      <dgm:t>
        <a:bodyPr/>
        <a:lstStyle/>
        <a:p>
          <a:endParaRPr lang="en-US"/>
        </a:p>
      </dgm:t>
    </dgm:pt>
    <dgm:pt modelId="{7B36F99D-9197-40B6-981C-5BA540C8222A}" type="pres">
      <dgm:prSet presAssocID="{35910016-F0B5-478F-957E-18693045BCB2}" presName="hierChild4" presStyleCnt="0"/>
      <dgm:spPr/>
    </dgm:pt>
    <dgm:pt modelId="{89E28CB0-EFF3-47F6-B354-6E63215A2286}" type="pres">
      <dgm:prSet presAssocID="{16CE162C-1E53-4DF8-95F2-F46D9E787039}" presName="Name64" presStyleLbl="parChTrans1D3" presStyleIdx="0" presStyleCnt="2"/>
      <dgm:spPr/>
      <dgm:t>
        <a:bodyPr/>
        <a:lstStyle/>
        <a:p>
          <a:endParaRPr lang="en-US"/>
        </a:p>
      </dgm:t>
    </dgm:pt>
    <dgm:pt modelId="{336086C2-DAF7-42C9-84F0-CBDDFDF9A091}" type="pres">
      <dgm:prSet presAssocID="{E0CE5D34-1175-41F6-BD6A-76280CA2E6EB}" presName="hierRoot2" presStyleCnt="0">
        <dgm:presLayoutVars>
          <dgm:hierBranch val="init"/>
        </dgm:presLayoutVars>
      </dgm:prSet>
      <dgm:spPr/>
    </dgm:pt>
    <dgm:pt modelId="{6C990ADC-E5C1-4845-8028-3AD38E27F642}" type="pres">
      <dgm:prSet presAssocID="{E0CE5D34-1175-41F6-BD6A-76280CA2E6EB}" presName="rootComposite" presStyleCnt="0"/>
      <dgm:spPr/>
    </dgm:pt>
    <dgm:pt modelId="{94E41DB1-6BCA-414F-A1E2-911CBDFCF45D}" type="pres">
      <dgm:prSet presAssocID="{E0CE5D34-1175-41F6-BD6A-76280CA2E6EB}" presName="rootText" presStyleLbl="node3" presStyleIdx="0" presStyleCnt="2">
        <dgm:presLayoutVars>
          <dgm:chPref val="3"/>
        </dgm:presLayoutVars>
      </dgm:prSet>
      <dgm:spPr/>
      <dgm:t>
        <a:bodyPr/>
        <a:lstStyle/>
        <a:p>
          <a:endParaRPr lang="en-US"/>
        </a:p>
      </dgm:t>
    </dgm:pt>
    <dgm:pt modelId="{0A5AE3AE-16F2-4F98-BE23-0961EDDCFBA5}" type="pres">
      <dgm:prSet presAssocID="{E0CE5D34-1175-41F6-BD6A-76280CA2E6EB}" presName="rootConnector" presStyleLbl="node3" presStyleIdx="0" presStyleCnt="2"/>
      <dgm:spPr/>
      <dgm:t>
        <a:bodyPr/>
        <a:lstStyle/>
        <a:p>
          <a:endParaRPr lang="en-US"/>
        </a:p>
      </dgm:t>
    </dgm:pt>
    <dgm:pt modelId="{F7F1E75C-1F45-4E6B-9B56-2BC75F3FFE13}" type="pres">
      <dgm:prSet presAssocID="{E0CE5D34-1175-41F6-BD6A-76280CA2E6EB}" presName="hierChild4" presStyleCnt="0"/>
      <dgm:spPr/>
    </dgm:pt>
    <dgm:pt modelId="{2703F2DD-BDB8-49B0-B208-840914A4A17C}" type="pres">
      <dgm:prSet presAssocID="{56BBB8C3-5B33-46C2-8310-B2C339E1AE22}" presName="Name64" presStyleLbl="parChTrans1D4" presStyleIdx="0" presStyleCnt="3"/>
      <dgm:spPr/>
      <dgm:t>
        <a:bodyPr/>
        <a:lstStyle/>
        <a:p>
          <a:endParaRPr lang="en-US"/>
        </a:p>
      </dgm:t>
    </dgm:pt>
    <dgm:pt modelId="{E5594E77-97B1-4823-9DA3-64DD3460A441}" type="pres">
      <dgm:prSet presAssocID="{614A2182-A317-4DDE-AFFF-316D50FB2273}" presName="hierRoot2" presStyleCnt="0">
        <dgm:presLayoutVars>
          <dgm:hierBranch val="init"/>
        </dgm:presLayoutVars>
      </dgm:prSet>
      <dgm:spPr/>
    </dgm:pt>
    <dgm:pt modelId="{F83E70D9-ADB6-449A-B2F9-329F969E3960}" type="pres">
      <dgm:prSet presAssocID="{614A2182-A317-4DDE-AFFF-316D50FB2273}" presName="rootComposite" presStyleCnt="0"/>
      <dgm:spPr/>
    </dgm:pt>
    <dgm:pt modelId="{74051974-DE96-4B11-9304-990EFDBEB431}" type="pres">
      <dgm:prSet presAssocID="{614A2182-A317-4DDE-AFFF-316D50FB2273}" presName="rootText" presStyleLbl="node4" presStyleIdx="0" presStyleCnt="3">
        <dgm:presLayoutVars>
          <dgm:chPref val="3"/>
        </dgm:presLayoutVars>
      </dgm:prSet>
      <dgm:spPr/>
      <dgm:t>
        <a:bodyPr/>
        <a:lstStyle/>
        <a:p>
          <a:endParaRPr lang="en-US"/>
        </a:p>
      </dgm:t>
    </dgm:pt>
    <dgm:pt modelId="{6423B597-8943-4512-95EC-90F995164092}" type="pres">
      <dgm:prSet presAssocID="{614A2182-A317-4DDE-AFFF-316D50FB2273}" presName="rootConnector" presStyleLbl="node4" presStyleIdx="0" presStyleCnt="3"/>
      <dgm:spPr/>
      <dgm:t>
        <a:bodyPr/>
        <a:lstStyle/>
        <a:p>
          <a:endParaRPr lang="en-US"/>
        </a:p>
      </dgm:t>
    </dgm:pt>
    <dgm:pt modelId="{5B4A17CC-ED6C-4BA6-A2CD-C5EDE895409C}" type="pres">
      <dgm:prSet presAssocID="{614A2182-A317-4DDE-AFFF-316D50FB2273}" presName="hierChild4" presStyleCnt="0"/>
      <dgm:spPr/>
    </dgm:pt>
    <dgm:pt modelId="{080EB0D3-7CDA-49FD-B044-0FAD74100BC4}" type="pres">
      <dgm:prSet presAssocID="{614A2182-A317-4DDE-AFFF-316D50FB2273}" presName="hierChild5" presStyleCnt="0"/>
      <dgm:spPr/>
    </dgm:pt>
    <dgm:pt modelId="{1D2B6969-23E5-44A5-A758-B2714F06B74A}" type="pres">
      <dgm:prSet presAssocID="{E0CE5D34-1175-41F6-BD6A-76280CA2E6EB}" presName="hierChild5" presStyleCnt="0"/>
      <dgm:spPr/>
    </dgm:pt>
    <dgm:pt modelId="{A2192486-99EA-4F0E-9AB3-4907654244F0}" type="pres">
      <dgm:prSet presAssocID="{35910016-F0B5-478F-957E-18693045BCB2}" presName="hierChild5" presStyleCnt="0"/>
      <dgm:spPr/>
    </dgm:pt>
    <dgm:pt modelId="{A792925A-6265-415E-8368-10C9F3862E27}" type="pres">
      <dgm:prSet presAssocID="{DA42D7C8-8534-49FD-B263-6F84C18484CC}" presName="Name64" presStyleLbl="parChTrans1D2" presStyleIdx="1" presStyleCnt="2"/>
      <dgm:spPr/>
      <dgm:t>
        <a:bodyPr/>
        <a:lstStyle/>
        <a:p>
          <a:endParaRPr lang="en-US"/>
        </a:p>
      </dgm:t>
    </dgm:pt>
    <dgm:pt modelId="{14232ADD-8F1E-4B43-937B-4F4AC03DEB05}" type="pres">
      <dgm:prSet presAssocID="{9C43D942-FEDD-4EE0-9781-CBDF4436D0AA}" presName="hierRoot2" presStyleCnt="0">
        <dgm:presLayoutVars>
          <dgm:hierBranch val="init"/>
        </dgm:presLayoutVars>
      </dgm:prSet>
      <dgm:spPr/>
    </dgm:pt>
    <dgm:pt modelId="{4B2350F7-1A9D-46FF-8C07-D6A81585A40F}" type="pres">
      <dgm:prSet presAssocID="{9C43D942-FEDD-4EE0-9781-CBDF4436D0AA}" presName="rootComposite" presStyleCnt="0"/>
      <dgm:spPr/>
    </dgm:pt>
    <dgm:pt modelId="{58128911-1798-4B34-A67D-9C41EDDD1385}" type="pres">
      <dgm:prSet presAssocID="{9C43D942-FEDD-4EE0-9781-CBDF4436D0AA}" presName="rootText" presStyleLbl="node2" presStyleIdx="1" presStyleCnt="2">
        <dgm:presLayoutVars>
          <dgm:chPref val="3"/>
        </dgm:presLayoutVars>
      </dgm:prSet>
      <dgm:spPr/>
      <dgm:t>
        <a:bodyPr/>
        <a:lstStyle/>
        <a:p>
          <a:endParaRPr lang="en-US"/>
        </a:p>
      </dgm:t>
    </dgm:pt>
    <dgm:pt modelId="{866E1CF7-1F54-4C8C-838B-BD515CF38706}" type="pres">
      <dgm:prSet presAssocID="{9C43D942-FEDD-4EE0-9781-CBDF4436D0AA}" presName="rootConnector" presStyleLbl="node2" presStyleIdx="1" presStyleCnt="2"/>
      <dgm:spPr/>
      <dgm:t>
        <a:bodyPr/>
        <a:lstStyle/>
        <a:p>
          <a:endParaRPr lang="en-US"/>
        </a:p>
      </dgm:t>
    </dgm:pt>
    <dgm:pt modelId="{C66EA25C-635D-4BDD-A070-DEB6DDF8B0F1}" type="pres">
      <dgm:prSet presAssocID="{9C43D942-FEDD-4EE0-9781-CBDF4436D0AA}" presName="hierChild4" presStyleCnt="0"/>
      <dgm:spPr/>
    </dgm:pt>
    <dgm:pt modelId="{67E63FF5-E1A8-4685-A53C-BBD2A03E8E90}" type="pres">
      <dgm:prSet presAssocID="{6FBEF500-11B2-459C-9248-2CA91DBED44D}" presName="Name64" presStyleLbl="parChTrans1D3" presStyleIdx="1" presStyleCnt="2"/>
      <dgm:spPr/>
      <dgm:t>
        <a:bodyPr/>
        <a:lstStyle/>
        <a:p>
          <a:endParaRPr lang="en-US"/>
        </a:p>
      </dgm:t>
    </dgm:pt>
    <dgm:pt modelId="{CE50AA7C-B1B4-4135-B5FF-34C38A7C1BDB}" type="pres">
      <dgm:prSet presAssocID="{FB415223-C3B6-4BC8-9637-28D615494B42}" presName="hierRoot2" presStyleCnt="0">
        <dgm:presLayoutVars>
          <dgm:hierBranch val="init"/>
        </dgm:presLayoutVars>
      </dgm:prSet>
      <dgm:spPr/>
    </dgm:pt>
    <dgm:pt modelId="{97B1EAA6-AB5E-49BC-8663-BF330BF52241}" type="pres">
      <dgm:prSet presAssocID="{FB415223-C3B6-4BC8-9637-28D615494B42}" presName="rootComposite" presStyleCnt="0"/>
      <dgm:spPr/>
    </dgm:pt>
    <dgm:pt modelId="{4624D957-4117-4357-AA66-430F07C49745}" type="pres">
      <dgm:prSet presAssocID="{FB415223-C3B6-4BC8-9637-28D615494B42}" presName="rootText" presStyleLbl="node3" presStyleIdx="1" presStyleCnt="2">
        <dgm:presLayoutVars>
          <dgm:chPref val="3"/>
        </dgm:presLayoutVars>
      </dgm:prSet>
      <dgm:spPr/>
      <dgm:t>
        <a:bodyPr/>
        <a:lstStyle/>
        <a:p>
          <a:endParaRPr lang="en-US"/>
        </a:p>
      </dgm:t>
    </dgm:pt>
    <dgm:pt modelId="{52B446AE-B765-4653-A3AE-836D4413FA1F}" type="pres">
      <dgm:prSet presAssocID="{FB415223-C3B6-4BC8-9637-28D615494B42}" presName="rootConnector" presStyleLbl="node3" presStyleIdx="1" presStyleCnt="2"/>
      <dgm:spPr/>
      <dgm:t>
        <a:bodyPr/>
        <a:lstStyle/>
        <a:p>
          <a:endParaRPr lang="en-US"/>
        </a:p>
      </dgm:t>
    </dgm:pt>
    <dgm:pt modelId="{3FCE1868-E202-4559-9D3B-FA73FE07A6F2}" type="pres">
      <dgm:prSet presAssocID="{FB415223-C3B6-4BC8-9637-28D615494B42}" presName="hierChild4" presStyleCnt="0"/>
      <dgm:spPr/>
    </dgm:pt>
    <dgm:pt modelId="{D6157F78-1BF6-46F1-B290-B5D3E5D0F6CD}" type="pres">
      <dgm:prSet presAssocID="{1F03E1E8-688F-43F6-89A0-967696DD4991}" presName="Name64" presStyleLbl="parChTrans1D4" presStyleIdx="1" presStyleCnt="3"/>
      <dgm:spPr/>
      <dgm:t>
        <a:bodyPr/>
        <a:lstStyle/>
        <a:p>
          <a:endParaRPr lang="en-US"/>
        </a:p>
      </dgm:t>
    </dgm:pt>
    <dgm:pt modelId="{0F40A310-5E30-488E-B31D-40D0204B4B94}" type="pres">
      <dgm:prSet presAssocID="{4CE22389-0FBC-41FF-8088-6071A4D7175B}" presName="hierRoot2" presStyleCnt="0">
        <dgm:presLayoutVars>
          <dgm:hierBranch val="init"/>
        </dgm:presLayoutVars>
      </dgm:prSet>
      <dgm:spPr/>
    </dgm:pt>
    <dgm:pt modelId="{49D785A4-7EB6-4741-887A-776451F97C6A}" type="pres">
      <dgm:prSet presAssocID="{4CE22389-0FBC-41FF-8088-6071A4D7175B}" presName="rootComposite" presStyleCnt="0"/>
      <dgm:spPr/>
    </dgm:pt>
    <dgm:pt modelId="{79527E07-FD02-4C69-9D5E-C407C2BA6F64}" type="pres">
      <dgm:prSet presAssocID="{4CE22389-0FBC-41FF-8088-6071A4D7175B}" presName="rootText" presStyleLbl="node4" presStyleIdx="1" presStyleCnt="3">
        <dgm:presLayoutVars>
          <dgm:chPref val="3"/>
        </dgm:presLayoutVars>
      </dgm:prSet>
      <dgm:spPr/>
      <dgm:t>
        <a:bodyPr/>
        <a:lstStyle/>
        <a:p>
          <a:endParaRPr lang="en-US"/>
        </a:p>
      </dgm:t>
    </dgm:pt>
    <dgm:pt modelId="{74A093FD-09D5-4669-ACC2-79F9C7AABF29}" type="pres">
      <dgm:prSet presAssocID="{4CE22389-0FBC-41FF-8088-6071A4D7175B}" presName="rootConnector" presStyleLbl="node4" presStyleIdx="1" presStyleCnt="3"/>
      <dgm:spPr/>
      <dgm:t>
        <a:bodyPr/>
        <a:lstStyle/>
        <a:p>
          <a:endParaRPr lang="en-US"/>
        </a:p>
      </dgm:t>
    </dgm:pt>
    <dgm:pt modelId="{61E71E80-4498-42DB-899D-74A0D3C28709}" type="pres">
      <dgm:prSet presAssocID="{4CE22389-0FBC-41FF-8088-6071A4D7175B}" presName="hierChild4" presStyleCnt="0"/>
      <dgm:spPr/>
    </dgm:pt>
    <dgm:pt modelId="{C7104C8F-CDF0-4F20-8B43-7BCF9E399014}" type="pres">
      <dgm:prSet presAssocID="{4CE22389-0FBC-41FF-8088-6071A4D7175B}" presName="hierChild5" presStyleCnt="0"/>
      <dgm:spPr/>
    </dgm:pt>
    <dgm:pt modelId="{996372A2-9DE4-497B-B89E-363CB0E769C8}" type="pres">
      <dgm:prSet presAssocID="{88BACE3F-F34E-4179-883D-5F1333863345}" presName="Name64" presStyleLbl="parChTrans1D4" presStyleIdx="2" presStyleCnt="3"/>
      <dgm:spPr/>
      <dgm:t>
        <a:bodyPr/>
        <a:lstStyle/>
        <a:p>
          <a:endParaRPr lang="en-US"/>
        </a:p>
      </dgm:t>
    </dgm:pt>
    <dgm:pt modelId="{6EAC01B0-74D7-4D56-9E23-5D9F5C6B4B69}" type="pres">
      <dgm:prSet presAssocID="{2E012EFE-2E04-4F03-AEF5-B5D56EB1041D}" presName="hierRoot2" presStyleCnt="0">
        <dgm:presLayoutVars>
          <dgm:hierBranch val="init"/>
        </dgm:presLayoutVars>
      </dgm:prSet>
      <dgm:spPr/>
    </dgm:pt>
    <dgm:pt modelId="{6758DF25-D7EA-4143-AC1F-45F506BAB910}" type="pres">
      <dgm:prSet presAssocID="{2E012EFE-2E04-4F03-AEF5-B5D56EB1041D}" presName="rootComposite" presStyleCnt="0"/>
      <dgm:spPr/>
    </dgm:pt>
    <dgm:pt modelId="{776AB052-78E0-46F0-B0DC-D2C564936A06}" type="pres">
      <dgm:prSet presAssocID="{2E012EFE-2E04-4F03-AEF5-B5D56EB1041D}" presName="rootText" presStyleLbl="node4" presStyleIdx="2" presStyleCnt="3">
        <dgm:presLayoutVars>
          <dgm:chPref val="3"/>
        </dgm:presLayoutVars>
      </dgm:prSet>
      <dgm:spPr/>
      <dgm:t>
        <a:bodyPr/>
        <a:lstStyle/>
        <a:p>
          <a:endParaRPr lang="en-US"/>
        </a:p>
      </dgm:t>
    </dgm:pt>
    <dgm:pt modelId="{53879B95-A342-4390-A30B-6517DB84DC7B}" type="pres">
      <dgm:prSet presAssocID="{2E012EFE-2E04-4F03-AEF5-B5D56EB1041D}" presName="rootConnector" presStyleLbl="node4" presStyleIdx="2" presStyleCnt="3"/>
      <dgm:spPr/>
      <dgm:t>
        <a:bodyPr/>
        <a:lstStyle/>
        <a:p>
          <a:endParaRPr lang="en-US"/>
        </a:p>
      </dgm:t>
    </dgm:pt>
    <dgm:pt modelId="{1ED965A2-B1D5-4FAD-9143-A1F30FB23234}" type="pres">
      <dgm:prSet presAssocID="{2E012EFE-2E04-4F03-AEF5-B5D56EB1041D}" presName="hierChild4" presStyleCnt="0"/>
      <dgm:spPr/>
    </dgm:pt>
    <dgm:pt modelId="{D0741C54-08E4-4558-8B46-6D9B8423B5D3}" type="pres">
      <dgm:prSet presAssocID="{2E012EFE-2E04-4F03-AEF5-B5D56EB1041D}" presName="hierChild5" presStyleCnt="0"/>
      <dgm:spPr/>
    </dgm:pt>
    <dgm:pt modelId="{57CC491F-C3D1-4521-87EC-0BC8A9328781}" type="pres">
      <dgm:prSet presAssocID="{FB415223-C3B6-4BC8-9637-28D615494B42}" presName="hierChild5" presStyleCnt="0"/>
      <dgm:spPr/>
    </dgm:pt>
    <dgm:pt modelId="{D89E900E-CBF7-45C0-BF0A-BAC1A54B646A}" type="pres">
      <dgm:prSet presAssocID="{9C43D942-FEDD-4EE0-9781-CBDF4436D0AA}" presName="hierChild5" presStyleCnt="0"/>
      <dgm:spPr/>
    </dgm:pt>
    <dgm:pt modelId="{BE07E3E8-E2B8-4E50-B8B7-AB64713A5A14}" type="pres">
      <dgm:prSet presAssocID="{11165D68-E061-4BBB-ADD0-A2D9F5EE13A2}" presName="hierChild3" presStyleCnt="0"/>
      <dgm:spPr/>
    </dgm:pt>
  </dgm:ptLst>
  <dgm:cxnLst>
    <dgm:cxn modelId="{D196D2BC-3FCA-47E2-BC4B-80F7CE66E2AC}" type="presOf" srcId="{56BBB8C3-5B33-46C2-8310-B2C339E1AE22}" destId="{2703F2DD-BDB8-49B0-B208-840914A4A17C}" srcOrd="0" destOrd="0" presId="urn:microsoft.com/office/officeart/2009/3/layout/HorizontalOrganizationChart"/>
    <dgm:cxn modelId="{7E16F169-2D79-4EC2-A581-19B19B202582}" type="presOf" srcId="{11165D68-E061-4BBB-ADD0-A2D9F5EE13A2}" destId="{0566F293-2897-44BD-A550-DB159139EDB0}" srcOrd="0" destOrd="0" presId="urn:microsoft.com/office/officeart/2009/3/layout/HorizontalOrganizationChart"/>
    <dgm:cxn modelId="{FEAFB467-E415-49C9-8299-8B2DE885F4DD}" srcId="{35910016-F0B5-478F-957E-18693045BCB2}" destId="{E0CE5D34-1175-41F6-BD6A-76280CA2E6EB}" srcOrd="0" destOrd="0" parTransId="{16CE162C-1E53-4DF8-95F2-F46D9E787039}" sibTransId="{3650949B-63A7-43A2-846A-57DC151AC318}"/>
    <dgm:cxn modelId="{222E7E22-F888-4CC7-96C1-FDECFEF47051}" srcId="{9C43D942-FEDD-4EE0-9781-CBDF4436D0AA}" destId="{FB415223-C3B6-4BC8-9637-28D615494B42}" srcOrd="0" destOrd="0" parTransId="{6FBEF500-11B2-459C-9248-2CA91DBED44D}" sibTransId="{A91C91AB-7212-44F4-B457-AF5DBE7C6F9D}"/>
    <dgm:cxn modelId="{717EFF97-B1E3-41DF-A1FF-C00CC54D626B}" type="presOf" srcId="{4CE22389-0FBC-41FF-8088-6071A4D7175B}" destId="{74A093FD-09D5-4669-ACC2-79F9C7AABF29}" srcOrd="1" destOrd="0" presId="urn:microsoft.com/office/officeart/2009/3/layout/HorizontalOrganizationChart"/>
    <dgm:cxn modelId="{F51AC09C-3A3B-4B0C-86D0-4A0873C6EB82}" type="presOf" srcId="{1F03E1E8-688F-43F6-89A0-967696DD4991}" destId="{D6157F78-1BF6-46F1-B290-B5D3E5D0F6CD}" srcOrd="0" destOrd="0" presId="urn:microsoft.com/office/officeart/2009/3/layout/HorizontalOrganizationChart"/>
    <dgm:cxn modelId="{477AB11A-EE73-47F8-85D7-145EA4297B9E}" type="presOf" srcId="{73C4CC3D-9193-4B20-9C17-E4F15B154E3C}" destId="{467ECD98-EBA9-434F-8E2E-7FB3C5AA6D44}" srcOrd="0" destOrd="0" presId="urn:microsoft.com/office/officeart/2009/3/layout/HorizontalOrganizationChart"/>
    <dgm:cxn modelId="{BE488640-2DDD-47F1-B70C-74274F1D21DF}" srcId="{E0CE5D34-1175-41F6-BD6A-76280CA2E6EB}" destId="{614A2182-A317-4DDE-AFFF-316D50FB2273}" srcOrd="0" destOrd="0" parTransId="{56BBB8C3-5B33-46C2-8310-B2C339E1AE22}" sibTransId="{3A41EC8A-9AC2-4CAD-9274-0B818A67655F}"/>
    <dgm:cxn modelId="{6CB9D883-5D26-4029-B362-A1452A88EE9E}" type="presOf" srcId="{9C43D942-FEDD-4EE0-9781-CBDF4436D0AA}" destId="{58128911-1798-4B34-A67D-9C41EDDD1385}" srcOrd="0" destOrd="0" presId="urn:microsoft.com/office/officeart/2009/3/layout/HorizontalOrganizationChart"/>
    <dgm:cxn modelId="{AA3E15DC-1953-4DA3-BB92-B8BC624D0E04}" type="presOf" srcId="{16CE162C-1E53-4DF8-95F2-F46D9E787039}" destId="{89E28CB0-EFF3-47F6-B354-6E63215A2286}" srcOrd="0" destOrd="0" presId="urn:microsoft.com/office/officeart/2009/3/layout/HorizontalOrganizationChart"/>
    <dgm:cxn modelId="{88A58F0C-4B8D-460B-8766-8B8EA611FCCB}" type="presOf" srcId="{88BACE3F-F34E-4179-883D-5F1333863345}" destId="{996372A2-9DE4-497B-B89E-363CB0E769C8}" srcOrd="0" destOrd="0" presId="urn:microsoft.com/office/officeart/2009/3/layout/HorizontalOrganizationChart"/>
    <dgm:cxn modelId="{D86041FF-D979-4F58-BB6A-F77880E23D23}" type="presOf" srcId="{11165D68-E061-4BBB-ADD0-A2D9F5EE13A2}" destId="{79CF2E51-DC76-45A1-94EE-808B8E350EFA}" srcOrd="1" destOrd="0" presId="urn:microsoft.com/office/officeart/2009/3/layout/HorizontalOrganizationChart"/>
    <dgm:cxn modelId="{1A4F8220-EC9B-4041-B84D-3C632CDFC564}" type="presOf" srcId="{FB415223-C3B6-4BC8-9637-28D615494B42}" destId="{4624D957-4117-4357-AA66-430F07C49745}" srcOrd="0" destOrd="0" presId="urn:microsoft.com/office/officeart/2009/3/layout/HorizontalOrganizationChart"/>
    <dgm:cxn modelId="{80AFB11E-66E0-47BE-946A-FB1294A1384C}" srcId="{FB415223-C3B6-4BC8-9637-28D615494B42}" destId="{4CE22389-0FBC-41FF-8088-6071A4D7175B}" srcOrd="0" destOrd="0" parTransId="{1F03E1E8-688F-43F6-89A0-967696DD4991}" sibTransId="{24CFF635-A735-41A4-88CB-0F91A9DA48D7}"/>
    <dgm:cxn modelId="{B3EDA34C-5430-4284-AFD9-488E7118F17C}" type="presOf" srcId="{E0CE5D34-1175-41F6-BD6A-76280CA2E6EB}" destId="{94E41DB1-6BCA-414F-A1E2-911CBDFCF45D}" srcOrd="0" destOrd="0" presId="urn:microsoft.com/office/officeart/2009/3/layout/HorizontalOrganizationChart"/>
    <dgm:cxn modelId="{DCA4AB14-1AA1-4AE7-9A8E-4486D628B012}" type="presOf" srcId="{DA42D7C8-8534-49FD-B263-6F84C18484CC}" destId="{A792925A-6265-415E-8368-10C9F3862E27}" srcOrd="0" destOrd="0" presId="urn:microsoft.com/office/officeart/2009/3/layout/HorizontalOrganizationChart"/>
    <dgm:cxn modelId="{738BCA92-FDA1-4506-9DB3-2A118F97EE8C}" type="presOf" srcId="{4CE22389-0FBC-41FF-8088-6071A4D7175B}" destId="{79527E07-FD02-4C69-9D5E-C407C2BA6F64}" srcOrd="0" destOrd="0" presId="urn:microsoft.com/office/officeart/2009/3/layout/HorizontalOrganizationChart"/>
    <dgm:cxn modelId="{866BCB4D-E425-4BA9-BB2B-B99E910A63CD}" srcId="{11165D68-E061-4BBB-ADD0-A2D9F5EE13A2}" destId="{35910016-F0B5-478F-957E-18693045BCB2}" srcOrd="0" destOrd="0" parTransId="{73C4CC3D-9193-4B20-9C17-E4F15B154E3C}" sibTransId="{A70529DB-1057-4F41-BBFA-BDA7CA345363}"/>
    <dgm:cxn modelId="{10FDBF04-E989-48BC-A3CE-AD6ED716DCC3}" type="presOf" srcId="{614A2182-A317-4DDE-AFFF-316D50FB2273}" destId="{6423B597-8943-4512-95EC-90F995164092}" srcOrd="1" destOrd="0" presId="urn:microsoft.com/office/officeart/2009/3/layout/HorizontalOrganizationChart"/>
    <dgm:cxn modelId="{5AAC3C2C-0D81-4ABE-A797-2891B8C4865D}" type="presOf" srcId="{A9CC074A-64F1-49E7-843E-3405F3CE6878}" destId="{668793CC-3EE6-4096-A473-CA29B0A0D4C2}" srcOrd="0" destOrd="0" presId="urn:microsoft.com/office/officeart/2009/3/layout/HorizontalOrganizationChart"/>
    <dgm:cxn modelId="{131811AB-8F86-439F-B56C-DA2B7423E438}" type="presOf" srcId="{9C43D942-FEDD-4EE0-9781-CBDF4436D0AA}" destId="{866E1CF7-1F54-4C8C-838B-BD515CF38706}" srcOrd="1" destOrd="0" presId="urn:microsoft.com/office/officeart/2009/3/layout/HorizontalOrganizationChart"/>
    <dgm:cxn modelId="{D33CA286-C3FE-4B19-BC5C-BE7233511282}" type="presOf" srcId="{2E012EFE-2E04-4F03-AEF5-B5D56EB1041D}" destId="{776AB052-78E0-46F0-B0DC-D2C564936A06}" srcOrd="0" destOrd="0" presId="urn:microsoft.com/office/officeart/2009/3/layout/HorizontalOrganizationChart"/>
    <dgm:cxn modelId="{52B7EDDF-78D4-4890-A604-97B34C486567}" type="presOf" srcId="{E0CE5D34-1175-41F6-BD6A-76280CA2E6EB}" destId="{0A5AE3AE-16F2-4F98-BE23-0961EDDCFBA5}" srcOrd="1" destOrd="0" presId="urn:microsoft.com/office/officeart/2009/3/layout/HorizontalOrganizationChart"/>
    <dgm:cxn modelId="{6C989ADE-DF3F-476E-9E50-6210360B1522}" type="presOf" srcId="{FB415223-C3B6-4BC8-9637-28D615494B42}" destId="{52B446AE-B765-4653-A3AE-836D4413FA1F}" srcOrd="1" destOrd="0" presId="urn:microsoft.com/office/officeart/2009/3/layout/HorizontalOrganizationChart"/>
    <dgm:cxn modelId="{4878E645-B4CD-4FD3-B691-B2E6F89B6009}" type="presOf" srcId="{614A2182-A317-4DDE-AFFF-316D50FB2273}" destId="{74051974-DE96-4B11-9304-990EFDBEB431}" srcOrd="0" destOrd="0" presId="urn:microsoft.com/office/officeart/2009/3/layout/HorizontalOrganizationChart"/>
    <dgm:cxn modelId="{944CD673-0F32-4203-88FB-2694C672CADE}" type="presOf" srcId="{6FBEF500-11B2-459C-9248-2CA91DBED44D}" destId="{67E63FF5-E1A8-4685-A53C-BBD2A03E8E90}" srcOrd="0" destOrd="0" presId="urn:microsoft.com/office/officeart/2009/3/layout/HorizontalOrganizationChart"/>
    <dgm:cxn modelId="{C4A9C481-9008-4ADF-BFEE-34715E6B1707}" type="presOf" srcId="{2E012EFE-2E04-4F03-AEF5-B5D56EB1041D}" destId="{53879B95-A342-4390-A30B-6517DB84DC7B}" srcOrd="1" destOrd="0" presId="urn:microsoft.com/office/officeart/2009/3/layout/HorizontalOrganizationChart"/>
    <dgm:cxn modelId="{0D8950A9-8EF8-4D56-AA1C-9CB22B73901C}" srcId="{FB415223-C3B6-4BC8-9637-28D615494B42}" destId="{2E012EFE-2E04-4F03-AEF5-B5D56EB1041D}" srcOrd="1" destOrd="0" parTransId="{88BACE3F-F34E-4179-883D-5F1333863345}" sibTransId="{09CCCE6B-9447-49C3-B6C8-CB9DE1F4CBAF}"/>
    <dgm:cxn modelId="{689625BB-04F5-47D8-8FAB-928FF6DB9818}" type="presOf" srcId="{35910016-F0B5-478F-957E-18693045BCB2}" destId="{556AC618-8938-4B3D-A454-305F987BB43E}" srcOrd="1" destOrd="0" presId="urn:microsoft.com/office/officeart/2009/3/layout/HorizontalOrganizationChart"/>
    <dgm:cxn modelId="{C5D201A0-98ED-4C05-9DFC-EF8DD673BA0E}" srcId="{A9CC074A-64F1-49E7-843E-3405F3CE6878}" destId="{11165D68-E061-4BBB-ADD0-A2D9F5EE13A2}" srcOrd="0" destOrd="0" parTransId="{84679515-953F-490D-94DD-646C054119FB}" sibTransId="{A4E681CB-298A-4FCD-83DC-383418BBE60C}"/>
    <dgm:cxn modelId="{06DBDF39-95E4-4DC4-95E7-BF468B76E7A3}" type="presOf" srcId="{35910016-F0B5-478F-957E-18693045BCB2}" destId="{E8BF9052-9B15-4E57-B06A-985E04F3EAE4}" srcOrd="0" destOrd="0" presId="urn:microsoft.com/office/officeart/2009/3/layout/HorizontalOrganizationChart"/>
    <dgm:cxn modelId="{60185D25-24EB-4CF4-B8F7-34143F5C2921}" srcId="{11165D68-E061-4BBB-ADD0-A2D9F5EE13A2}" destId="{9C43D942-FEDD-4EE0-9781-CBDF4436D0AA}" srcOrd="1" destOrd="0" parTransId="{DA42D7C8-8534-49FD-B263-6F84C18484CC}" sibTransId="{11319173-53A8-4B10-9E55-E62550C10989}"/>
    <dgm:cxn modelId="{BBFDE430-17A8-468B-9020-095C9F9FE6A8}" type="presParOf" srcId="{668793CC-3EE6-4096-A473-CA29B0A0D4C2}" destId="{AEF74A47-6F22-4B94-B40B-4652AEF0138A}" srcOrd="0" destOrd="0" presId="urn:microsoft.com/office/officeart/2009/3/layout/HorizontalOrganizationChart"/>
    <dgm:cxn modelId="{D11A19A7-E4E5-4B83-B645-8A6C7B2E4D4B}" type="presParOf" srcId="{AEF74A47-6F22-4B94-B40B-4652AEF0138A}" destId="{67A361DB-C07B-4D3D-A20D-9FBB07251501}" srcOrd="0" destOrd="0" presId="urn:microsoft.com/office/officeart/2009/3/layout/HorizontalOrganizationChart"/>
    <dgm:cxn modelId="{D4B52C81-36CB-408E-95F8-2B29EA365343}" type="presParOf" srcId="{67A361DB-C07B-4D3D-A20D-9FBB07251501}" destId="{0566F293-2897-44BD-A550-DB159139EDB0}" srcOrd="0" destOrd="0" presId="urn:microsoft.com/office/officeart/2009/3/layout/HorizontalOrganizationChart"/>
    <dgm:cxn modelId="{E94C8663-73C8-4D26-B276-ADC14BFEA38B}" type="presParOf" srcId="{67A361DB-C07B-4D3D-A20D-9FBB07251501}" destId="{79CF2E51-DC76-45A1-94EE-808B8E350EFA}" srcOrd="1" destOrd="0" presId="urn:microsoft.com/office/officeart/2009/3/layout/HorizontalOrganizationChart"/>
    <dgm:cxn modelId="{66151F9E-85C7-462B-9241-9D0333892B33}" type="presParOf" srcId="{AEF74A47-6F22-4B94-B40B-4652AEF0138A}" destId="{16AF087E-EFC5-4B34-903E-1614B8899149}" srcOrd="1" destOrd="0" presId="urn:microsoft.com/office/officeart/2009/3/layout/HorizontalOrganizationChart"/>
    <dgm:cxn modelId="{B76D6844-8A2C-46D8-8063-1EBE7D696C0F}" type="presParOf" srcId="{16AF087E-EFC5-4B34-903E-1614B8899149}" destId="{467ECD98-EBA9-434F-8E2E-7FB3C5AA6D44}" srcOrd="0" destOrd="0" presId="urn:microsoft.com/office/officeart/2009/3/layout/HorizontalOrganizationChart"/>
    <dgm:cxn modelId="{30FD247B-08A6-4E9E-977D-F052A958CDCC}" type="presParOf" srcId="{16AF087E-EFC5-4B34-903E-1614B8899149}" destId="{B7BD8400-B772-4844-88A4-5897E50C1DA1}" srcOrd="1" destOrd="0" presId="urn:microsoft.com/office/officeart/2009/3/layout/HorizontalOrganizationChart"/>
    <dgm:cxn modelId="{5FD7ED5A-7BE1-4717-B001-93E7B4DB5547}" type="presParOf" srcId="{B7BD8400-B772-4844-88A4-5897E50C1DA1}" destId="{C17F0D28-AFA4-427A-9DD1-0F2883EF642A}" srcOrd="0" destOrd="0" presId="urn:microsoft.com/office/officeart/2009/3/layout/HorizontalOrganizationChart"/>
    <dgm:cxn modelId="{ECFFA6B5-7E20-4F6F-A5AF-0295C110D3D0}" type="presParOf" srcId="{C17F0D28-AFA4-427A-9DD1-0F2883EF642A}" destId="{E8BF9052-9B15-4E57-B06A-985E04F3EAE4}" srcOrd="0" destOrd="0" presId="urn:microsoft.com/office/officeart/2009/3/layout/HorizontalOrganizationChart"/>
    <dgm:cxn modelId="{7D6ED00D-75EE-47C8-977D-3408D48606E2}" type="presParOf" srcId="{C17F0D28-AFA4-427A-9DD1-0F2883EF642A}" destId="{556AC618-8938-4B3D-A454-305F987BB43E}" srcOrd="1" destOrd="0" presId="urn:microsoft.com/office/officeart/2009/3/layout/HorizontalOrganizationChart"/>
    <dgm:cxn modelId="{944C3533-185A-44FD-ACBD-7D9E632A2000}" type="presParOf" srcId="{B7BD8400-B772-4844-88A4-5897E50C1DA1}" destId="{7B36F99D-9197-40B6-981C-5BA540C8222A}" srcOrd="1" destOrd="0" presId="urn:microsoft.com/office/officeart/2009/3/layout/HorizontalOrganizationChart"/>
    <dgm:cxn modelId="{E639AADF-9484-428F-8AC2-06796DFD3769}" type="presParOf" srcId="{7B36F99D-9197-40B6-981C-5BA540C8222A}" destId="{89E28CB0-EFF3-47F6-B354-6E63215A2286}" srcOrd="0" destOrd="0" presId="urn:microsoft.com/office/officeart/2009/3/layout/HorizontalOrganizationChart"/>
    <dgm:cxn modelId="{7C29BF0C-E7CF-4F34-9F02-198F8258A38C}" type="presParOf" srcId="{7B36F99D-9197-40B6-981C-5BA540C8222A}" destId="{336086C2-DAF7-42C9-84F0-CBDDFDF9A091}" srcOrd="1" destOrd="0" presId="urn:microsoft.com/office/officeart/2009/3/layout/HorizontalOrganizationChart"/>
    <dgm:cxn modelId="{BF3718C9-CD19-4260-877C-7E55B5DD3372}" type="presParOf" srcId="{336086C2-DAF7-42C9-84F0-CBDDFDF9A091}" destId="{6C990ADC-E5C1-4845-8028-3AD38E27F642}" srcOrd="0" destOrd="0" presId="urn:microsoft.com/office/officeart/2009/3/layout/HorizontalOrganizationChart"/>
    <dgm:cxn modelId="{C0DC40B1-E93E-4267-9087-69DB5FDF6C53}" type="presParOf" srcId="{6C990ADC-E5C1-4845-8028-3AD38E27F642}" destId="{94E41DB1-6BCA-414F-A1E2-911CBDFCF45D}" srcOrd="0" destOrd="0" presId="urn:microsoft.com/office/officeart/2009/3/layout/HorizontalOrganizationChart"/>
    <dgm:cxn modelId="{89BB9BE9-074B-4F22-BDB1-73E72D5E1CF0}" type="presParOf" srcId="{6C990ADC-E5C1-4845-8028-3AD38E27F642}" destId="{0A5AE3AE-16F2-4F98-BE23-0961EDDCFBA5}" srcOrd="1" destOrd="0" presId="urn:microsoft.com/office/officeart/2009/3/layout/HorizontalOrganizationChart"/>
    <dgm:cxn modelId="{3F0D1B62-1EC8-4091-B10B-AFF8149930A8}" type="presParOf" srcId="{336086C2-DAF7-42C9-84F0-CBDDFDF9A091}" destId="{F7F1E75C-1F45-4E6B-9B56-2BC75F3FFE13}" srcOrd="1" destOrd="0" presId="urn:microsoft.com/office/officeart/2009/3/layout/HorizontalOrganizationChart"/>
    <dgm:cxn modelId="{AEEEDFE1-21CD-4D8A-92C5-43DC9D17F76F}" type="presParOf" srcId="{F7F1E75C-1F45-4E6B-9B56-2BC75F3FFE13}" destId="{2703F2DD-BDB8-49B0-B208-840914A4A17C}" srcOrd="0" destOrd="0" presId="urn:microsoft.com/office/officeart/2009/3/layout/HorizontalOrganizationChart"/>
    <dgm:cxn modelId="{5A3B8F45-69E5-4862-B637-7D3A90E265C2}" type="presParOf" srcId="{F7F1E75C-1F45-4E6B-9B56-2BC75F3FFE13}" destId="{E5594E77-97B1-4823-9DA3-64DD3460A441}" srcOrd="1" destOrd="0" presId="urn:microsoft.com/office/officeart/2009/3/layout/HorizontalOrganizationChart"/>
    <dgm:cxn modelId="{767F01B9-7A94-45EA-AB55-8AB8C70AD4AD}" type="presParOf" srcId="{E5594E77-97B1-4823-9DA3-64DD3460A441}" destId="{F83E70D9-ADB6-449A-B2F9-329F969E3960}" srcOrd="0" destOrd="0" presId="urn:microsoft.com/office/officeart/2009/3/layout/HorizontalOrganizationChart"/>
    <dgm:cxn modelId="{C1B82C63-67FA-459B-B19F-16CD35AF18A9}" type="presParOf" srcId="{F83E70D9-ADB6-449A-B2F9-329F969E3960}" destId="{74051974-DE96-4B11-9304-990EFDBEB431}" srcOrd="0" destOrd="0" presId="urn:microsoft.com/office/officeart/2009/3/layout/HorizontalOrganizationChart"/>
    <dgm:cxn modelId="{799D05BB-E6D2-477F-B4EC-990503758C2C}" type="presParOf" srcId="{F83E70D9-ADB6-449A-B2F9-329F969E3960}" destId="{6423B597-8943-4512-95EC-90F995164092}" srcOrd="1" destOrd="0" presId="urn:microsoft.com/office/officeart/2009/3/layout/HorizontalOrganizationChart"/>
    <dgm:cxn modelId="{A7B7F7AF-420C-48C2-95DB-90A6AC9FD44B}" type="presParOf" srcId="{E5594E77-97B1-4823-9DA3-64DD3460A441}" destId="{5B4A17CC-ED6C-4BA6-A2CD-C5EDE895409C}" srcOrd="1" destOrd="0" presId="urn:microsoft.com/office/officeart/2009/3/layout/HorizontalOrganizationChart"/>
    <dgm:cxn modelId="{21183642-045F-4E1D-A3CC-6BA6D74C62F9}" type="presParOf" srcId="{E5594E77-97B1-4823-9DA3-64DD3460A441}" destId="{080EB0D3-7CDA-49FD-B044-0FAD74100BC4}" srcOrd="2" destOrd="0" presId="urn:microsoft.com/office/officeart/2009/3/layout/HorizontalOrganizationChart"/>
    <dgm:cxn modelId="{17DB8801-784A-46A7-B7EA-CA8AB615BEBC}" type="presParOf" srcId="{336086C2-DAF7-42C9-84F0-CBDDFDF9A091}" destId="{1D2B6969-23E5-44A5-A758-B2714F06B74A}" srcOrd="2" destOrd="0" presId="urn:microsoft.com/office/officeart/2009/3/layout/HorizontalOrganizationChart"/>
    <dgm:cxn modelId="{EB1B5402-BC97-4830-A27F-033590B43FDB}" type="presParOf" srcId="{B7BD8400-B772-4844-88A4-5897E50C1DA1}" destId="{A2192486-99EA-4F0E-9AB3-4907654244F0}" srcOrd="2" destOrd="0" presId="urn:microsoft.com/office/officeart/2009/3/layout/HorizontalOrganizationChart"/>
    <dgm:cxn modelId="{509A9299-0302-478A-AE90-A4441BDB5F47}" type="presParOf" srcId="{16AF087E-EFC5-4B34-903E-1614B8899149}" destId="{A792925A-6265-415E-8368-10C9F3862E27}" srcOrd="2" destOrd="0" presId="urn:microsoft.com/office/officeart/2009/3/layout/HorizontalOrganizationChart"/>
    <dgm:cxn modelId="{912CA5CE-2B0A-49E5-8C01-7F5BF825E625}" type="presParOf" srcId="{16AF087E-EFC5-4B34-903E-1614B8899149}" destId="{14232ADD-8F1E-4B43-937B-4F4AC03DEB05}" srcOrd="3" destOrd="0" presId="urn:microsoft.com/office/officeart/2009/3/layout/HorizontalOrganizationChart"/>
    <dgm:cxn modelId="{76313AFB-C83D-4B56-AD05-3DD4107F160A}" type="presParOf" srcId="{14232ADD-8F1E-4B43-937B-4F4AC03DEB05}" destId="{4B2350F7-1A9D-46FF-8C07-D6A81585A40F}" srcOrd="0" destOrd="0" presId="urn:microsoft.com/office/officeart/2009/3/layout/HorizontalOrganizationChart"/>
    <dgm:cxn modelId="{F2B3ED7B-2D85-4554-A11E-C7A2B01A25CF}" type="presParOf" srcId="{4B2350F7-1A9D-46FF-8C07-D6A81585A40F}" destId="{58128911-1798-4B34-A67D-9C41EDDD1385}" srcOrd="0" destOrd="0" presId="urn:microsoft.com/office/officeart/2009/3/layout/HorizontalOrganizationChart"/>
    <dgm:cxn modelId="{449AA6DF-8E20-432C-9B81-32910E168FBB}" type="presParOf" srcId="{4B2350F7-1A9D-46FF-8C07-D6A81585A40F}" destId="{866E1CF7-1F54-4C8C-838B-BD515CF38706}" srcOrd="1" destOrd="0" presId="urn:microsoft.com/office/officeart/2009/3/layout/HorizontalOrganizationChart"/>
    <dgm:cxn modelId="{B635136A-E59A-4ED5-BECC-C1312AF69CC3}" type="presParOf" srcId="{14232ADD-8F1E-4B43-937B-4F4AC03DEB05}" destId="{C66EA25C-635D-4BDD-A070-DEB6DDF8B0F1}" srcOrd="1" destOrd="0" presId="urn:microsoft.com/office/officeart/2009/3/layout/HorizontalOrganizationChart"/>
    <dgm:cxn modelId="{60D8F329-F16C-4320-ABD4-7C9B2B3A161D}" type="presParOf" srcId="{C66EA25C-635D-4BDD-A070-DEB6DDF8B0F1}" destId="{67E63FF5-E1A8-4685-A53C-BBD2A03E8E90}" srcOrd="0" destOrd="0" presId="urn:microsoft.com/office/officeart/2009/3/layout/HorizontalOrganizationChart"/>
    <dgm:cxn modelId="{A30CB5DB-D989-49B5-871E-EC5FD7F00DF7}" type="presParOf" srcId="{C66EA25C-635D-4BDD-A070-DEB6DDF8B0F1}" destId="{CE50AA7C-B1B4-4135-B5FF-34C38A7C1BDB}" srcOrd="1" destOrd="0" presId="urn:microsoft.com/office/officeart/2009/3/layout/HorizontalOrganizationChart"/>
    <dgm:cxn modelId="{16F0A629-89C5-4FF1-A01E-BF1FC2296CEC}" type="presParOf" srcId="{CE50AA7C-B1B4-4135-B5FF-34C38A7C1BDB}" destId="{97B1EAA6-AB5E-49BC-8663-BF330BF52241}" srcOrd="0" destOrd="0" presId="urn:microsoft.com/office/officeart/2009/3/layout/HorizontalOrganizationChart"/>
    <dgm:cxn modelId="{34FE7A04-41B3-4BD1-AD24-3E98CAEF3C97}" type="presParOf" srcId="{97B1EAA6-AB5E-49BC-8663-BF330BF52241}" destId="{4624D957-4117-4357-AA66-430F07C49745}" srcOrd="0" destOrd="0" presId="urn:microsoft.com/office/officeart/2009/3/layout/HorizontalOrganizationChart"/>
    <dgm:cxn modelId="{DE7190EC-545C-4860-8D96-BF3567F75DF9}" type="presParOf" srcId="{97B1EAA6-AB5E-49BC-8663-BF330BF52241}" destId="{52B446AE-B765-4653-A3AE-836D4413FA1F}" srcOrd="1" destOrd="0" presId="urn:microsoft.com/office/officeart/2009/3/layout/HorizontalOrganizationChart"/>
    <dgm:cxn modelId="{48577698-0E81-4CEB-B423-5C4AF101AFE9}" type="presParOf" srcId="{CE50AA7C-B1B4-4135-B5FF-34C38A7C1BDB}" destId="{3FCE1868-E202-4559-9D3B-FA73FE07A6F2}" srcOrd="1" destOrd="0" presId="urn:microsoft.com/office/officeart/2009/3/layout/HorizontalOrganizationChart"/>
    <dgm:cxn modelId="{105AA94C-BA1E-4B7A-86E8-1E6432BEF7C5}" type="presParOf" srcId="{3FCE1868-E202-4559-9D3B-FA73FE07A6F2}" destId="{D6157F78-1BF6-46F1-B290-B5D3E5D0F6CD}" srcOrd="0" destOrd="0" presId="urn:microsoft.com/office/officeart/2009/3/layout/HorizontalOrganizationChart"/>
    <dgm:cxn modelId="{B325D8CB-3053-4235-8766-8F76B9A8B7AC}" type="presParOf" srcId="{3FCE1868-E202-4559-9D3B-FA73FE07A6F2}" destId="{0F40A310-5E30-488E-B31D-40D0204B4B94}" srcOrd="1" destOrd="0" presId="urn:microsoft.com/office/officeart/2009/3/layout/HorizontalOrganizationChart"/>
    <dgm:cxn modelId="{ED6868DE-CED1-47A4-8153-6A90CC658616}" type="presParOf" srcId="{0F40A310-5E30-488E-B31D-40D0204B4B94}" destId="{49D785A4-7EB6-4741-887A-776451F97C6A}" srcOrd="0" destOrd="0" presId="urn:microsoft.com/office/officeart/2009/3/layout/HorizontalOrganizationChart"/>
    <dgm:cxn modelId="{614343F9-95C9-45ED-8099-CDD52A7B5A28}" type="presParOf" srcId="{49D785A4-7EB6-4741-887A-776451F97C6A}" destId="{79527E07-FD02-4C69-9D5E-C407C2BA6F64}" srcOrd="0" destOrd="0" presId="urn:microsoft.com/office/officeart/2009/3/layout/HorizontalOrganizationChart"/>
    <dgm:cxn modelId="{7E9A2A02-5DF5-4950-98F8-1EE4DA647A70}" type="presParOf" srcId="{49D785A4-7EB6-4741-887A-776451F97C6A}" destId="{74A093FD-09D5-4669-ACC2-79F9C7AABF29}" srcOrd="1" destOrd="0" presId="urn:microsoft.com/office/officeart/2009/3/layout/HorizontalOrganizationChart"/>
    <dgm:cxn modelId="{16CC7C0B-024C-4C37-81F5-98801979CEDB}" type="presParOf" srcId="{0F40A310-5E30-488E-B31D-40D0204B4B94}" destId="{61E71E80-4498-42DB-899D-74A0D3C28709}" srcOrd="1" destOrd="0" presId="urn:microsoft.com/office/officeart/2009/3/layout/HorizontalOrganizationChart"/>
    <dgm:cxn modelId="{4C47033B-1BA1-4AF5-A620-0D93872D05AE}" type="presParOf" srcId="{0F40A310-5E30-488E-B31D-40D0204B4B94}" destId="{C7104C8F-CDF0-4F20-8B43-7BCF9E399014}" srcOrd="2" destOrd="0" presId="urn:microsoft.com/office/officeart/2009/3/layout/HorizontalOrganizationChart"/>
    <dgm:cxn modelId="{5BCE62C4-4881-4D9A-AEDF-CB62D9A57DF8}" type="presParOf" srcId="{3FCE1868-E202-4559-9D3B-FA73FE07A6F2}" destId="{996372A2-9DE4-497B-B89E-363CB0E769C8}" srcOrd="2" destOrd="0" presId="urn:microsoft.com/office/officeart/2009/3/layout/HorizontalOrganizationChart"/>
    <dgm:cxn modelId="{22245C4E-4A81-4F32-AF29-3D3D0F4A23DE}" type="presParOf" srcId="{3FCE1868-E202-4559-9D3B-FA73FE07A6F2}" destId="{6EAC01B0-74D7-4D56-9E23-5D9F5C6B4B69}" srcOrd="3" destOrd="0" presId="urn:microsoft.com/office/officeart/2009/3/layout/HorizontalOrganizationChart"/>
    <dgm:cxn modelId="{C4961436-E35D-4434-B913-89FB2746D654}" type="presParOf" srcId="{6EAC01B0-74D7-4D56-9E23-5D9F5C6B4B69}" destId="{6758DF25-D7EA-4143-AC1F-45F506BAB910}" srcOrd="0" destOrd="0" presId="urn:microsoft.com/office/officeart/2009/3/layout/HorizontalOrganizationChart"/>
    <dgm:cxn modelId="{FD285E13-5252-4B09-9DF7-FA3C82EB7F75}" type="presParOf" srcId="{6758DF25-D7EA-4143-AC1F-45F506BAB910}" destId="{776AB052-78E0-46F0-B0DC-D2C564936A06}" srcOrd="0" destOrd="0" presId="urn:microsoft.com/office/officeart/2009/3/layout/HorizontalOrganizationChart"/>
    <dgm:cxn modelId="{6D6AA5FA-885F-48C4-8D67-DA74F28055F9}" type="presParOf" srcId="{6758DF25-D7EA-4143-AC1F-45F506BAB910}" destId="{53879B95-A342-4390-A30B-6517DB84DC7B}" srcOrd="1" destOrd="0" presId="urn:microsoft.com/office/officeart/2009/3/layout/HorizontalOrganizationChart"/>
    <dgm:cxn modelId="{30287632-3741-4625-A844-C0943B892635}" type="presParOf" srcId="{6EAC01B0-74D7-4D56-9E23-5D9F5C6B4B69}" destId="{1ED965A2-B1D5-4FAD-9143-A1F30FB23234}" srcOrd="1" destOrd="0" presId="urn:microsoft.com/office/officeart/2009/3/layout/HorizontalOrganizationChart"/>
    <dgm:cxn modelId="{CBDAE202-BD96-437C-9898-3BE8C93EE6D4}" type="presParOf" srcId="{6EAC01B0-74D7-4D56-9E23-5D9F5C6B4B69}" destId="{D0741C54-08E4-4558-8B46-6D9B8423B5D3}" srcOrd="2" destOrd="0" presId="urn:microsoft.com/office/officeart/2009/3/layout/HorizontalOrganizationChart"/>
    <dgm:cxn modelId="{4ED6E13F-EC09-4CAB-99AC-291ED3F8DA7C}" type="presParOf" srcId="{CE50AA7C-B1B4-4135-B5FF-34C38A7C1BDB}" destId="{57CC491F-C3D1-4521-87EC-0BC8A9328781}" srcOrd="2" destOrd="0" presId="urn:microsoft.com/office/officeart/2009/3/layout/HorizontalOrganizationChart"/>
    <dgm:cxn modelId="{9D8E4096-97E3-4ACE-82EE-4ED6F3D2ABAF}" type="presParOf" srcId="{14232ADD-8F1E-4B43-937B-4F4AC03DEB05}" destId="{D89E900E-CBF7-45C0-BF0A-BAC1A54B646A}" srcOrd="2" destOrd="0" presId="urn:microsoft.com/office/officeart/2009/3/layout/HorizontalOrganizationChart"/>
    <dgm:cxn modelId="{F953720E-A307-411D-9BB0-8E5FEDF1B7D4}" type="presParOf" srcId="{AEF74A47-6F22-4B94-B40B-4652AEF0138A}" destId="{BE07E3E8-E2B8-4E50-B8B7-AB64713A5A14}"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6460668-0292-49B1-9AF1-E73C7D625C22}" type="doc">
      <dgm:prSet loTypeId="urn:microsoft.com/office/officeart/2005/8/layout/chevron1" loCatId="Inbox" qsTypeId="urn:microsoft.com/office/officeart/2005/8/quickstyle/simple1" qsCatId="simple" csTypeId="urn:microsoft.com/office/officeart/2005/8/colors/colorful2" csCatId="colorful" phldr="1"/>
      <dgm:spPr/>
      <dgm:t>
        <a:bodyPr/>
        <a:lstStyle/>
        <a:p>
          <a:endParaRPr lang="en-MY"/>
        </a:p>
      </dgm:t>
    </dgm:pt>
    <dgm:pt modelId="{4685A9B7-C009-4E2D-AF9A-E09230924159}">
      <dgm:prSet phldrT="[Text]"/>
      <dgm:spPr/>
      <dgm:t>
        <a:bodyPr/>
        <a:lstStyle/>
        <a:p>
          <a:r>
            <a:rPr lang="en-MY" dirty="0" err="1" smtClean="0"/>
            <a:t>Dư</a:t>
          </a:r>
          <a:r>
            <a:rPr lang="en-MY" dirty="0" smtClean="0"/>
            <a:t>̃ </a:t>
          </a:r>
          <a:r>
            <a:rPr lang="en-MY" dirty="0" err="1" smtClean="0"/>
            <a:t>liệu</a:t>
          </a:r>
          <a:r>
            <a:rPr lang="en-MY" dirty="0" smtClean="0"/>
            <a:t> </a:t>
          </a:r>
          <a:r>
            <a:rPr lang="en-MY" dirty="0" err="1" smtClean="0"/>
            <a:t>định</a:t>
          </a:r>
          <a:r>
            <a:rPr lang="en-MY" dirty="0" smtClean="0"/>
            <a:t> </a:t>
          </a:r>
          <a:r>
            <a:rPr lang="en-MY" dirty="0" err="1" smtClean="0"/>
            <a:t>tính</a:t>
          </a:r>
          <a:endParaRPr lang="en-MY" dirty="0"/>
        </a:p>
      </dgm:t>
    </dgm:pt>
    <dgm:pt modelId="{6259BF37-7138-4ECB-B732-CA1B7F0E9C00}" type="parTrans" cxnId="{77D60A32-7C76-4877-8BE8-067E2BD233EA}">
      <dgm:prSet/>
      <dgm:spPr/>
      <dgm:t>
        <a:bodyPr/>
        <a:lstStyle/>
        <a:p>
          <a:pPr algn="l"/>
          <a:endParaRPr lang="en-MY"/>
        </a:p>
      </dgm:t>
    </dgm:pt>
    <dgm:pt modelId="{126513E8-2F92-4C09-A87B-C359368B2FCB}" type="sibTrans" cxnId="{77D60A32-7C76-4877-8BE8-067E2BD233EA}">
      <dgm:prSet/>
      <dgm:spPr/>
      <dgm:t>
        <a:bodyPr/>
        <a:lstStyle/>
        <a:p>
          <a:endParaRPr lang="en-MY"/>
        </a:p>
      </dgm:t>
    </dgm:pt>
    <dgm:pt modelId="{E9C17B3C-2CA5-462D-810D-0F7B1A92EE5F}">
      <dgm:prSet phldrT="[Text]"/>
      <dgm:spPr/>
      <dgm:t>
        <a:bodyPr/>
        <a:lstStyle/>
        <a:p>
          <a:r>
            <a:rPr lang="en-MY" b="0" dirty="0" err="1" smtClean="0"/>
            <a:t>Các</a:t>
          </a:r>
          <a:r>
            <a:rPr lang="en-MY" b="0" dirty="0" smtClean="0"/>
            <a:t> </a:t>
          </a:r>
          <a:r>
            <a:rPr lang="en-MY" b="0" dirty="0" err="1" smtClean="0"/>
            <a:t>điều</a:t>
          </a:r>
          <a:r>
            <a:rPr lang="en-MY" b="0" dirty="0" smtClean="0"/>
            <a:t> </a:t>
          </a:r>
          <a:r>
            <a:rPr lang="en-MY" b="0" dirty="0" err="1" smtClean="0"/>
            <a:t>tra</a:t>
          </a:r>
          <a:r>
            <a:rPr lang="en-MY" b="0" dirty="0" smtClean="0"/>
            <a:t>/</a:t>
          </a:r>
          <a:r>
            <a:rPr lang="en-MY" b="0" dirty="0" err="1" smtClean="0"/>
            <a:t>khảo</a:t>
          </a:r>
          <a:r>
            <a:rPr lang="en-MY" b="0" dirty="0" smtClean="0"/>
            <a:t> </a:t>
          </a:r>
          <a:r>
            <a:rPr lang="en-MY" b="0" dirty="0" err="1" smtClean="0"/>
            <a:t>sát</a:t>
          </a:r>
          <a:endParaRPr lang="en-MY" b="0" dirty="0"/>
        </a:p>
      </dgm:t>
    </dgm:pt>
    <dgm:pt modelId="{88BF6697-E5E0-442C-81ED-D257F9AA2BD9}" type="parTrans" cxnId="{061C6DA8-8984-4253-95F2-D94626B1F009}">
      <dgm:prSet/>
      <dgm:spPr/>
      <dgm:t>
        <a:bodyPr/>
        <a:lstStyle/>
        <a:p>
          <a:pPr algn="l"/>
          <a:endParaRPr lang="en-MY"/>
        </a:p>
      </dgm:t>
    </dgm:pt>
    <dgm:pt modelId="{7ADAD523-5EEB-4416-8901-EF61463A2ABD}" type="sibTrans" cxnId="{061C6DA8-8984-4253-95F2-D94626B1F009}">
      <dgm:prSet/>
      <dgm:spPr/>
      <dgm:t>
        <a:bodyPr/>
        <a:lstStyle/>
        <a:p>
          <a:endParaRPr lang="en-MY"/>
        </a:p>
      </dgm:t>
    </dgm:pt>
    <dgm:pt modelId="{E6BC1B83-4156-4F6A-BFB8-FCA402013834}">
      <dgm:prSet phldrT="[Text]"/>
      <dgm:spPr/>
      <dgm:t>
        <a:bodyPr/>
        <a:lstStyle/>
        <a:p>
          <a:r>
            <a:rPr lang="en-MY" dirty="0" err="1" smtClean="0"/>
            <a:t>Dư</a:t>
          </a:r>
          <a:r>
            <a:rPr lang="en-MY" dirty="0" smtClean="0"/>
            <a:t>̃ </a:t>
          </a:r>
          <a:r>
            <a:rPr lang="en-MY" dirty="0" err="1" smtClean="0"/>
            <a:t>liệu</a:t>
          </a:r>
          <a:r>
            <a:rPr lang="en-MY" dirty="0" smtClean="0"/>
            <a:t> </a:t>
          </a:r>
          <a:r>
            <a:rPr lang="en-MY" dirty="0" err="1" smtClean="0"/>
            <a:t>định</a:t>
          </a:r>
          <a:r>
            <a:rPr lang="en-MY" dirty="0" smtClean="0"/>
            <a:t> </a:t>
          </a:r>
          <a:r>
            <a:rPr lang="en-MY" dirty="0" err="1" smtClean="0"/>
            <a:t>lượng</a:t>
          </a:r>
          <a:endParaRPr lang="en-MY" dirty="0"/>
        </a:p>
      </dgm:t>
    </dgm:pt>
    <dgm:pt modelId="{4E485FBF-5643-4F74-A0BE-64350E11D8AE}" type="parTrans" cxnId="{DAF5334B-2F3B-4553-BAC6-29C465A99733}">
      <dgm:prSet/>
      <dgm:spPr/>
      <dgm:t>
        <a:bodyPr/>
        <a:lstStyle/>
        <a:p>
          <a:pPr algn="l"/>
          <a:endParaRPr lang="en-MY"/>
        </a:p>
      </dgm:t>
    </dgm:pt>
    <dgm:pt modelId="{0F9AD761-5E22-4824-A76F-708F16DAE189}" type="sibTrans" cxnId="{DAF5334B-2F3B-4553-BAC6-29C465A99733}">
      <dgm:prSet/>
      <dgm:spPr/>
      <dgm:t>
        <a:bodyPr/>
        <a:lstStyle/>
        <a:p>
          <a:endParaRPr lang="en-MY"/>
        </a:p>
      </dgm:t>
    </dgm:pt>
    <dgm:pt modelId="{A95EBCC2-56B9-4C40-897B-3A3C1218B315}">
      <dgm:prSet/>
      <dgm:spPr/>
      <dgm:t>
        <a:bodyPr/>
        <a:lstStyle/>
        <a:p>
          <a:r>
            <a:rPr lang="en-MY" b="0" dirty="0" err="1" smtClean="0"/>
            <a:t>Các</a:t>
          </a:r>
          <a:r>
            <a:rPr lang="en-MY" b="0" dirty="0" smtClean="0"/>
            <a:t> </a:t>
          </a:r>
          <a:r>
            <a:rPr lang="en-MY" b="0" dirty="0" err="1" smtClean="0"/>
            <a:t>bô</a:t>
          </a:r>
          <a:r>
            <a:rPr lang="en-MY" b="0" dirty="0" smtClean="0"/>
            <a:t>̣ </a:t>
          </a:r>
          <a:r>
            <a:rPr lang="en-MY" b="0" dirty="0" err="1" smtClean="0"/>
            <a:t>câu</a:t>
          </a:r>
          <a:r>
            <a:rPr lang="en-MY" b="0" dirty="0" smtClean="0"/>
            <a:t> </a:t>
          </a:r>
          <a:r>
            <a:rPr lang="en-MY" b="0" dirty="0" err="1" smtClean="0"/>
            <a:t>hỏi</a:t>
          </a:r>
          <a:endParaRPr lang="en-MY" b="0" dirty="0"/>
        </a:p>
      </dgm:t>
    </dgm:pt>
    <dgm:pt modelId="{E45D5BFD-C054-4C16-AA45-38DE31D85C52}" type="parTrans" cxnId="{775CA217-FE59-4501-9687-986E0393D015}">
      <dgm:prSet/>
      <dgm:spPr/>
      <dgm:t>
        <a:bodyPr/>
        <a:lstStyle/>
        <a:p>
          <a:pPr algn="l"/>
          <a:endParaRPr lang="en-MY"/>
        </a:p>
      </dgm:t>
    </dgm:pt>
    <dgm:pt modelId="{A6937D53-95BB-447B-9E8D-F96B75571277}" type="sibTrans" cxnId="{775CA217-FE59-4501-9687-986E0393D015}">
      <dgm:prSet/>
      <dgm:spPr/>
      <dgm:t>
        <a:bodyPr/>
        <a:lstStyle/>
        <a:p>
          <a:endParaRPr lang="en-MY"/>
        </a:p>
      </dgm:t>
    </dgm:pt>
    <dgm:pt modelId="{12E793B2-077D-4E33-989C-F417233EC3A4}">
      <dgm:prSet/>
      <dgm:spPr/>
      <dgm:t>
        <a:bodyPr/>
        <a:lstStyle/>
        <a:p>
          <a:r>
            <a:rPr lang="en-MY" b="0" dirty="0" err="1" smtClean="0"/>
            <a:t>Các</a:t>
          </a:r>
          <a:r>
            <a:rPr lang="en-MY" b="0" dirty="0" smtClean="0"/>
            <a:t> </a:t>
          </a:r>
          <a:r>
            <a:rPr lang="en-MY" b="0" dirty="0" err="1" smtClean="0"/>
            <a:t>nhóm</a:t>
          </a:r>
          <a:r>
            <a:rPr lang="en-MY" b="0" dirty="0" smtClean="0"/>
            <a:t> </a:t>
          </a:r>
          <a:r>
            <a:rPr lang="en-MY" b="0" dirty="0" err="1" smtClean="0"/>
            <a:t>trọng</a:t>
          </a:r>
          <a:r>
            <a:rPr lang="en-MY" b="0" dirty="0" smtClean="0"/>
            <a:t> </a:t>
          </a:r>
          <a:r>
            <a:rPr lang="en-MY" b="0" dirty="0" err="1" smtClean="0"/>
            <a:t>tâm</a:t>
          </a:r>
          <a:endParaRPr lang="en-MY" b="0" dirty="0"/>
        </a:p>
      </dgm:t>
    </dgm:pt>
    <dgm:pt modelId="{651BBA73-D3E3-4492-ADA0-3D4740869CA4}" type="parTrans" cxnId="{8A3AC19B-6873-41DD-B7FC-23D225BEF744}">
      <dgm:prSet/>
      <dgm:spPr/>
      <dgm:t>
        <a:bodyPr/>
        <a:lstStyle/>
        <a:p>
          <a:pPr algn="l"/>
          <a:endParaRPr lang="en-MY"/>
        </a:p>
      </dgm:t>
    </dgm:pt>
    <dgm:pt modelId="{ECE35BFB-399C-4E65-871A-1AFFDE0635E0}" type="sibTrans" cxnId="{8A3AC19B-6873-41DD-B7FC-23D225BEF744}">
      <dgm:prSet/>
      <dgm:spPr/>
      <dgm:t>
        <a:bodyPr/>
        <a:lstStyle/>
        <a:p>
          <a:endParaRPr lang="en-MY"/>
        </a:p>
      </dgm:t>
    </dgm:pt>
    <dgm:pt modelId="{E183374A-434B-4229-A689-995663676FF6}">
      <dgm:prSet/>
      <dgm:spPr/>
      <dgm:t>
        <a:bodyPr/>
        <a:lstStyle/>
        <a:p>
          <a:r>
            <a:rPr lang="en-MY" b="0" dirty="0" err="1" smtClean="0"/>
            <a:t>Các</a:t>
          </a:r>
          <a:r>
            <a:rPr lang="en-MY" b="0" dirty="0" smtClean="0"/>
            <a:t> </a:t>
          </a:r>
          <a:r>
            <a:rPr lang="en-MY" b="0" dirty="0" err="1" smtClean="0"/>
            <a:t>phỏng</a:t>
          </a:r>
          <a:r>
            <a:rPr lang="en-MY" b="0" dirty="0" smtClean="0"/>
            <a:t> </a:t>
          </a:r>
          <a:r>
            <a:rPr lang="en-MY" b="0" dirty="0" err="1" smtClean="0"/>
            <a:t>vấn</a:t>
          </a:r>
          <a:endParaRPr lang="en-MY" b="0" dirty="0"/>
        </a:p>
      </dgm:t>
    </dgm:pt>
    <dgm:pt modelId="{51D9812B-3AD0-466E-B28E-97696AA40CBA}" type="parTrans" cxnId="{5FB2E276-D628-4951-AA4F-731802299268}">
      <dgm:prSet/>
      <dgm:spPr/>
      <dgm:t>
        <a:bodyPr/>
        <a:lstStyle/>
        <a:p>
          <a:pPr algn="l"/>
          <a:endParaRPr lang="en-MY"/>
        </a:p>
      </dgm:t>
    </dgm:pt>
    <dgm:pt modelId="{FC7E982F-3E1F-44B4-8621-DCD6C0723379}" type="sibTrans" cxnId="{5FB2E276-D628-4951-AA4F-731802299268}">
      <dgm:prSet/>
      <dgm:spPr/>
      <dgm:t>
        <a:bodyPr/>
        <a:lstStyle/>
        <a:p>
          <a:endParaRPr lang="en-MY"/>
        </a:p>
      </dgm:t>
    </dgm:pt>
    <dgm:pt modelId="{A5F0E920-15B4-4366-B505-BD2BAF33D59F}">
      <dgm:prSet/>
      <dgm:spPr/>
      <dgm:t>
        <a:bodyPr/>
        <a:lstStyle/>
        <a:p>
          <a:r>
            <a:rPr lang="en-MY" b="0" dirty="0" err="1" smtClean="0"/>
            <a:t>Quan</a:t>
          </a:r>
          <a:r>
            <a:rPr lang="en-MY" b="0" dirty="0" smtClean="0"/>
            <a:t> </a:t>
          </a:r>
          <a:r>
            <a:rPr lang="en-MY" b="0" dirty="0" err="1" smtClean="0"/>
            <a:t>sát</a:t>
          </a:r>
          <a:endParaRPr lang="en-MY" b="0" dirty="0"/>
        </a:p>
      </dgm:t>
    </dgm:pt>
    <dgm:pt modelId="{C4A85437-7DDC-407E-A7F4-3255D3308E64}" type="parTrans" cxnId="{2180B5A5-60EF-47EB-9F8D-DA79713D0C3E}">
      <dgm:prSet/>
      <dgm:spPr/>
      <dgm:t>
        <a:bodyPr/>
        <a:lstStyle/>
        <a:p>
          <a:pPr algn="l"/>
          <a:endParaRPr lang="en-MY"/>
        </a:p>
      </dgm:t>
    </dgm:pt>
    <dgm:pt modelId="{84C8E043-C2C4-4000-BC3A-3754F300E461}" type="sibTrans" cxnId="{2180B5A5-60EF-47EB-9F8D-DA79713D0C3E}">
      <dgm:prSet/>
      <dgm:spPr/>
      <dgm:t>
        <a:bodyPr/>
        <a:lstStyle/>
        <a:p>
          <a:endParaRPr lang="en-MY"/>
        </a:p>
      </dgm:t>
    </dgm:pt>
    <dgm:pt modelId="{88FCD636-C0FB-400F-8D8E-DFF944F4E91D}">
      <dgm:prSet phldrT="[Text]"/>
      <dgm:spPr/>
      <dgm:t>
        <a:bodyPr/>
        <a:lstStyle/>
        <a:p>
          <a:r>
            <a:rPr lang="en-MY" dirty="0" err="1" smtClean="0"/>
            <a:t>Các</a:t>
          </a:r>
          <a:r>
            <a:rPr lang="en-MY" dirty="0" smtClean="0"/>
            <a:t> </a:t>
          </a:r>
          <a:r>
            <a:rPr lang="en-MY" dirty="0" err="1" smtClean="0"/>
            <a:t>điều</a:t>
          </a:r>
          <a:r>
            <a:rPr lang="en-MY" dirty="0" smtClean="0"/>
            <a:t> </a:t>
          </a:r>
          <a:r>
            <a:rPr lang="en-MY" dirty="0" err="1" smtClean="0"/>
            <a:t>tra</a:t>
          </a:r>
          <a:r>
            <a:rPr lang="en-MY" dirty="0" smtClean="0"/>
            <a:t>/</a:t>
          </a:r>
          <a:r>
            <a:rPr lang="en-MY" dirty="0" err="1" smtClean="0"/>
            <a:t>khảo</a:t>
          </a:r>
          <a:r>
            <a:rPr lang="en-MY" dirty="0" smtClean="0"/>
            <a:t> </a:t>
          </a:r>
          <a:r>
            <a:rPr lang="en-MY" dirty="0" err="1" smtClean="0"/>
            <a:t>sát</a:t>
          </a:r>
          <a:endParaRPr lang="en-MY" dirty="0"/>
        </a:p>
      </dgm:t>
    </dgm:pt>
    <dgm:pt modelId="{E166EA72-FF4F-42DC-AE6F-17F97CD0C73D}" type="parTrans" cxnId="{EADBA9F5-7758-40E9-BB32-0AD6C8BD6394}">
      <dgm:prSet/>
      <dgm:spPr/>
      <dgm:t>
        <a:bodyPr/>
        <a:lstStyle/>
        <a:p>
          <a:pPr algn="l"/>
          <a:endParaRPr lang="en-MY"/>
        </a:p>
      </dgm:t>
    </dgm:pt>
    <dgm:pt modelId="{EE55100F-7DD0-4385-A780-5B0C55DA3B85}" type="sibTrans" cxnId="{EADBA9F5-7758-40E9-BB32-0AD6C8BD6394}">
      <dgm:prSet/>
      <dgm:spPr/>
      <dgm:t>
        <a:bodyPr/>
        <a:lstStyle/>
        <a:p>
          <a:endParaRPr lang="en-MY"/>
        </a:p>
      </dgm:t>
    </dgm:pt>
    <dgm:pt modelId="{08CAEC37-2935-48D7-BDD3-8CE085BE2BA6}">
      <dgm:prSet/>
      <dgm:spPr/>
      <dgm:t>
        <a:bodyPr/>
        <a:lstStyle/>
        <a:p>
          <a:r>
            <a:rPr lang="en-MY" dirty="0" err="1" smtClean="0"/>
            <a:t>Các</a:t>
          </a:r>
          <a:r>
            <a:rPr lang="en-MY" dirty="0" smtClean="0"/>
            <a:t> </a:t>
          </a:r>
          <a:r>
            <a:rPr lang="en-MY" dirty="0" err="1" smtClean="0"/>
            <a:t>bô</a:t>
          </a:r>
          <a:r>
            <a:rPr lang="en-MY" dirty="0" smtClean="0"/>
            <a:t>̣ </a:t>
          </a:r>
          <a:r>
            <a:rPr lang="en-MY" dirty="0" err="1" smtClean="0"/>
            <a:t>câ</a:t>
          </a:r>
          <a:r>
            <a:rPr lang="en-MY" dirty="0" smtClean="0"/>
            <a:t> </a:t>
          </a:r>
          <a:r>
            <a:rPr lang="en-MY" dirty="0" err="1" smtClean="0"/>
            <a:t>uhỏi</a:t>
          </a:r>
          <a:endParaRPr lang="en-MY" dirty="0"/>
        </a:p>
      </dgm:t>
    </dgm:pt>
    <dgm:pt modelId="{CA451B1C-8585-47FA-8C8D-455D81A3CF2E}" type="parTrans" cxnId="{25CF38F6-30A8-4B5B-81CA-A8FCF52E85FD}">
      <dgm:prSet/>
      <dgm:spPr/>
      <dgm:t>
        <a:bodyPr/>
        <a:lstStyle/>
        <a:p>
          <a:pPr algn="l"/>
          <a:endParaRPr lang="en-MY"/>
        </a:p>
      </dgm:t>
    </dgm:pt>
    <dgm:pt modelId="{26ED9F88-6DE6-4DC2-B1ED-B0F5EA49E517}" type="sibTrans" cxnId="{25CF38F6-30A8-4B5B-81CA-A8FCF52E85FD}">
      <dgm:prSet/>
      <dgm:spPr/>
      <dgm:t>
        <a:bodyPr/>
        <a:lstStyle/>
        <a:p>
          <a:endParaRPr lang="en-MY"/>
        </a:p>
      </dgm:t>
    </dgm:pt>
    <dgm:pt modelId="{B8DBA42A-32BA-4E77-AFDB-055EC5D4EC6E}">
      <dgm:prSet/>
      <dgm:spPr/>
      <dgm:t>
        <a:bodyPr/>
        <a:lstStyle/>
        <a:p>
          <a:r>
            <a:rPr lang="en-MY" dirty="0" err="1" smtClean="0"/>
            <a:t>Điều</a:t>
          </a:r>
          <a:r>
            <a:rPr lang="en-MY" dirty="0" smtClean="0"/>
            <a:t> </a:t>
          </a:r>
          <a:r>
            <a:rPr lang="en-MY" dirty="0" err="1" smtClean="0"/>
            <a:t>tra</a:t>
          </a:r>
          <a:r>
            <a:rPr lang="en-MY" dirty="0" smtClean="0"/>
            <a:t> </a:t>
          </a:r>
          <a:r>
            <a:rPr lang="en-MY" dirty="0" err="1" smtClean="0"/>
            <a:t>dân</a:t>
          </a:r>
          <a:r>
            <a:rPr lang="en-MY" dirty="0" smtClean="0"/>
            <a:t> </a:t>
          </a:r>
          <a:r>
            <a:rPr lang="en-MY" dirty="0" err="1" smtClean="0"/>
            <a:t>sô</a:t>
          </a:r>
          <a:r>
            <a:rPr lang="en-MY" dirty="0" smtClean="0"/>
            <a:t>́</a:t>
          </a:r>
          <a:endParaRPr lang="en-MY" dirty="0"/>
        </a:p>
      </dgm:t>
    </dgm:pt>
    <dgm:pt modelId="{AD985E18-930F-43EE-8B37-F797D83D681C}" type="parTrans" cxnId="{A03955E5-17D3-4F8F-A654-F4EE4D741AEB}">
      <dgm:prSet/>
      <dgm:spPr/>
      <dgm:t>
        <a:bodyPr/>
        <a:lstStyle/>
        <a:p>
          <a:pPr algn="l"/>
          <a:endParaRPr lang="en-MY"/>
        </a:p>
      </dgm:t>
    </dgm:pt>
    <dgm:pt modelId="{A10199A8-B6C5-4138-91C0-3D34819FEF26}" type="sibTrans" cxnId="{A03955E5-17D3-4F8F-A654-F4EE4D741AEB}">
      <dgm:prSet/>
      <dgm:spPr/>
      <dgm:t>
        <a:bodyPr/>
        <a:lstStyle/>
        <a:p>
          <a:endParaRPr lang="en-MY"/>
        </a:p>
      </dgm:t>
    </dgm:pt>
    <dgm:pt modelId="{616F0BD5-4FCF-4107-BC66-1DB3A1396605}">
      <dgm:prSet/>
      <dgm:spPr/>
      <dgm:t>
        <a:bodyPr/>
        <a:lstStyle/>
        <a:p>
          <a:r>
            <a:rPr lang="en-MY" dirty="0" err="1" smtClean="0"/>
            <a:t>Giám</a:t>
          </a:r>
          <a:r>
            <a:rPr lang="en-MY" dirty="0" smtClean="0"/>
            <a:t> </a:t>
          </a:r>
          <a:r>
            <a:rPr lang="en-MY" dirty="0" err="1" smtClean="0"/>
            <a:t>sát</a:t>
          </a:r>
          <a:r>
            <a:rPr lang="en-MY" dirty="0" smtClean="0"/>
            <a:t> </a:t>
          </a:r>
          <a:r>
            <a:rPr lang="en-MY" dirty="0" err="1" smtClean="0"/>
            <a:t>hành</a:t>
          </a:r>
          <a:r>
            <a:rPr lang="en-MY" dirty="0" smtClean="0"/>
            <a:t> vi </a:t>
          </a:r>
          <a:r>
            <a:rPr lang="en-MY" dirty="0" err="1" smtClean="0"/>
            <a:t>sinh</a:t>
          </a:r>
          <a:r>
            <a:rPr lang="en-MY" dirty="0" smtClean="0"/>
            <a:t> </a:t>
          </a:r>
          <a:r>
            <a:rPr lang="en-MY" dirty="0" err="1" smtClean="0"/>
            <a:t>học</a:t>
          </a:r>
          <a:r>
            <a:rPr lang="en-MY" dirty="0" smtClean="0"/>
            <a:t> </a:t>
          </a:r>
          <a:r>
            <a:rPr lang="en-MY" dirty="0" err="1" smtClean="0"/>
            <a:t>tích</a:t>
          </a:r>
          <a:r>
            <a:rPr lang="en-MY" dirty="0" smtClean="0"/>
            <a:t> </a:t>
          </a:r>
          <a:r>
            <a:rPr lang="en-MY" dirty="0" err="1" smtClean="0"/>
            <a:t>hợp</a:t>
          </a:r>
          <a:r>
            <a:rPr lang="en-MY" dirty="0" smtClean="0"/>
            <a:t> (</a:t>
          </a:r>
          <a:r>
            <a:rPr lang="en-MY" dirty="0"/>
            <a:t>IBBS)</a:t>
          </a:r>
        </a:p>
      </dgm:t>
    </dgm:pt>
    <dgm:pt modelId="{B8683E69-A497-4A53-9F95-11B0BBBF4A7F}" type="parTrans" cxnId="{5DA8FAC2-66BC-432C-B73E-6EF204F16300}">
      <dgm:prSet/>
      <dgm:spPr/>
      <dgm:t>
        <a:bodyPr/>
        <a:lstStyle/>
        <a:p>
          <a:pPr algn="l"/>
          <a:endParaRPr lang="en-MY"/>
        </a:p>
      </dgm:t>
    </dgm:pt>
    <dgm:pt modelId="{10C81EA8-F67B-4F24-9390-66AC458624DC}" type="sibTrans" cxnId="{5DA8FAC2-66BC-432C-B73E-6EF204F16300}">
      <dgm:prSet/>
      <dgm:spPr/>
      <dgm:t>
        <a:bodyPr/>
        <a:lstStyle/>
        <a:p>
          <a:endParaRPr lang="en-MY"/>
        </a:p>
      </dgm:t>
    </dgm:pt>
    <dgm:pt modelId="{A2DF226C-038C-4A97-868F-3F2C8B4E4008}">
      <dgm:prSet/>
      <dgm:spPr/>
      <dgm:t>
        <a:bodyPr/>
        <a:lstStyle/>
        <a:p>
          <a:r>
            <a:rPr lang="en-MY" dirty="0" err="1" smtClean="0"/>
            <a:t>Kiến</a:t>
          </a:r>
          <a:r>
            <a:rPr lang="en-MY" dirty="0" smtClean="0"/>
            <a:t> </a:t>
          </a:r>
          <a:r>
            <a:rPr lang="en-MY" dirty="0" err="1" smtClean="0"/>
            <a:t>thức</a:t>
          </a:r>
          <a:r>
            <a:rPr lang="en-MY" dirty="0" smtClean="0"/>
            <a:t> – </a:t>
          </a:r>
          <a:r>
            <a:rPr lang="en-MY" dirty="0" err="1" smtClean="0"/>
            <a:t>Thái</a:t>
          </a:r>
          <a:r>
            <a:rPr lang="en-MY" dirty="0" smtClean="0"/>
            <a:t> </a:t>
          </a:r>
          <a:r>
            <a:rPr lang="en-MY" dirty="0" err="1" smtClean="0"/>
            <a:t>đô</a:t>
          </a:r>
          <a:r>
            <a:rPr lang="en-MY" dirty="0" smtClean="0"/>
            <a:t>̣ – </a:t>
          </a:r>
          <a:r>
            <a:rPr lang="en-MY" dirty="0" err="1" smtClean="0"/>
            <a:t>Thực</a:t>
          </a:r>
          <a:r>
            <a:rPr lang="en-MY" dirty="0" smtClean="0"/>
            <a:t> </a:t>
          </a:r>
          <a:r>
            <a:rPr lang="en-MY" dirty="0" err="1" smtClean="0"/>
            <a:t>hành</a:t>
          </a:r>
          <a:r>
            <a:rPr lang="en-MY" dirty="0" smtClean="0"/>
            <a:t> (KAP)</a:t>
          </a:r>
          <a:r>
            <a:rPr lang="en-MY" dirty="0"/>
            <a:t> </a:t>
          </a:r>
        </a:p>
      </dgm:t>
    </dgm:pt>
    <dgm:pt modelId="{B30F3F62-492C-488B-992C-B7AAAFC59E43}" type="parTrans" cxnId="{926433B4-1EEC-40C5-900B-ECA1CABC8747}">
      <dgm:prSet/>
      <dgm:spPr/>
      <dgm:t>
        <a:bodyPr/>
        <a:lstStyle/>
        <a:p>
          <a:pPr algn="l"/>
          <a:endParaRPr lang="en-MY"/>
        </a:p>
      </dgm:t>
    </dgm:pt>
    <dgm:pt modelId="{FC161F8B-4B82-4243-AA5D-2BCC30903EEE}" type="sibTrans" cxnId="{926433B4-1EEC-40C5-900B-ECA1CABC8747}">
      <dgm:prSet/>
      <dgm:spPr/>
      <dgm:t>
        <a:bodyPr/>
        <a:lstStyle/>
        <a:p>
          <a:endParaRPr lang="en-MY"/>
        </a:p>
      </dgm:t>
    </dgm:pt>
    <dgm:pt modelId="{D35141E0-110F-4617-9979-85C77ADF6C8B}">
      <dgm:prSet/>
      <dgm:spPr/>
      <dgm:t>
        <a:bodyPr/>
        <a:lstStyle/>
        <a:p>
          <a:r>
            <a:rPr lang="en-MY" dirty="0" err="1" smtClean="0"/>
            <a:t>Khảo</a:t>
          </a:r>
          <a:r>
            <a:rPr lang="en-MY" dirty="0" smtClean="0"/>
            <a:t> </a:t>
          </a:r>
          <a:r>
            <a:rPr lang="en-MY" dirty="0" err="1" smtClean="0"/>
            <a:t>sát</a:t>
          </a:r>
          <a:r>
            <a:rPr lang="en-MY" dirty="0" smtClean="0"/>
            <a:t> </a:t>
          </a:r>
          <a:r>
            <a:rPr lang="en-MY" dirty="0" err="1" smtClean="0"/>
            <a:t>giám</a:t>
          </a:r>
          <a:r>
            <a:rPr lang="en-MY" dirty="0" smtClean="0"/>
            <a:t> </a:t>
          </a:r>
          <a:r>
            <a:rPr lang="en-MY" dirty="0" err="1" smtClean="0"/>
            <a:t>sát</a:t>
          </a:r>
          <a:r>
            <a:rPr lang="en-MY" dirty="0" smtClean="0"/>
            <a:t> </a:t>
          </a:r>
          <a:r>
            <a:rPr lang="en-MY" dirty="0" err="1" smtClean="0"/>
            <a:t>hành</a:t>
          </a:r>
          <a:r>
            <a:rPr lang="en-MY" dirty="0" smtClean="0"/>
            <a:t> vi </a:t>
          </a:r>
          <a:endParaRPr lang="en-MY" dirty="0"/>
        </a:p>
      </dgm:t>
    </dgm:pt>
    <dgm:pt modelId="{591FE0B2-77C3-4270-A6DA-D4D41FD03A73}" type="parTrans" cxnId="{E3775DB0-9C27-407B-A505-02442812E0E5}">
      <dgm:prSet/>
      <dgm:spPr/>
      <dgm:t>
        <a:bodyPr/>
        <a:lstStyle/>
        <a:p>
          <a:pPr algn="l"/>
          <a:endParaRPr lang="en-MY"/>
        </a:p>
      </dgm:t>
    </dgm:pt>
    <dgm:pt modelId="{E62F0C9E-296B-4A43-9088-6B0692118AEE}" type="sibTrans" cxnId="{E3775DB0-9C27-407B-A505-02442812E0E5}">
      <dgm:prSet/>
      <dgm:spPr/>
      <dgm:t>
        <a:bodyPr/>
        <a:lstStyle/>
        <a:p>
          <a:endParaRPr lang="en-MY"/>
        </a:p>
      </dgm:t>
    </dgm:pt>
    <dgm:pt modelId="{1E4A3858-F82B-41E0-90E0-02DF45775C76}" type="pres">
      <dgm:prSet presAssocID="{96460668-0292-49B1-9AF1-E73C7D625C22}" presName="Name0" presStyleCnt="0">
        <dgm:presLayoutVars>
          <dgm:dir/>
          <dgm:animLvl val="lvl"/>
          <dgm:resizeHandles val="exact"/>
        </dgm:presLayoutVars>
      </dgm:prSet>
      <dgm:spPr/>
      <dgm:t>
        <a:bodyPr/>
        <a:lstStyle/>
        <a:p>
          <a:endParaRPr lang="en-US"/>
        </a:p>
      </dgm:t>
    </dgm:pt>
    <dgm:pt modelId="{CBD49A0D-ACFE-4627-B4E3-495F60A430BE}" type="pres">
      <dgm:prSet presAssocID="{4685A9B7-C009-4E2D-AF9A-E09230924159}" presName="composite" presStyleCnt="0"/>
      <dgm:spPr/>
    </dgm:pt>
    <dgm:pt modelId="{08FA245E-594E-4CC8-BF7C-E078B7CAFFBD}" type="pres">
      <dgm:prSet presAssocID="{4685A9B7-C009-4E2D-AF9A-E09230924159}" presName="parTx" presStyleLbl="node1" presStyleIdx="0" presStyleCnt="2">
        <dgm:presLayoutVars>
          <dgm:chMax val="0"/>
          <dgm:chPref val="0"/>
          <dgm:bulletEnabled val="1"/>
        </dgm:presLayoutVars>
      </dgm:prSet>
      <dgm:spPr/>
      <dgm:t>
        <a:bodyPr/>
        <a:lstStyle/>
        <a:p>
          <a:endParaRPr lang="en-US"/>
        </a:p>
      </dgm:t>
    </dgm:pt>
    <dgm:pt modelId="{B38B6ED9-D4A6-45E5-A38B-7B3F960EB519}" type="pres">
      <dgm:prSet presAssocID="{4685A9B7-C009-4E2D-AF9A-E09230924159}" presName="desTx" presStyleLbl="revTx" presStyleIdx="0" presStyleCnt="2">
        <dgm:presLayoutVars>
          <dgm:bulletEnabled val="1"/>
        </dgm:presLayoutVars>
      </dgm:prSet>
      <dgm:spPr/>
      <dgm:t>
        <a:bodyPr/>
        <a:lstStyle/>
        <a:p>
          <a:endParaRPr lang="en-US"/>
        </a:p>
      </dgm:t>
    </dgm:pt>
    <dgm:pt modelId="{00FA2571-7494-4B9F-98D4-A0A2C158D686}" type="pres">
      <dgm:prSet presAssocID="{126513E8-2F92-4C09-A87B-C359368B2FCB}" presName="space" presStyleCnt="0"/>
      <dgm:spPr/>
    </dgm:pt>
    <dgm:pt modelId="{4D4220E5-4795-439B-B5F1-E5555B29186A}" type="pres">
      <dgm:prSet presAssocID="{E6BC1B83-4156-4F6A-BFB8-FCA402013834}" presName="composite" presStyleCnt="0"/>
      <dgm:spPr/>
    </dgm:pt>
    <dgm:pt modelId="{695DF51D-9FE8-4C18-9D40-42C8F40F8041}" type="pres">
      <dgm:prSet presAssocID="{E6BC1B83-4156-4F6A-BFB8-FCA402013834}" presName="parTx" presStyleLbl="node1" presStyleIdx="1" presStyleCnt="2">
        <dgm:presLayoutVars>
          <dgm:chMax val="0"/>
          <dgm:chPref val="0"/>
          <dgm:bulletEnabled val="1"/>
        </dgm:presLayoutVars>
      </dgm:prSet>
      <dgm:spPr/>
      <dgm:t>
        <a:bodyPr/>
        <a:lstStyle/>
        <a:p>
          <a:endParaRPr lang="en-US"/>
        </a:p>
      </dgm:t>
    </dgm:pt>
    <dgm:pt modelId="{04C40B80-65B0-4A27-9CE6-1E11902E3895}" type="pres">
      <dgm:prSet presAssocID="{E6BC1B83-4156-4F6A-BFB8-FCA402013834}" presName="desTx" presStyleLbl="revTx" presStyleIdx="1" presStyleCnt="2">
        <dgm:presLayoutVars>
          <dgm:bulletEnabled val="1"/>
        </dgm:presLayoutVars>
      </dgm:prSet>
      <dgm:spPr/>
      <dgm:t>
        <a:bodyPr/>
        <a:lstStyle/>
        <a:p>
          <a:endParaRPr lang="en-US"/>
        </a:p>
      </dgm:t>
    </dgm:pt>
  </dgm:ptLst>
  <dgm:cxnLst>
    <dgm:cxn modelId="{D3FAA4C9-49A5-4CEF-BA3E-2CDDFDB3BB74}" type="presOf" srcId="{08CAEC37-2935-48D7-BDD3-8CE085BE2BA6}" destId="{04C40B80-65B0-4A27-9CE6-1E11902E3895}" srcOrd="0" destOrd="1" presId="urn:microsoft.com/office/officeart/2005/8/layout/chevron1"/>
    <dgm:cxn modelId="{ABC4B90B-B6D8-4333-97CA-8E7F4A57F9C7}" type="presOf" srcId="{96460668-0292-49B1-9AF1-E73C7D625C22}" destId="{1E4A3858-F82B-41E0-90E0-02DF45775C76}" srcOrd="0" destOrd="0" presId="urn:microsoft.com/office/officeart/2005/8/layout/chevron1"/>
    <dgm:cxn modelId="{5F236865-6C46-4353-95A6-C293CBF3B4D4}" type="presOf" srcId="{E183374A-434B-4229-A689-995663676FF6}" destId="{B38B6ED9-D4A6-45E5-A38B-7B3F960EB519}" srcOrd="0" destOrd="3" presId="urn:microsoft.com/office/officeart/2005/8/layout/chevron1"/>
    <dgm:cxn modelId="{5FB2E276-D628-4951-AA4F-731802299268}" srcId="{4685A9B7-C009-4E2D-AF9A-E09230924159}" destId="{E183374A-434B-4229-A689-995663676FF6}" srcOrd="3" destOrd="0" parTransId="{51D9812B-3AD0-466E-B28E-97696AA40CBA}" sibTransId="{FC7E982F-3E1F-44B4-8621-DCD6C0723379}"/>
    <dgm:cxn modelId="{C151EF1A-1D81-4E4C-AA8D-3658FB37C889}" type="presOf" srcId="{E6BC1B83-4156-4F6A-BFB8-FCA402013834}" destId="{695DF51D-9FE8-4C18-9D40-42C8F40F8041}" srcOrd="0" destOrd="0" presId="urn:microsoft.com/office/officeart/2005/8/layout/chevron1"/>
    <dgm:cxn modelId="{C7B4AE96-63AD-4630-969A-C25D68C0FBE7}" type="presOf" srcId="{E9C17B3C-2CA5-462D-810D-0F7B1A92EE5F}" destId="{B38B6ED9-D4A6-45E5-A38B-7B3F960EB519}" srcOrd="0" destOrd="0" presId="urn:microsoft.com/office/officeart/2005/8/layout/chevron1"/>
    <dgm:cxn modelId="{5936BE98-55C6-4C8C-A4A3-7084CCD6F5F0}" type="presOf" srcId="{D35141E0-110F-4617-9979-85C77ADF6C8B}" destId="{04C40B80-65B0-4A27-9CE6-1E11902E3895}" srcOrd="0" destOrd="4" presId="urn:microsoft.com/office/officeart/2005/8/layout/chevron1"/>
    <dgm:cxn modelId="{2180B5A5-60EF-47EB-9F8D-DA79713D0C3E}" srcId="{4685A9B7-C009-4E2D-AF9A-E09230924159}" destId="{A5F0E920-15B4-4366-B505-BD2BAF33D59F}" srcOrd="4" destOrd="0" parTransId="{C4A85437-7DDC-407E-A7F4-3255D3308E64}" sibTransId="{84C8E043-C2C4-4000-BC3A-3754F300E461}"/>
    <dgm:cxn modelId="{5DA8FAC2-66BC-432C-B73E-6EF204F16300}" srcId="{E6BC1B83-4156-4F6A-BFB8-FCA402013834}" destId="{616F0BD5-4FCF-4107-BC66-1DB3A1396605}" srcOrd="3" destOrd="0" parTransId="{B8683E69-A497-4A53-9F95-11B0BBBF4A7F}" sibTransId="{10C81EA8-F67B-4F24-9390-66AC458624DC}"/>
    <dgm:cxn modelId="{71C0E124-E6E2-4A32-BC62-40624CE67536}" type="presOf" srcId="{4685A9B7-C009-4E2D-AF9A-E09230924159}" destId="{08FA245E-594E-4CC8-BF7C-E078B7CAFFBD}" srcOrd="0" destOrd="0" presId="urn:microsoft.com/office/officeart/2005/8/layout/chevron1"/>
    <dgm:cxn modelId="{061C6DA8-8984-4253-95F2-D94626B1F009}" srcId="{4685A9B7-C009-4E2D-AF9A-E09230924159}" destId="{E9C17B3C-2CA5-462D-810D-0F7B1A92EE5F}" srcOrd="0" destOrd="0" parTransId="{88BF6697-E5E0-442C-81ED-D257F9AA2BD9}" sibTransId="{7ADAD523-5EEB-4416-8901-EF61463A2ABD}"/>
    <dgm:cxn modelId="{8A3AC19B-6873-41DD-B7FC-23D225BEF744}" srcId="{4685A9B7-C009-4E2D-AF9A-E09230924159}" destId="{12E793B2-077D-4E33-989C-F417233EC3A4}" srcOrd="2" destOrd="0" parTransId="{651BBA73-D3E3-4492-ADA0-3D4740869CA4}" sibTransId="{ECE35BFB-399C-4E65-871A-1AFFDE0635E0}"/>
    <dgm:cxn modelId="{775CA217-FE59-4501-9687-986E0393D015}" srcId="{4685A9B7-C009-4E2D-AF9A-E09230924159}" destId="{A95EBCC2-56B9-4C40-897B-3A3C1218B315}" srcOrd="1" destOrd="0" parTransId="{E45D5BFD-C054-4C16-AA45-38DE31D85C52}" sibTransId="{A6937D53-95BB-447B-9E8D-F96B75571277}"/>
    <dgm:cxn modelId="{B3097D4B-680B-4595-A3B3-46AB221B0D8D}" type="presOf" srcId="{B8DBA42A-32BA-4E77-AFDB-055EC5D4EC6E}" destId="{04C40B80-65B0-4A27-9CE6-1E11902E3895}" srcOrd="0" destOrd="2" presId="urn:microsoft.com/office/officeart/2005/8/layout/chevron1"/>
    <dgm:cxn modelId="{FAF1CDDB-3E6D-4FB0-AE94-BE35E0D19103}" type="presOf" srcId="{616F0BD5-4FCF-4107-BC66-1DB3A1396605}" destId="{04C40B80-65B0-4A27-9CE6-1E11902E3895}" srcOrd="0" destOrd="3" presId="urn:microsoft.com/office/officeart/2005/8/layout/chevron1"/>
    <dgm:cxn modelId="{77D60A32-7C76-4877-8BE8-067E2BD233EA}" srcId="{96460668-0292-49B1-9AF1-E73C7D625C22}" destId="{4685A9B7-C009-4E2D-AF9A-E09230924159}" srcOrd="0" destOrd="0" parTransId="{6259BF37-7138-4ECB-B732-CA1B7F0E9C00}" sibTransId="{126513E8-2F92-4C09-A87B-C359368B2FCB}"/>
    <dgm:cxn modelId="{DADA7F73-D1A6-4BC3-9435-A7D119EDA695}" type="presOf" srcId="{A95EBCC2-56B9-4C40-897B-3A3C1218B315}" destId="{B38B6ED9-D4A6-45E5-A38B-7B3F960EB519}" srcOrd="0" destOrd="1" presId="urn:microsoft.com/office/officeart/2005/8/layout/chevron1"/>
    <dgm:cxn modelId="{25CF38F6-30A8-4B5B-81CA-A8FCF52E85FD}" srcId="{E6BC1B83-4156-4F6A-BFB8-FCA402013834}" destId="{08CAEC37-2935-48D7-BDD3-8CE085BE2BA6}" srcOrd="1" destOrd="0" parTransId="{CA451B1C-8585-47FA-8C8D-455D81A3CF2E}" sibTransId="{26ED9F88-6DE6-4DC2-B1ED-B0F5EA49E517}"/>
    <dgm:cxn modelId="{F0F5E04D-E4E9-4137-9D92-E31B36E05904}" type="presOf" srcId="{A2DF226C-038C-4A97-868F-3F2C8B4E4008}" destId="{04C40B80-65B0-4A27-9CE6-1E11902E3895}" srcOrd="0" destOrd="5" presId="urn:microsoft.com/office/officeart/2005/8/layout/chevron1"/>
    <dgm:cxn modelId="{2402C3DC-1314-47A6-A5C0-FB4393E08751}" type="presOf" srcId="{12E793B2-077D-4E33-989C-F417233EC3A4}" destId="{B38B6ED9-D4A6-45E5-A38B-7B3F960EB519}" srcOrd="0" destOrd="2" presId="urn:microsoft.com/office/officeart/2005/8/layout/chevron1"/>
    <dgm:cxn modelId="{DAF5334B-2F3B-4553-BAC6-29C465A99733}" srcId="{96460668-0292-49B1-9AF1-E73C7D625C22}" destId="{E6BC1B83-4156-4F6A-BFB8-FCA402013834}" srcOrd="1" destOrd="0" parTransId="{4E485FBF-5643-4F74-A0BE-64350E11D8AE}" sibTransId="{0F9AD761-5E22-4824-A76F-708F16DAE189}"/>
    <dgm:cxn modelId="{E3775DB0-9C27-407B-A505-02442812E0E5}" srcId="{E6BC1B83-4156-4F6A-BFB8-FCA402013834}" destId="{D35141E0-110F-4617-9979-85C77ADF6C8B}" srcOrd="4" destOrd="0" parTransId="{591FE0B2-77C3-4270-A6DA-D4D41FD03A73}" sibTransId="{E62F0C9E-296B-4A43-9088-6B0692118AEE}"/>
    <dgm:cxn modelId="{EADBA9F5-7758-40E9-BB32-0AD6C8BD6394}" srcId="{E6BC1B83-4156-4F6A-BFB8-FCA402013834}" destId="{88FCD636-C0FB-400F-8D8E-DFF944F4E91D}" srcOrd="0" destOrd="0" parTransId="{E166EA72-FF4F-42DC-AE6F-17F97CD0C73D}" sibTransId="{EE55100F-7DD0-4385-A780-5B0C55DA3B85}"/>
    <dgm:cxn modelId="{1F21F21E-6585-4FC0-8D13-EBA8A2FEC609}" type="presOf" srcId="{A5F0E920-15B4-4366-B505-BD2BAF33D59F}" destId="{B38B6ED9-D4A6-45E5-A38B-7B3F960EB519}" srcOrd="0" destOrd="4" presId="urn:microsoft.com/office/officeart/2005/8/layout/chevron1"/>
    <dgm:cxn modelId="{A03955E5-17D3-4F8F-A654-F4EE4D741AEB}" srcId="{E6BC1B83-4156-4F6A-BFB8-FCA402013834}" destId="{B8DBA42A-32BA-4E77-AFDB-055EC5D4EC6E}" srcOrd="2" destOrd="0" parTransId="{AD985E18-930F-43EE-8B37-F797D83D681C}" sibTransId="{A10199A8-B6C5-4138-91C0-3D34819FEF26}"/>
    <dgm:cxn modelId="{926433B4-1EEC-40C5-900B-ECA1CABC8747}" srcId="{E6BC1B83-4156-4F6A-BFB8-FCA402013834}" destId="{A2DF226C-038C-4A97-868F-3F2C8B4E4008}" srcOrd="5" destOrd="0" parTransId="{B30F3F62-492C-488B-992C-B7AAAFC59E43}" sibTransId="{FC161F8B-4B82-4243-AA5D-2BCC30903EEE}"/>
    <dgm:cxn modelId="{E5CA9DDB-E0CF-45FE-B860-03FABB8D93D6}" type="presOf" srcId="{88FCD636-C0FB-400F-8D8E-DFF944F4E91D}" destId="{04C40B80-65B0-4A27-9CE6-1E11902E3895}" srcOrd="0" destOrd="0" presId="urn:microsoft.com/office/officeart/2005/8/layout/chevron1"/>
    <dgm:cxn modelId="{32309D22-CC1D-4312-B47D-0AC200F004F3}" type="presParOf" srcId="{1E4A3858-F82B-41E0-90E0-02DF45775C76}" destId="{CBD49A0D-ACFE-4627-B4E3-495F60A430BE}" srcOrd="0" destOrd="0" presId="urn:microsoft.com/office/officeart/2005/8/layout/chevron1"/>
    <dgm:cxn modelId="{3DC07242-099B-44BD-BE82-C43BB86E0043}" type="presParOf" srcId="{CBD49A0D-ACFE-4627-B4E3-495F60A430BE}" destId="{08FA245E-594E-4CC8-BF7C-E078B7CAFFBD}" srcOrd="0" destOrd="0" presId="urn:microsoft.com/office/officeart/2005/8/layout/chevron1"/>
    <dgm:cxn modelId="{93A8D9E7-8AC2-48F0-B0A2-FBFD43B6E894}" type="presParOf" srcId="{CBD49A0D-ACFE-4627-B4E3-495F60A430BE}" destId="{B38B6ED9-D4A6-45E5-A38B-7B3F960EB519}" srcOrd="1" destOrd="0" presId="urn:microsoft.com/office/officeart/2005/8/layout/chevron1"/>
    <dgm:cxn modelId="{9FDDE63E-5EA0-4358-B88F-374BD3B9D5E4}" type="presParOf" srcId="{1E4A3858-F82B-41E0-90E0-02DF45775C76}" destId="{00FA2571-7494-4B9F-98D4-A0A2C158D686}" srcOrd="1" destOrd="0" presId="urn:microsoft.com/office/officeart/2005/8/layout/chevron1"/>
    <dgm:cxn modelId="{67487FAF-6BA5-4BDD-AD40-99069698C18D}" type="presParOf" srcId="{1E4A3858-F82B-41E0-90E0-02DF45775C76}" destId="{4D4220E5-4795-439B-B5F1-E5555B29186A}" srcOrd="2" destOrd="0" presId="urn:microsoft.com/office/officeart/2005/8/layout/chevron1"/>
    <dgm:cxn modelId="{6E3634E1-D99B-460D-B035-783EF134E7E2}" type="presParOf" srcId="{4D4220E5-4795-439B-B5F1-E5555B29186A}" destId="{695DF51D-9FE8-4C18-9D40-42C8F40F8041}" srcOrd="0" destOrd="0" presId="urn:microsoft.com/office/officeart/2005/8/layout/chevron1"/>
    <dgm:cxn modelId="{740C7212-836D-4CBA-9961-E9F2CD0E8C1A}" type="presParOf" srcId="{4D4220E5-4795-439B-B5F1-E5555B29186A}" destId="{04C40B80-65B0-4A27-9CE6-1E11902E3895}" srcOrd="1" destOrd="0" presId="urn:microsoft.com/office/officeart/2005/8/layout/chevro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1875D7F-F9B1-4B23-9BF2-B1922FA99563}"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852EC8CF-D1A1-466F-900F-C3CCCD22718D}">
      <dgm:prSet custT="1"/>
      <dgm:spPr/>
      <dgm:t>
        <a:bodyPr/>
        <a:lstStyle/>
        <a:p>
          <a:r>
            <a:rPr lang="en-US" sz="4000" dirty="0" err="1" smtClean="0">
              <a:latin typeface="Arial" pitchFamily="34" charset="0"/>
              <a:cs typeface="Arial" pitchFamily="34" charset="0"/>
            </a:rPr>
            <a:t>Các</a:t>
          </a:r>
          <a:r>
            <a:rPr lang="en-US" sz="4000" dirty="0" smtClean="0">
              <a:latin typeface="Arial" pitchFamily="34" charset="0"/>
              <a:cs typeface="Arial" pitchFamily="34" charset="0"/>
            </a:rPr>
            <a:t> chỉ </a:t>
          </a:r>
          <a:r>
            <a:rPr lang="en-US" sz="4000" dirty="0" err="1" smtClean="0">
              <a:latin typeface="Arial" pitchFamily="34" charset="0"/>
              <a:cs typeface="Arial" pitchFamily="34" charset="0"/>
            </a:rPr>
            <a:t>sô</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định</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lượng</a:t>
          </a:r>
          <a:r>
            <a:rPr lang="en-US" sz="4000" dirty="0" smtClean="0">
              <a:latin typeface="Arial" pitchFamily="34" charset="0"/>
              <a:cs typeface="Arial" pitchFamily="34" charset="0"/>
            </a:rPr>
            <a:t> có </a:t>
          </a:r>
          <a:r>
            <a:rPr lang="en-US" sz="4000" dirty="0" err="1" smtClean="0">
              <a:latin typeface="Arial" pitchFamily="34" charset="0"/>
              <a:cs typeface="Arial" pitchFamily="34" charset="0"/>
            </a:rPr>
            <a:t>ve</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dê</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thu</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thập</a:t>
          </a:r>
          <a:r>
            <a:rPr lang="en-US" sz="4000" dirty="0" smtClean="0">
              <a:latin typeface="Arial" pitchFamily="34" charset="0"/>
              <a:cs typeface="Arial" pitchFamily="34" charset="0"/>
            </a:rPr>
            <a:t> và </a:t>
          </a:r>
          <a:r>
            <a:rPr lang="en-US" sz="4000" dirty="0" err="1" smtClean="0">
              <a:latin typeface="Arial" pitchFamily="34" charset="0"/>
              <a:cs typeface="Arial" pitchFamily="34" charset="0"/>
            </a:rPr>
            <a:t>đo</a:t>
          </a:r>
          <a:r>
            <a:rPr lang="en-US" sz="4000" dirty="0" smtClean="0">
              <a:latin typeface="Arial" pitchFamily="34" charset="0"/>
              <a:cs typeface="Arial" pitchFamily="34" charset="0"/>
            </a:rPr>
            <a:t> </a:t>
          </a:r>
          <a:r>
            <a:rPr lang="en-US" sz="4000" dirty="0" err="1" smtClean="0">
              <a:latin typeface="Arial" pitchFamily="34" charset="0"/>
              <a:cs typeface="Arial" pitchFamily="34" charset="0"/>
            </a:rPr>
            <a:t>lường</a:t>
          </a:r>
          <a:endParaRPr lang="en-US" sz="4000" dirty="0">
            <a:latin typeface="Arial" pitchFamily="34" charset="0"/>
            <a:cs typeface="Arial" pitchFamily="34" charset="0"/>
          </a:endParaRPr>
        </a:p>
      </dgm:t>
    </dgm:pt>
    <dgm:pt modelId="{86A2C12D-6316-4AE6-8217-50204300B068}" type="parTrans" cxnId="{C9DE9755-5795-47A0-BBEB-AE9E57D89BF8}">
      <dgm:prSet/>
      <dgm:spPr/>
      <dgm:t>
        <a:bodyPr/>
        <a:lstStyle/>
        <a:p>
          <a:endParaRPr lang="en-US" sz="4000">
            <a:latin typeface="Arial" pitchFamily="34" charset="0"/>
            <a:cs typeface="Arial" pitchFamily="34" charset="0"/>
          </a:endParaRPr>
        </a:p>
      </dgm:t>
    </dgm:pt>
    <dgm:pt modelId="{69A24A0B-E8B5-40DF-B60B-C52A6EB188F1}" type="sibTrans" cxnId="{C9DE9755-5795-47A0-BBEB-AE9E57D89BF8}">
      <dgm:prSet/>
      <dgm:spPr/>
      <dgm:t>
        <a:bodyPr/>
        <a:lstStyle/>
        <a:p>
          <a:endParaRPr lang="en-US" sz="4000">
            <a:latin typeface="Arial" pitchFamily="34" charset="0"/>
            <a:cs typeface="Arial" pitchFamily="34" charset="0"/>
          </a:endParaRPr>
        </a:p>
      </dgm:t>
    </dgm:pt>
    <dgm:pt modelId="{2B93B730-A379-434A-976B-8C96B9AAED52}">
      <dgm:prSet custT="1"/>
      <dgm:spPr/>
      <dgm:t>
        <a:bodyPr/>
        <a:lstStyle/>
        <a:p>
          <a:r>
            <a:rPr lang="en-US" sz="4000" dirty="0" err="1" smtClean="0">
              <a:solidFill>
                <a:srgbClr val="FF0000"/>
              </a:solidFill>
              <a:latin typeface="Arial" pitchFamily="34" charset="0"/>
              <a:cs typeface="Arial" pitchFamily="34" charset="0"/>
            </a:rPr>
            <a:t>Tuy</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nhiên</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các</a:t>
          </a:r>
          <a:r>
            <a:rPr lang="en-US" sz="4000" dirty="0" smtClean="0">
              <a:solidFill>
                <a:srgbClr val="FF0000"/>
              </a:solidFill>
              <a:latin typeface="Arial" pitchFamily="34" charset="0"/>
              <a:cs typeface="Arial" pitchFamily="34" charset="0"/>
            </a:rPr>
            <a:t> con </a:t>
          </a:r>
          <a:r>
            <a:rPr lang="en-US" sz="4000" dirty="0" err="1" smtClean="0">
              <a:solidFill>
                <a:srgbClr val="FF0000"/>
              </a:solidFill>
              <a:latin typeface="Arial" pitchFamily="34" charset="0"/>
              <a:cs typeface="Arial" pitchFamily="34" charset="0"/>
            </a:rPr>
            <a:t>sô</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thường</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làm</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lệch</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hướng</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chu</a:t>
          </a:r>
          <a:r>
            <a:rPr lang="en-US" sz="4000" dirty="0" smtClean="0">
              <a:solidFill>
                <a:srgbClr val="FF0000"/>
              </a:solidFill>
              <a:latin typeface="Arial" pitchFamily="34" charset="0"/>
              <a:cs typeface="Arial" pitchFamily="34" charset="0"/>
            </a:rPr>
            <a:t>́ ý; do </a:t>
          </a:r>
          <a:r>
            <a:rPr lang="en-US" sz="4000" dirty="0" err="1" smtClean="0">
              <a:solidFill>
                <a:srgbClr val="FF0000"/>
              </a:solidFill>
              <a:latin typeface="Arial" pitchFamily="34" charset="0"/>
              <a:cs typeface="Arial" pitchFamily="34" charset="0"/>
            </a:rPr>
            <a:t>đo</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dư</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liệu</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định</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tính</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cũng</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đóng</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vài</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tro</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không</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kém</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phần</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quan</a:t>
          </a:r>
          <a:r>
            <a:rPr lang="en-US" sz="4000" dirty="0" smtClean="0">
              <a:solidFill>
                <a:srgbClr val="FF0000"/>
              </a:solidFill>
              <a:latin typeface="Arial" pitchFamily="34" charset="0"/>
              <a:cs typeface="Arial" pitchFamily="34" charset="0"/>
            </a:rPr>
            <a:t> </a:t>
          </a:r>
          <a:r>
            <a:rPr lang="en-US" sz="4000" dirty="0" err="1" smtClean="0">
              <a:solidFill>
                <a:srgbClr val="FF0000"/>
              </a:solidFill>
              <a:latin typeface="Arial" pitchFamily="34" charset="0"/>
              <a:cs typeface="Arial" pitchFamily="34" charset="0"/>
            </a:rPr>
            <a:t>trọng</a:t>
          </a:r>
          <a:r>
            <a:rPr lang="en-US" sz="4000" dirty="0" smtClean="0">
              <a:solidFill>
                <a:srgbClr val="FF0000"/>
              </a:solidFill>
              <a:latin typeface="Arial" pitchFamily="34" charset="0"/>
              <a:cs typeface="Arial" pitchFamily="34" charset="0"/>
            </a:rPr>
            <a:t>. </a:t>
          </a:r>
          <a:endParaRPr lang="en-US" sz="4000" dirty="0">
            <a:solidFill>
              <a:srgbClr val="FF0000"/>
            </a:solidFill>
            <a:latin typeface="Arial" pitchFamily="34" charset="0"/>
            <a:cs typeface="Arial" pitchFamily="34" charset="0"/>
          </a:endParaRPr>
        </a:p>
      </dgm:t>
    </dgm:pt>
    <dgm:pt modelId="{738890C4-8581-4E6A-A040-69937C8BBB4E}" type="parTrans" cxnId="{89BAF8AF-AB8B-498E-BF0C-6E98A8E057FF}">
      <dgm:prSet/>
      <dgm:spPr/>
      <dgm:t>
        <a:bodyPr/>
        <a:lstStyle/>
        <a:p>
          <a:endParaRPr lang="en-US" sz="4000">
            <a:latin typeface="Arial" pitchFamily="34" charset="0"/>
            <a:cs typeface="Arial" pitchFamily="34" charset="0"/>
          </a:endParaRPr>
        </a:p>
      </dgm:t>
    </dgm:pt>
    <dgm:pt modelId="{83A0486A-FC05-432D-9CB7-A253A7982F47}" type="sibTrans" cxnId="{89BAF8AF-AB8B-498E-BF0C-6E98A8E057FF}">
      <dgm:prSet/>
      <dgm:spPr/>
      <dgm:t>
        <a:bodyPr/>
        <a:lstStyle/>
        <a:p>
          <a:endParaRPr lang="en-US" sz="4000">
            <a:latin typeface="Arial" pitchFamily="34" charset="0"/>
            <a:cs typeface="Arial" pitchFamily="34" charset="0"/>
          </a:endParaRPr>
        </a:p>
      </dgm:t>
    </dgm:pt>
    <dgm:pt modelId="{2BB89A7C-25AF-4E06-B275-3A9E949E9E4B}" type="pres">
      <dgm:prSet presAssocID="{31875D7F-F9B1-4B23-9BF2-B1922FA99563}" presName="vert0" presStyleCnt="0">
        <dgm:presLayoutVars>
          <dgm:dir/>
          <dgm:animOne val="branch"/>
          <dgm:animLvl val="lvl"/>
        </dgm:presLayoutVars>
      </dgm:prSet>
      <dgm:spPr/>
      <dgm:t>
        <a:bodyPr/>
        <a:lstStyle/>
        <a:p>
          <a:endParaRPr lang="en-US"/>
        </a:p>
      </dgm:t>
    </dgm:pt>
    <dgm:pt modelId="{6F6F89A4-396A-472E-AC29-23ED9661DADB}" type="pres">
      <dgm:prSet presAssocID="{852EC8CF-D1A1-466F-900F-C3CCCD22718D}" presName="thickLine" presStyleLbl="alignNode1" presStyleIdx="0" presStyleCnt="2"/>
      <dgm:spPr/>
    </dgm:pt>
    <dgm:pt modelId="{9A159BA5-F8E0-4A58-BF12-0EF601AC92E9}" type="pres">
      <dgm:prSet presAssocID="{852EC8CF-D1A1-466F-900F-C3CCCD22718D}" presName="horz1" presStyleCnt="0"/>
      <dgm:spPr/>
    </dgm:pt>
    <dgm:pt modelId="{F850E306-A244-4059-B121-964BF3260906}" type="pres">
      <dgm:prSet presAssocID="{852EC8CF-D1A1-466F-900F-C3CCCD22718D}" presName="tx1" presStyleLbl="revTx" presStyleIdx="0" presStyleCnt="2"/>
      <dgm:spPr/>
      <dgm:t>
        <a:bodyPr/>
        <a:lstStyle/>
        <a:p>
          <a:endParaRPr lang="en-US"/>
        </a:p>
      </dgm:t>
    </dgm:pt>
    <dgm:pt modelId="{B425A7C1-3468-4F8E-8017-7CEB4B44F417}" type="pres">
      <dgm:prSet presAssocID="{852EC8CF-D1A1-466F-900F-C3CCCD22718D}" presName="vert1" presStyleCnt="0"/>
      <dgm:spPr/>
    </dgm:pt>
    <dgm:pt modelId="{449C2FE6-57DB-44AE-94E3-092EE2E8B156}" type="pres">
      <dgm:prSet presAssocID="{2B93B730-A379-434A-976B-8C96B9AAED52}" presName="thickLine" presStyleLbl="alignNode1" presStyleIdx="1" presStyleCnt="2"/>
      <dgm:spPr/>
    </dgm:pt>
    <dgm:pt modelId="{892C96DB-C84D-4B91-A8AC-BEEEC3FB284F}" type="pres">
      <dgm:prSet presAssocID="{2B93B730-A379-434A-976B-8C96B9AAED52}" presName="horz1" presStyleCnt="0"/>
      <dgm:spPr/>
    </dgm:pt>
    <dgm:pt modelId="{977DC61E-9881-4D38-B635-B85522D41FA7}" type="pres">
      <dgm:prSet presAssocID="{2B93B730-A379-434A-976B-8C96B9AAED52}" presName="tx1" presStyleLbl="revTx" presStyleIdx="1" presStyleCnt="2"/>
      <dgm:spPr/>
      <dgm:t>
        <a:bodyPr/>
        <a:lstStyle/>
        <a:p>
          <a:endParaRPr lang="en-US"/>
        </a:p>
      </dgm:t>
    </dgm:pt>
    <dgm:pt modelId="{87B89F0D-D8B5-479F-9245-8DB02572761E}" type="pres">
      <dgm:prSet presAssocID="{2B93B730-A379-434A-976B-8C96B9AAED52}" presName="vert1" presStyleCnt="0"/>
      <dgm:spPr/>
    </dgm:pt>
  </dgm:ptLst>
  <dgm:cxnLst>
    <dgm:cxn modelId="{FBAB9CF5-5D46-4960-9E2A-BC49DDADA070}" type="presOf" srcId="{31875D7F-F9B1-4B23-9BF2-B1922FA99563}" destId="{2BB89A7C-25AF-4E06-B275-3A9E949E9E4B}" srcOrd="0" destOrd="0" presId="urn:microsoft.com/office/officeart/2008/layout/LinedList"/>
    <dgm:cxn modelId="{89BAF8AF-AB8B-498E-BF0C-6E98A8E057FF}" srcId="{31875D7F-F9B1-4B23-9BF2-B1922FA99563}" destId="{2B93B730-A379-434A-976B-8C96B9AAED52}" srcOrd="1" destOrd="0" parTransId="{738890C4-8581-4E6A-A040-69937C8BBB4E}" sibTransId="{83A0486A-FC05-432D-9CB7-A253A7982F47}"/>
    <dgm:cxn modelId="{5C4A91AD-C21B-457E-88C5-49442C4AF455}" type="presOf" srcId="{852EC8CF-D1A1-466F-900F-C3CCCD22718D}" destId="{F850E306-A244-4059-B121-964BF3260906}" srcOrd="0" destOrd="0" presId="urn:microsoft.com/office/officeart/2008/layout/LinedList"/>
    <dgm:cxn modelId="{F6C5C9A6-16CF-4D1A-B19F-A8F82FFC4D81}" type="presOf" srcId="{2B93B730-A379-434A-976B-8C96B9AAED52}" destId="{977DC61E-9881-4D38-B635-B85522D41FA7}" srcOrd="0" destOrd="0" presId="urn:microsoft.com/office/officeart/2008/layout/LinedList"/>
    <dgm:cxn modelId="{C9DE9755-5795-47A0-BBEB-AE9E57D89BF8}" srcId="{31875D7F-F9B1-4B23-9BF2-B1922FA99563}" destId="{852EC8CF-D1A1-466F-900F-C3CCCD22718D}" srcOrd="0" destOrd="0" parTransId="{86A2C12D-6316-4AE6-8217-50204300B068}" sibTransId="{69A24A0B-E8B5-40DF-B60B-C52A6EB188F1}"/>
    <dgm:cxn modelId="{6F66EBAD-638E-414B-92D3-20A8C3CB0B47}" type="presParOf" srcId="{2BB89A7C-25AF-4E06-B275-3A9E949E9E4B}" destId="{6F6F89A4-396A-472E-AC29-23ED9661DADB}" srcOrd="0" destOrd="0" presId="urn:microsoft.com/office/officeart/2008/layout/LinedList"/>
    <dgm:cxn modelId="{019F746F-AF62-4878-AD76-61D0314D3F7C}" type="presParOf" srcId="{2BB89A7C-25AF-4E06-B275-3A9E949E9E4B}" destId="{9A159BA5-F8E0-4A58-BF12-0EF601AC92E9}" srcOrd="1" destOrd="0" presId="urn:microsoft.com/office/officeart/2008/layout/LinedList"/>
    <dgm:cxn modelId="{C5F168B5-5E9A-46C6-8326-7ED40904CBDB}" type="presParOf" srcId="{9A159BA5-F8E0-4A58-BF12-0EF601AC92E9}" destId="{F850E306-A244-4059-B121-964BF3260906}" srcOrd="0" destOrd="0" presId="urn:microsoft.com/office/officeart/2008/layout/LinedList"/>
    <dgm:cxn modelId="{FDD9E4C1-84D8-4AFB-A938-5DE38811BC14}" type="presParOf" srcId="{9A159BA5-F8E0-4A58-BF12-0EF601AC92E9}" destId="{B425A7C1-3468-4F8E-8017-7CEB4B44F417}" srcOrd="1" destOrd="0" presId="urn:microsoft.com/office/officeart/2008/layout/LinedList"/>
    <dgm:cxn modelId="{4B82E0F7-8CC6-4B38-89A4-77EB70CAEB17}" type="presParOf" srcId="{2BB89A7C-25AF-4E06-B275-3A9E949E9E4B}" destId="{449C2FE6-57DB-44AE-94E3-092EE2E8B156}" srcOrd="2" destOrd="0" presId="urn:microsoft.com/office/officeart/2008/layout/LinedList"/>
    <dgm:cxn modelId="{C5116DDF-9448-4415-94EC-31C7178F0E2B}" type="presParOf" srcId="{2BB89A7C-25AF-4E06-B275-3A9E949E9E4B}" destId="{892C96DB-C84D-4B91-A8AC-BEEEC3FB284F}" srcOrd="3" destOrd="0" presId="urn:microsoft.com/office/officeart/2008/layout/LinedList"/>
    <dgm:cxn modelId="{033BFBCE-CEB0-4D6F-A568-B4ADCA53D13E}" type="presParOf" srcId="{892C96DB-C84D-4B91-A8AC-BEEEC3FB284F}" destId="{977DC61E-9881-4D38-B635-B85522D41FA7}" srcOrd="0" destOrd="0" presId="urn:microsoft.com/office/officeart/2008/layout/LinedList"/>
    <dgm:cxn modelId="{6949C77B-1BCD-411C-8D7D-7DE78A71BA19}" type="presParOf" srcId="{892C96DB-C84D-4B91-A8AC-BEEEC3FB284F}" destId="{87B89F0D-D8B5-479F-9245-8DB02572761E}"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612419C-E980-437D-89B2-F277651898E4}" type="doc">
      <dgm:prSet loTypeId="urn:microsoft.com/office/officeart/2016/7/layout/BasicLinearProcessNumbered" loCatId="process" qsTypeId="urn:microsoft.com/office/officeart/2005/8/quickstyle/simple1" qsCatId="simple" csTypeId="urn:microsoft.com/office/officeart/2005/8/colors/colorful2" csCatId="colorful" phldr="1"/>
      <dgm:spPr/>
      <dgm:t>
        <a:bodyPr/>
        <a:lstStyle/>
        <a:p>
          <a:endParaRPr lang="en-US"/>
        </a:p>
      </dgm:t>
    </dgm:pt>
    <dgm:pt modelId="{5FD0AF06-8073-4BF2-8D08-65FD599FF992}">
      <dgm:prSet/>
      <dgm:spPr/>
      <dgm:t>
        <a:bodyPr/>
        <a:lstStyle/>
        <a:p>
          <a:r>
            <a:rPr lang="vi-VN" dirty="0" smtClean="0">
              <a:latin typeface="Arial" pitchFamily="34" charset="0"/>
              <a:cs typeface="Arial" pitchFamily="34" charset="0"/>
            </a:rPr>
            <a:t>Tạo ra một kế hoạch thời gian cho </a:t>
          </a:r>
          <a:r>
            <a:rPr lang="en-US" dirty="0" err="1" smtClean="0">
              <a:latin typeface="Arial" pitchFamily="34" charset="0"/>
              <a:cs typeface="Arial" pitchFamily="34" charset="0"/>
            </a:rPr>
            <a:t>thông</a:t>
          </a:r>
          <a:r>
            <a:rPr lang="en-US" dirty="0" smtClean="0">
              <a:latin typeface="Arial" pitchFamily="34" charset="0"/>
              <a:cs typeface="Arial" pitchFamily="34" charset="0"/>
            </a:rPr>
            <a:t> tin – </a:t>
          </a:r>
          <a:br>
            <a:rPr lang="en-US" dirty="0" smtClean="0">
              <a:latin typeface="Arial" pitchFamily="34" charset="0"/>
              <a:cs typeface="Arial" pitchFamily="34" charset="0"/>
            </a:rPr>
          </a:br>
          <a:r>
            <a:rPr lang="vi-VN" dirty="0" smtClean="0">
              <a:latin typeface="Arial" pitchFamily="34" charset="0"/>
              <a:cs typeface="Arial" pitchFamily="34" charset="0"/>
            </a:rPr>
            <a:t>Ra quyết định thông tin</a:t>
          </a:r>
          <a:endParaRPr lang="en-US" dirty="0">
            <a:latin typeface="Arial" pitchFamily="34" charset="0"/>
            <a:cs typeface="Arial" pitchFamily="34" charset="0"/>
          </a:endParaRPr>
        </a:p>
      </dgm:t>
    </dgm:pt>
    <dgm:pt modelId="{F2BBA15C-6A6C-4762-8CC8-308D54BB769E}" type="parTrans" cxnId="{E8CF3A25-3831-4FB5-8D64-672FC3C08D8C}">
      <dgm:prSet/>
      <dgm:spPr/>
      <dgm:t>
        <a:bodyPr/>
        <a:lstStyle/>
        <a:p>
          <a:endParaRPr lang="en-US"/>
        </a:p>
      </dgm:t>
    </dgm:pt>
    <dgm:pt modelId="{3F905C46-5681-43E3-A9A1-4C991BA845E9}" type="sibTrans" cxnId="{E8CF3A25-3831-4FB5-8D64-672FC3C08D8C}">
      <dgm:prSet phldrT="1" phldr="0"/>
      <dgm:spPr/>
      <dgm:t>
        <a:bodyPr/>
        <a:lstStyle/>
        <a:p>
          <a:r>
            <a:rPr lang="en-US"/>
            <a:t>1</a:t>
          </a:r>
        </a:p>
      </dgm:t>
    </dgm:pt>
    <dgm:pt modelId="{EE33E0FB-3043-40F0-B38D-56D2FB58318B}">
      <dgm:prSet/>
      <dgm:spPr/>
      <dgm:t>
        <a:bodyPr/>
        <a:lstStyle/>
        <a:p>
          <a:r>
            <a:rPr lang="en-US" dirty="0" err="1" smtClean="0">
              <a:latin typeface="Arial" pitchFamily="34" charset="0"/>
              <a:cs typeface="Arial" pitchFamily="34" charset="0"/>
            </a:rPr>
            <a:t>Khuyến</a:t>
          </a:r>
          <a:r>
            <a:rPr lang="en-US" dirty="0" smtClean="0">
              <a:latin typeface="Arial" pitchFamily="34" charset="0"/>
              <a:cs typeface="Arial" pitchFamily="34" charset="0"/>
            </a:rPr>
            <a:t> </a:t>
          </a:r>
          <a:r>
            <a:rPr lang="en-US" dirty="0" err="1" smtClean="0">
              <a:latin typeface="Arial" pitchFamily="34" charset="0"/>
              <a:cs typeface="Arial" pitchFamily="34" charset="0"/>
            </a:rPr>
            <a:t>khích</a:t>
          </a:r>
          <a:r>
            <a:rPr lang="en-US" dirty="0" smtClean="0">
              <a:latin typeface="Arial" pitchFamily="34" charset="0"/>
              <a:cs typeface="Arial" pitchFamily="34" charset="0"/>
            </a:rPr>
            <a:t> </a:t>
          </a:r>
          <a:r>
            <a:rPr lang="en-US" dirty="0" err="1" smtClean="0">
              <a:latin typeface="Arial" pitchFamily="34" charset="0"/>
              <a:cs typeface="Arial" pitchFamily="34" charset="0"/>
            </a:rPr>
            <a:t>sử</a:t>
          </a:r>
          <a:r>
            <a:rPr lang="en-US" dirty="0" smtClean="0">
              <a:latin typeface="Arial" pitchFamily="34" charset="0"/>
              <a:cs typeface="Arial" pitchFamily="34" charset="0"/>
            </a:rPr>
            <a:t> </a:t>
          </a:r>
          <a:r>
            <a:rPr lang="en-US" dirty="0" err="1" smtClean="0">
              <a:latin typeface="Arial" pitchFamily="34" charset="0"/>
              <a:cs typeface="Arial" pitchFamily="34" charset="0"/>
            </a:rPr>
            <a:t>dụng</a:t>
          </a:r>
          <a:r>
            <a:rPr lang="en-US" dirty="0" smtClean="0">
              <a:latin typeface="Arial" pitchFamily="34" charset="0"/>
              <a:cs typeface="Arial" pitchFamily="34" charset="0"/>
            </a:rPr>
            <a:t> </a:t>
          </a:r>
          <a:r>
            <a:rPr lang="en-US" dirty="0" err="1" smtClean="0">
              <a:latin typeface="Arial" pitchFamily="34" charset="0"/>
              <a:cs typeface="Arial" pitchFamily="34" charset="0"/>
            </a:rPr>
            <a:t>các</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tin </a:t>
          </a:r>
          <a:r>
            <a:rPr lang="en-US" dirty="0" err="1" smtClean="0">
              <a:latin typeface="Arial" pitchFamily="34" charset="0"/>
              <a:cs typeface="Arial" pitchFamily="34" charset="0"/>
            </a:rPr>
            <a:t>hiện</a:t>
          </a:r>
          <a:r>
            <a:rPr lang="en-US" dirty="0" smtClean="0">
              <a:latin typeface="Arial" pitchFamily="34" charset="0"/>
              <a:cs typeface="Arial" pitchFamily="34" charset="0"/>
            </a:rPr>
            <a:t> </a:t>
          </a:r>
          <a:r>
            <a:rPr lang="en-US" dirty="0" err="1" smtClean="0">
              <a:latin typeface="Arial" pitchFamily="34" charset="0"/>
              <a:cs typeface="Arial" pitchFamily="34" charset="0"/>
            </a:rPr>
            <a:t>có</a:t>
          </a:r>
          <a:endParaRPr lang="en-US" dirty="0" smtClean="0">
            <a:latin typeface="Arial" pitchFamily="34" charset="0"/>
            <a:cs typeface="Arial" pitchFamily="34" charset="0"/>
          </a:endParaRPr>
        </a:p>
      </dgm:t>
    </dgm:pt>
    <dgm:pt modelId="{601F0E49-1CFB-4D3F-B247-A1F47256F287}" type="parTrans" cxnId="{D9639E35-F3A5-4E69-8F39-BFFB08EFE958}">
      <dgm:prSet/>
      <dgm:spPr/>
      <dgm:t>
        <a:bodyPr/>
        <a:lstStyle/>
        <a:p>
          <a:endParaRPr lang="en-US"/>
        </a:p>
      </dgm:t>
    </dgm:pt>
    <dgm:pt modelId="{1036F80A-F044-4933-8811-5516EE005C06}" type="sibTrans" cxnId="{D9639E35-F3A5-4E69-8F39-BFFB08EFE958}">
      <dgm:prSet phldrT="2" phldr="0"/>
      <dgm:spPr/>
      <dgm:t>
        <a:bodyPr/>
        <a:lstStyle/>
        <a:p>
          <a:r>
            <a:rPr lang="en-US"/>
            <a:t>2</a:t>
          </a:r>
        </a:p>
      </dgm:t>
    </dgm:pt>
    <dgm:pt modelId="{6D8E4D99-8A5F-4775-A20C-2776657A6268}">
      <dgm:prSet/>
      <dgm:spPr/>
      <dgm:t>
        <a:bodyPr/>
        <a:lstStyle/>
        <a:p>
          <a:r>
            <a:rPr lang="vi-VN" dirty="0" smtClean="0">
              <a:latin typeface="Arial" pitchFamily="34" charset="0"/>
              <a:cs typeface="Arial" pitchFamily="34" charset="0"/>
            </a:rPr>
            <a:t>Theo dõi việc sử dụng thông tin trong quá trình ra quyết định</a:t>
          </a:r>
          <a:endParaRPr lang="en-US" dirty="0" smtClean="0">
            <a:latin typeface="Arial" pitchFamily="34" charset="0"/>
            <a:cs typeface="Arial" pitchFamily="34" charset="0"/>
          </a:endParaRPr>
        </a:p>
      </dgm:t>
    </dgm:pt>
    <dgm:pt modelId="{B673975A-322B-42A0-A8A7-D777D70083BA}" type="parTrans" cxnId="{EFB2F8A1-3416-4CBB-8DDF-981D51FA30A3}">
      <dgm:prSet/>
      <dgm:spPr/>
      <dgm:t>
        <a:bodyPr/>
        <a:lstStyle/>
        <a:p>
          <a:endParaRPr lang="en-US"/>
        </a:p>
      </dgm:t>
    </dgm:pt>
    <dgm:pt modelId="{F1C7EBDB-2A8D-41AD-B946-A0B1975C6B26}" type="sibTrans" cxnId="{EFB2F8A1-3416-4CBB-8DDF-981D51FA30A3}">
      <dgm:prSet phldrT="3" phldr="0"/>
      <dgm:spPr/>
      <dgm:t>
        <a:bodyPr/>
        <a:lstStyle/>
        <a:p>
          <a:r>
            <a:rPr lang="en-US"/>
            <a:t>3</a:t>
          </a:r>
        </a:p>
      </dgm:t>
    </dgm:pt>
    <dgm:pt modelId="{09B85AD0-0E28-43B5-AFF9-4E0C2AD697B5}" type="pres">
      <dgm:prSet presAssocID="{1612419C-E980-437D-89B2-F277651898E4}" presName="Name0" presStyleCnt="0">
        <dgm:presLayoutVars>
          <dgm:animLvl val="lvl"/>
          <dgm:resizeHandles val="exact"/>
        </dgm:presLayoutVars>
      </dgm:prSet>
      <dgm:spPr/>
      <dgm:t>
        <a:bodyPr/>
        <a:lstStyle/>
        <a:p>
          <a:endParaRPr lang="en-US"/>
        </a:p>
      </dgm:t>
    </dgm:pt>
    <dgm:pt modelId="{12DEDEAB-C6CA-4B51-9FE0-EFD651F7717A}" type="pres">
      <dgm:prSet presAssocID="{5FD0AF06-8073-4BF2-8D08-65FD599FF992}" presName="compositeNode" presStyleCnt="0">
        <dgm:presLayoutVars>
          <dgm:bulletEnabled val="1"/>
        </dgm:presLayoutVars>
      </dgm:prSet>
      <dgm:spPr/>
    </dgm:pt>
    <dgm:pt modelId="{A967860C-C052-406D-A4EB-DBFF75A658FB}" type="pres">
      <dgm:prSet presAssocID="{5FD0AF06-8073-4BF2-8D08-65FD599FF992}" presName="bgRect" presStyleLbl="bgAccFollowNode1" presStyleIdx="0" presStyleCnt="3"/>
      <dgm:spPr/>
      <dgm:t>
        <a:bodyPr/>
        <a:lstStyle/>
        <a:p>
          <a:endParaRPr lang="en-US"/>
        </a:p>
      </dgm:t>
    </dgm:pt>
    <dgm:pt modelId="{1B423EA8-2F7F-46B9-9032-ACBD101EB904}" type="pres">
      <dgm:prSet presAssocID="{3F905C46-5681-43E3-A9A1-4C991BA845E9}" presName="sibTransNodeCircle" presStyleLbl="alignNode1" presStyleIdx="0" presStyleCnt="6">
        <dgm:presLayoutVars>
          <dgm:chMax val="0"/>
          <dgm:bulletEnabled/>
        </dgm:presLayoutVars>
      </dgm:prSet>
      <dgm:spPr/>
      <dgm:t>
        <a:bodyPr/>
        <a:lstStyle/>
        <a:p>
          <a:endParaRPr lang="en-US"/>
        </a:p>
      </dgm:t>
    </dgm:pt>
    <dgm:pt modelId="{096E915D-2E7C-436B-A5E4-A56E382C2BF4}" type="pres">
      <dgm:prSet presAssocID="{5FD0AF06-8073-4BF2-8D08-65FD599FF992}" presName="bottomLine" presStyleLbl="alignNode1" presStyleIdx="1" presStyleCnt="6">
        <dgm:presLayoutVars/>
      </dgm:prSet>
      <dgm:spPr/>
    </dgm:pt>
    <dgm:pt modelId="{24609397-6042-4928-A7AA-B5B0B8316D71}" type="pres">
      <dgm:prSet presAssocID="{5FD0AF06-8073-4BF2-8D08-65FD599FF992}" presName="nodeText" presStyleLbl="bgAccFollowNode1" presStyleIdx="0" presStyleCnt="3">
        <dgm:presLayoutVars>
          <dgm:bulletEnabled val="1"/>
        </dgm:presLayoutVars>
      </dgm:prSet>
      <dgm:spPr/>
      <dgm:t>
        <a:bodyPr/>
        <a:lstStyle/>
        <a:p>
          <a:endParaRPr lang="en-US"/>
        </a:p>
      </dgm:t>
    </dgm:pt>
    <dgm:pt modelId="{66E0845A-9398-40DB-897B-1726B2519587}" type="pres">
      <dgm:prSet presAssocID="{3F905C46-5681-43E3-A9A1-4C991BA845E9}" presName="sibTrans" presStyleCnt="0"/>
      <dgm:spPr/>
    </dgm:pt>
    <dgm:pt modelId="{45B23DCA-E632-4DD0-96DC-787B32B8AEF5}" type="pres">
      <dgm:prSet presAssocID="{EE33E0FB-3043-40F0-B38D-56D2FB58318B}" presName="compositeNode" presStyleCnt="0">
        <dgm:presLayoutVars>
          <dgm:bulletEnabled val="1"/>
        </dgm:presLayoutVars>
      </dgm:prSet>
      <dgm:spPr/>
    </dgm:pt>
    <dgm:pt modelId="{1E253605-8023-424D-BEA2-57829F55879D}" type="pres">
      <dgm:prSet presAssocID="{EE33E0FB-3043-40F0-B38D-56D2FB58318B}" presName="bgRect" presStyleLbl="bgAccFollowNode1" presStyleIdx="1" presStyleCnt="3"/>
      <dgm:spPr/>
      <dgm:t>
        <a:bodyPr/>
        <a:lstStyle/>
        <a:p>
          <a:endParaRPr lang="en-US"/>
        </a:p>
      </dgm:t>
    </dgm:pt>
    <dgm:pt modelId="{AEC4D6FD-EE49-4BB5-9BC7-9059FD148807}" type="pres">
      <dgm:prSet presAssocID="{1036F80A-F044-4933-8811-5516EE005C06}" presName="sibTransNodeCircle" presStyleLbl="alignNode1" presStyleIdx="2" presStyleCnt="6">
        <dgm:presLayoutVars>
          <dgm:chMax val="0"/>
          <dgm:bulletEnabled/>
        </dgm:presLayoutVars>
      </dgm:prSet>
      <dgm:spPr/>
      <dgm:t>
        <a:bodyPr/>
        <a:lstStyle/>
        <a:p>
          <a:endParaRPr lang="en-US"/>
        </a:p>
      </dgm:t>
    </dgm:pt>
    <dgm:pt modelId="{7379590F-F667-4E5E-ABD0-B962F3F0BFF8}" type="pres">
      <dgm:prSet presAssocID="{EE33E0FB-3043-40F0-B38D-56D2FB58318B}" presName="bottomLine" presStyleLbl="alignNode1" presStyleIdx="3" presStyleCnt="6">
        <dgm:presLayoutVars/>
      </dgm:prSet>
      <dgm:spPr/>
    </dgm:pt>
    <dgm:pt modelId="{0581E7CE-83C6-47D1-AC8C-1742992AE0C1}" type="pres">
      <dgm:prSet presAssocID="{EE33E0FB-3043-40F0-B38D-56D2FB58318B}" presName="nodeText" presStyleLbl="bgAccFollowNode1" presStyleIdx="1" presStyleCnt="3">
        <dgm:presLayoutVars>
          <dgm:bulletEnabled val="1"/>
        </dgm:presLayoutVars>
      </dgm:prSet>
      <dgm:spPr/>
      <dgm:t>
        <a:bodyPr/>
        <a:lstStyle/>
        <a:p>
          <a:endParaRPr lang="en-US"/>
        </a:p>
      </dgm:t>
    </dgm:pt>
    <dgm:pt modelId="{24AA5281-5E74-48A4-9E2E-87737F2E8A53}" type="pres">
      <dgm:prSet presAssocID="{1036F80A-F044-4933-8811-5516EE005C06}" presName="sibTrans" presStyleCnt="0"/>
      <dgm:spPr/>
    </dgm:pt>
    <dgm:pt modelId="{C42E6F5D-4156-45F1-8FAF-A770714C6EB2}" type="pres">
      <dgm:prSet presAssocID="{6D8E4D99-8A5F-4775-A20C-2776657A6268}" presName="compositeNode" presStyleCnt="0">
        <dgm:presLayoutVars>
          <dgm:bulletEnabled val="1"/>
        </dgm:presLayoutVars>
      </dgm:prSet>
      <dgm:spPr/>
    </dgm:pt>
    <dgm:pt modelId="{ED482717-447B-41AB-A5EA-3F9E24D78D17}" type="pres">
      <dgm:prSet presAssocID="{6D8E4D99-8A5F-4775-A20C-2776657A6268}" presName="bgRect" presStyleLbl="bgAccFollowNode1" presStyleIdx="2" presStyleCnt="3"/>
      <dgm:spPr/>
      <dgm:t>
        <a:bodyPr/>
        <a:lstStyle/>
        <a:p>
          <a:endParaRPr lang="en-US"/>
        </a:p>
      </dgm:t>
    </dgm:pt>
    <dgm:pt modelId="{158DADF1-8B6E-4B94-B86D-5EC38CDE5953}" type="pres">
      <dgm:prSet presAssocID="{F1C7EBDB-2A8D-41AD-B946-A0B1975C6B26}" presName="sibTransNodeCircle" presStyleLbl="alignNode1" presStyleIdx="4" presStyleCnt="6">
        <dgm:presLayoutVars>
          <dgm:chMax val="0"/>
          <dgm:bulletEnabled/>
        </dgm:presLayoutVars>
      </dgm:prSet>
      <dgm:spPr/>
      <dgm:t>
        <a:bodyPr/>
        <a:lstStyle/>
        <a:p>
          <a:endParaRPr lang="en-US"/>
        </a:p>
      </dgm:t>
    </dgm:pt>
    <dgm:pt modelId="{F6047AC1-D18B-4F28-9E43-EFD4F4F7C49E}" type="pres">
      <dgm:prSet presAssocID="{6D8E4D99-8A5F-4775-A20C-2776657A6268}" presName="bottomLine" presStyleLbl="alignNode1" presStyleIdx="5" presStyleCnt="6">
        <dgm:presLayoutVars/>
      </dgm:prSet>
      <dgm:spPr/>
    </dgm:pt>
    <dgm:pt modelId="{F764B584-225A-41C7-8C71-E87A25ED7962}" type="pres">
      <dgm:prSet presAssocID="{6D8E4D99-8A5F-4775-A20C-2776657A6268}" presName="nodeText" presStyleLbl="bgAccFollowNode1" presStyleIdx="2" presStyleCnt="3">
        <dgm:presLayoutVars>
          <dgm:bulletEnabled val="1"/>
        </dgm:presLayoutVars>
      </dgm:prSet>
      <dgm:spPr/>
      <dgm:t>
        <a:bodyPr/>
        <a:lstStyle/>
        <a:p>
          <a:endParaRPr lang="en-US"/>
        </a:p>
      </dgm:t>
    </dgm:pt>
  </dgm:ptLst>
  <dgm:cxnLst>
    <dgm:cxn modelId="{E8CF3A25-3831-4FB5-8D64-672FC3C08D8C}" srcId="{1612419C-E980-437D-89B2-F277651898E4}" destId="{5FD0AF06-8073-4BF2-8D08-65FD599FF992}" srcOrd="0" destOrd="0" parTransId="{F2BBA15C-6A6C-4762-8CC8-308D54BB769E}" sibTransId="{3F905C46-5681-43E3-A9A1-4C991BA845E9}"/>
    <dgm:cxn modelId="{B3F8C3EF-5A40-4687-95AD-3460F0D3D7C9}" type="presOf" srcId="{3F905C46-5681-43E3-A9A1-4C991BA845E9}" destId="{1B423EA8-2F7F-46B9-9032-ACBD101EB904}" srcOrd="0" destOrd="0" presId="urn:microsoft.com/office/officeart/2016/7/layout/BasicLinearProcessNumbered"/>
    <dgm:cxn modelId="{979810FA-9B4A-4CBD-95FD-9693508AEE2F}" type="presOf" srcId="{EE33E0FB-3043-40F0-B38D-56D2FB58318B}" destId="{1E253605-8023-424D-BEA2-57829F55879D}" srcOrd="0" destOrd="0" presId="urn:microsoft.com/office/officeart/2016/7/layout/BasicLinearProcessNumbered"/>
    <dgm:cxn modelId="{DBB431CE-5EF2-4498-860D-E77452F05143}" type="presOf" srcId="{5FD0AF06-8073-4BF2-8D08-65FD599FF992}" destId="{24609397-6042-4928-A7AA-B5B0B8316D71}" srcOrd="1" destOrd="0" presId="urn:microsoft.com/office/officeart/2016/7/layout/BasicLinearProcessNumbered"/>
    <dgm:cxn modelId="{0599D51F-5812-48E4-9F6D-7A7F8367E430}" type="presOf" srcId="{1612419C-E980-437D-89B2-F277651898E4}" destId="{09B85AD0-0E28-43B5-AFF9-4E0C2AD697B5}" srcOrd="0" destOrd="0" presId="urn:microsoft.com/office/officeart/2016/7/layout/BasicLinearProcessNumbered"/>
    <dgm:cxn modelId="{043375EB-6128-4C97-8149-A69AB302790B}" type="presOf" srcId="{F1C7EBDB-2A8D-41AD-B946-A0B1975C6B26}" destId="{158DADF1-8B6E-4B94-B86D-5EC38CDE5953}" srcOrd="0" destOrd="0" presId="urn:microsoft.com/office/officeart/2016/7/layout/BasicLinearProcessNumbered"/>
    <dgm:cxn modelId="{4544EB8B-6DFA-4A72-AF31-149110283593}" type="presOf" srcId="{5FD0AF06-8073-4BF2-8D08-65FD599FF992}" destId="{A967860C-C052-406D-A4EB-DBFF75A658FB}" srcOrd="0" destOrd="0" presId="urn:microsoft.com/office/officeart/2016/7/layout/BasicLinearProcessNumbered"/>
    <dgm:cxn modelId="{EFB2F8A1-3416-4CBB-8DDF-981D51FA30A3}" srcId="{1612419C-E980-437D-89B2-F277651898E4}" destId="{6D8E4D99-8A5F-4775-A20C-2776657A6268}" srcOrd="2" destOrd="0" parTransId="{B673975A-322B-42A0-A8A7-D777D70083BA}" sibTransId="{F1C7EBDB-2A8D-41AD-B946-A0B1975C6B26}"/>
    <dgm:cxn modelId="{D9639E35-F3A5-4E69-8F39-BFFB08EFE958}" srcId="{1612419C-E980-437D-89B2-F277651898E4}" destId="{EE33E0FB-3043-40F0-B38D-56D2FB58318B}" srcOrd="1" destOrd="0" parTransId="{601F0E49-1CFB-4D3F-B247-A1F47256F287}" sibTransId="{1036F80A-F044-4933-8811-5516EE005C06}"/>
    <dgm:cxn modelId="{9179FA61-781C-4AB8-95D4-C5CBFE19F505}" type="presOf" srcId="{6D8E4D99-8A5F-4775-A20C-2776657A6268}" destId="{F764B584-225A-41C7-8C71-E87A25ED7962}" srcOrd="1" destOrd="0" presId="urn:microsoft.com/office/officeart/2016/7/layout/BasicLinearProcessNumbered"/>
    <dgm:cxn modelId="{4BD013CA-26FF-4302-A0BD-967F43DAD55B}" type="presOf" srcId="{6D8E4D99-8A5F-4775-A20C-2776657A6268}" destId="{ED482717-447B-41AB-A5EA-3F9E24D78D17}" srcOrd="0" destOrd="0" presId="urn:microsoft.com/office/officeart/2016/7/layout/BasicLinearProcessNumbered"/>
    <dgm:cxn modelId="{0C97B3F2-459D-4CA8-AD8B-4016AE384BC3}" type="presOf" srcId="{EE33E0FB-3043-40F0-B38D-56D2FB58318B}" destId="{0581E7CE-83C6-47D1-AC8C-1742992AE0C1}" srcOrd="1" destOrd="0" presId="urn:microsoft.com/office/officeart/2016/7/layout/BasicLinearProcessNumbered"/>
    <dgm:cxn modelId="{FE30FA24-F439-4947-AE82-FFA4854C0C36}" type="presOf" srcId="{1036F80A-F044-4933-8811-5516EE005C06}" destId="{AEC4D6FD-EE49-4BB5-9BC7-9059FD148807}" srcOrd="0" destOrd="0" presId="urn:microsoft.com/office/officeart/2016/7/layout/BasicLinearProcessNumbered"/>
    <dgm:cxn modelId="{35CB5346-A9AB-43D3-AF28-5C7261FF571F}" type="presParOf" srcId="{09B85AD0-0E28-43B5-AFF9-4E0C2AD697B5}" destId="{12DEDEAB-C6CA-4B51-9FE0-EFD651F7717A}" srcOrd="0" destOrd="0" presId="urn:microsoft.com/office/officeart/2016/7/layout/BasicLinearProcessNumbered"/>
    <dgm:cxn modelId="{FA8D4001-D6DC-4444-8187-26159BA659D3}" type="presParOf" srcId="{12DEDEAB-C6CA-4B51-9FE0-EFD651F7717A}" destId="{A967860C-C052-406D-A4EB-DBFF75A658FB}" srcOrd="0" destOrd="0" presId="urn:microsoft.com/office/officeart/2016/7/layout/BasicLinearProcessNumbered"/>
    <dgm:cxn modelId="{A05CB243-1335-42EC-95BD-ADD8998C933D}" type="presParOf" srcId="{12DEDEAB-C6CA-4B51-9FE0-EFD651F7717A}" destId="{1B423EA8-2F7F-46B9-9032-ACBD101EB904}" srcOrd="1" destOrd="0" presId="urn:microsoft.com/office/officeart/2016/7/layout/BasicLinearProcessNumbered"/>
    <dgm:cxn modelId="{F42F4969-54CC-4EBE-8A36-16BC03A33CC8}" type="presParOf" srcId="{12DEDEAB-C6CA-4B51-9FE0-EFD651F7717A}" destId="{096E915D-2E7C-436B-A5E4-A56E382C2BF4}" srcOrd="2" destOrd="0" presId="urn:microsoft.com/office/officeart/2016/7/layout/BasicLinearProcessNumbered"/>
    <dgm:cxn modelId="{FAC97408-46BE-42C6-B533-A140EBE3731F}" type="presParOf" srcId="{12DEDEAB-C6CA-4B51-9FE0-EFD651F7717A}" destId="{24609397-6042-4928-A7AA-B5B0B8316D71}" srcOrd="3" destOrd="0" presId="urn:microsoft.com/office/officeart/2016/7/layout/BasicLinearProcessNumbered"/>
    <dgm:cxn modelId="{3E5CB3FD-7558-4373-8C36-6D6EE0EDE3B1}" type="presParOf" srcId="{09B85AD0-0E28-43B5-AFF9-4E0C2AD697B5}" destId="{66E0845A-9398-40DB-897B-1726B2519587}" srcOrd="1" destOrd="0" presId="urn:microsoft.com/office/officeart/2016/7/layout/BasicLinearProcessNumbered"/>
    <dgm:cxn modelId="{B3867965-8559-431A-9070-63CDECE4E7B2}" type="presParOf" srcId="{09B85AD0-0E28-43B5-AFF9-4E0C2AD697B5}" destId="{45B23DCA-E632-4DD0-96DC-787B32B8AEF5}" srcOrd="2" destOrd="0" presId="urn:microsoft.com/office/officeart/2016/7/layout/BasicLinearProcessNumbered"/>
    <dgm:cxn modelId="{8DE3CFAC-5277-414E-890D-646F271EB09E}" type="presParOf" srcId="{45B23DCA-E632-4DD0-96DC-787B32B8AEF5}" destId="{1E253605-8023-424D-BEA2-57829F55879D}" srcOrd="0" destOrd="0" presId="urn:microsoft.com/office/officeart/2016/7/layout/BasicLinearProcessNumbered"/>
    <dgm:cxn modelId="{CA2A5ADF-BA30-457F-9E51-7FA7AAE2952A}" type="presParOf" srcId="{45B23DCA-E632-4DD0-96DC-787B32B8AEF5}" destId="{AEC4D6FD-EE49-4BB5-9BC7-9059FD148807}" srcOrd="1" destOrd="0" presId="urn:microsoft.com/office/officeart/2016/7/layout/BasicLinearProcessNumbered"/>
    <dgm:cxn modelId="{A84E477C-50F7-4535-9EEA-0B783139DFCD}" type="presParOf" srcId="{45B23DCA-E632-4DD0-96DC-787B32B8AEF5}" destId="{7379590F-F667-4E5E-ABD0-B962F3F0BFF8}" srcOrd="2" destOrd="0" presId="urn:microsoft.com/office/officeart/2016/7/layout/BasicLinearProcessNumbered"/>
    <dgm:cxn modelId="{B6E4DDE6-30EE-4574-8664-5FB22BDEE8F5}" type="presParOf" srcId="{45B23DCA-E632-4DD0-96DC-787B32B8AEF5}" destId="{0581E7CE-83C6-47D1-AC8C-1742992AE0C1}" srcOrd="3" destOrd="0" presId="urn:microsoft.com/office/officeart/2016/7/layout/BasicLinearProcessNumbered"/>
    <dgm:cxn modelId="{68AC7D4A-9F77-4D9E-B800-576FFA9C5690}" type="presParOf" srcId="{09B85AD0-0E28-43B5-AFF9-4E0C2AD697B5}" destId="{24AA5281-5E74-48A4-9E2E-87737F2E8A53}" srcOrd="3" destOrd="0" presId="urn:microsoft.com/office/officeart/2016/7/layout/BasicLinearProcessNumbered"/>
    <dgm:cxn modelId="{0CD5F309-592A-4734-9021-77D4EA844725}" type="presParOf" srcId="{09B85AD0-0E28-43B5-AFF9-4E0C2AD697B5}" destId="{C42E6F5D-4156-45F1-8FAF-A770714C6EB2}" srcOrd="4" destOrd="0" presId="urn:microsoft.com/office/officeart/2016/7/layout/BasicLinearProcessNumbered"/>
    <dgm:cxn modelId="{879538D2-FFC3-40D8-A480-B3A1A4BAE60D}" type="presParOf" srcId="{C42E6F5D-4156-45F1-8FAF-A770714C6EB2}" destId="{ED482717-447B-41AB-A5EA-3F9E24D78D17}" srcOrd="0" destOrd="0" presId="urn:microsoft.com/office/officeart/2016/7/layout/BasicLinearProcessNumbered"/>
    <dgm:cxn modelId="{F56E8A37-C355-41E8-A3DB-3F61A3A410C6}" type="presParOf" srcId="{C42E6F5D-4156-45F1-8FAF-A770714C6EB2}" destId="{158DADF1-8B6E-4B94-B86D-5EC38CDE5953}" srcOrd="1" destOrd="0" presId="urn:microsoft.com/office/officeart/2016/7/layout/BasicLinearProcessNumbered"/>
    <dgm:cxn modelId="{AEDA1AA4-8844-4017-844D-5469CB03A3E6}" type="presParOf" srcId="{C42E6F5D-4156-45F1-8FAF-A770714C6EB2}" destId="{F6047AC1-D18B-4F28-9E43-EFD4F4F7C49E}" srcOrd="2" destOrd="0" presId="urn:microsoft.com/office/officeart/2016/7/layout/BasicLinearProcessNumbered"/>
    <dgm:cxn modelId="{350B4688-9089-4DCC-B893-458AAFC1A9E1}" type="presParOf" srcId="{C42E6F5D-4156-45F1-8FAF-A770714C6EB2}" destId="{F764B584-225A-41C7-8C71-E87A25ED7962}" srcOrd="3" destOrd="0" presId="urn:microsoft.com/office/officeart/2016/7/layout/BasicLinear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D5A94D-97F1-4548-8E2A-26679B13436C}">
      <dsp:nvSpPr>
        <dsp:cNvPr id="0" name=""/>
        <dsp:cNvSpPr/>
      </dsp:nvSpPr>
      <dsp:spPr>
        <a:xfrm>
          <a:off x="1592764" y="1810"/>
          <a:ext cx="3615494" cy="2169296"/>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en-US" sz="3000" kern="1200" dirty="0" err="1" smtClean="0"/>
            <a:t>Ước</a:t>
          </a:r>
          <a:r>
            <a:rPr lang="en-US" sz="3000" kern="1200" dirty="0" smtClean="0"/>
            <a:t> </a:t>
          </a:r>
          <a:r>
            <a:rPr lang="en-US" sz="3000" kern="1200" dirty="0" err="1" smtClean="0"/>
            <a:t>lượng</a:t>
          </a:r>
          <a:r>
            <a:rPr lang="en-US" sz="3000" kern="1200" dirty="0" smtClean="0"/>
            <a:t> </a:t>
          </a:r>
          <a:r>
            <a:rPr lang="en-US" sz="3000" kern="1200" dirty="0" err="1" smtClean="0"/>
            <a:t>kích</a:t>
          </a:r>
          <a:r>
            <a:rPr lang="en-US" sz="3000" kern="1200" dirty="0" smtClean="0"/>
            <a:t> </a:t>
          </a:r>
          <a:r>
            <a:rPr lang="en-US" sz="3000" kern="1200" dirty="0" err="1" smtClean="0"/>
            <a:t>cơ</a:t>
          </a:r>
          <a:r>
            <a:rPr lang="en-US" sz="3000" kern="1200" dirty="0" smtClean="0"/>
            <a:t>̃ </a:t>
          </a:r>
          <a:r>
            <a:rPr lang="en-US" sz="3000" kern="1200" dirty="0" err="1" smtClean="0"/>
            <a:t>dân</a:t>
          </a:r>
          <a:r>
            <a:rPr lang="en-US" sz="3000" kern="1200" dirty="0" smtClean="0"/>
            <a:t> </a:t>
          </a:r>
          <a:r>
            <a:rPr lang="en-US" sz="3000" kern="1200" dirty="0" err="1" smtClean="0"/>
            <a:t>sô</a:t>
          </a:r>
          <a:r>
            <a:rPr lang="en-US" sz="3000" kern="1200" dirty="0" smtClean="0"/>
            <a:t>́ (</a:t>
          </a:r>
          <a:r>
            <a:rPr lang="en-US" sz="3000" kern="1200" dirty="0" err="1" smtClean="0"/>
            <a:t>mẫu</a:t>
          </a:r>
          <a:r>
            <a:rPr lang="en-US" sz="3000" kern="1200" dirty="0" smtClean="0"/>
            <a:t> </a:t>
          </a:r>
          <a:r>
            <a:rPr lang="en-US" sz="3000" kern="1200" dirty="0" err="1" smtClean="0"/>
            <a:t>sô</a:t>
          </a:r>
          <a:r>
            <a:rPr lang="en-US" sz="3000" kern="1200" dirty="0" smtClean="0"/>
            <a:t>́)</a:t>
          </a:r>
          <a:endParaRPr lang="en-MY" sz="3000" kern="1200" dirty="0"/>
        </a:p>
      </dsp:txBody>
      <dsp:txXfrm>
        <a:off x="1592764" y="1810"/>
        <a:ext cx="3615494" cy="2169296"/>
      </dsp:txXfrm>
    </dsp:sp>
    <dsp:sp modelId="{75F3E258-9213-404C-8351-5E5F23B2795C}">
      <dsp:nvSpPr>
        <dsp:cNvPr id="0" name=""/>
        <dsp:cNvSpPr/>
      </dsp:nvSpPr>
      <dsp:spPr>
        <a:xfrm>
          <a:off x="5569808" y="1810"/>
          <a:ext cx="3615494" cy="2169296"/>
        </a:xfrm>
        <a:prstGeom prst="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vi-VN" sz="3000" kern="1200" dirty="0" smtClean="0"/>
            <a:t>Xác định </a:t>
          </a:r>
          <a:r>
            <a:rPr lang="en-US" sz="3000" kern="1200" dirty="0" err="1" smtClean="0"/>
            <a:t>nhóm</a:t>
          </a:r>
          <a:r>
            <a:rPr lang="en-US" sz="3000" kern="1200" dirty="0" smtClean="0"/>
            <a:t> </a:t>
          </a:r>
          <a:r>
            <a:rPr lang="en-US" sz="3000" kern="1200" dirty="0" err="1" smtClean="0"/>
            <a:t>phu</a:t>
          </a:r>
          <a:r>
            <a:rPr lang="en-US" sz="3000" kern="1200" dirty="0" smtClean="0"/>
            <a:t>̣ </a:t>
          </a:r>
          <a:r>
            <a:rPr lang="en-US" sz="3000" kern="1200" dirty="0" err="1" smtClean="0"/>
            <a:t>nư</a:t>
          </a:r>
          <a:r>
            <a:rPr lang="en-US" sz="3000" kern="1200" dirty="0" smtClean="0"/>
            <a:t>̃ </a:t>
          </a:r>
          <a:r>
            <a:rPr lang="en-US" sz="3000" kern="1200" dirty="0" err="1" smtClean="0"/>
            <a:t>sư</a:t>
          </a:r>
          <a:r>
            <a:rPr lang="en-US" sz="3000" kern="1200" dirty="0" smtClean="0"/>
            <a:t>̉ </a:t>
          </a:r>
          <a:r>
            <a:rPr lang="en-US" sz="3000" kern="1200" dirty="0" err="1" smtClean="0"/>
            <a:t>dụng</a:t>
          </a:r>
          <a:r>
            <a:rPr lang="en-US" sz="3000" kern="1200" dirty="0" smtClean="0"/>
            <a:t> ma </a:t>
          </a:r>
          <a:r>
            <a:rPr lang="en-US" sz="3000" kern="1200" dirty="0" err="1" smtClean="0"/>
            <a:t>túy</a:t>
          </a:r>
          <a:r>
            <a:rPr lang="en-US" sz="3000" kern="1200" dirty="0" smtClean="0"/>
            <a:t> </a:t>
          </a:r>
          <a:r>
            <a:rPr lang="vi-VN" sz="3000" kern="1200" dirty="0" smtClean="0"/>
            <a:t>có nguy cơ cao và vị trí của họ</a:t>
          </a:r>
          <a:endParaRPr lang="en-MY" sz="3000" kern="1200" dirty="0"/>
        </a:p>
      </dsp:txBody>
      <dsp:txXfrm>
        <a:off x="5569808" y="1810"/>
        <a:ext cx="3615494" cy="2169296"/>
      </dsp:txXfrm>
    </dsp:sp>
    <dsp:sp modelId="{4B5ACA1B-F0E5-4B17-AEB5-333A58ADCDB5}">
      <dsp:nvSpPr>
        <dsp:cNvPr id="0" name=""/>
        <dsp:cNvSpPr/>
      </dsp:nvSpPr>
      <dsp:spPr>
        <a:xfrm>
          <a:off x="3581286" y="2532656"/>
          <a:ext cx="3615494" cy="2169296"/>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ctr" defTabSz="1333500" rtl="0">
            <a:lnSpc>
              <a:spcPct val="90000"/>
            </a:lnSpc>
            <a:spcBef>
              <a:spcPct val="0"/>
            </a:spcBef>
            <a:spcAft>
              <a:spcPct val="35000"/>
            </a:spcAft>
          </a:pPr>
          <a:r>
            <a:rPr lang="vi-VN" sz="3000" kern="1200" dirty="0" smtClean="0"/>
            <a:t>Các vị trí phân phối dịch vụ mà hầu hết mọi người đều có thể </a:t>
          </a:r>
          <a:r>
            <a:rPr lang="en-US" sz="3000" kern="1200" dirty="0" err="1" smtClean="0"/>
            <a:t>tiếp</a:t>
          </a:r>
          <a:r>
            <a:rPr lang="en-US" sz="3000" kern="1200" dirty="0" smtClean="0"/>
            <a:t> </a:t>
          </a:r>
          <a:r>
            <a:rPr lang="en-US" sz="3000" kern="1200" dirty="0" err="1" smtClean="0"/>
            <a:t>cận</a:t>
          </a:r>
          <a:r>
            <a:rPr lang="en-US" sz="3000" kern="1200" dirty="0" smtClean="0"/>
            <a:t> </a:t>
          </a:r>
          <a:r>
            <a:rPr lang="en-US" sz="3000" kern="1200" dirty="0" err="1" smtClean="0"/>
            <a:t>với</a:t>
          </a:r>
          <a:r>
            <a:rPr lang="en-US" sz="3000" kern="1200" dirty="0" smtClean="0"/>
            <a:t> WID</a:t>
          </a:r>
          <a:endParaRPr lang="en-US" sz="3000" kern="1200" dirty="0"/>
        </a:p>
      </dsp:txBody>
      <dsp:txXfrm>
        <a:off x="3581286" y="2532656"/>
        <a:ext cx="3615494" cy="21692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6372A2-9DE4-497B-B89E-363CB0E769C8}">
      <dsp:nvSpPr>
        <dsp:cNvPr id="0" name=""/>
        <dsp:cNvSpPr/>
      </dsp:nvSpPr>
      <dsp:spPr>
        <a:xfrm>
          <a:off x="8567186" y="2946898"/>
          <a:ext cx="503785" cy="541569"/>
        </a:xfrm>
        <a:custGeom>
          <a:avLst/>
          <a:gdLst/>
          <a:ahLst/>
          <a:cxnLst/>
          <a:rect l="0" t="0" r="0" b="0"/>
          <a:pathLst>
            <a:path>
              <a:moveTo>
                <a:pt x="0" y="0"/>
              </a:moveTo>
              <a:lnTo>
                <a:pt x="251892" y="0"/>
              </a:lnTo>
              <a:lnTo>
                <a:pt x="251892" y="541569"/>
              </a:lnTo>
              <a:lnTo>
                <a:pt x="503785" y="541569"/>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6157F78-1BF6-46F1-B290-B5D3E5D0F6CD}">
      <dsp:nvSpPr>
        <dsp:cNvPr id="0" name=""/>
        <dsp:cNvSpPr/>
      </dsp:nvSpPr>
      <dsp:spPr>
        <a:xfrm>
          <a:off x="8567186" y="2405329"/>
          <a:ext cx="503785" cy="541569"/>
        </a:xfrm>
        <a:custGeom>
          <a:avLst/>
          <a:gdLst/>
          <a:ahLst/>
          <a:cxnLst/>
          <a:rect l="0" t="0" r="0" b="0"/>
          <a:pathLst>
            <a:path>
              <a:moveTo>
                <a:pt x="0" y="541569"/>
              </a:moveTo>
              <a:lnTo>
                <a:pt x="251892" y="541569"/>
              </a:lnTo>
              <a:lnTo>
                <a:pt x="251892" y="0"/>
              </a:lnTo>
              <a:lnTo>
                <a:pt x="503785"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7E63FF5-E1A8-4685-A53C-BBD2A03E8E90}">
      <dsp:nvSpPr>
        <dsp:cNvPr id="0" name=""/>
        <dsp:cNvSpPr/>
      </dsp:nvSpPr>
      <dsp:spPr>
        <a:xfrm>
          <a:off x="5544472" y="2901178"/>
          <a:ext cx="503785" cy="91440"/>
        </a:xfrm>
        <a:custGeom>
          <a:avLst/>
          <a:gdLst/>
          <a:ahLst/>
          <a:cxnLst/>
          <a:rect l="0" t="0" r="0" b="0"/>
          <a:pathLst>
            <a:path>
              <a:moveTo>
                <a:pt x="0" y="45720"/>
              </a:moveTo>
              <a:lnTo>
                <a:pt x="503785"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792925A-6265-415E-8368-10C9F3862E27}">
      <dsp:nvSpPr>
        <dsp:cNvPr id="0" name=""/>
        <dsp:cNvSpPr/>
      </dsp:nvSpPr>
      <dsp:spPr>
        <a:xfrm>
          <a:off x="2521758" y="2134544"/>
          <a:ext cx="503785" cy="812354"/>
        </a:xfrm>
        <a:custGeom>
          <a:avLst/>
          <a:gdLst/>
          <a:ahLst/>
          <a:cxnLst/>
          <a:rect l="0" t="0" r="0" b="0"/>
          <a:pathLst>
            <a:path>
              <a:moveTo>
                <a:pt x="0" y="0"/>
              </a:moveTo>
              <a:lnTo>
                <a:pt x="251892" y="0"/>
              </a:lnTo>
              <a:lnTo>
                <a:pt x="251892" y="812354"/>
              </a:lnTo>
              <a:lnTo>
                <a:pt x="503785" y="81235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703F2DD-BDB8-49B0-B208-840914A4A17C}">
      <dsp:nvSpPr>
        <dsp:cNvPr id="0" name=""/>
        <dsp:cNvSpPr/>
      </dsp:nvSpPr>
      <dsp:spPr>
        <a:xfrm>
          <a:off x="8567186" y="1276469"/>
          <a:ext cx="503785" cy="91440"/>
        </a:xfrm>
        <a:custGeom>
          <a:avLst/>
          <a:gdLst/>
          <a:ahLst/>
          <a:cxnLst/>
          <a:rect l="0" t="0" r="0" b="0"/>
          <a:pathLst>
            <a:path>
              <a:moveTo>
                <a:pt x="0" y="45720"/>
              </a:moveTo>
              <a:lnTo>
                <a:pt x="503785" y="4572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9E28CB0-EFF3-47F6-B354-6E63215A2286}">
      <dsp:nvSpPr>
        <dsp:cNvPr id="0" name=""/>
        <dsp:cNvSpPr/>
      </dsp:nvSpPr>
      <dsp:spPr>
        <a:xfrm>
          <a:off x="5544472" y="1276469"/>
          <a:ext cx="503785" cy="91440"/>
        </a:xfrm>
        <a:custGeom>
          <a:avLst/>
          <a:gdLst/>
          <a:ahLst/>
          <a:cxnLst/>
          <a:rect l="0" t="0" r="0" b="0"/>
          <a:pathLst>
            <a:path>
              <a:moveTo>
                <a:pt x="0" y="45720"/>
              </a:moveTo>
              <a:lnTo>
                <a:pt x="503785" y="45720"/>
              </a:lnTo>
            </a:path>
          </a:pathLst>
        </a:custGeom>
        <a:noFill/>
        <a:ln w="12700" cap="flat" cmpd="sng" algn="ctr">
          <a:solidFill>
            <a:schemeClr val="accent4">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67ECD98-EBA9-434F-8E2E-7FB3C5AA6D44}">
      <dsp:nvSpPr>
        <dsp:cNvPr id="0" name=""/>
        <dsp:cNvSpPr/>
      </dsp:nvSpPr>
      <dsp:spPr>
        <a:xfrm>
          <a:off x="2521758" y="1322189"/>
          <a:ext cx="503785" cy="812354"/>
        </a:xfrm>
        <a:custGeom>
          <a:avLst/>
          <a:gdLst/>
          <a:ahLst/>
          <a:cxnLst/>
          <a:rect l="0" t="0" r="0" b="0"/>
          <a:pathLst>
            <a:path>
              <a:moveTo>
                <a:pt x="0" y="812354"/>
              </a:moveTo>
              <a:lnTo>
                <a:pt x="251892" y="812354"/>
              </a:lnTo>
              <a:lnTo>
                <a:pt x="251892" y="0"/>
              </a:lnTo>
              <a:lnTo>
                <a:pt x="503785" y="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566F293-2897-44BD-A550-DB159139EDB0}">
      <dsp:nvSpPr>
        <dsp:cNvPr id="0" name=""/>
        <dsp:cNvSpPr/>
      </dsp:nvSpPr>
      <dsp:spPr>
        <a:xfrm>
          <a:off x="2830" y="1750407"/>
          <a:ext cx="2518928" cy="768273"/>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vi-VN" sz="2000" kern="1200" dirty="0" smtClean="0"/>
            <a:t>Ư</a:t>
          </a:r>
          <a:r>
            <a:rPr lang="en-MY" sz="2000" kern="1200" dirty="0" err="1" smtClean="0"/>
            <a:t>ớc</a:t>
          </a:r>
          <a:r>
            <a:rPr lang="en-MY" sz="2000" kern="1200" dirty="0" smtClean="0"/>
            <a:t> </a:t>
          </a:r>
          <a:r>
            <a:rPr lang="en-MY" sz="2000" kern="1200" dirty="0" err="1" smtClean="0"/>
            <a:t>lượng</a:t>
          </a:r>
          <a:r>
            <a:rPr lang="en-MY" sz="2000" kern="1200" dirty="0" smtClean="0"/>
            <a:t> </a:t>
          </a:r>
          <a:r>
            <a:rPr lang="en-MY" sz="2000" kern="1200" dirty="0" err="1" smtClean="0"/>
            <a:t>kích</a:t>
          </a:r>
          <a:r>
            <a:rPr lang="en-MY" sz="2000" kern="1200" dirty="0" smtClean="0"/>
            <a:t> </a:t>
          </a:r>
          <a:r>
            <a:rPr lang="en-MY" sz="2000" kern="1200" dirty="0" err="1" smtClean="0"/>
            <a:t>cơ</a:t>
          </a:r>
          <a:r>
            <a:rPr lang="en-MY" sz="2000" kern="1200" dirty="0" smtClean="0"/>
            <a:t>̃ </a:t>
          </a:r>
          <a:r>
            <a:rPr lang="en-MY" sz="2000" kern="1200" dirty="0" err="1" smtClean="0"/>
            <a:t>quốc</a:t>
          </a:r>
          <a:r>
            <a:rPr lang="en-MY" sz="2000" kern="1200" dirty="0" smtClean="0"/>
            <a:t> </a:t>
          </a:r>
          <a:r>
            <a:rPr lang="en-MY" sz="2000" kern="1200" dirty="0" err="1" smtClean="0"/>
            <a:t>gia</a:t>
          </a:r>
          <a:endParaRPr lang="en-GB" sz="2000" kern="1200" dirty="0"/>
        </a:p>
      </dsp:txBody>
      <dsp:txXfrm>
        <a:off x="2830" y="1750407"/>
        <a:ext cx="2518928" cy="768273"/>
      </dsp:txXfrm>
    </dsp:sp>
    <dsp:sp modelId="{E8BF9052-9B15-4E57-B06A-985E04F3EAE4}">
      <dsp:nvSpPr>
        <dsp:cNvPr id="0" name=""/>
        <dsp:cNvSpPr/>
      </dsp:nvSpPr>
      <dsp:spPr>
        <a:xfrm>
          <a:off x="3025544" y="938053"/>
          <a:ext cx="2518928" cy="76827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Sẵn</a:t>
          </a:r>
          <a:r>
            <a:rPr lang="en-GB" sz="2000" kern="1200" dirty="0" smtClean="0"/>
            <a:t> có</a:t>
          </a:r>
          <a:endParaRPr lang="en-GB" sz="2000" kern="1200" dirty="0"/>
        </a:p>
      </dsp:txBody>
      <dsp:txXfrm>
        <a:off x="3025544" y="938053"/>
        <a:ext cx="2518928" cy="768273"/>
      </dsp:txXfrm>
    </dsp:sp>
    <dsp:sp modelId="{94E41DB1-6BCA-414F-A1E2-911CBDFCF45D}">
      <dsp:nvSpPr>
        <dsp:cNvPr id="0" name=""/>
        <dsp:cNvSpPr/>
      </dsp:nvSpPr>
      <dsp:spPr>
        <a:xfrm>
          <a:off x="6048258" y="938053"/>
          <a:ext cx="2518928" cy="76827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Tỉnh</a:t>
          </a:r>
          <a:r>
            <a:rPr lang="en-GB" sz="2000" kern="1200" dirty="0" smtClean="0"/>
            <a:t> </a:t>
          </a:r>
          <a:r>
            <a:rPr lang="en-GB" sz="2000" kern="1200" dirty="0" err="1" smtClean="0"/>
            <a:t>thành</a:t>
          </a:r>
          <a:r>
            <a:rPr lang="en-GB" sz="2000" kern="1200" dirty="0" smtClean="0"/>
            <a:t>/</a:t>
          </a:r>
          <a:r>
            <a:rPr lang="en-GB" sz="2000" kern="1200" dirty="0" err="1" smtClean="0"/>
            <a:t>quận</a:t>
          </a:r>
          <a:r>
            <a:rPr lang="en-GB" sz="2000" kern="1200" dirty="0" smtClean="0"/>
            <a:t> </a:t>
          </a:r>
          <a:r>
            <a:rPr lang="en-GB" sz="2000" kern="1200" dirty="0" err="1" smtClean="0"/>
            <a:t>huyện</a:t>
          </a:r>
          <a:endParaRPr lang="en-GB" sz="2000" kern="1200" dirty="0"/>
        </a:p>
      </dsp:txBody>
      <dsp:txXfrm>
        <a:off x="6048258" y="938053"/>
        <a:ext cx="2518928" cy="768273"/>
      </dsp:txXfrm>
    </dsp:sp>
    <dsp:sp modelId="{74051974-DE96-4B11-9304-990EFDBEB431}">
      <dsp:nvSpPr>
        <dsp:cNvPr id="0" name=""/>
        <dsp:cNvSpPr/>
      </dsp:nvSpPr>
      <dsp:spPr>
        <a:xfrm>
          <a:off x="9070972" y="938053"/>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Sư</a:t>
          </a:r>
          <a:r>
            <a:rPr lang="en-GB" sz="2000" kern="1200" dirty="0" smtClean="0"/>
            <a:t>̉ </a:t>
          </a:r>
          <a:r>
            <a:rPr lang="en-GB" sz="2000" kern="1200" dirty="0" err="1" smtClean="0"/>
            <a:t>dụng</a:t>
          </a:r>
          <a:r>
            <a:rPr lang="en-GB" sz="2000" kern="1200" dirty="0" smtClean="0"/>
            <a:t> </a:t>
          </a:r>
          <a:r>
            <a:rPr lang="en-GB" sz="2000" kern="1200" dirty="0" err="1" smtClean="0"/>
            <a:t>các</a:t>
          </a:r>
          <a:r>
            <a:rPr lang="en-GB" sz="2000" kern="1200" dirty="0" smtClean="0"/>
            <a:t> </a:t>
          </a:r>
          <a:r>
            <a:rPr lang="en-GB" sz="2000" kern="1200" dirty="0" err="1" smtClean="0"/>
            <a:t>dư</a:t>
          </a:r>
          <a:r>
            <a:rPr lang="en-GB" sz="2000" kern="1200" dirty="0" smtClean="0"/>
            <a:t>̃ </a:t>
          </a:r>
          <a:r>
            <a:rPr lang="en-GB" sz="2000" kern="1200" dirty="0" err="1" smtClean="0"/>
            <a:t>liệu</a:t>
          </a:r>
          <a:r>
            <a:rPr lang="en-GB" sz="2000" kern="1200" dirty="0" smtClean="0"/>
            <a:t> </a:t>
          </a:r>
          <a:r>
            <a:rPr lang="en-GB" sz="2000" kern="1200" dirty="0" err="1" smtClean="0"/>
            <a:t>nền</a:t>
          </a:r>
          <a:r>
            <a:rPr lang="en-GB" sz="2000" kern="1200" dirty="0" smtClean="0"/>
            <a:t> </a:t>
          </a:r>
          <a:r>
            <a:rPr lang="en-GB" sz="2000" kern="1200" dirty="0" err="1" smtClean="0"/>
            <a:t>đê</a:t>
          </a:r>
          <a:r>
            <a:rPr lang="en-GB" sz="2000" kern="1200" dirty="0" smtClean="0"/>
            <a:t>̉ </a:t>
          </a:r>
          <a:r>
            <a:rPr lang="en-GB" sz="2000" kern="1200" dirty="0" err="1" smtClean="0"/>
            <a:t>thiết</a:t>
          </a:r>
          <a:r>
            <a:rPr lang="en-GB" sz="2000" kern="1200" dirty="0" smtClean="0"/>
            <a:t> </a:t>
          </a:r>
          <a:r>
            <a:rPr lang="en-GB" sz="2000" kern="1200" dirty="0" err="1" smtClean="0"/>
            <a:t>lập</a:t>
          </a:r>
          <a:r>
            <a:rPr lang="en-GB" sz="2000" kern="1200" dirty="0" smtClean="0"/>
            <a:t> </a:t>
          </a:r>
          <a:r>
            <a:rPr lang="en-GB" sz="2000" kern="1200" dirty="0" err="1" smtClean="0"/>
            <a:t>mục</a:t>
          </a:r>
          <a:r>
            <a:rPr lang="en-GB" sz="2000" kern="1200" dirty="0" smtClean="0"/>
            <a:t> </a:t>
          </a:r>
          <a:r>
            <a:rPr lang="en-GB" sz="2000" kern="1200" dirty="0" err="1" smtClean="0"/>
            <a:t>tiêu</a:t>
          </a:r>
          <a:endParaRPr lang="en-GB" sz="2000" kern="1200" dirty="0"/>
        </a:p>
      </dsp:txBody>
      <dsp:txXfrm>
        <a:off x="9070972" y="938053"/>
        <a:ext cx="2518928" cy="768273"/>
      </dsp:txXfrm>
    </dsp:sp>
    <dsp:sp modelId="{58128911-1798-4B34-A67D-9C41EDDD1385}">
      <dsp:nvSpPr>
        <dsp:cNvPr id="0" name=""/>
        <dsp:cNvSpPr/>
      </dsp:nvSpPr>
      <dsp:spPr>
        <a:xfrm>
          <a:off x="3025544" y="2562762"/>
          <a:ext cx="2518928" cy="768273"/>
        </a:xfrm>
        <a:prstGeom prst="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GB" sz="2000" kern="1200" dirty="0" err="1" smtClean="0"/>
            <a:t>Không</a:t>
          </a:r>
          <a:r>
            <a:rPr lang="en-GB" sz="2000" kern="1200" dirty="0" smtClean="0"/>
            <a:t> </a:t>
          </a:r>
          <a:r>
            <a:rPr lang="en-GB" sz="2000" kern="1200" dirty="0" err="1" smtClean="0"/>
            <a:t>sẵn</a:t>
          </a:r>
          <a:r>
            <a:rPr lang="en-GB" sz="2000" kern="1200" dirty="0" smtClean="0"/>
            <a:t> có  </a:t>
          </a:r>
          <a:endParaRPr lang="en-GB" sz="2000" kern="1200" dirty="0"/>
        </a:p>
      </dsp:txBody>
      <dsp:txXfrm>
        <a:off x="3025544" y="2562762"/>
        <a:ext cx="2518928" cy="768273"/>
      </dsp:txXfrm>
    </dsp:sp>
    <dsp:sp modelId="{4624D957-4117-4357-AA66-430F07C49745}">
      <dsp:nvSpPr>
        <dsp:cNvPr id="0" name=""/>
        <dsp:cNvSpPr/>
      </dsp:nvSpPr>
      <dsp:spPr>
        <a:xfrm>
          <a:off x="6048258" y="2562762"/>
          <a:ext cx="2518928" cy="768273"/>
        </a:xfrm>
        <a:prstGeom prst="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MY" sz="2000" kern="1200" dirty="0" err="1" smtClean="0"/>
            <a:t>Ve</a:t>
          </a:r>
          <a:r>
            <a:rPr lang="en-MY" sz="2000" kern="1200" dirty="0" smtClean="0"/>
            <a:t>̃ </a:t>
          </a:r>
          <a:r>
            <a:rPr lang="en-MY" sz="2000" kern="1200" dirty="0" err="1" smtClean="0"/>
            <a:t>bản</a:t>
          </a:r>
          <a:r>
            <a:rPr lang="en-MY" sz="2000" kern="1200" dirty="0" smtClean="0"/>
            <a:t> </a:t>
          </a:r>
          <a:r>
            <a:rPr lang="en-MY" sz="2000" kern="1200" dirty="0" err="1" smtClean="0"/>
            <a:t>đô</a:t>
          </a:r>
          <a:r>
            <a:rPr lang="en-MY" sz="2000" kern="1200" dirty="0" smtClean="0"/>
            <a:t>̀ </a:t>
          </a:r>
          <a:r>
            <a:rPr lang="en-MY" sz="2000" kern="1200" dirty="0" err="1" smtClean="0"/>
            <a:t>cộng</a:t>
          </a:r>
          <a:r>
            <a:rPr lang="en-MY" sz="2000" kern="1200" dirty="0" smtClean="0"/>
            <a:t> </a:t>
          </a:r>
          <a:r>
            <a:rPr lang="en-MY" sz="2000" kern="1200" dirty="0" err="1" smtClean="0"/>
            <a:t>đồng</a:t>
          </a:r>
          <a:endParaRPr lang="en-GB" sz="2000" kern="1200" dirty="0"/>
        </a:p>
      </dsp:txBody>
      <dsp:txXfrm>
        <a:off x="6048258" y="2562762"/>
        <a:ext cx="2518928" cy="768273"/>
      </dsp:txXfrm>
    </dsp:sp>
    <dsp:sp modelId="{79527E07-FD02-4C69-9D5E-C407C2BA6F64}">
      <dsp:nvSpPr>
        <dsp:cNvPr id="0" name=""/>
        <dsp:cNvSpPr/>
      </dsp:nvSpPr>
      <dsp:spPr>
        <a:xfrm>
          <a:off x="9070972" y="2021192"/>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MY" sz="2000" kern="1200" dirty="0" err="1" smtClean="0"/>
            <a:t>Dư</a:t>
          </a:r>
          <a:r>
            <a:rPr lang="en-MY" sz="2000" kern="1200" dirty="0" smtClean="0"/>
            <a:t>̃ </a:t>
          </a:r>
          <a:r>
            <a:rPr lang="en-MY" sz="2000" kern="1200" dirty="0" err="1" smtClean="0"/>
            <a:t>liệu</a:t>
          </a:r>
          <a:r>
            <a:rPr lang="en-MY" sz="2000" kern="1200" dirty="0" smtClean="0"/>
            <a:t> </a:t>
          </a:r>
          <a:r>
            <a:rPr lang="en-MY" sz="2000" kern="1200" dirty="0" err="1" smtClean="0"/>
            <a:t>vê</a:t>
          </a:r>
          <a:r>
            <a:rPr lang="en-MY" sz="2000" kern="1200" dirty="0" smtClean="0"/>
            <a:t>̀ </a:t>
          </a:r>
          <a:r>
            <a:rPr lang="en-MY" sz="2000" kern="1200" dirty="0" err="1" smtClean="0"/>
            <a:t>địa</a:t>
          </a:r>
          <a:r>
            <a:rPr lang="en-MY" sz="2000" kern="1200" dirty="0" smtClean="0"/>
            <a:t> </a:t>
          </a:r>
          <a:r>
            <a:rPr lang="en-MY" sz="2000" kern="1200" dirty="0" err="1" smtClean="0"/>
            <a:t>ly</a:t>
          </a:r>
          <a:r>
            <a:rPr lang="en-MY" sz="2000" kern="1200" dirty="0" smtClean="0"/>
            <a:t>́  (</a:t>
          </a:r>
          <a:r>
            <a:rPr lang="en-MY" sz="2000" kern="1200" dirty="0" err="1" smtClean="0"/>
            <a:t>khu</a:t>
          </a:r>
          <a:r>
            <a:rPr lang="en-MY" sz="2000" kern="1200" dirty="0" smtClean="0"/>
            <a:t> </a:t>
          </a:r>
          <a:r>
            <a:rPr lang="en-MY" sz="2000" kern="1200" dirty="0" err="1" smtClean="0"/>
            <a:t>tru</a:t>
          </a:r>
          <a:r>
            <a:rPr lang="en-MY" sz="2000" kern="1200" dirty="0" smtClean="0"/>
            <a:t>́ </a:t>
          </a:r>
          <a:r>
            <a:rPr lang="en-MY" sz="2000" kern="1200" dirty="0" err="1" smtClean="0"/>
            <a:t>theo</a:t>
          </a:r>
          <a:r>
            <a:rPr lang="en-MY" sz="2000" kern="1200" dirty="0" smtClean="0"/>
            <a:t> </a:t>
          </a:r>
          <a:r>
            <a:rPr lang="en-MY" sz="2000" kern="1200" dirty="0" err="1" smtClean="0"/>
            <a:t>địa</a:t>
          </a:r>
          <a:r>
            <a:rPr lang="en-MY" sz="2000" kern="1200" dirty="0" smtClean="0"/>
            <a:t> </a:t>
          </a:r>
          <a:r>
            <a:rPr lang="en-MY" sz="2000" kern="1200" dirty="0" err="1" smtClean="0"/>
            <a:t>phương</a:t>
          </a:r>
          <a:r>
            <a:rPr lang="en-MY" sz="2000" kern="1200" dirty="0" smtClean="0"/>
            <a:t>)</a:t>
          </a:r>
          <a:endParaRPr lang="en-GB" sz="2000" kern="1200" dirty="0"/>
        </a:p>
      </dsp:txBody>
      <dsp:txXfrm>
        <a:off x="9070972" y="2021192"/>
        <a:ext cx="2518928" cy="768273"/>
      </dsp:txXfrm>
    </dsp:sp>
    <dsp:sp modelId="{776AB052-78E0-46F0-B0DC-D2C564936A06}">
      <dsp:nvSpPr>
        <dsp:cNvPr id="0" name=""/>
        <dsp:cNvSpPr/>
      </dsp:nvSpPr>
      <dsp:spPr>
        <a:xfrm>
          <a:off x="9070972" y="3104331"/>
          <a:ext cx="2518928" cy="768273"/>
        </a:xfrm>
        <a:prstGeom prst="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MY" sz="2000" kern="1200" dirty="0" err="1" smtClean="0"/>
            <a:t>Mạng</a:t>
          </a:r>
          <a:r>
            <a:rPr lang="en-MY" sz="2000" kern="1200" dirty="0" smtClean="0"/>
            <a:t> </a:t>
          </a:r>
          <a:r>
            <a:rPr lang="en-MY" sz="2000" kern="1200" dirty="0" err="1" smtClean="0"/>
            <a:t>lưới</a:t>
          </a:r>
          <a:r>
            <a:rPr lang="en-MY" sz="2000" kern="1200" dirty="0" smtClean="0"/>
            <a:t> </a:t>
          </a:r>
          <a:r>
            <a:rPr lang="en-MY" sz="2000" kern="1200" dirty="0" err="1" smtClean="0"/>
            <a:t>những</a:t>
          </a:r>
          <a:r>
            <a:rPr lang="en-MY" sz="2000" kern="1200" dirty="0" smtClean="0"/>
            <a:t> </a:t>
          </a:r>
          <a:r>
            <a:rPr lang="en-MY" sz="2000" kern="1200" dirty="0" err="1" smtClean="0"/>
            <a:t>phu</a:t>
          </a:r>
          <a:r>
            <a:rPr lang="en-MY" sz="2000" kern="1200" dirty="0" smtClean="0"/>
            <a:t>̣ </a:t>
          </a:r>
          <a:r>
            <a:rPr lang="en-MY" sz="2000" kern="1200" dirty="0" err="1" smtClean="0"/>
            <a:t>nư</a:t>
          </a:r>
          <a:r>
            <a:rPr lang="en-MY" sz="2000" kern="1200" dirty="0" smtClean="0"/>
            <a:t>̃ </a:t>
          </a:r>
          <a:r>
            <a:rPr lang="en-MY" sz="2000" kern="1200" dirty="0" err="1" smtClean="0"/>
            <a:t>sư</a:t>
          </a:r>
          <a:r>
            <a:rPr lang="en-MY" sz="2000" kern="1200" dirty="0" smtClean="0"/>
            <a:t>̉ </a:t>
          </a:r>
          <a:r>
            <a:rPr lang="en-MY" sz="2000" kern="1200" dirty="0" err="1" smtClean="0"/>
            <a:t>dụng</a:t>
          </a:r>
          <a:r>
            <a:rPr lang="en-MY" sz="2000" kern="1200" dirty="0" smtClean="0"/>
            <a:t> ma </a:t>
          </a:r>
          <a:r>
            <a:rPr lang="en-MY" sz="2000" kern="1200" dirty="0" err="1" smtClean="0"/>
            <a:t>túy</a:t>
          </a:r>
          <a:r>
            <a:rPr lang="en-MY" sz="2000" kern="1200" dirty="0" smtClean="0"/>
            <a:t> </a:t>
          </a:r>
          <a:endParaRPr lang="en-GB" sz="2000" kern="1200" dirty="0"/>
        </a:p>
      </dsp:txBody>
      <dsp:txXfrm>
        <a:off x="9070972" y="3104331"/>
        <a:ext cx="2518928" cy="7682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FA245E-594E-4CC8-BF7C-E078B7CAFFBD}">
      <dsp:nvSpPr>
        <dsp:cNvPr id="0" name=""/>
        <dsp:cNvSpPr/>
      </dsp:nvSpPr>
      <dsp:spPr>
        <a:xfrm>
          <a:off x="5308" y="7893"/>
          <a:ext cx="5360491" cy="1188000"/>
        </a:xfrm>
        <a:prstGeom prst="chevron">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MY" sz="2200" kern="1200" dirty="0" err="1" smtClean="0"/>
            <a:t>Dư</a:t>
          </a:r>
          <a:r>
            <a:rPr lang="en-MY" sz="2200" kern="1200" dirty="0" smtClean="0"/>
            <a:t>̃ </a:t>
          </a:r>
          <a:r>
            <a:rPr lang="en-MY" sz="2200" kern="1200" dirty="0" err="1" smtClean="0"/>
            <a:t>liệu</a:t>
          </a:r>
          <a:r>
            <a:rPr lang="en-MY" sz="2200" kern="1200" dirty="0" smtClean="0"/>
            <a:t> </a:t>
          </a:r>
          <a:r>
            <a:rPr lang="en-MY" sz="2200" kern="1200" dirty="0" err="1" smtClean="0"/>
            <a:t>định</a:t>
          </a:r>
          <a:r>
            <a:rPr lang="en-MY" sz="2200" kern="1200" dirty="0" smtClean="0"/>
            <a:t> </a:t>
          </a:r>
          <a:r>
            <a:rPr lang="en-MY" sz="2200" kern="1200" dirty="0" err="1" smtClean="0"/>
            <a:t>tính</a:t>
          </a:r>
          <a:endParaRPr lang="en-MY" sz="2200" kern="1200" dirty="0"/>
        </a:p>
      </dsp:txBody>
      <dsp:txXfrm>
        <a:off x="599308" y="7893"/>
        <a:ext cx="4172491" cy="1188000"/>
      </dsp:txXfrm>
    </dsp:sp>
    <dsp:sp modelId="{B38B6ED9-D4A6-45E5-A38B-7B3F960EB519}">
      <dsp:nvSpPr>
        <dsp:cNvPr id="0" name=""/>
        <dsp:cNvSpPr/>
      </dsp:nvSpPr>
      <dsp:spPr>
        <a:xfrm>
          <a:off x="5308" y="1344393"/>
          <a:ext cx="4288393" cy="2728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ct val="15000"/>
            </a:spcAft>
            <a:buChar char="••"/>
          </a:pPr>
          <a:r>
            <a:rPr lang="en-MY" sz="2200" b="0" kern="1200" dirty="0" err="1" smtClean="0"/>
            <a:t>Các</a:t>
          </a:r>
          <a:r>
            <a:rPr lang="en-MY" sz="2200" b="0" kern="1200" dirty="0" smtClean="0"/>
            <a:t> </a:t>
          </a:r>
          <a:r>
            <a:rPr lang="en-MY" sz="2200" b="0" kern="1200" dirty="0" err="1" smtClean="0"/>
            <a:t>điều</a:t>
          </a:r>
          <a:r>
            <a:rPr lang="en-MY" sz="2200" b="0" kern="1200" dirty="0" smtClean="0"/>
            <a:t> </a:t>
          </a:r>
          <a:r>
            <a:rPr lang="en-MY" sz="2200" b="0" kern="1200" dirty="0" err="1" smtClean="0"/>
            <a:t>tra</a:t>
          </a:r>
          <a:r>
            <a:rPr lang="en-MY" sz="2200" b="0" kern="1200" dirty="0" smtClean="0"/>
            <a:t>/</a:t>
          </a:r>
          <a:r>
            <a:rPr lang="en-MY" sz="2200" b="0" kern="1200" dirty="0" err="1" smtClean="0"/>
            <a:t>khảo</a:t>
          </a:r>
          <a:r>
            <a:rPr lang="en-MY" sz="2200" b="0" kern="1200" dirty="0" smtClean="0"/>
            <a:t> </a:t>
          </a:r>
          <a:r>
            <a:rPr lang="en-MY" sz="2200" b="0" kern="1200" dirty="0" err="1" smtClean="0"/>
            <a:t>sát</a:t>
          </a:r>
          <a:endParaRPr lang="en-MY" sz="2200" b="0" kern="1200" dirty="0"/>
        </a:p>
        <a:p>
          <a:pPr marL="228600" lvl="1" indent="-228600" algn="l" defTabSz="977900">
            <a:lnSpc>
              <a:spcPct val="90000"/>
            </a:lnSpc>
            <a:spcBef>
              <a:spcPct val="0"/>
            </a:spcBef>
            <a:spcAft>
              <a:spcPct val="15000"/>
            </a:spcAft>
            <a:buChar char="••"/>
          </a:pPr>
          <a:r>
            <a:rPr lang="en-MY" sz="2200" b="0" kern="1200" dirty="0" err="1" smtClean="0"/>
            <a:t>Các</a:t>
          </a:r>
          <a:r>
            <a:rPr lang="en-MY" sz="2200" b="0" kern="1200" dirty="0" smtClean="0"/>
            <a:t> </a:t>
          </a:r>
          <a:r>
            <a:rPr lang="en-MY" sz="2200" b="0" kern="1200" dirty="0" err="1" smtClean="0"/>
            <a:t>bô</a:t>
          </a:r>
          <a:r>
            <a:rPr lang="en-MY" sz="2200" b="0" kern="1200" dirty="0" smtClean="0"/>
            <a:t>̣ </a:t>
          </a:r>
          <a:r>
            <a:rPr lang="en-MY" sz="2200" b="0" kern="1200" dirty="0" err="1" smtClean="0"/>
            <a:t>câu</a:t>
          </a:r>
          <a:r>
            <a:rPr lang="en-MY" sz="2200" b="0" kern="1200" dirty="0" smtClean="0"/>
            <a:t> </a:t>
          </a:r>
          <a:r>
            <a:rPr lang="en-MY" sz="2200" b="0" kern="1200" dirty="0" err="1" smtClean="0"/>
            <a:t>hỏi</a:t>
          </a:r>
          <a:endParaRPr lang="en-MY" sz="2200" b="0" kern="1200" dirty="0"/>
        </a:p>
        <a:p>
          <a:pPr marL="228600" lvl="1" indent="-228600" algn="l" defTabSz="977900">
            <a:lnSpc>
              <a:spcPct val="90000"/>
            </a:lnSpc>
            <a:spcBef>
              <a:spcPct val="0"/>
            </a:spcBef>
            <a:spcAft>
              <a:spcPct val="15000"/>
            </a:spcAft>
            <a:buChar char="••"/>
          </a:pPr>
          <a:r>
            <a:rPr lang="en-MY" sz="2200" b="0" kern="1200" dirty="0" err="1" smtClean="0"/>
            <a:t>Các</a:t>
          </a:r>
          <a:r>
            <a:rPr lang="en-MY" sz="2200" b="0" kern="1200" dirty="0" smtClean="0"/>
            <a:t> </a:t>
          </a:r>
          <a:r>
            <a:rPr lang="en-MY" sz="2200" b="0" kern="1200" dirty="0" err="1" smtClean="0"/>
            <a:t>nhóm</a:t>
          </a:r>
          <a:r>
            <a:rPr lang="en-MY" sz="2200" b="0" kern="1200" dirty="0" smtClean="0"/>
            <a:t> </a:t>
          </a:r>
          <a:r>
            <a:rPr lang="en-MY" sz="2200" b="0" kern="1200" dirty="0" err="1" smtClean="0"/>
            <a:t>trọng</a:t>
          </a:r>
          <a:r>
            <a:rPr lang="en-MY" sz="2200" b="0" kern="1200" dirty="0" smtClean="0"/>
            <a:t> </a:t>
          </a:r>
          <a:r>
            <a:rPr lang="en-MY" sz="2200" b="0" kern="1200" dirty="0" err="1" smtClean="0"/>
            <a:t>tâm</a:t>
          </a:r>
          <a:endParaRPr lang="en-MY" sz="2200" b="0" kern="1200" dirty="0"/>
        </a:p>
        <a:p>
          <a:pPr marL="228600" lvl="1" indent="-228600" algn="l" defTabSz="977900">
            <a:lnSpc>
              <a:spcPct val="90000"/>
            </a:lnSpc>
            <a:spcBef>
              <a:spcPct val="0"/>
            </a:spcBef>
            <a:spcAft>
              <a:spcPct val="15000"/>
            </a:spcAft>
            <a:buChar char="••"/>
          </a:pPr>
          <a:r>
            <a:rPr lang="en-MY" sz="2200" b="0" kern="1200" dirty="0" err="1" smtClean="0"/>
            <a:t>Các</a:t>
          </a:r>
          <a:r>
            <a:rPr lang="en-MY" sz="2200" b="0" kern="1200" dirty="0" smtClean="0"/>
            <a:t> </a:t>
          </a:r>
          <a:r>
            <a:rPr lang="en-MY" sz="2200" b="0" kern="1200" dirty="0" err="1" smtClean="0"/>
            <a:t>phỏng</a:t>
          </a:r>
          <a:r>
            <a:rPr lang="en-MY" sz="2200" b="0" kern="1200" dirty="0" smtClean="0"/>
            <a:t> </a:t>
          </a:r>
          <a:r>
            <a:rPr lang="en-MY" sz="2200" b="0" kern="1200" dirty="0" err="1" smtClean="0"/>
            <a:t>vấn</a:t>
          </a:r>
          <a:endParaRPr lang="en-MY" sz="2200" b="0" kern="1200" dirty="0"/>
        </a:p>
        <a:p>
          <a:pPr marL="228600" lvl="1" indent="-228600" algn="l" defTabSz="977900">
            <a:lnSpc>
              <a:spcPct val="90000"/>
            </a:lnSpc>
            <a:spcBef>
              <a:spcPct val="0"/>
            </a:spcBef>
            <a:spcAft>
              <a:spcPct val="15000"/>
            </a:spcAft>
            <a:buChar char="••"/>
          </a:pPr>
          <a:r>
            <a:rPr lang="en-MY" sz="2200" b="0" kern="1200" dirty="0" err="1" smtClean="0"/>
            <a:t>Quan</a:t>
          </a:r>
          <a:r>
            <a:rPr lang="en-MY" sz="2200" b="0" kern="1200" dirty="0" smtClean="0"/>
            <a:t> </a:t>
          </a:r>
          <a:r>
            <a:rPr lang="en-MY" sz="2200" b="0" kern="1200" dirty="0" err="1" smtClean="0"/>
            <a:t>sát</a:t>
          </a:r>
          <a:endParaRPr lang="en-MY" sz="2200" b="0" kern="1200" dirty="0"/>
        </a:p>
      </dsp:txBody>
      <dsp:txXfrm>
        <a:off x="5308" y="1344393"/>
        <a:ext cx="4288393" cy="2728687"/>
      </dsp:txXfrm>
    </dsp:sp>
    <dsp:sp modelId="{695DF51D-9FE8-4C18-9D40-42C8F40F8041}">
      <dsp:nvSpPr>
        <dsp:cNvPr id="0" name=""/>
        <dsp:cNvSpPr/>
      </dsp:nvSpPr>
      <dsp:spPr>
        <a:xfrm>
          <a:off x="5149800" y="7893"/>
          <a:ext cx="5360491" cy="1188000"/>
        </a:xfrm>
        <a:prstGeom prst="chevron">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011" tIns="29337" rIns="29337" bIns="29337" numCol="1" spcCol="1270" anchor="ctr" anchorCtr="0">
          <a:noAutofit/>
        </a:bodyPr>
        <a:lstStyle/>
        <a:p>
          <a:pPr lvl="0" algn="ctr" defTabSz="977900">
            <a:lnSpc>
              <a:spcPct val="90000"/>
            </a:lnSpc>
            <a:spcBef>
              <a:spcPct val="0"/>
            </a:spcBef>
            <a:spcAft>
              <a:spcPct val="35000"/>
            </a:spcAft>
          </a:pPr>
          <a:r>
            <a:rPr lang="en-MY" sz="2200" kern="1200" dirty="0" err="1" smtClean="0"/>
            <a:t>Dư</a:t>
          </a:r>
          <a:r>
            <a:rPr lang="en-MY" sz="2200" kern="1200" dirty="0" smtClean="0"/>
            <a:t>̃ </a:t>
          </a:r>
          <a:r>
            <a:rPr lang="en-MY" sz="2200" kern="1200" dirty="0" err="1" smtClean="0"/>
            <a:t>liệu</a:t>
          </a:r>
          <a:r>
            <a:rPr lang="en-MY" sz="2200" kern="1200" dirty="0" smtClean="0"/>
            <a:t> </a:t>
          </a:r>
          <a:r>
            <a:rPr lang="en-MY" sz="2200" kern="1200" dirty="0" err="1" smtClean="0"/>
            <a:t>định</a:t>
          </a:r>
          <a:r>
            <a:rPr lang="en-MY" sz="2200" kern="1200" dirty="0" smtClean="0"/>
            <a:t> </a:t>
          </a:r>
          <a:r>
            <a:rPr lang="en-MY" sz="2200" kern="1200" dirty="0" err="1" smtClean="0"/>
            <a:t>lượng</a:t>
          </a:r>
          <a:endParaRPr lang="en-MY" sz="2200" kern="1200" dirty="0"/>
        </a:p>
      </dsp:txBody>
      <dsp:txXfrm>
        <a:off x="5743800" y="7893"/>
        <a:ext cx="4172491" cy="1188000"/>
      </dsp:txXfrm>
    </dsp:sp>
    <dsp:sp modelId="{04C40B80-65B0-4A27-9CE6-1E11902E3895}">
      <dsp:nvSpPr>
        <dsp:cNvPr id="0" name=""/>
        <dsp:cNvSpPr/>
      </dsp:nvSpPr>
      <dsp:spPr>
        <a:xfrm>
          <a:off x="5149800" y="1344393"/>
          <a:ext cx="4288393" cy="272868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228600" lvl="1" indent="-228600" algn="l" defTabSz="977900">
            <a:lnSpc>
              <a:spcPct val="90000"/>
            </a:lnSpc>
            <a:spcBef>
              <a:spcPct val="0"/>
            </a:spcBef>
            <a:spcAft>
              <a:spcPct val="15000"/>
            </a:spcAft>
            <a:buChar char="••"/>
          </a:pPr>
          <a:r>
            <a:rPr lang="en-MY" sz="2200" kern="1200" dirty="0" err="1" smtClean="0"/>
            <a:t>Các</a:t>
          </a:r>
          <a:r>
            <a:rPr lang="en-MY" sz="2200" kern="1200" dirty="0" smtClean="0"/>
            <a:t> </a:t>
          </a:r>
          <a:r>
            <a:rPr lang="en-MY" sz="2200" kern="1200" dirty="0" err="1" smtClean="0"/>
            <a:t>điều</a:t>
          </a:r>
          <a:r>
            <a:rPr lang="en-MY" sz="2200" kern="1200" dirty="0" smtClean="0"/>
            <a:t> </a:t>
          </a:r>
          <a:r>
            <a:rPr lang="en-MY" sz="2200" kern="1200" dirty="0" err="1" smtClean="0"/>
            <a:t>tra</a:t>
          </a:r>
          <a:r>
            <a:rPr lang="en-MY" sz="2200" kern="1200" dirty="0" smtClean="0"/>
            <a:t>/</a:t>
          </a:r>
          <a:r>
            <a:rPr lang="en-MY" sz="2200" kern="1200" dirty="0" err="1" smtClean="0"/>
            <a:t>khảo</a:t>
          </a:r>
          <a:r>
            <a:rPr lang="en-MY" sz="2200" kern="1200" dirty="0" smtClean="0"/>
            <a:t> </a:t>
          </a:r>
          <a:r>
            <a:rPr lang="en-MY" sz="2200" kern="1200" dirty="0" err="1" smtClean="0"/>
            <a:t>sát</a:t>
          </a:r>
          <a:endParaRPr lang="en-MY" sz="2200" kern="1200" dirty="0"/>
        </a:p>
        <a:p>
          <a:pPr marL="228600" lvl="1" indent="-228600" algn="l" defTabSz="977900">
            <a:lnSpc>
              <a:spcPct val="90000"/>
            </a:lnSpc>
            <a:spcBef>
              <a:spcPct val="0"/>
            </a:spcBef>
            <a:spcAft>
              <a:spcPct val="15000"/>
            </a:spcAft>
            <a:buChar char="••"/>
          </a:pPr>
          <a:r>
            <a:rPr lang="en-MY" sz="2200" kern="1200" dirty="0" err="1" smtClean="0"/>
            <a:t>Các</a:t>
          </a:r>
          <a:r>
            <a:rPr lang="en-MY" sz="2200" kern="1200" dirty="0" smtClean="0"/>
            <a:t> </a:t>
          </a:r>
          <a:r>
            <a:rPr lang="en-MY" sz="2200" kern="1200" dirty="0" err="1" smtClean="0"/>
            <a:t>bô</a:t>
          </a:r>
          <a:r>
            <a:rPr lang="en-MY" sz="2200" kern="1200" dirty="0" smtClean="0"/>
            <a:t>̣ </a:t>
          </a:r>
          <a:r>
            <a:rPr lang="en-MY" sz="2200" kern="1200" dirty="0" err="1" smtClean="0"/>
            <a:t>câ</a:t>
          </a:r>
          <a:r>
            <a:rPr lang="en-MY" sz="2200" kern="1200" dirty="0" smtClean="0"/>
            <a:t> </a:t>
          </a:r>
          <a:r>
            <a:rPr lang="en-MY" sz="2200" kern="1200" dirty="0" err="1" smtClean="0"/>
            <a:t>uhỏi</a:t>
          </a:r>
          <a:endParaRPr lang="en-MY" sz="2200" kern="1200" dirty="0"/>
        </a:p>
        <a:p>
          <a:pPr marL="228600" lvl="1" indent="-228600" algn="l" defTabSz="977900">
            <a:lnSpc>
              <a:spcPct val="90000"/>
            </a:lnSpc>
            <a:spcBef>
              <a:spcPct val="0"/>
            </a:spcBef>
            <a:spcAft>
              <a:spcPct val="15000"/>
            </a:spcAft>
            <a:buChar char="••"/>
          </a:pPr>
          <a:r>
            <a:rPr lang="en-MY" sz="2200" kern="1200" dirty="0" err="1" smtClean="0"/>
            <a:t>Điều</a:t>
          </a:r>
          <a:r>
            <a:rPr lang="en-MY" sz="2200" kern="1200" dirty="0" smtClean="0"/>
            <a:t> </a:t>
          </a:r>
          <a:r>
            <a:rPr lang="en-MY" sz="2200" kern="1200" dirty="0" err="1" smtClean="0"/>
            <a:t>tra</a:t>
          </a:r>
          <a:r>
            <a:rPr lang="en-MY" sz="2200" kern="1200" dirty="0" smtClean="0"/>
            <a:t> </a:t>
          </a:r>
          <a:r>
            <a:rPr lang="en-MY" sz="2200" kern="1200" dirty="0" err="1" smtClean="0"/>
            <a:t>dân</a:t>
          </a:r>
          <a:r>
            <a:rPr lang="en-MY" sz="2200" kern="1200" dirty="0" smtClean="0"/>
            <a:t> </a:t>
          </a:r>
          <a:r>
            <a:rPr lang="en-MY" sz="2200" kern="1200" dirty="0" err="1" smtClean="0"/>
            <a:t>sô</a:t>
          </a:r>
          <a:r>
            <a:rPr lang="en-MY" sz="2200" kern="1200" dirty="0" smtClean="0"/>
            <a:t>́</a:t>
          </a:r>
          <a:endParaRPr lang="en-MY" sz="2200" kern="1200" dirty="0"/>
        </a:p>
        <a:p>
          <a:pPr marL="228600" lvl="1" indent="-228600" algn="l" defTabSz="977900">
            <a:lnSpc>
              <a:spcPct val="90000"/>
            </a:lnSpc>
            <a:spcBef>
              <a:spcPct val="0"/>
            </a:spcBef>
            <a:spcAft>
              <a:spcPct val="15000"/>
            </a:spcAft>
            <a:buChar char="••"/>
          </a:pPr>
          <a:r>
            <a:rPr lang="en-MY" sz="2200" kern="1200" dirty="0" err="1" smtClean="0"/>
            <a:t>Giám</a:t>
          </a:r>
          <a:r>
            <a:rPr lang="en-MY" sz="2200" kern="1200" dirty="0" smtClean="0"/>
            <a:t> </a:t>
          </a:r>
          <a:r>
            <a:rPr lang="en-MY" sz="2200" kern="1200" dirty="0" err="1" smtClean="0"/>
            <a:t>sát</a:t>
          </a:r>
          <a:r>
            <a:rPr lang="en-MY" sz="2200" kern="1200" dirty="0" smtClean="0"/>
            <a:t> </a:t>
          </a:r>
          <a:r>
            <a:rPr lang="en-MY" sz="2200" kern="1200" dirty="0" err="1" smtClean="0"/>
            <a:t>hành</a:t>
          </a:r>
          <a:r>
            <a:rPr lang="en-MY" sz="2200" kern="1200" dirty="0" smtClean="0"/>
            <a:t> vi </a:t>
          </a:r>
          <a:r>
            <a:rPr lang="en-MY" sz="2200" kern="1200" dirty="0" err="1" smtClean="0"/>
            <a:t>sinh</a:t>
          </a:r>
          <a:r>
            <a:rPr lang="en-MY" sz="2200" kern="1200" dirty="0" smtClean="0"/>
            <a:t> </a:t>
          </a:r>
          <a:r>
            <a:rPr lang="en-MY" sz="2200" kern="1200" dirty="0" err="1" smtClean="0"/>
            <a:t>học</a:t>
          </a:r>
          <a:r>
            <a:rPr lang="en-MY" sz="2200" kern="1200" dirty="0" smtClean="0"/>
            <a:t> </a:t>
          </a:r>
          <a:r>
            <a:rPr lang="en-MY" sz="2200" kern="1200" dirty="0" err="1" smtClean="0"/>
            <a:t>tích</a:t>
          </a:r>
          <a:r>
            <a:rPr lang="en-MY" sz="2200" kern="1200" dirty="0" smtClean="0"/>
            <a:t> </a:t>
          </a:r>
          <a:r>
            <a:rPr lang="en-MY" sz="2200" kern="1200" dirty="0" err="1" smtClean="0"/>
            <a:t>hợp</a:t>
          </a:r>
          <a:r>
            <a:rPr lang="en-MY" sz="2200" kern="1200" dirty="0" smtClean="0"/>
            <a:t> (</a:t>
          </a:r>
          <a:r>
            <a:rPr lang="en-MY" sz="2200" kern="1200" dirty="0"/>
            <a:t>IBBS)</a:t>
          </a:r>
        </a:p>
        <a:p>
          <a:pPr marL="228600" lvl="1" indent="-228600" algn="l" defTabSz="977900">
            <a:lnSpc>
              <a:spcPct val="90000"/>
            </a:lnSpc>
            <a:spcBef>
              <a:spcPct val="0"/>
            </a:spcBef>
            <a:spcAft>
              <a:spcPct val="15000"/>
            </a:spcAft>
            <a:buChar char="••"/>
          </a:pPr>
          <a:r>
            <a:rPr lang="en-MY" sz="2200" kern="1200" dirty="0" err="1" smtClean="0"/>
            <a:t>Khảo</a:t>
          </a:r>
          <a:r>
            <a:rPr lang="en-MY" sz="2200" kern="1200" dirty="0" smtClean="0"/>
            <a:t> </a:t>
          </a:r>
          <a:r>
            <a:rPr lang="en-MY" sz="2200" kern="1200" dirty="0" err="1" smtClean="0"/>
            <a:t>sát</a:t>
          </a:r>
          <a:r>
            <a:rPr lang="en-MY" sz="2200" kern="1200" dirty="0" smtClean="0"/>
            <a:t> </a:t>
          </a:r>
          <a:r>
            <a:rPr lang="en-MY" sz="2200" kern="1200" dirty="0" err="1" smtClean="0"/>
            <a:t>giám</a:t>
          </a:r>
          <a:r>
            <a:rPr lang="en-MY" sz="2200" kern="1200" dirty="0" smtClean="0"/>
            <a:t> </a:t>
          </a:r>
          <a:r>
            <a:rPr lang="en-MY" sz="2200" kern="1200" dirty="0" err="1" smtClean="0"/>
            <a:t>sát</a:t>
          </a:r>
          <a:r>
            <a:rPr lang="en-MY" sz="2200" kern="1200" dirty="0" smtClean="0"/>
            <a:t> </a:t>
          </a:r>
          <a:r>
            <a:rPr lang="en-MY" sz="2200" kern="1200" dirty="0" err="1" smtClean="0"/>
            <a:t>hành</a:t>
          </a:r>
          <a:r>
            <a:rPr lang="en-MY" sz="2200" kern="1200" dirty="0" smtClean="0"/>
            <a:t> vi </a:t>
          </a:r>
          <a:endParaRPr lang="en-MY" sz="2200" kern="1200" dirty="0"/>
        </a:p>
        <a:p>
          <a:pPr marL="228600" lvl="1" indent="-228600" algn="l" defTabSz="977900">
            <a:lnSpc>
              <a:spcPct val="90000"/>
            </a:lnSpc>
            <a:spcBef>
              <a:spcPct val="0"/>
            </a:spcBef>
            <a:spcAft>
              <a:spcPct val="15000"/>
            </a:spcAft>
            <a:buChar char="••"/>
          </a:pPr>
          <a:r>
            <a:rPr lang="en-MY" sz="2200" kern="1200" dirty="0" err="1" smtClean="0"/>
            <a:t>Kiến</a:t>
          </a:r>
          <a:r>
            <a:rPr lang="en-MY" sz="2200" kern="1200" dirty="0" smtClean="0"/>
            <a:t> </a:t>
          </a:r>
          <a:r>
            <a:rPr lang="en-MY" sz="2200" kern="1200" dirty="0" err="1" smtClean="0"/>
            <a:t>thức</a:t>
          </a:r>
          <a:r>
            <a:rPr lang="en-MY" sz="2200" kern="1200" dirty="0" smtClean="0"/>
            <a:t> – </a:t>
          </a:r>
          <a:r>
            <a:rPr lang="en-MY" sz="2200" kern="1200" dirty="0" err="1" smtClean="0"/>
            <a:t>Thái</a:t>
          </a:r>
          <a:r>
            <a:rPr lang="en-MY" sz="2200" kern="1200" dirty="0" smtClean="0"/>
            <a:t> </a:t>
          </a:r>
          <a:r>
            <a:rPr lang="en-MY" sz="2200" kern="1200" dirty="0" err="1" smtClean="0"/>
            <a:t>đô</a:t>
          </a:r>
          <a:r>
            <a:rPr lang="en-MY" sz="2200" kern="1200" dirty="0" smtClean="0"/>
            <a:t>̣ – </a:t>
          </a:r>
          <a:r>
            <a:rPr lang="en-MY" sz="2200" kern="1200" dirty="0" err="1" smtClean="0"/>
            <a:t>Thực</a:t>
          </a:r>
          <a:r>
            <a:rPr lang="en-MY" sz="2200" kern="1200" dirty="0" smtClean="0"/>
            <a:t> </a:t>
          </a:r>
          <a:r>
            <a:rPr lang="en-MY" sz="2200" kern="1200" dirty="0" err="1" smtClean="0"/>
            <a:t>hành</a:t>
          </a:r>
          <a:r>
            <a:rPr lang="en-MY" sz="2200" kern="1200" dirty="0" smtClean="0"/>
            <a:t> (KAP)</a:t>
          </a:r>
          <a:r>
            <a:rPr lang="en-MY" sz="2200" kern="1200" dirty="0"/>
            <a:t> </a:t>
          </a:r>
        </a:p>
      </dsp:txBody>
      <dsp:txXfrm>
        <a:off x="5149800" y="1344393"/>
        <a:ext cx="4288393" cy="27286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6F89A4-396A-472E-AC29-23ED9661DADB}">
      <dsp:nvSpPr>
        <dsp:cNvPr id="0" name=""/>
        <dsp:cNvSpPr/>
      </dsp:nvSpPr>
      <dsp:spPr>
        <a:xfrm>
          <a:off x="0" y="0"/>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850E306-A244-4059-B121-964BF3260906}">
      <dsp:nvSpPr>
        <dsp:cNvPr id="0" name=""/>
        <dsp:cNvSpPr/>
      </dsp:nvSpPr>
      <dsp:spPr>
        <a:xfrm>
          <a:off x="0" y="0"/>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r>
            <a:rPr lang="en-US" sz="4000" kern="1200" dirty="0" err="1" smtClean="0">
              <a:latin typeface="Arial" pitchFamily="34" charset="0"/>
              <a:cs typeface="Arial" pitchFamily="34" charset="0"/>
            </a:rPr>
            <a:t>Các</a:t>
          </a:r>
          <a:r>
            <a:rPr lang="en-US" sz="4000" kern="1200" dirty="0" smtClean="0">
              <a:latin typeface="Arial" pitchFamily="34" charset="0"/>
              <a:cs typeface="Arial" pitchFamily="34" charset="0"/>
            </a:rPr>
            <a:t> chỉ </a:t>
          </a:r>
          <a:r>
            <a:rPr lang="en-US" sz="4000" kern="1200" dirty="0" err="1" smtClean="0">
              <a:latin typeface="Arial" pitchFamily="34" charset="0"/>
              <a:cs typeface="Arial" pitchFamily="34" charset="0"/>
            </a:rPr>
            <a:t>sô</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định</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lượng</a:t>
          </a:r>
          <a:r>
            <a:rPr lang="en-US" sz="4000" kern="1200" dirty="0" smtClean="0">
              <a:latin typeface="Arial" pitchFamily="34" charset="0"/>
              <a:cs typeface="Arial" pitchFamily="34" charset="0"/>
            </a:rPr>
            <a:t> có </a:t>
          </a:r>
          <a:r>
            <a:rPr lang="en-US" sz="4000" kern="1200" dirty="0" err="1" smtClean="0">
              <a:latin typeface="Arial" pitchFamily="34" charset="0"/>
              <a:cs typeface="Arial" pitchFamily="34" charset="0"/>
            </a:rPr>
            <a:t>ve</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dê</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thu</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thập</a:t>
          </a:r>
          <a:r>
            <a:rPr lang="en-US" sz="4000" kern="1200" dirty="0" smtClean="0">
              <a:latin typeface="Arial" pitchFamily="34" charset="0"/>
              <a:cs typeface="Arial" pitchFamily="34" charset="0"/>
            </a:rPr>
            <a:t> và </a:t>
          </a:r>
          <a:r>
            <a:rPr lang="en-US" sz="4000" kern="1200" dirty="0" err="1" smtClean="0">
              <a:latin typeface="Arial" pitchFamily="34" charset="0"/>
              <a:cs typeface="Arial" pitchFamily="34" charset="0"/>
            </a:rPr>
            <a:t>đo</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lường</a:t>
          </a:r>
          <a:endParaRPr lang="en-US" sz="4000" kern="1200" dirty="0">
            <a:latin typeface="Arial" pitchFamily="34" charset="0"/>
            <a:cs typeface="Arial" pitchFamily="34" charset="0"/>
          </a:endParaRPr>
        </a:p>
      </dsp:txBody>
      <dsp:txXfrm>
        <a:off x="0" y="0"/>
        <a:ext cx="10515600" cy="2175669"/>
      </dsp:txXfrm>
    </dsp:sp>
    <dsp:sp modelId="{449C2FE6-57DB-44AE-94E3-092EE2E8B156}">
      <dsp:nvSpPr>
        <dsp:cNvPr id="0" name=""/>
        <dsp:cNvSpPr/>
      </dsp:nvSpPr>
      <dsp:spPr>
        <a:xfrm>
          <a:off x="0" y="2175669"/>
          <a:ext cx="10515600"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7DC61E-9881-4D38-B635-B85522D41FA7}">
      <dsp:nvSpPr>
        <dsp:cNvPr id="0" name=""/>
        <dsp:cNvSpPr/>
      </dsp:nvSpPr>
      <dsp:spPr>
        <a:xfrm>
          <a:off x="0" y="2175669"/>
          <a:ext cx="10515600" cy="21756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0" tIns="152400" rIns="152400" bIns="152400" numCol="1" spcCol="1270" anchor="t" anchorCtr="0">
          <a:noAutofit/>
        </a:bodyPr>
        <a:lstStyle/>
        <a:p>
          <a:pPr lvl="0" algn="l" defTabSz="1778000">
            <a:lnSpc>
              <a:spcPct val="90000"/>
            </a:lnSpc>
            <a:spcBef>
              <a:spcPct val="0"/>
            </a:spcBef>
            <a:spcAft>
              <a:spcPct val="35000"/>
            </a:spcAft>
          </a:pPr>
          <a:r>
            <a:rPr lang="en-US" sz="4000" kern="1200" dirty="0" err="1" smtClean="0">
              <a:solidFill>
                <a:srgbClr val="FF0000"/>
              </a:solidFill>
              <a:latin typeface="Arial" pitchFamily="34" charset="0"/>
              <a:cs typeface="Arial" pitchFamily="34" charset="0"/>
            </a:rPr>
            <a:t>Tuy</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nhiên</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các</a:t>
          </a:r>
          <a:r>
            <a:rPr lang="en-US" sz="4000" kern="1200" dirty="0" smtClean="0">
              <a:solidFill>
                <a:srgbClr val="FF0000"/>
              </a:solidFill>
              <a:latin typeface="Arial" pitchFamily="34" charset="0"/>
              <a:cs typeface="Arial" pitchFamily="34" charset="0"/>
            </a:rPr>
            <a:t> con </a:t>
          </a:r>
          <a:r>
            <a:rPr lang="en-US" sz="4000" kern="1200" dirty="0" err="1" smtClean="0">
              <a:solidFill>
                <a:srgbClr val="FF0000"/>
              </a:solidFill>
              <a:latin typeface="Arial" pitchFamily="34" charset="0"/>
              <a:cs typeface="Arial" pitchFamily="34" charset="0"/>
            </a:rPr>
            <a:t>sô</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thường</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làm</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lệch</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hướng</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chu</a:t>
          </a:r>
          <a:r>
            <a:rPr lang="en-US" sz="4000" kern="1200" dirty="0" smtClean="0">
              <a:solidFill>
                <a:srgbClr val="FF0000"/>
              </a:solidFill>
              <a:latin typeface="Arial" pitchFamily="34" charset="0"/>
              <a:cs typeface="Arial" pitchFamily="34" charset="0"/>
            </a:rPr>
            <a:t>́ ý; do </a:t>
          </a:r>
          <a:r>
            <a:rPr lang="en-US" sz="4000" kern="1200" dirty="0" err="1" smtClean="0">
              <a:solidFill>
                <a:srgbClr val="FF0000"/>
              </a:solidFill>
              <a:latin typeface="Arial" pitchFamily="34" charset="0"/>
              <a:cs typeface="Arial" pitchFamily="34" charset="0"/>
            </a:rPr>
            <a:t>đo</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dư</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liệu</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định</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tính</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cũng</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đóng</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vài</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tro</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không</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kém</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phần</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quan</a:t>
          </a:r>
          <a:r>
            <a:rPr lang="en-US" sz="4000" kern="1200" dirty="0" smtClean="0">
              <a:solidFill>
                <a:srgbClr val="FF0000"/>
              </a:solidFill>
              <a:latin typeface="Arial" pitchFamily="34" charset="0"/>
              <a:cs typeface="Arial" pitchFamily="34" charset="0"/>
            </a:rPr>
            <a:t> </a:t>
          </a:r>
          <a:r>
            <a:rPr lang="en-US" sz="4000" kern="1200" dirty="0" err="1" smtClean="0">
              <a:solidFill>
                <a:srgbClr val="FF0000"/>
              </a:solidFill>
              <a:latin typeface="Arial" pitchFamily="34" charset="0"/>
              <a:cs typeface="Arial" pitchFamily="34" charset="0"/>
            </a:rPr>
            <a:t>trọng</a:t>
          </a:r>
          <a:r>
            <a:rPr lang="en-US" sz="4000" kern="1200" dirty="0" smtClean="0">
              <a:solidFill>
                <a:srgbClr val="FF0000"/>
              </a:solidFill>
              <a:latin typeface="Arial" pitchFamily="34" charset="0"/>
              <a:cs typeface="Arial" pitchFamily="34" charset="0"/>
            </a:rPr>
            <a:t>. </a:t>
          </a:r>
          <a:endParaRPr lang="en-US" sz="4000" kern="1200" dirty="0">
            <a:solidFill>
              <a:srgbClr val="FF0000"/>
            </a:solidFill>
            <a:latin typeface="Arial" pitchFamily="34" charset="0"/>
            <a:cs typeface="Arial" pitchFamily="34" charset="0"/>
          </a:endParaRPr>
        </a:p>
      </dsp:txBody>
      <dsp:txXfrm>
        <a:off x="0" y="2175669"/>
        <a:ext cx="10515600" cy="217566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967860C-C052-406D-A4EB-DBFF75A658FB}">
      <dsp:nvSpPr>
        <dsp:cNvPr id="0" name=""/>
        <dsp:cNvSpPr/>
      </dsp:nvSpPr>
      <dsp:spPr>
        <a:xfrm>
          <a:off x="0" y="0"/>
          <a:ext cx="3286125" cy="4080974"/>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55700">
            <a:lnSpc>
              <a:spcPct val="90000"/>
            </a:lnSpc>
            <a:spcBef>
              <a:spcPct val="0"/>
            </a:spcBef>
            <a:spcAft>
              <a:spcPct val="35000"/>
            </a:spcAft>
          </a:pPr>
          <a:r>
            <a:rPr lang="vi-VN" sz="2600" kern="1200" dirty="0" smtClean="0">
              <a:latin typeface="Arial" pitchFamily="34" charset="0"/>
              <a:cs typeface="Arial" pitchFamily="34" charset="0"/>
            </a:rPr>
            <a:t>Tạo ra một kế hoạch thời gian cho </a:t>
          </a:r>
          <a:r>
            <a:rPr lang="en-US" sz="2600" kern="1200" dirty="0" err="1" smtClean="0">
              <a:latin typeface="Arial" pitchFamily="34" charset="0"/>
              <a:cs typeface="Arial" pitchFamily="34" charset="0"/>
            </a:rPr>
            <a:t>thông</a:t>
          </a:r>
          <a:r>
            <a:rPr lang="en-US" sz="2600" kern="1200" dirty="0" smtClean="0">
              <a:latin typeface="Arial" pitchFamily="34" charset="0"/>
              <a:cs typeface="Arial" pitchFamily="34" charset="0"/>
            </a:rPr>
            <a:t> tin – </a:t>
          </a:r>
          <a:br>
            <a:rPr lang="en-US" sz="2600" kern="1200" dirty="0" smtClean="0">
              <a:latin typeface="Arial" pitchFamily="34" charset="0"/>
              <a:cs typeface="Arial" pitchFamily="34" charset="0"/>
            </a:rPr>
          </a:br>
          <a:r>
            <a:rPr lang="vi-VN" sz="2600" kern="1200" dirty="0" smtClean="0">
              <a:latin typeface="Arial" pitchFamily="34" charset="0"/>
              <a:cs typeface="Arial" pitchFamily="34" charset="0"/>
            </a:rPr>
            <a:t>Ra quyết định thông tin</a:t>
          </a:r>
          <a:endParaRPr lang="en-US" sz="2600" kern="1200" dirty="0">
            <a:latin typeface="Arial" pitchFamily="34" charset="0"/>
            <a:cs typeface="Arial" pitchFamily="34" charset="0"/>
          </a:endParaRPr>
        </a:p>
      </dsp:txBody>
      <dsp:txXfrm>
        <a:off x="0" y="1550770"/>
        <a:ext cx="3286125" cy="2448584"/>
      </dsp:txXfrm>
    </dsp:sp>
    <dsp:sp modelId="{1B423EA8-2F7F-46B9-9032-ACBD101EB904}">
      <dsp:nvSpPr>
        <dsp:cNvPr id="0" name=""/>
        <dsp:cNvSpPr/>
      </dsp:nvSpPr>
      <dsp:spPr>
        <a:xfrm>
          <a:off x="1030916" y="408097"/>
          <a:ext cx="1224292" cy="1224292"/>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1</a:t>
          </a:r>
        </a:p>
      </dsp:txBody>
      <dsp:txXfrm>
        <a:off x="1210209" y="587390"/>
        <a:ext cx="865706" cy="865706"/>
      </dsp:txXfrm>
    </dsp:sp>
    <dsp:sp modelId="{096E915D-2E7C-436B-A5E4-A56E382C2BF4}">
      <dsp:nvSpPr>
        <dsp:cNvPr id="0" name=""/>
        <dsp:cNvSpPr/>
      </dsp:nvSpPr>
      <dsp:spPr>
        <a:xfrm>
          <a:off x="0" y="4080902"/>
          <a:ext cx="3286125" cy="72"/>
        </a:xfrm>
        <a:prstGeom prst="rect">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E253605-8023-424D-BEA2-57829F55879D}">
      <dsp:nvSpPr>
        <dsp:cNvPr id="0" name=""/>
        <dsp:cNvSpPr/>
      </dsp:nvSpPr>
      <dsp:spPr>
        <a:xfrm>
          <a:off x="3614737" y="0"/>
          <a:ext cx="3286125" cy="4080974"/>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55700">
            <a:lnSpc>
              <a:spcPct val="90000"/>
            </a:lnSpc>
            <a:spcBef>
              <a:spcPct val="0"/>
            </a:spcBef>
            <a:spcAft>
              <a:spcPct val="35000"/>
            </a:spcAft>
          </a:pPr>
          <a:r>
            <a:rPr lang="en-US" sz="2600" kern="1200" dirty="0" err="1" smtClean="0">
              <a:latin typeface="Arial" pitchFamily="34" charset="0"/>
              <a:cs typeface="Arial" pitchFamily="34" charset="0"/>
            </a:rPr>
            <a:t>Khuyến</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khích</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sử</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dụng</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các</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thông</a:t>
          </a:r>
          <a:r>
            <a:rPr lang="en-US" sz="2600" kern="1200" dirty="0" smtClean="0">
              <a:latin typeface="Arial" pitchFamily="34" charset="0"/>
              <a:cs typeface="Arial" pitchFamily="34" charset="0"/>
            </a:rPr>
            <a:t> tin </a:t>
          </a:r>
          <a:r>
            <a:rPr lang="en-US" sz="2600" kern="1200" dirty="0" err="1" smtClean="0">
              <a:latin typeface="Arial" pitchFamily="34" charset="0"/>
              <a:cs typeface="Arial" pitchFamily="34" charset="0"/>
            </a:rPr>
            <a:t>hiện</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có</a:t>
          </a:r>
          <a:endParaRPr lang="en-US" sz="2600" kern="1200" dirty="0" smtClean="0">
            <a:latin typeface="Arial" pitchFamily="34" charset="0"/>
            <a:cs typeface="Arial" pitchFamily="34" charset="0"/>
          </a:endParaRPr>
        </a:p>
      </dsp:txBody>
      <dsp:txXfrm>
        <a:off x="3614737" y="1550770"/>
        <a:ext cx="3286125" cy="2448584"/>
      </dsp:txXfrm>
    </dsp:sp>
    <dsp:sp modelId="{AEC4D6FD-EE49-4BB5-9BC7-9059FD148807}">
      <dsp:nvSpPr>
        <dsp:cNvPr id="0" name=""/>
        <dsp:cNvSpPr/>
      </dsp:nvSpPr>
      <dsp:spPr>
        <a:xfrm>
          <a:off x="4645653" y="408097"/>
          <a:ext cx="1224292" cy="1224292"/>
        </a:xfrm>
        <a:prstGeom prst="ellipse">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2</a:t>
          </a:r>
        </a:p>
      </dsp:txBody>
      <dsp:txXfrm>
        <a:off x="4824946" y="587390"/>
        <a:ext cx="865706" cy="865706"/>
      </dsp:txXfrm>
    </dsp:sp>
    <dsp:sp modelId="{7379590F-F667-4E5E-ABD0-B962F3F0BFF8}">
      <dsp:nvSpPr>
        <dsp:cNvPr id="0" name=""/>
        <dsp:cNvSpPr/>
      </dsp:nvSpPr>
      <dsp:spPr>
        <a:xfrm>
          <a:off x="3614737" y="4080902"/>
          <a:ext cx="3286125" cy="72"/>
        </a:xfrm>
        <a:prstGeom prst="rect">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482717-447B-41AB-A5EA-3F9E24D78D17}">
      <dsp:nvSpPr>
        <dsp:cNvPr id="0" name=""/>
        <dsp:cNvSpPr/>
      </dsp:nvSpPr>
      <dsp:spPr>
        <a:xfrm>
          <a:off x="7229475" y="0"/>
          <a:ext cx="3286125" cy="4080974"/>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56199" tIns="330200" rIns="256199" bIns="330200" numCol="1" spcCol="1270" anchor="t" anchorCtr="0">
          <a:noAutofit/>
        </a:bodyPr>
        <a:lstStyle/>
        <a:p>
          <a:pPr lvl="0" algn="l" defTabSz="1155700">
            <a:lnSpc>
              <a:spcPct val="90000"/>
            </a:lnSpc>
            <a:spcBef>
              <a:spcPct val="0"/>
            </a:spcBef>
            <a:spcAft>
              <a:spcPct val="35000"/>
            </a:spcAft>
          </a:pPr>
          <a:r>
            <a:rPr lang="vi-VN" sz="2600" kern="1200" dirty="0" smtClean="0">
              <a:latin typeface="Arial" pitchFamily="34" charset="0"/>
              <a:cs typeface="Arial" pitchFamily="34" charset="0"/>
            </a:rPr>
            <a:t>Theo dõi việc sử dụng thông tin trong quá trình ra quyết định</a:t>
          </a:r>
          <a:endParaRPr lang="en-US" sz="2600" kern="1200" dirty="0" smtClean="0">
            <a:latin typeface="Arial" pitchFamily="34" charset="0"/>
            <a:cs typeface="Arial" pitchFamily="34" charset="0"/>
          </a:endParaRPr>
        </a:p>
      </dsp:txBody>
      <dsp:txXfrm>
        <a:off x="7229475" y="1550770"/>
        <a:ext cx="3286125" cy="2448584"/>
      </dsp:txXfrm>
    </dsp:sp>
    <dsp:sp modelId="{158DADF1-8B6E-4B94-B86D-5EC38CDE5953}">
      <dsp:nvSpPr>
        <dsp:cNvPr id="0" name=""/>
        <dsp:cNvSpPr/>
      </dsp:nvSpPr>
      <dsp:spPr>
        <a:xfrm>
          <a:off x="8260391" y="408097"/>
          <a:ext cx="1224292" cy="1224292"/>
        </a:xfrm>
        <a:prstGeom prst="ellipse">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451" tIns="12700" rIns="95451" bIns="12700" numCol="1" spcCol="1270" anchor="ctr" anchorCtr="0">
          <a:noAutofit/>
        </a:bodyPr>
        <a:lstStyle/>
        <a:p>
          <a:pPr lvl="0" algn="ctr" defTabSz="2133600">
            <a:lnSpc>
              <a:spcPct val="90000"/>
            </a:lnSpc>
            <a:spcBef>
              <a:spcPct val="0"/>
            </a:spcBef>
            <a:spcAft>
              <a:spcPct val="35000"/>
            </a:spcAft>
          </a:pPr>
          <a:r>
            <a:rPr lang="en-US" sz="4800" kern="1200"/>
            <a:t>3</a:t>
          </a:r>
        </a:p>
      </dsp:txBody>
      <dsp:txXfrm>
        <a:off x="8439684" y="587390"/>
        <a:ext cx="865706" cy="865706"/>
      </dsp:txXfrm>
    </dsp:sp>
    <dsp:sp modelId="{F6047AC1-D18B-4F28-9E43-EFD4F4F7C49E}">
      <dsp:nvSpPr>
        <dsp:cNvPr id="0" name=""/>
        <dsp:cNvSpPr/>
      </dsp:nvSpPr>
      <dsp:spPr>
        <a:xfrm>
          <a:off x="7229475" y="4080902"/>
          <a:ext cx="3286125"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5.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xmlns="">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757435B-9DF4-4E6B-9787-9635CF6FF905}" type="datetimeFigureOut">
              <a:rPr lang="en-GB" smtClean="0"/>
              <a:t>31/12/2017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AD159A0-2F79-4CAF-A97D-96F36EA9427A}" type="slidenum">
              <a:rPr lang="en-GB" smtClean="0"/>
              <a:t>‹#›</a:t>
            </a:fld>
            <a:endParaRPr lang="en-GB"/>
          </a:p>
        </p:txBody>
      </p:sp>
    </p:spTree>
    <p:extLst>
      <p:ext uri="{BB962C8B-B14F-4D97-AF65-F5344CB8AC3E}">
        <p14:creationId xmlns:p14="http://schemas.microsoft.com/office/powerpoint/2010/main" val="1291252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NSP – IBBS, PSE, NASA (National AIDS Spending Assessment), 5 year National Plans </a:t>
            </a:r>
            <a:r>
              <a:rPr lang="en-US" dirty="0" err="1"/>
              <a:t>etc</a:t>
            </a:r>
            <a:r>
              <a:rPr lang="en-US" dirty="0"/>
              <a:t> </a:t>
            </a:r>
          </a:p>
          <a:p>
            <a:endParaRPr lang="en-US" dirty="0"/>
          </a:p>
          <a:p>
            <a:r>
              <a:rPr lang="en-US" dirty="0"/>
              <a:t>National strategic plans are country-owned and provide the overall strategic direction for a country over a period of time. The plans may be further supported by implementation plans (annual, bi-annual or three-year plans) and other operational documents, including a costed and prioritized budget. Disease strategic plans should be aligned with the overarching national health strategy in a country, and developed in a coordinated manner across the three diseases. </a:t>
            </a:r>
          </a:p>
          <a:p>
            <a:endParaRPr lang="en-US" dirty="0"/>
          </a:p>
          <a:p>
            <a:r>
              <a:rPr lang="en-US" dirty="0"/>
              <a:t>An investment case is a country-developed proposal for resource allocation, including an analysis of optimal allocation of existing resources, and a prioritized scale-up plan to reach national disease control goals for a specific program/set of interventions. It is based on an analysis of the epidemiology and state of the current response; identifies</a:t>
            </a:r>
          </a:p>
          <a:p>
            <a:r>
              <a:rPr lang="en-US" dirty="0"/>
              <a:t>vulnerabilities to infection, obstacles to uptake of services, and funding gaps related to opportunities to bring programs to optimal scale; and highlights potential efficiency and equity gains. An investment case can also provide the rationale for an optimized national response to the diseases based on a country’s national strategic plan. </a:t>
            </a:r>
          </a:p>
          <a:p>
            <a:endParaRPr lang="en-US" dirty="0"/>
          </a:p>
          <a:p>
            <a:r>
              <a:rPr lang="en-US" dirty="0"/>
              <a:t>Human rights, gender or community systems. Example: The Global Fund expects countries to also address these issues in its assessments, and countries can use alternate and/or additional tools, for instance the UNAIDS gender assessment tool.</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4013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Slide Image Placeholder 1"/>
          <p:cNvSpPr>
            <a:spLocks noGrp="1" noRot="1" noChangeAspect="1"/>
          </p:cNvSpPr>
          <p:nvPr>
            <p:ph type="sldImg"/>
          </p:nvPr>
        </p:nvSpPr>
        <p:spPr>
          <a:ln/>
        </p:spPr>
      </p:sp>
      <p:sp>
        <p:nvSpPr>
          <p:cNvPr id="111618" name="Notes Placeholder 2"/>
          <p:cNvSpPr>
            <a:spLocks noGrp="1"/>
          </p:cNvSpPr>
          <p:nvPr>
            <p:ph type="body" idx="1"/>
          </p:nvPr>
        </p:nvSpPr>
        <p:spPr>
          <a:noFill/>
          <a:ln/>
        </p:spPr>
        <p:txBody>
          <a:bodyPr/>
          <a:lstStyle/>
          <a:p>
            <a:endParaRPr lang="en-US" dirty="0"/>
          </a:p>
        </p:txBody>
      </p:sp>
      <p:sp>
        <p:nvSpPr>
          <p:cNvPr id="11161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A9E88-A3BB-426F-A29E-8A37CA1E335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1139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Slide Image Placeholder 1"/>
          <p:cNvSpPr>
            <a:spLocks noGrp="1" noRot="1" noChangeAspect="1" noTextEdit="1"/>
          </p:cNvSpPr>
          <p:nvPr>
            <p:ph type="sldImg"/>
          </p:nvPr>
        </p:nvSpPr>
        <p:spPr>
          <a:ln/>
        </p:spPr>
      </p:sp>
      <p:sp>
        <p:nvSpPr>
          <p:cNvPr id="117762" name="Notes Placeholder 2"/>
          <p:cNvSpPr>
            <a:spLocks noGrp="1"/>
          </p:cNvSpPr>
          <p:nvPr>
            <p:ph type="body" idx="1"/>
          </p:nvPr>
        </p:nvSpPr>
        <p:spPr>
          <a:noFill/>
          <a:ln/>
        </p:spPr>
        <p:txBody>
          <a:bodyPr/>
          <a:lstStyle/>
          <a:p>
            <a:r>
              <a:rPr lang="en-US" dirty="0"/>
              <a:t>The framework assists you in identifying:</a:t>
            </a:r>
          </a:p>
          <a:p>
            <a:endParaRPr lang="en-US" dirty="0"/>
          </a:p>
          <a:p>
            <a:r>
              <a:rPr lang="en-US" i="1" dirty="0"/>
              <a:t>NOTE to facilitator:  </a:t>
            </a:r>
            <a:r>
              <a:rPr lang="en-US" dirty="0"/>
              <a:t>Read slide.</a:t>
            </a:r>
          </a:p>
        </p:txBody>
      </p:sp>
      <p:sp>
        <p:nvSpPr>
          <p:cNvPr id="117763"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6707E1-607D-4976-85A5-34EEAABA71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1257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Slide Image Placeholder 1"/>
          <p:cNvSpPr>
            <a:spLocks noGrp="1" noRot="1" noChangeAspect="1" noTextEdit="1"/>
          </p:cNvSpPr>
          <p:nvPr>
            <p:ph type="sldImg"/>
          </p:nvPr>
        </p:nvSpPr>
        <p:spPr>
          <a:ln/>
        </p:spPr>
      </p:sp>
      <p:sp>
        <p:nvSpPr>
          <p:cNvPr id="123906" name="Notes Placeholder 2"/>
          <p:cNvSpPr>
            <a:spLocks noGrp="1"/>
          </p:cNvSpPr>
          <p:nvPr>
            <p:ph type="body" idx="1"/>
          </p:nvPr>
        </p:nvSpPr>
        <p:spPr>
          <a:noFill/>
          <a:ln/>
        </p:spPr>
        <p:txBody>
          <a:bodyPr/>
          <a:lstStyle/>
          <a:p>
            <a:r>
              <a:rPr lang="en-US" dirty="0"/>
              <a:t>Template for the Framework for Linking Data with Action. </a:t>
            </a:r>
          </a:p>
        </p:txBody>
      </p:sp>
      <p:sp>
        <p:nvSpPr>
          <p:cNvPr id="123907"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CBA2A6-B495-41FD-844D-EE333BE1664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56635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r>
              <a:rPr lang="en-US" dirty="0"/>
              <a:t>It is important to note that there are two versions of the Framework for Linking Data with Action: Version 1 and Version 2. Version 1 is used when you are starting with the data. Version 2 is used when you start with the question. For this workshop, we will be using Version 2. The two different versions can be found on the MEASURE Evaluation website at: http://www.cpc.unc.edu/measure/tools.</a:t>
            </a:r>
          </a:p>
          <a:p>
            <a:endParaRPr lang="en-US" dirty="0"/>
          </a:p>
          <a:p>
            <a:r>
              <a:rPr lang="en-US" dirty="0"/>
              <a:t>Let’s talk first about the first two columns – the Decision/Action and Program/Policy columns.  </a:t>
            </a:r>
          </a:p>
          <a:p>
            <a:endParaRPr lang="en-US" dirty="0"/>
          </a:p>
          <a:p>
            <a:r>
              <a:rPr lang="en-US" dirty="0"/>
              <a:t>What would someone put in the first column – the Decision/Action column?  </a:t>
            </a:r>
          </a:p>
          <a:p>
            <a:endParaRPr lang="en-US" dirty="0"/>
          </a:p>
          <a:p>
            <a:r>
              <a:rPr lang="en-US" i="1" dirty="0"/>
              <a:t>NOTE to facilitator</a:t>
            </a:r>
            <a:r>
              <a:rPr lang="en-US" dirty="0"/>
              <a:t>:  In all of the slides </a:t>
            </a:r>
            <a:r>
              <a:rPr lang="en-US" dirty="0">
                <a:solidFill>
                  <a:srgbClr val="FF0000"/>
                </a:solidFill>
              </a:rPr>
              <a:t>with red circles, </a:t>
            </a:r>
            <a:r>
              <a:rPr lang="en-US" dirty="0"/>
              <a:t>it is important to orient participants as to which columns you are explaining. Red circles are animated into this presentation to assist with this. Click the mouse and the red circle will appear. Then you can indicate the column(s) to which you are referring.</a:t>
            </a:r>
          </a:p>
          <a:p>
            <a:r>
              <a:rPr lang="en-US" dirty="0"/>
              <a:t>Lets clarify what we mean by ‘decision’ ….</a:t>
            </a:r>
          </a:p>
          <a:p>
            <a:endParaRPr lang="en-US" dirty="0"/>
          </a:p>
          <a:p>
            <a:r>
              <a:rPr lang="en-US" dirty="0"/>
              <a:t>For example, every day you need to make a decision about what to wear out of the house. To make this decision, you may ask yourself some questions that will inform it.</a:t>
            </a:r>
          </a:p>
          <a:p>
            <a:endParaRPr lang="en-US" dirty="0"/>
          </a:p>
          <a:p>
            <a:pPr marL="171450" indent="-171450">
              <a:buFont typeface="Arial" pitchFamily="34" charset="0"/>
              <a:buChar char="•"/>
            </a:pPr>
            <a:r>
              <a:rPr lang="en-US" dirty="0"/>
              <a:t>What is the temperature?</a:t>
            </a:r>
          </a:p>
          <a:p>
            <a:pPr marL="171450" indent="-171450">
              <a:buFont typeface="Arial" pitchFamily="34" charset="0"/>
              <a:buChar char="•"/>
            </a:pPr>
            <a:r>
              <a:rPr lang="en-US" dirty="0"/>
              <a:t>Is it raining?</a:t>
            </a:r>
          </a:p>
          <a:p>
            <a:pPr marL="171450" indent="-171450">
              <a:buFont typeface="Arial" pitchFamily="34" charset="0"/>
              <a:buChar char="•"/>
            </a:pPr>
            <a:r>
              <a:rPr lang="en-US" dirty="0"/>
              <a:t>What events do I have planned for the day?</a:t>
            </a:r>
          </a:p>
          <a:p>
            <a:pPr>
              <a:buFontTx/>
              <a:buChar char="-"/>
            </a:pPr>
            <a:endParaRPr lang="en-US" dirty="0"/>
          </a:p>
          <a:p>
            <a:r>
              <a:rPr lang="en-US" dirty="0"/>
              <a:t>To answer these questions, you may consult the thermometer, the weather report, or your daily calendar.</a:t>
            </a:r>
          </a:p>
          <a:p>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15450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Rectangle 7"/>
          <p:cNvSpPr>
            <a:spLocks noGrp="1" noChangeArrowheads="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165716D-83B7-4A04-99FD-618E1BDE181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30050" name="Rectangle 2"/>
          <p:cNvSpPr>
            <a:spLocks noGrp="1" noRot="1" noChangeAspect="1" noChangeArrowheads="1" noTextEdit="1"/>
          </p:cNvSpPr>
          <p:nvPr>
            <p:ph type="sldImg"/>
          </p:nvPr>
        </p:nvSpPr>
        <p:spPr>
          <a:xfrm>
            <a:off x="404813" y="695325"/>
            <a:ext cx="6189662" cy="3482975"/>
          </a:xfrm>
          <a:ln/>
        </p:spPr>
      </p:sp>
      <p:sp>
        <p:nvSpPr>
          <p:cNvPr id="130051" name="Rectangle 3"/>
          <p:cNvSpPr>
            <a:spLocks noGrp="1" noChangeArrowheads="1"/>
          </p:cNvSpPr>
          <p:nvPr>
            <p:ph type="body" idx="1"/>
          </p:nvPr>
        </p:nvSpPr>
        <p:spPr>
          <a:xfrm>
            <a:off x="933450" y="4410075"/>
            <a:ext cx="5130800" cy="4178300"/>
          </a:xfrm>
          <a:noFill/>
          <a:ln/>
        </p:spPr>
        <p:txBody>
          <a:bodyPr/>
          <a:lstStyle/>
          <a:p>
            <a:pPr eaLnBrk="1" hangingPunct="1"/>
            <a:r>
              <a:rPr lang="en-US" dirty="0"/>
              <a:t>This slide provides examples of decisions that may be made at different levels of the health care system.  </a:t>
            </a:r>
          </a:p>
          <a:p>
            <a:pPr eaLnBrk="1" hangingPunct="1"/>
            <a:endParaRPr lang="en-US" dirty="0"/>
          </a:p>
        </p:txBody>
      </p:sp>
    </p:spTree>
    <p:extLst>
      <p:ext uri="{BB962C8B-B14F-4D97-AF65-F5344CB8AC3E}">
        <p14:creationId xmlns:p14="http://schemas.microsoft.com/office/powerpoint/2010/main" val="15720159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eaLnBrk="1" hangingPunct="1"/>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86290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eaLnBrk="1" hangingPunct="1"/>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23886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pPr defTabSz="930275"/>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31238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endParaRPr lang="en-US" dirty="0"/>
          </a:p>
          <a:p>
            <a:r>
              <a:rPr lang="en-US" dirty="0"/>
              <a:t>The question that interests</a:t>
            </a:r>
            <a:r>
              <a:rPr lang="en-US" baseline="0" dirty="0"/>
              <a:t> </a:t>
            </a:r>
            <a:r>
              <a:rPr lang="en-US" dirty="0"/>
              <a:t>the provider is one that requires regular monitoring. Because of this, the provider will review data every three months to determine if the facility is meeting the programmatic targets and if there are sufficient commodities to support program activities. </a:t>
            </a:r>
          </a:p>
          <a:p>
            <a:endParaRPr lang="en-US" dirty="0"/>
          </a:p>
          <a:p>
            <a:r>
              <a:rPr lang="en-US" dirty="0"/>
              <a:t>October 2017 is in bold because it is the date when the annual health plan will be drafted and funds determined for 2018 health program – it is when the key decision maker needs to take action on the findings of the analysis. </a:t>
            </a:r>
          </a:p>
          <a:p>
            <a:pPr defTabSz="930275"/>
            <a:endParaRPr lang="en-US" dirty="0"/>
          </a:p>
          <a:p>
            <a:pPr marL="0" marR="0" lvl="0" indent="0" algn="l" defTabSz="930275" rtl="0" eaLnBrk="1" fontAlgn="auto" latinLnBrk="0" hangingPunct="1">
              <a:lnSpc>
                <a:spcPct val="100000"/>
              </a:lnSpc>
              <a:spcBef>
                <a:spcPts val="0"/>
              </a:spcBef>
              <a:spcAft>
                <a:spcPts val="0"/>
              </a:spcAft>
              <a:buClrTx/>
              <a:buSzTx/>
              <a:buFontTx/>
              <a:buNone/>
              <a:tabLst/>
              <a:defRPr/>
            </a:pPr>
            <a:r>
              <a:rPr lang="en-US" dirty="0"/>
              <a:t>In the last column, you indicate how you will inform the decision maker and other stakeholders of the data-informed decision. When completing this column, think back to our session on feedback. What mechanism or format will you use to inform others?  </a:t>
            </a:r>
          </a:p>
          <a:p>
            <a:pPr defTabSz="930275"/>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630055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Slide Image Placeholder 1"/>
          <p:cNvSpPr>
            <a:spLocks noGrp="1" noRot="1" noChangeAspect="1" noTextEdit="1"/>
          </p:cNvSpPr>
          <p:nvPr>
            <p:ph type="sldImg"/>
          </p:nvPr>
        </p:nvSpPr>
        <p:spPr>
          <a:ln/>
        </p:spPr>
      </p:sp>
      <p:sp>
        <p:nvSpPr>
          <p:cNvPr id="125954" name="Notes Placeholder 2"/>
          <p:cNvSpPr>
            <a:spLocks noGrp="1"/>
          </p:cNvSpPr>
          <p:nvPr>
            <p:ph type="body" idx="1"/>
          </p:nvPr>
        </p:nvSpPr>
        <p:spPr>
          <a:noFill/>
          <a:ln/>
        </p:spPr>
        <p:txBody>
          <a:bodyPr/>
          <a:lstStyle/>
          <a:p>
            <a:endParaRPr lang="en-US" dirty="0"/>
          </a:p>
        </p:txBody>
      </p:sp>
      <p:sp>
        <p:nvSpPr>
          <p:cNvPr id="12595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F0B48-3F0E-4A03-BC11-5BAD8B4808E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78574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3321968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Slide Image Placeholder 1"/>
          <p:cNvSpPr>
            <a:spLocks noGrp="1" noRot="1" noChangeAspect="1" noTextEdit="1"/>
          </p:cNvSpPr>
          <p:nvPr>
            <p:ph type="sldImg"/>
          </p:nvPr>
        </p:nvSpPr>
        <p:spPr>
          <a:ln/>
        </p:spPr>
      </p:sp>
      <p:sp>
        <p:nvSpPr>
          <p:cNvPr id="152578" name="Notes Placeholder 2"/>
          <p:cNvSpPr>
            <a:spLocks noGrp="1"/>
          </p:cNvSpPr>
          <p:nvPr>
            <p:ph type="body" idx="1"/>
          </p:nvPr>
        </p:nvSpPr>
        <p:spPr>
          <a:noFill/>
          <a:ln/>
        </p:spPr>
        <p:txBody>
          <a:bodyPr/>
          <a:lstStyle/>
          <a:p>
            <a:endParaRPr lang="en-US" dirty="0"/>
          </a:p>
        </p:txBody>
      </p:sp>
      <p:sp>
        <p:nvSpPr>
          <p:cNvPr id="15257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CCC219B-DF99-42E3-8E59-2D2B02B10E8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6644813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7175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Slide Image Placeholder 1"/>
          <p:cNvSpPr>
            <a:spLocks noGrp="1" noRot="1" noChangeAspect="1" noTextEdit="1"/>
          </p:cNvSpPr>
          <p:nvPr>
            <p:ph type="sldImg"/>
          </p:nvPr>
        </p:nvSpPr>
        <p:spPr>
          <a:ln/>
        </p:spPr>
      </p:sp>
      <p:sp>
        <p:nvSpPr>
          <p:cNvPr id="154626" name="Notes Placeholder 2"/>
          <p:cNvSpPr>
            <a:spLocks noGrp="1"/>
          </p:cNvSpPr>
          <p:nvPr>
            <p:ph type="body" idx="1"/>
          </p:nvPr>
        </p:nvSpPr>
        <p:spPr>
          <a:noFill/>
          <a:ln/>
        </p:spPr>
        <p:txBody>
          <a:bodyPr/>
          <a:lstStyle/>
          <a:p>
            <a:r>
              <a:rPr lang="en-US" dirty="0"/>
              <a:t>Now we’re going to practice applying the Framework for Linking Data with Action.</a:t>
            </a:r>
          </a:p>
          <a:p>
            <a:endParaRPr lang="en-US" dirty="0"/>
          </a:p>
          <a:p>
            <a:r>
              <a:rPr lang="en-US" i="1" dirty="0"/>
              <a:t>NOTE to facilitator:  </a:t>
            </a:r>
            <a:r>
              <a:rPr lang="en-US" dirty="0"/>
              <a:t>Divide the group into small groups of six</a:t>
            </a:r>
            <a:r>
              <a:rPr lang="en-US" baseline="0" dirty="0"/>
              <a:t> to eight</a:t>
            </a:r>
            <a:r>
              <a:rPr lang="en-US" dirty="0"/>
              <a:t> people per group. Read slide.</a:t>
            </a:r>
          </a:p>
        </p:txBody>
      </p:sp>
      <p:sp>
        <p:nvSpPr>
          <p:cNvPr id="154627"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F3C5419-4799-45C5-83BE-FB049D08A2E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238299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Slide Image Placeholder 1"/>
          <p:cNvSpPr>
            <a:spLocks noGrp="1" noRot="1" noChangeAspect="1" noTextEdit="1"/>
          </p:cNvSpPr>
          <p:nvPr>
            <p:ph type="sldImg"/>
          </p:nvPr>
        </p:nvSpPr>
        <p:spPr>
          <a:ln/>
        </p:spPr>
      </p:sp>
      <p:sp>
        <p:nvSpPr>
          <p:cNvPr id="156674" name="Notes Placeholder 2"/>
          <p:cNvSpPr>
            <a:spLocks noGrp="1"/>
          </p:cNvSpPr>
          <p:nvPr>
            <p:ph type="body" idx="1"/>
          </p:nvPr>
        </p:nvSpPr>
        <p:spPr>
          <a:noFill/>
          <a:ln/>
        </p:spPr>
        <p:txBody>
          <a:bodyPr/>
          <a:lstStyle/>
          <a:p>
            <a:r>
              <a:rPr lang="en-US" dirty="0"/>
              <a:t>Once you have completed the exercise, each break-out group will share its experiences with the larger group.  </a:t>
            </a:r>
          </a:p>
          <a:p>
            <a:endParaRPr lang="en-US" dirty="0"/>
          </a:p>
          <a:p>
            <a:r>
              <a:rPr lang="en-US" i="1" dirty="0"/>
              <a:t>NOTE to facilitator:  </a:t>
            </a:r>
            <a:r>
              <a:rPr lang="en-US" dirty="0"/>
              <a:t>Read slide. After each group has presented its work, encourage the large group to comment and ask questions about how the Framework can be improved. </a:t>
            </a:r>
          </a:p>
        </p:txBody>
      </p:sp>
      <p:sp>
        <p:nvSpPr>
          <p:cNvPr id="156675"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7E2180C-7D02-4908-900B-54E49D540A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45304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6967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01719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3408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956080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81863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55374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339612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52921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MY"/>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5BBA7AF-EC3C-4DDE-8FAF-28229E64BE0B}" type="slidenum">
              <a:rPr kumimoji="0" lang="en-MY"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94752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D5F58-2144-4FD1-82DC-DFF1D34ABF1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14D8A5F3-744A-4EA5-A355-FD9A1BF523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A6D6CB3-694E-47FD-B01F-5756D7C8958F}"/>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3C1922DF-89FC-4109-B169-631838525DD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B34E7A5-919A-4596-A087-9C25A533CD7D}"/>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780149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36AAC-32EE-40FD-BC90-2EB25078B6CC}"/>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E748AC80-CB8C-446B-BDDA-AC5BF618CB1B}"/>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88DA1C3-141B-49A4-BEA3-EEAF73E1CE68}"/>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24197524-6190-4E75-8249-0491CCC156D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FAB95E7-039D-4814-8727-9B9BA03EF45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5444987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7656DDB-AD89-493E-BDDC-B6D97D8F683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812BBB6-5747-4D71-8371-7CFBCC3CB0C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7DE0E45-E0E0-4589-9B78-FA6EFAB3806B}"/>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E7F9FEB6-9569-4BF4-B1F2-CE98A5B543F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560EF43-7CF7-46B8-B942-AE03C582952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459593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11B3A1-176F-4486-A9C1-8F216834AAE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F2697E4F-F477-42FB-B9F6-A7FB1DC09ED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51A7E29-F3D5-4949-A83F-D2600D031DE7}"/>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78F255DB-A963-4EF4-BAEF-E03864F462B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986AEA9-30AF-46D2-82F3-0760970DF8C6}"/>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417331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4FE7FC-1984-4DCC-8B39-0AB9541432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D596C4A-6487-4F9C-B0AD-B204F6A4521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6AA7DA5-81C2-49C2-99A7-6D3FC3B847C6}"/>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F170D564-B1C4-4FA3-8C6D-6D859BC64A9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A5989A-9C99-42DB-96B7-521B2189E4D0}"/>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757341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A47BF1-B40F-4BA6-8FA6-616FC56884BB}"/>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C54F87C-B7C0-4A43-9F46-443AC92D6ED9}"/>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4DBB095A-29FE-49CA-9D7F-18D6A4413F5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1DD95BF-3598-4AAD-9877-2402A7129DF4}"/>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6" name="Footer Placeholder 5">
            <a:extLst>
              <a:ext uri="{FF2B5EF4-FFF2-40B4-BE49-F238E27FC236}">
                <a16:creationId xmlns:a16="http://schemas.microsoft.com/office/drawing/2014/main" id="{55D955A9-510A-46FD-B76E-6B3B39F8984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8CCFC65-08AF-4535-999A-FD7D0E1068BB}"/>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6232440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38345-1B76-4FAB-BCBE-2C840254E12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9BB6D60-30BB-4125-B8E5-89042EEAC5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F27272C-95C8-48C1-93C0-73BF58AD17C4}"/>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93356506-53D7-4F42-8F52-1FF37C36A76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B21310D-22B7-4F34-99B9-CEEA5E02535C}"/>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7BED3EA-D43A-4580-89E8-B2E81060CEA0}"/>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8" name="Footer Placeholder 7">
            <a:extLst>
              <a:ext uri="{FF2B5EF4-FFF2-40B4-BE49-F238E27FC236}">
                <a16:creationId xmlns:a16="http://schemas.microsoft.com/office/drawing/2014/main" id="{EA87F6F2-8722-4FA8-8CF3-3DA32413BAA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40E5D2F-73C6-4505-853E-119ACA297C0C}"/>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2901563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5596E-B2F0-4C3A-8961-9520D8594BB8}"/>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6E4AC851-D606-456E-8505-9646C708F4D0}"/>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4" name="Footer Placeholder 3">
            <a:extLst>
              <a:ext uri="{FF2B5EF4-FFF2-40B4-BE49-F238E27FC236}">
                <a16:creationId xmlns:a16="http://schemas.microsoft.com/office/drawing/2014/main" id="{DA10A540-B3B0-4E03-A1BB-DC2490F36802}"/>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498AA0-13CB-4DFB-B92E-72293FDD8D98}"/>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2122381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CE09864-B460-433A-B5FA-464212FDDBA9}"/>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3" name="Footer Placeholder 2">
            <a:extLst>
              <a:ext uri="{FF2B5EF4-FFF2-40B4-BE49-F238E27FC236}">
                <a16:creationId xmlns:a16="http://schemas.microsoft.com/office/drawing/2014/main" id="{24226030-D924-405F-AEF9-D12876039B6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A0D5F52-1F2E-4297-92BE-DCD9F5E95929}"/>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41124336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653C4-84D6-4387-8A54-9833752DF2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BA31EE2E-BD62-4C5C-A0FB-BF7AE6D461F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B7ECE881-F092-473E-BB8E-9DEAA89717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EB7359B-C3F1-4207-A79D-92743F2AC38E}"/>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6" name="Footer Placeholder 5">
            <a:extLst>
              <a:ext uri="{FF2B5EF4-FFF2-40B4-BE49-F238E27FC236}">
                <a16:creationId xmlns:a16="http://schemas.microsoft.com/office/drawing/2014/main" id="{CF6BFD6C-41DE-4EA6-8441-F64F64E4945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12CEB46-E085-4389-8636-35EDD2775ABB}"/>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807235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0B569-8C53-4FD5-A7AA-B62F7EC5E6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810DA871-97A0-45B4-B698-370DC6527C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B4D448EB-C96B-490E-8468-A1F31F1AF5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10EA4A5-D2AD-4752-84FE-2CC83E82B04D}"/>
              </a:ext>
            </a:extLst>
          </p:cNvPr>
          <p:cNvSpPr>
            <a:spLocks noGrp="1"/>
          </p:cNvSpPr>
          <p:nvPr>
            <p:ph type="dt" sz="half" idx="10"/>
          </p:nvPr>
        </p:nvSpPr>
        <p:spPr/>
        <p:txBody>
          <a:bodyPr/>
          <a:lstStyle/>
          <a:p>
            <a:fld id="{B20EFAB0-F8FE-4DE0-BDEA-D35D9872F29D}" type="datetimeFigureOut">
              <a:rPr lang="en-GB" smtClean="0"/>
              <a:t>31/12/2017</a:t>
            </a:fld>
            <a:endParaRPr lang="en-GB"/>
          </a:p>
        </p:txBody>
      </p:sp>
      <p:sp>
        <p:nvSpPr>
          <p:cNvPr id="6" name="Footer Placeholder 5">
            <a:extLst>
              <a:ext uri="{FF2B5EF4-FFF2-40B4-BE49-F238E27FC236}">
                <a16:creationId xmlns:a16="http://schemas.microsoft.com/office/drawing/2014/main" id="{473CCF2A-B952-48A3-86C4-A01535B79F3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77A5311-6586-46AC-961D-79FB822985D1}"/>
              </a:ext>
            </a:extLst>
          </p:cNvPr>
          <p:cNvSpPr>
            <a:spLocks noGrp="1"/>
          </p:cNvSpPr>
          <p:nvPr>
            <p:ph type="sldNum" sz="quarter" idx="12"/>
          </p:nvPr>
        </p:nvSpPr>
        <p:spPr/>
        <p:txBody>
          <a:bodyPr/>
          <a:lstStyle/>
          <a:p>
            <a:fld id="{E3A08AD5-6B8D-4D57-B46F-275FE95FC416}" type="slidenum">
              <a:rPr lang="en-GB" smtClean="0"/>
              <a:t>‹#›</a:t>
            </a:fld>
            <a:endParaRPr lang="en-GB"/>
          </a:p>
        </p:txBody>
      </p:sp>
    </p:spTree>
    <p:extLst>
      <p:ext uri="{BB962C8B-B14F-4D97-AF65-F5344CB8AC3E}">
        <p14:creationId xmlns:p14="http://schemas.microsoft.com/office/powerpoint/2010/main" val="13806249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755F978-9402-4956-B6B8-CF335E4901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AE627FC-8DD7-4926-88BD-AB1F229769C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69A5ADD-2B14-48B6-A5B9-860EDBB094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0EFAB0-F8FE-4DE0-BDEA-D35D9872F29D}" type="datetimeFigureOut">
              <a:rPr lang="en-GB" smtClean="0"/>
              <a:t>31/12/2017</a:t>
            </a:fld>
            <a:endParaRPr lang="en-GB"/>
          </a:p>
        </p:txBody>
      </p:sp>
      <p:sp>
        <p:nvSpPr>
          <p:cNvPr id="5" name="Footer Placeholder 4">
            <a:extLst>
              <a:ext uri="{FF2B5EF4-FFF2-40B4-BE49-F238E27FC236}">
                <a16:creationId xmlns:a16="http://schemas.microsoft.com/office/drawing/2014/main" id="{A2045DD1-7036-4008-BD01-39326426352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FEB9407F-195D-4C81-84E8-05DBBF9C5BC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A08AD5-6B8D-4D57-B46F-275FE95FC416}" type="slidenum">
              <a:rPr lang="en-GB" smtClean="0"/>
              <a:t>‹#›</a:t>
            </a:fld>
            <a:endParaRPr lang="en-GB"/>
          </a:p>
        </p:txBody>
      </p:sp>
    </p:spTree>
    <p:extLst>
      <p:ext uri="{BB962C8B-B14F-4D97-AF65-F5344CB8AC3E}">
        <p14:creationId xmlns:p14="http://schemas.microsoft.com/office/powerpoint/2010/main" val="4854864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sz="5400" b="1" kern="1200" dirty="0" err="1" smtClean="0">
                <a:solidFill>
                  <a:schemeClr val="tx1"/>
                </a:solidFill>
                <a:latin typeface="+mj-lt"/>
                <a:ea typeface="+mj-ea"/>
                <a:cs typeface="+mj-cs"/>
              </a:rPr>
              <a:t>Các</a:t>
            </a:r>
            <a:r>
              <a:rPr lang="en-US" sz="5400" b="1" kern="1200" dirty="0" smtClean="0">
                <a:solidFill>
                  <a:schemeClr val="tx1"/>
                </a:solidFill>
                <a:latin typeface="+mj-lt"/>
                <a:ea typeface="+mj-ea"/>
                <a:cs typeface="+mj-cs"/>
              </a:rPr>
              <a:t> </a:t>
            </a:r>
            <a:r>
              <a:rPr lang="en-US" sz="5400" b="1" kern="1200" dirty="0" err="1" smtClean="0">
                <a:solidFill>
                  <a:schemeClr val="tx1"/>
                </a:solidFill>
                <a:latin typeface="+mj-lt"/>
                <a:ea typeface="+mj-ea"/>
                <a:cs typeface="+mj-cs"/>
              </a:rPr>
              <a:t>hê</a:t>
            </a:r>
            <a:r>
              <a:rPr lang="en-US" sz="5400" b="1" kern="1200" dirty="0" smtClean="0">
                <a:solidFill>
                  <a:schemeClr val="tx1"/>
                </a:solidFill>
                <a:latin typeface="+mj-lt"/>
                <a:ea typeface="+mj-ea"/>
                <a:cs typeface="+mj-cs"/>
              </a:rPr>
              <a:t>̣ </a:t>
            </a:r>
            <a:r>
              <a:rPr lang="en-US" sz="5400" b="1" kern="1200" dirty="0" err="1" smtClean="0">
                <a:solidFill>
                  <a:schemeClr val="tx1"/>
                </a:solidFill>
                <a:latin typeface="+mj-lt"/>
                <a:ea typeface="+mj-ea"/>
                <a:cs typeface="+mj-cs"/>
              </a:rPr>
              <a:t>thống</a:t>
            </a:r>
            <a:r>
              <a:rPr lang="en-US" sz="5400" b="1" kern="1200" dirty="0" smtClean="0">
                <a:solidFill>
                  <a:schemeClr val="tx1"/>
                </a:solidFill>
                <a:latin typeface="+mj-lt"/>
                <a:ea typeface="+mj-ea"/>
                <a:cs typeface="+mj-cs"/>
              </a:rPr>
              <a:t> và </a:t>
            </a:r>
            <a:r>
              <a:rPr lang="en-US" sz="5400" b="1" kern="1200" dirty="0" err="1" smtClean="0">
                <a:solidFill>
                  <a:schemeClr val="tx1"/>
                </a:solidFill>
                <a:latin typeface="+mj-lt"/>
                <a:ea typeface="+mj-ea"/>
                <a:cs typeface="+mj-cs"/>
              </a:rPr>
              <a:t>công</a:t>
            </a:r>
            <a:r>
              <a:rPr lang="en-US" sz="5400" b="1" kern="1200" dirty="0" smtClean="0">
                <a:solidFill>
                  <a:schemeClr val="tx1"/>
                </a:solidFill>
                <a:latin typeface="+mj-lt"/>
                <a:ea typeface="+mj-ea"/>
                <a:cs typeface="+mj-cs"/>
              </a:rPr>
              <a:t> cụ M&amp;E</a:t>
            </a:r>
            <a:endParaRPr lang="en-US" sz="5400" b="1" kern="1200" dirty="0">
              <a:solidFill>
                <a:schemeClr val="tx1"/>
              </a:solidFill>
              <a:latin typeface="+mj-lt"/>
              <a:ea typeface="+mj-ea"/>
              <a:cs typeface="+mj-cs"/>
            </a:endParaRP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dirty="0" err="1" smtClean="0">
                <a:solidFill>
                  <a:srgbClr val="FFFFFF"/>
                </a:solidFill>
              </a:rPr>
              <a:t>Học</a:t>
            </a:r>
            <a:r>
              <a:rPr lang="en-US" sz="2000" dirty="0" smtClean="0">
                <a:solidFill>
                  <a:srgbClr val="FFFFFF"/>
                </a:solidFill>
              </a:rPr>
              <a:t> </a:t>
            </a:r>
            <a:r>
              <a:rPr lang="en-US" sz="2000" dirty="0" err="1" smtClean="0">
                <a:solidFill>
                  <a:srgbClr val="FFFFFF"/>
                </a:solidFill>
              </a:rPr>
              <a:t>phần</a:t>
            </a:r>
            <a:r>
              <a:rPr lang="en-US" sz="2000" kern="1200" dirty="0" smtClean="0">
                <a:solidFill>
                  <a:srgbClr val="FFFFFF"/>
                </a:solidFill>
                <a:latin typeface="+mn-lt"/>
                <a:ea typeface="+mn-ea"/>
                <a:cs typeface="+mn-cs"/>
              </a:rPr>
              <a:t> </a:t>
            </a:r>
            <a:r>
              <a:rPr lang="en-US" sz="2000" kern="1200" dirty="0">
                <a:solidFill>
                  <a:srgbClr val="FFFFFF"/>
                </a:solidFill>
                <a:latin typeface="+mn-lt"/>
                <a:ea typeface="+mn-ea"/>
                <a:cs typeface="+mn-cs"/>
              </a:rPr>
              <a:t>6</a:t>
            </a:r>
          </a:p>
        </p:txBody>
      </p:sp>
    </p:spTree>
    <p:extLst>
      <p:ext uri="{BB962C8B-B14F-4D97-AF65-F5344CB8AC3E}">
        <p14:creationId xmlns:p14="http://schemas.microsoft.com/office/powerpoint/2010/main" val="49727468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Slide Number Placeholder 2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2050" name="Picture 2"/>
          <p:cNvPicPr>
            <a:picLocks noChangeAspect="1" noChangeArrowheads="1"/>
          </p:cNvPicPr>
          <p:nvPr/>
        </p:nvPicPr>
        <p:blipFill>
          <a:blip r:embed="rId3"/>
          <a:srcRect/>
          <a:stretch>
            <a:fillRect/>
          </a:stretch>
        </p:blipFill>
        <p:spPr bwMode="auto">
          <a:xfrm>
            <a:off x="765500" y="568438"/>
            <a:ext cx="9585589" cy="5932397"/>
          </a:xfrm>
          <a:prstGeom prst="rect">
            <a:avLst/>
          </a:prstGeom>
          <a:noFill/>
          <a:ln w="9525">
            <a:noFill/>
            <a:miter lim="800000"/>
            <a:headEnd/>
            <a:tailEnd/>
          </a:ln>
          <a:effectLst/>
        </p:spPr>
      </p:pic>
      <p:sp>
        <p:nvSpPr>
          <p:cNvPr id="5" name="Rectangle 4"/>
          <p:cNvSpPr/>
          <p:nvPr/>
        </p:nvSpPr>
        <p:spPr>
          <a:xfrm>
            <a:off x="2952760" y="6500835"/>
            <a:ext cx="4572000" cy="276999"/>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MY" sz="1200" b="1" i="1" u="none" strike="noStrike" kern="1200" cap="none" spc="0" normalizeH="0" baseline="0" noProof="0" dirty="0">
                <a:ln>
                  <a:noFill/>
                </a:ln>
                <a:solidFill>
                  <a:prstClr val="black"/>
                </a:solidFill>
                <a:effectLst/>
                <a:uLnTx/>
                <a:uFillTx/>
                <a:latin typeface="Calibri" panose="020F0502020204030204"/>
                <a:ea typeface="+mn-ea"/>
                <a:cs typeface="+mn-cs"/>
              </a:rPr>
              <a:t>Source: Family Health International, Mumbai, India</a:t>
            </a:r>
            <a:endParaRPr kumimoji="0" lang="en-MY"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Line Callout 1 10"/>
          <p:cNvSpPr/>
          <p:nvPr/>
        </p:nvSpPr>
        <p:spPr>
          <a:xfrm>
            <a:off x="10105132" y="387192"/>
            <a:ext cx="1636125" cy="599611"/>
          </a:xfrm>
          <a:prstGeom prst="borderCallout1">
            <a:avLst>
              <a:gd name="adj1" fmla="val 18750"/>
              <a:gd name="adj2" fmla="val -8333"/>
              <a:gd name="adj3" fmla="val 186294"/>
              <a:gd name="adj4" fmla="val -34308"/>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smtClean="0">
                <a:ln>
                  <a:noFill/>
                </a:ln>
                <a:solidFill>
                  <a:srgbClr val="C00000"/>
                </a:solidFill>
                <a:effectLst/>
                <a:uLnTx/>
                <a:uFillTx/>
                <a:latin typeface="Calibri" panose="020F0502020204030204"/>
                <a:ea typeface="+mn-ea"/>
                <a:cs typeface="+mn-cs"/>
              </a:rPr>
              <a:t>Mã</a:t>
            </a:r>
            <a:r>
              <a:rPr kumimoji="0" lang="en-MY" sz="2400" b="0" i="0" u="none" strike="noStrike" kern="1200" cap="none" spc="0" normalizeH="0" noProof="0" dirty="0" smtClean="0">
                <a:ln>
                  <a:noFill/>
                </a:ln>
                <a:solidFill>
                  <a:srgbClr val="C00000"/>
                </a:solidFill>
                <a:effectLst/>
                <a:uLnTx/>
                <a:uFillTx/>
                <a:latin typeface="Calibri" panose="020F0502020204030204"/>
                <a:ea typeface="+mn-ea"/>
                <a:cs typeface="+mn-cs"/>
              </a:rPr>
              <a:t> KH</a:t>
            </a:r>
            <a:endParaRPr kumimoji="0" lang="en-MY" sz="2400" b="0"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sp>
        <p:nvSpPr>
          <p:cNvPr id="14" name="Line Callout 2 13"/>
          <p:cNvSpPr/>
          <p:nvPr/>
        </p:nvSpPr>
        <p:spPr>
          <a:xfrm>
            <a:off x="10351089" y="3949635"/>
            <a:ext cx="1797649" cy="785818"/>
          </a:xfrm>
          <a:prstGeom prst="borderCallout2">
            <a:avLst>
              <a:gd name="adj1" fmla="val 18750"/>
              <a:gd name="adj2" fmla="val -8333"/>
              <a:gd name="adj3" fmla="val 18750"/>
              <a:gd name="adj4" fmla="val -16667"/>
              <a:gd name="adj5" fmla="val -78694"/>
              <a:gd name="adj6" fmla="val -96478"/>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2400" b="0" i="0" u="none" strike="noStrike" kern="1200" cap="none" spc="0" normalizeH="0" baseline="0" noProof="0" dirty="0" err="1" smtClean="0">
                <a:ln>
                  <a:noFill/>
                </a:ln>
                <a:solidFill>
                  <a:srgbClr val="C00000"/>
                </a:solidFill>
                <a:effectLst/>
                <a:uLnTx/>
                <a:uFillTx/>
                <a:latin typeface="Calibri" panose="020F0502020204030204"/>
                <a:ea typeface="+mn-ea"/>
                <a:cs typeface="+mn-cs"/>
              </a:rPr>
              <a:t>Phân</a:t>
            </a:r>
            <a:r>
              <a:rPr kumimoji="0" lang="en-MY" sz="2400" b="0" i="0" u="none" strike="noStrike" kern="1200" cap="none" spc="0" normalizeH="0" noProof="0" dirty="0" smtClean="0">
                <a:ln>
                  <a:noFill/>
                </a:ln>
                <a:solidFill>
                  <a:srgbClr val="C00000"/>
                </a:solidFill>
                <a:effectLst/>
                <a:uLnTx/>
                <a:uFillTx/>
                <a:latin typeface="Calibri" panose="020F0502020204030204"/>
                <a:ea typeface="+mn-ea"/>
                <a:cs typeface="+mn-cs"/>
              </a:rPr>
              <a:t> </a:t>
            </a:r>
            <a:r>
              <a:rPr kumimoji="0" lang="en-MY" sz="2400" b="0" i="0" u="none" strike="noStrike" kern="1200" cap="none" spc="0" normalizeH="0" noProof="0" dirty="0" err="1" smtClean="0">
                <a:ln>
                  <a:noFill/>
                </a:ln>
                <a:solidFill>
                  <a:srgbClr val="C00000"/>
                </a:solidFill>
                <a:effectLst/>
                <a:uLnTx/>
                <a:uFillTx/>
                <a:latin typeface="Calibri" panose="020F0502020204030204"/>
                <a:ea typeface="+mn-ea"/>
                <a:cs typeface="+mn-cs"/>
              </a:rPr>
              <a:t>phối</a:t>
            </a:r>
            <a:r>
              <a:rPr kumimoji="0" lang="en-MY" sz="2400" b="0" i="0" u="none" strike="noStrike" kern="1200" cap="none" spc="0" normalizeH="0" noProof="0" dirty="0" smtClean="0">
                <a:ln>
                  <a:noFill/>
                </a:ln>
                <a:solidFill>
                  <a:srgbClr val="C00000"/>
                </a:solidFill>
                <a:effectLst/>
                <a:uLnTx/>
                <a:uFillTx/>
                <a:latin typeface="Calibri" panose="020F0502020204030204"/>
                <a:ea typeface="+mn-ea"/>
                <a:cs typeface="+mn-cs"/>
              </a:rPr>
              <a:t> BCS</a:t>
            </a:r>
            <a:endParaRPr kumimoji="0" lang="en-MY" sz="2400" b="0"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sp>
        <p:nvSpPr>
          <p:cNvPr id="16" name="Line Callout 2 15"/>
          <p:cNvSpPr/>
          <p:nvPr/>
        </p:nvSpPr>
        <p:spPr>
          <a:xfrm>
            <a:off x="6345365" y="66816"/>
            <a:ext cx="2657959" cy="408543"/>
          </a:xfrm>
          <a:prstGeom prst="borderCallout2">
            <a:avLst>
              <a:gd name="adj1" fmla="val 18750"/>
              <a:gd name="adj2" fmla="val -8333"/>
              <a:gd name="adj3" fmla="val 18750"/>
              <a:gd name="adj4" fmla="val -16667"/>
              <a:gd name="adj5" fmla="val 625813"/>
              <a:gd name="adj6" fmla="val -58401"/>
            </a:avLst>
          </a:prstGeom>
          <a:no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MY" sz="2800" dirty="0" err="1" smtClean="0">
                <a:solidFill>
                  <a:srgbClr val="C00000"/>
                </a:solidFill>
                <a:latin typeface="Calibri" panose="020F0502020204030204"/>
              </a:rPr>
              <a:t>Các</a:t>
            </a:r>
            <a:r>
              <a:rPr lang="en-MY" sz="2800" dirty="0" smtClean="0">
                <a:solidFill>
                  <a:srgbClr val="C00000"/>
                </a:solidFill>
                <a:latin typeface="Calibri" panose="020F0502020204030204"/>
              </a:rPr>
              <a:t> </a:t>
            </a:r>
            <a:r>
              <a:rPr lang="en-MY" sz="2800" dirty="0" err="1" smtClean="0">
                <a:solidFill>
                  <a:srgbClr val="C00000"/>
                </a:solidFill>
                <a:latin typeface="Calibri" panose="020F0502020204030204"/>
              </a:rPr>
              <a:t>liên</a:t>
            </a:r>
            <a:r>
              <a:rPr lang="en-MY" sz="2800" dirty="0" smtClean="0">
                <a:solidFill>
                  <a:srgbClr val="C00000"/>
                </a:solidFill>
                <a:latin typeface="Calibri" panose="020F0502020204030204"/>
              </a:rPr>
              <a:t> </a:t>
            </a:r>
            <a:r>
              <a:rPr lang="en-MY" sz="2800" dirty="0" err="1" smtClean="0">
                <a:solidFill>
                  <a:srgbClr val="C00000"/>
                </a:solidFill>
                <a:latin typeface="Calibri" panose="020F0502020204030204"/>
              </a:rPr>
              <a:t>hê</a:t>
            </a:r>
            <a:r>
              <a:rPr lang="en-MY" sz="2800" dirty="0" smtClean="0">
                <a:solidFill>
                  <a:srgbClr val="C00000"/>
                </a:solidFill>
                <a:latin typeface="Calibri" panose="020F0502020204030204"/>
              </a:rPr>
              <a:t>̣</a:t>
            </a:r>
            <a:endParaRPr kumimoji="0" lang="en-MY" sz="2800" b="0" i="0" u="none" strike="noStrike" kern="1200" cap="none" spc="0" normalizeH="0" baseline="0" noProof="0" dirty="0">
              <a:ln>
                <a:noFill/>
              </a:ln>
              <a:solidFill>
                <a:srgbClr val="C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94940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0616" y="0"/>
            <a:ext cx="10515600" cy="1325563"/>
          </a:xfrm>
        </p:spPr>
        <p:txBody>
          <a:bodyPr>
            <a:normAutofit/>
          </a:bodyPr>
          <a:lstStyle/>
          <a:p>
            <a:r>
              <a:rPr lang="en-MY" b="1" dirty="0" err="1" smtClean="0"/>
              <a:t>Những</a:t>
            </a:r>
            <a:r>
              <a:rPr lang="en-MY" b="1" dirty="0" smtClean="0"/>
              <a:t> </a:t>
            </a:r>
            <a:r>
              <a:rPr lang="en-MY" b="1" dirty="0" err="1" smtClean="0"/>
              <a:t>lợi</a:t>
            </a:r>
            <a:r>
              <a:rPr lang="en-MY" b="1" dirty="0" smtClean="0"/>
              <a:t> </a:t>
            </a:r>
            <a:r>
              <a:rPr lang="en-MY" b="1" dirty="0" err="1"/>
              <a:t>ích</a:t>
            </a:r>
            <a:r>
              <a:rPr lang="en-MY" b="1" dirty="0"/>
              <a:t> </a:t>
            </a:r>
            <a:r>
              <a:rPr lang="en-MY" b="1" dirty="0" err="1"/>
              <a:t>của</a:t>
            </a:r>
            <a:r>
              <a:rPr lang="en-MY" b="1" dirty="0"/>
              <a:t> </a:t>
            </a:r>
            <a:r>
              <a:rPr lang="en-MY" b="1" dirty="0" err="1"/>
              <a:t>việc</a:t>
            </a:r>
            <a:r>
              <a:rPr lang="en-MY" b="1" dirty="0"/>
              <a:t> </a:t>
            </a:r>
            <a:r>
              <a:rPr lang="en-MY" b="1" dirty="0" err="1"/>
              <a:t>sử</a:t>
            </a:r>
            <a:r>
              <a:rPr lang="en-MY" b="1" dirty="0"/>
              <a:t> </a:t>
            </a:r>
            <a:r>
              <a:rPr lang="en-MY" b="1" dirty="0" err="1"/>
              <a:t>dụng</a:t>
            </a:r>
            <a:r>
              <a:rPr lang="en-MY" b="1" dirty="0"/>
              <a:t> </a:t>
            </a:r>
            <a:r>
              <a:rPr lang="en-MY" b="1" dirty="0" err="1"/>
              <a:t>các</a:t>
            </a:r>
            <a:r>
              <a:rPr lang="en-MY" b="1" dirty="0"/>
              <a:t> </a:t>
            </a:r>
            <a:r>
              <a:rPr lang="en-MY" b="1" dirty="0" err="1"/>
              <a:t>công</a:t>
            </a:r>
            <a:r>
              <a:rPr lang="en-MY" b="1" dirty="0"/>
              <a:t> </a:t>
            </a:r>
            <a:r>
              <a:rPr lang="en-MY" b="1" dirty="0" err="1"/>
              <a:t>cụ</a:t>
            </a:r>
            <a:r>
              <a:rPr lang="en-MY" b="1" dirty="0"/>
              <a:t> </a:t>
            </a:r>
            <a:r>
              <a:rPr lang="en-MY" b="1" dirty="0" err="1"/>
              <a:t>lập</a:t>
            </a:r>
            <a:r>
              <a:rPr lang="en-MY" b="1" dirty="0"/>
              <a:t> </a:t>
            </a:r>
            <a:r>
              <a:rPr lang="en-MY" b="1" dirty="0" err="1"/>
              <a:t>kế</a:t>
            </a:r>
            <a:r>
              <a:rPr lang="en-MY" b="1" dirty="0"/>
              <a:t> </a:t>
            </a:r>
            <a:r>
              <a:rPr lang="en-MY" b="1" dirty="0" err="1"/>
              <a:t>hoạch</a:t>
            </a:r>
            <a:r>
              <a:rPr lang="en-MY" b="1" dirty="0"/>
              <a:t> vi </a:t>
            </a:r>
            <a:r>
              <a:rPr lang="en-MY" b="1" dirty="0" err="1" smtClean="0"/>
              <a:t>mô</a:t>
            </a:r>
            <a:endParaRPr lang="en-MY" b="1" dirty="0"/>
          </a:p>
        </p:txBody>
      </p:sp>
      <p:sp>
        <p:nvSpPr>
          <p:cNvPr id="3" name="Content Placeholder 2"/>
          <p:cNvSpPr>
            <a:spLocks noGrp="1"/>
          </p:cNvSpPr>
          <p:nvPr>
            <p:ph idx="1"/>
          </p:nvPr>
        </p:nvSpPr>
        <p:spPr>
          <a:xfrm>
            <a:off x="281356" y="1406771"/>
            <a:ext cx="11746523" cy="5539153"/>
          </a:xfrm>
        </p:spPr>
        <p:txBody>
          <a:bodyPr>
            <a:normAutofit/>
          </a:bodyPr>
          <a:lstStyle/>
          <a:p>
            <a:pPr>
              <a:lnSpc>
                <a:spcPct val="80000"/>
              </a:lnSpc>
            </a:pPr>
            <a:r>
              <a:rPr lang="vi-VN" sz="2600" i="1" dirty="0"/>
              <a:t>Kiểm tra chất lượng dữ liệu - </a:t>
            </a:r>
            <a:r>
              <a:rPr lang="vi-VN" sz="2600" dirty="0"/>
              <a:t>cho phép các giám sát viên thực hiện các chuyến thăm thực địa tiếp theo để đánh giá chất lượng và thời gian lưu giữ hồ sơ</a:t>
            </a:r>
          </a:p>
          <a:p>
            <a:pPr>
              <a:lnSpc>
                <a:spcPct val="80000"/>
              </a:lnSpc>
            </a:pPr>
            <a:r>
              <a:rPr lang="vi-VN" sz="2600" i="1" dirty="0"/>
              <a:t>Tập hợp dữ liệu - </a:t>
            </a:r>
            <a:r>
              <a:rPr lang="vi-VN" sz="2600" dirty="0"/>
              <a:t>thông tin từ các hệ thống theo dõi đưa vào các hệ thống giám sát thông thường để </a:t>
            </a:r>
            <a:r>
              <a:rPr lang="en-US" sz="2600" dirty="0" err="1"/>
              <a:t>đưa</a:t>
            </a:r>
            <a:r>
              <a:rPr lang="en-US" sz="2600" dirty="0"/>
              <a:t> </a:t>
            </a:r>
            <a:r>
              <a:rPr lang="en-US" sz="2600" dirty="0" err="1"/>
              <a:t>vào</a:t>
            </a:r>
            <a:r>
              <a:rPr lang="en-US" sz="2600" dirty="0"/>
              <a:t> </a:t>
            </a:r>
            <a:r>
              <a:rPr lang="vi-VN" sz="2600" dirty="0"/>
              <a:t>các báo cáo tóm tắt về dữ liệu chương trình ở cấp độ NGO</a:t>
            </a:r>
          </a:p>
          <a:p>
            <a:pPr>
              <a:lnSpc>
                <a:spcPct val="80000"/>
              </a:lnSpc>
            </a:pPr>
            <a:r>
              <a:rPr lang="vi-VN" sz="2600" i="1" dirty="0"/>
              <a:t>Công cụ thân thiện với cộng đồng - </a:t>
            </a:r>
            <a:r>
              <a:rPr lang="vi-VN" sz="2600" dirty="0"/>
              <a:t>Các công cụ vẽ bằng </a:t>
            </a:r>
            <a:r>
              <a:rPr lang="en-US" sz="2600" dirty="0" err="1"/>
              <a:t>hình</a:t>
            </a:r>
            <a:r>
              <a:rPr lang="en-US" sz="2600" dirty="0"/>
              <a:t> </a:t>
            </a:r>
            <a:r>
              <a:rPr lang="en-US" sz="2600" dirty="0" err="1"/>
              <a:t>ảnh</a:t>
            </a:r>
            <a:r>
              <a:rPr lang="vi-VN" sz="2600" dirty="0"/>
              <a:t>, sử dụng các biểu tượng; nắm bắt các </a:t>
            </a:r>
            <a:r>
              <a:rPr lang="en-US" sz="2600" dirty="0" err="1"/>
              <a:t>phương</a:t>
            </a:r>
            <a:r>
              <a:rPr lang="en-US" sz="2600" dirty="0"/>
              <a:t> </a:t>
            </a:r>
            <a:r>
              <a:rPr lang="en-US" sz="2600" dirty="0" err="1"/>
              <a:t>thức</a:t>
            </a:r>
            <a:r>
              <a:rPr lang="vi-VN" sz="2600" dirty="0"/>
              <a:t> tiếp cận khác nhau - dịch vụ được cung cấp và sử dụng, và nhắc nhở cho các hoạt động và hành động</a:t>
            </a:r>
            <a:r>
              <a:rPr lang="en-US" sz="2600" dirty="0"/>
              <a:t> </a:t>
            </a:r>
            <a:r>
              <a:rPr lang="vi-VN" sz="2600" dirty="0"/>
              <a:t>tiếp theo</a:t>
            </a:r>
            <a:r>
              <a:rPr lang="vi-VN" sz="2600" i="1" dirty="0"/>
              <a:t> </a:t>
            </a:r>
            <a:endParaRPr lang="en-US" sz="2600" i="1" dirty="0"/>
          </a:p>
          <a:p>
            <a:pPr>
              <a:lnSpc>
                <a:spcPct val="80000"/>
              </a:lnSpc>
            </a:pPr>
            <a:r>
              <a:rPr lang="vi-VN" sz="2600" dirty="0"/>
              <a:t>Tối đa hóa phạm vi </a:t>
            </a:r>
            <a:r>
              <a:rPr lang="en-US" sz="2600" dirty="0" err="1"/>
              <a:t>bao</a:t>
            </a:r>
            <a:r>
              <a:rPr lang="en-US" sz="2600" dirty="0"/>
              <a:t> </a:t>
            </a:r>
            <a:r>
              <a:rPr lang="en-US" sz="2600" dirty="0" err="1"/>
              <a:t>phu</a:t>
            </a:r>
            <a:r>
              <a:rPr lang="en-US" sz="2600" dirty="0"/>
              <a:t>̉ </a:t>
            </a:r>
            <a:r>
              <a:rPr lang="vi-VN" sz="2600" dirty="0"/>
              <a:t>và </a:t>
            </a:r>
            <a:r>
              <a:rPr lang="en-US" sz="2600" dirty="0" err="1"/>
              <a:t>củng</a:t>
            </a:r>
            <a:r>
              <a:rPr lang="en-US" sz="2600" dirty="0"/>
              <a:t> </a:t>
            </a:r>
            <a:r>
              <a:rPr lang="en-US" sz="2600" dirty="0" err="1"/>
              <a:t>cô</a:t>
            </a:r>
            <a:r>
              <a:rPr lang="en-US" sz="2600" dirty="0"/>
              <a:t>́ </a:t>
            </a:r>
            <a:r>
              <a:rPr lang="en-US" sz="2600" dirty="0" err="1"/>
              <a:t>chất</a:t>
            </a:r>
            <a:r>
              <a:rPr lang="en-US" sz="2600" dirty="0"/>
              <a:t> </a:t>
            </a:r>
            <a:r>
              <a:rPr lang="en-US" sz="2600" dirty="0" err="1"/>
              <a:t>lượng</a:t>
            </a:r>
            <a:r>
              <a:rPr lang="en-US" sz="2600" dirty="0"/>
              <a:t> </a:t>
            </a:r>
            <a:r>
              <a:rPr lang="vi-VN" sz="2600" dirty="0"/>
              <a:t>sử dụng dịch vụ</a:t>
            </a:r>
          </a:p>
          <a:p>
            <a:pPr>
              <a:lnSpc>
                <a:spcPct val="80000"/>
              </a:lnSpc>
            </a:pPr>
            <a:r>
              <a:rPr lang="vi-VN" sz="2600" dirty="0"/>
              <a:t>Giúp PE hiểu những đặc điểm quan trọng của các cá nhân trong mạng lưới của họ và tùy chỉnh kế hoạch tiếp cận của họ cho phù hợp</a:t>
            </a:r>
            <a:endParaRPr lang="en-US" sz="2600" dirty="0"/>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1029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smtClean="0">
                <a:latin typeface="Arial" pitchFamily="34" charset="0"/>
                <a:cs typeface="Arial" pitchFamily="34" charset="0"/>
              </a:rPr>
              <a:t>Mối</a:t>
            </a:r>
            <a:r>
              <a:rPr lang="en-US" b="1" dirty="0" smtClean="0">
                <a:latin typeface="Arial" pitchFamily="34" charset="0"/>
                <a:cs typeface="Arial" pitchFamily="34" charset="0"/>
              </a:rPr>
              <a:t> l</a:t>
            </a:r>
            <a:r>
              <a:rPr lang="vi-VN" b="1" dirty="0" smtClean="0">
                <a:latin typeface="Arial" pitchFamily="34" charset="0"/>
                <a:cs typeface="Arial" pitchFamily="34" charset="0"/>
              </a:rPr>
              <a:t>iên</a:t>
            </a:r>
            <a:r>
              <a:rPr lang="en-US" b="1" dirty="0" smtClean="0">
                <a:latin typeface="Arial" pitchFamily="34" charset="0"/>
                <a:cs typeface="Arial" pitchFamily="34" charset="0"/>
              </a:rPr>
              <a:t> </a:t>
            </a:r>
            <a:r>
              <a:rPr lang="en-US" b="1" dirty="0" err="1" smtClean="0">
                <a:latin typeface="Arial" pitchFamily="34" charset="0"/>
                <a:cs typeface="Arial" pitchFamily="34" charset="0"/>
              </a:rPr>
              <a:t>hê</a:t>
            </a:r>
            <a:r>
              <a:rPr lang="en-US" b="1" dirty="0" smtClean="0">
                <a:latin typeface="Arial" pitchFamily="34" charset="0"/>
                <a:cs typeface="Arial" pitchFamily="34" charset="0"/>
              </a:rPr>
              <a:t>̣ </a:t>
            </a:r>
            <a:r>
              <a:rPr lang="en-US" b="1" dirty="0" err="1" smtClean="0">
                <a:latin typeface="Arial" pitchFamily="34" charset="0"/>
                <a:cs typeface="Arial" pitchFamily="34" charset="0"/>
              </a:rPr>
              <a:t>giữa</a:t>
            </a:r>
            <a:r>
              <a:rPr lang="en-US" b="1" dirty="0" smtClean="0">
                <a:latin typeface="Arial" pitchFamily="34" charset="0"/>
                <a:cs typeface="Arial" pitchFamily="34" charset="0"/>
              </a:rPr>
              <a:t> </a:t>
            </a:r>
            <a:r>
              <a:rPr lang="vi-VN" b="1" dirty="0" smtClean="0">
                <a:latin typeface="Arial" pitchFamily="34" charset="0"/>
                <a:cs typeface="Arial" pitchFamily="34" charset="0"/>
              </a:rPr>
              <a:t>quyết định/</a:t>
            </a:r>
            <a:r>
              <a:rPr lang="en-US" b="1" dirty="0" smtClean="0">
                <a:latin typeface="Arial" pitchFamily="34" charset="0"/>
                <a:cs typeface="Arial" pitchFamily="34" charset="0"/>
              </a:rPr>
              <a:t> </a:t>
            </a:r>
            <a:r>
              <a:rPr lang="en-GB" b="1" dirty="0">
                <a:latin typeface="Arial" pitchFamily="34" charset="0"/>
                <a:cs typeface="Arial" pitchFamily="34" charset="0"/>
              </a:rPr>
              <a:t>C</a:t>
            </a:r>
            <a:r>
              <a:rPr lang="vi-VN" b="1" dirty="0" smtClean="0">
                <a:latin typeface="Arial" pitchFamily="34" charset="0"/>
                <a:cs typeface="Arial" pitchFamily="34" charset="0"/>
              </a:rPr>
              <a:t>âu </a:t>
            </a:r>
            <a:r>
              <a:rPr lang="vi-VN" b="1" dirty="0">
                <a:latin typeface="Arial" pitchFamily="34" charset="0"/>
                <a:cs typeface="Arial" pitchFamily="34" charset="0"/>
              </a:rPr>
              <a:t>hỏi với nguồn dữ liệu tiềm </a:t>
            </a:r>
            <a:r>
              <a:rPr lang="vi-VN" b="1" dirty="0" smtClean="0">
                <a:latin typeface="Arial" pitchFamily="34" charset="0"/>
                <a:cs typeface="Arial" pitchFamily="34" charset="0"/>
              </a:rPr>
              <a:t>năng</a:t>
            </a:r>
            <a:endParaRPr lang="en-US" b="1" dirty="0">
              <a:latin typeface="Arial" pitchFamily="34" charset="0"/>
              <a:cs typeface="Arial" pitchFamily="34" charset="0"/>
            </a:endParaRPr>
          </a:p>
        </p:txBody>
      </p:sp>
      <p:sp>
        <p:nvSpPr>
          <p:cNvPr id="6" name="Text Placeholder 5">
            <a:extLst>
              <a:ext uri="{FF2B5EF4-FFF2-40B4-BE49-F238E27FC236}">
                <a16:creationId xmlns:a16="http://schemas.microsoft.com/office/drawing/2014/main" id="{2138BF14-C3B0-48AA-A7CF-927DE3108996}"/>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423626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a:xfrm>
            <a:off x="844076" y="136525"/>
            <a:ext cx="9407768" cy="1325563"/>
          </a:xfrm>
        </p:spPr>
        <p:txBody>
          <a:bodyPr/>
          <a:lstStyle/>
          <a:p>
            <a:r>
              <a:rPr lang="en-US" b="1" dirty="0" err="1" smtClean="0"/>
              <a:t>Các</a:t>
            </a:r>
            <a:r>
              <a:rPr lang="en-US" b="1" dirty="0" smtClean="0"/>
              <a:t> </a:t>
            </a:r>
            <a:r>
              <a:rPr lang="en-US" b="1" dirty="0" err="1" smtClean="0"/>
              <a:t>yếu</a:t>
            </a:r>
            <a:r>
              <a:rPr lang="en-US" b="1" dirty="0" smtClean="0"/>
              <a:t> </a:t>
            </a:r>
            <a:r>
              <a:rPr lang="en-US" b="1" dirty="0" err="1" smtClean="0"/>
              <a:t>tô</a:t>
            </a:r>
            <a:r>
              <a:rPr lang="en-US" b="1" dirty="0" smtClean="0"/>
              <a:t>́ </a:t>
            </a:r>
            <a:r>
              <a:rPr lang="en-US" b="1" dirty="0" err="1" smtClean="0"/>
              <a:t>cần</a:t>
            </a:r>
            <a:r>
              <a:rPr lang="en-US" b="1" dirty="0" smtClean="0"/>
              <a:t> </a:t>
            </a:r>
            <a:r>
              <a:rPr lang="en-US" b="1" dirty="0" err="1" smtClean="0"/>
              <a:t>thiết</a:t>
            </a:r>
            <a:endParaRPr lang="en-US" b="1" dirty="0"/>
          </a:p>
        </p:txBody>
      </p:sp>
      <p:sp>
        <p:nvSpPr>
          <p:cNvPr id="116738" name="Content Placeholder 2"/>
          <p:cNvSpPr>
            <a:spLocks noGrp="1"/>
          </p:cNvSpPr>
          <p:nvPr>
            <p:ph idx="1"/>
          </p:nvPr>
        </p:nvSpPr>
        <p:spPr>
          <a:xfrm>
            <a:off x="351694" y="1389202"/>
            <a:ext cx="11623430" cy="5081954"/>
          </a:xfrm>
        </p:spPr>
        <p:txBody>
          <a:bodyPr>
            <a:normAutofit fontScale="77500" lnSpcReduction="20000"/>
          </a:bodyPr>
          <a:lstStyle/>
          <a:p>
            <a:pPr>
              <a:lnSpc>
                <a:spcPct val="160000"/>
              </a:lnSpc>
            </a:pPr>
            <a:r>
              <a:rPr lang="vi-VN" sz="3100" dirty="0">
                <a:latin typeface="Arial" pitchFamily="34" charset="0"/>
                <a:cs typeface="Arial" pitchFamily="34" charset="0"/>
              </a:rPr>
              <a:t>Người ra quyết định và các bên liên quan có tiềm năng quan tâm đến dữ liệu của </a:t>
            </a:r>
            <a:r>
              <a:rPr lang="en-US" sz="3100" dirty="0" err="1" smtClean="0">
                <a:latin typeface="Arial" pitchFamily="34" charset="0"/>
                <a:cs typeface="Arial" pitchFamily="34" charset="0"/>
              </a:rPr>
              <a:t>anh</a:t>
            </a:r>
            <a:r>
              <a:rPr lang="en-US" sz="3100" dirty="0" smtClean="0">
                <a:latin typeface="Arial" pitchFamily="34" charset="0"/>
                <a:cs typeface="Arial" pitchFamily="34" charset="0"/>
              </a:rPr>
              <a:t>/chị</a:t>
            </a:r>
            <a:endParaRPr lang="vi-VN" sz="3100" dirty="0">
              <a:latin typeface="Arial" pitchFamily="34" charset="0"/>
              <a:cs typeface="Arial" pitchFamily="34" charset="0"/>
            </a:endParaRPr>
          </a:p>
          <a:p>
            <a:pPr>
              <a:lnSpc>
                <a:spcPct val="160000"/>
              </a:lnSpc>
            </a:pPr>
            <a:r>
              <a:rPr lang="vi-VN" sz="3100" dirty="0">
                <a:latin typeface="Arial" pitchFamily="34" charset="0"/>
                <a:cs typeface="Arial" pitchFamily="34" charset="0"/>
              </a:rPr>
              <a:t>Quyết </a:t>
            </a:r>
            <a:r>
              <a:rPr lang="vi-VN" sz="3100" dirty="0" smtClean="0">
                <a:latin typeface="Arial" pitchFamily="34" charset="0"/>
                <a:cs typeface="Arial" pitchFamily="34" charset="0"/>
              </a:rPr>
              <a:t>định/hành </a:t>
            </a:r>
            <a:r>
              <a:rPr lang="vi-VN" sz="3100" dirty="0">
                <a:latin typeface="Arial" pitchFamily="34" charset="0"/>
                <a:cs typeface="Arial" pitchFamily="34" charset="0"/>
              </a:rPr>
              <a:t>động mà các bên liên quan đưa ra </a:t>
            </a:r>
            <a:r>
              <a:rPr lang="vi-VN" sz="3100" dirty="0" smtClean="0">
                <a:latin typeface="Arial" pitchFamily="34" charset="0"/>
                <a:cs typeface="Arial" pitchFamily="34" charset="0"/>
              </a:rPr>
              <a:t>(</a:t>
            </a:r>
            <a:r>
              <a:rPr lang="en-US" sz="3100" dirty="0" err="1" smtClean="0">
                <a:latin typeface="Arial" pitchFamily="34" charset="0"/>
                <a:cs typeface="Arial" pitchFamily="34" charset="0"/>
              </a:rPr>
              <a:t>kha</a:t>
            </a:r>
            <a:r>
              <a:rPr lang="en-US" sz="3100" dirty="0" smtClean="0">
                <a:latin typeface="Arial" pitchFamily="34" charset="0"/>
                <a:cs typeface="Arial" pitchFamily="34" charset="0"/>
              </a:rPr>
              <a:t>̉ </a:t>
            </a:r>
            <a:r>
              <a:rPr lang="en-US" sz="3100" dirty="0" err="1" smtClean="0">
                <a:latin typeface="Arial" pitchFamily="34" charset="0"/>
                <a:cs typeface="Arial" pitchFamily="34" charset="0"/>
              </a:rPr>
              <a:t>năng</a:t>
            </a:r>
            <a:r>
              <a:rPr lang="en-US" sz="3100" dirty="0" smtClean="0">
                <a:latin typeface="Arial" pitchFamily="34" charset="0"/>
                <a:cs typeface="Arial" pitchFamily="34" charset="0"/>
              </a:rPr>
              <a:t> </a:t>
            </a:r>
            <a:r>
              <a:rPr lang="vi-VN" sz="3100" dirty="0" smtClean="0">
                <a:latin typeface="Arial" pitchFamily="34" charset="0"/>
                <a:cs typeface="Arial" pitchFamily="34" charset="0"/>
              </a:rPr>
              <a:t>sử </a:t>
            </a:r>
            <a:r>
              <a:rPr lang="vi-VN" sz="3100" dirty="0">
                <a:latin typeface="Arial" pitchFamily="34" charset="0"/>
                <a:cs typeface="Arial" pitchFamily="34" charset="0"/>
              </a:rPr>
              <a:t>dụng dữ </a:t>
            </a:r>
            <a:r>
              <a:rPr lang="vi-VN" sz="3100" dirty="0" smtClean="0">
                <a:latin typeface="Arial" pitchFamily="34" charset="0"/>
                <a:cs typeface="Arial" pitchFamily="34" charset="0"/>
              </a:rPr>
              <a:t>liệu)</a:t>
            </a:r>
            <a:endParaRPr lang="vi-VN" sz="3100" dirty="0">
              <a:latin typeface="Arial" pitchFamily="34" charset="0"/>
              <a:cs typeface="Arial" pitchFamily="34" charset="0"/>
            </a:endParaRPr>
          </a:p>
          <a:p>
            <a:pPr>
              <a:lnSpc>
                <a:spcPct val="160000"/>
              </a:lnSpc>
            </a:pPr>
            <a:r>
              <a:rPr lang="vi-VN" sz="3100" dirty="0">
                <a:latin typeface="Arial" pitchFamily="34" charset="0"/>
                <a:cs typeface="Arial" pitchFamily="34" charset="0"/>
              </a:rPr>
              <a:t>Các câu hỏi mà các bên liên quan yêu cầu trả lời</a:t>
            </a:r>
          </a:p>
          <a:p>
            <a:pPr>
              <a:lnSpc>
                <a:spcPct val="160000"/>
              </a:lnSpc>
            </a:pPr>
            <a:r>
              <a:rPr lang="vi-VN" sz="3100" dirty="0">
                <a:latin typeface="Arial" pitchFamily="34" charset="0"/>
                <a:cs typeface="Arial" pitchFamily="34" charset="0"/>
              </a:rPr>
              <a:t>Khi quyết định sẽ được đưa ra</a:t>
            </a:r>
          </a:p>
          <a:p>
            <a:pPr>
              <a:lnSpc>
                <a:spcPct val="160000"/>
              </a:lnSpc>
            </a:pPr>
            <a:r>
              <a:rPr lang="vi-VN" sz="3100" dirty="0">
                <a:latin typeface="Arial" pitchFamily="34" charset="0"/>
                <a:cs typeface="Arial" pitchFamily="34" charset="0"/>
              </a:rPr>
              <a:t>Các chỉ số </a:t>
            </a:r>
            <a:r>
              <a:rPr lang="vi-VN" sz="3100" dirty="0" smtClean="0">
                <a:latin typeface="Arial" pitchFamily="34" charset="0"/>
                <a:cs typeface="Arial" pitchFamily="34" charset="0"/>
              </a:rPr>
              <a:t>và/hoặc </a:t>
            </a:r>
            <a:r>
              <a:rPr lang="vi-VN" sz="3100" dirty="0">
                <a:latin typeface="Arial" pitchFamily="34" charset="0"/>
                <a:cs typeface="Arial" pitchFamily="34" charset="0"/>
              </a:rPr>
              <a:t>dữ liệu quan tâm (để đáp ứng nhu cầu của các bên liên quan)</a:t>
            </a:r>
          </a:p>
          <a:p>
            <a:pPr>
              <a:lnSpc>
                <a:spcPct val="160000"/>
              </a:lnSpc>
            </a:pPr>
            <a:r>
              <a:rPr lang="vi-VN" sz="3100" dirty="0">
                <a:latin typeface="Arial" pitchFamily="34" charset="0"/>
                <a:cs typeface="Arial" pitchFamily="34" charset="0"/>
              </a:rPr>
              <a:t>Nguồn dữ liệu</a:t>
            </a:r>
          </a:p>
          <a:p>
            <a:pPr>
              <a:lnSpc>
                <a:spcPct val="160000"/>
              </a:lnSpc>
            </a:pPr>
            <a:r>
              <a:rPr lang="vi-VN" sz="3100" dirty="0">
                <a:latin typeface="Arial" pitchFamily="34" charset="0"/>
                <a:cs typeface="Arial" pitchFamily="34" charset="0"/>
              </a:rPr>
              <a:t>Làm thế nào sẽ được trình bày dữ liệu (những loại phân tích, đồ thị, định dạng</a:t>
            </a:r>
            <a:r>
              <a:rPr lang="vi-VN" sz="3100" dirty="0" smtClean="0">
                <a:latin typeface="Arial" pitchFamily="34" charset="0"/>
                <a:cs typeface="Arial" pitchFamily="34" charset="0"/>
              </a:rPr>
              <a:t>)?</a:t>
            </a:r>
            <a:endParaRPr lang="en-US" dirty="0">
              <a:latin typeface="Arial" pitchFamily="34" charset="0"/>
              <a:cs typeface="Arial" pitchFamily="34" charset="0"/>
            </a:endParaRPr>
          </a:p>
          <a:p>
            <a:pPr>
              <a:lnSpc>
                <a:spcPct val="160000"/>
              </a:lnSpc>
            </a:pPr>
            <a:endParaRPr lang="en-US" dirty="0">
              <a:latin typeface="Arial" pitchFamily="34" charset="0"/>
              <a:cs typeface="Arial" pitchFamily="34" charset="0"/>
            </a:endParaRPr>
          </a:p>
        </p:txBody>
      </p:sp>
    </p:spTree>
    <p:extLst>
      <p:ext uri="{BB962C8B-B14F-4D97-AF65-F5344CB8AC3E}">
        <p14:creationId xmlns:p14="http://schemas.microsoft.com/office/powerpoint/2010/main" val="324294385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51927402"/>
              </p:ext>
            </p:extLst>
          </p:nvPr>
        </p:nvGraphicFramePr>
        <p:xfrm>
          <a:off x="136902" y="1890791"/>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err="1" smtClean="0">
                          <a:solidFill>
                            <a:schemeClr val="tx1"/>
                          </a:solidFill>
                        </a:rPr>
                        <a:t>Quyết</a:t>
                      </a:r>
                      <a:r>
                        <a:rPr lang="en-US" sz="1800" b="0" baseline="0" dirty="0" smtClean="0">
                          <a:solidFill>
                            <a:schemeClr val="tx1"/>
                          </a:solidFill>
                        </a:rPr>
                        <a:t> </a:t>
                      </a:r>
                      <a:r>
                        <a:rPr lang="en-US" sz="1800" b="0" baseline="0" dirty="0" err="1" smtClean="0">
                          <a:solidFill>
                            <a:schemeClr val="tx1"/>
                          </a:solidFill>
                        </a:rPr>
                        <a:t>định</a:t>
                      </a:r>
                      <a:r>
                        <a:rPr lang="en-US" sz="1800" b="0" dirty="0" smtClean="0">
                          <a:solidFill>
                            <a:schemeClr val="tx1"/>
                          </a:solidFill>
                        </a:rPr>
                        <a:t>/ </a:t>
                      </a:r>
                      <a:r>
                        <a:rPr lang="en-US" sz="1800" b="0" dirty="0" err="1" smtClean="0">
                          <a:solidFill>
                            <a:schemeClr val="tx1"/>
                          </a:solidFill>
                        </a:rPr>
                        <a:t>Hành</a:t>
                      </a:r>
                      <a:r>
                        <a:rPr lang="en-US" sz="1800" b="0" baseline="0" dirty="0" smtClean="0">
                          <a:solidFill>
                            <a:schemeClr val="tx1"/>
                          </a:solidFill>
                        </a:rPr>
                        <a:t> </a:t>
                      </a:r>
                      <a:r>
                        <a:rPr lang="en-US" sz="1800" b="0" baseline="0" dirty="0" err="1" smtClean="0">
                          <a:solidFill>
                            <a:schemeClr val="tx1"/>
                          </a:solidFill>
                        </a:rPr>
                        <a:t>động</a:t>
                      </a:r>
                      <a:endParaRPr lang="en-US" sz="1800" b="0" dirty="0">
                        <a:solidFill>
                          <a:schemeClr val="tx1"/>
                        </a:solidFill>
                      </a:endParaRPr>
                    </a:p>
                  </a:txBody>
                  <a:tcPr marL="91428" marR="91428" marT="45703" marB="45703" anchor="ctr"/>
                </a:tc>
                <a:tc>
                  <a:txBody>
                    <a:bodyPr/>
                    <a:lstStyle/>
                    <a:p>
                      <a:pPr algn="ctr"/>
                      <a:r>
                        <a:rPr lang="en-US" sz="1800" b="0" dirty="0" err="1" smtClean="0">
                          <a:solidFill>
                            <a:schemeClr val="tx1"/>
                          </a:solidFill>
                        </a:rPr>
                        <a:t>Chương</a:t>
                      </a:r>
                      <a:r>
                        <a:rPr lang="en-US" sz="1800" b="0" baseline="0" dirty="0" smtClean="0">
                          <a:solidFill>
                            <a:schemeClr val="tx1"/>
                          </a:solidFill>
                        </a:rPr>
                        <a:t> </a:t>
                      </a:r>
                      <a:r>
                        <a:rPr lang="en-US" sz="1800" b="0" baseline="0" dirty="0" err="1" smtClean="0">
                          <a:solidFill>
                            <a:schemeClr val="tx1"/>
                          </a:solidFill>
                        </a:rPr>
                        <a:t>trình</a:t>
                      </a:r>
                      <a:r>
                        <a:rPr lang="en-US" sz="1800" b="0" dirty="0" smtClean="0">
                          <a:solidFill>
                            <a:schemeClr val="tx1"/>
                          </a:solidFill>
                        </a:rPr>
                        <a:t>/</a:t>
                      </a:r>
                      <a:endParaRPr lang="en-US" sz="1800" b="0" dirty="0">
                        <a:solidFill>
                          <a:schemeClr val="tx1"/>
                        </a:solidFill>
                      </a:endParaRPr>
                    </a:p>
                    <a:p>
                      <a:pPr algn="ctr"/>
                      <a:r>
                        <a:rPr lang="en-US" sz="1800" b="0" dirty="0" err="1" smtClean="0">
                          <a:solidFill>
                            <a:schemeClr val="tx1"/>
                          </a:solidFill>
                        </a:rPr>
                        <a:t>Câu</a:t>
                      </a:r>
                      <a:r>
                        <a:rPr lang="en-US" sz="1800" b="0" baseline="0" dirty="0" smtClean="0">
                          <a:solidFill>
                            <a:schemeClr val="tx1"/>
                          </a:solidFill>
                        </a:rPr>
                        <a:t> </a:t>
                      </a:r>
                      <a:r>
                        <a:rPr lang="en-US" sz="1800" b="0" baseline="0" dirty="0" err="1" smtClean="0">
                          <a:solidFill>
                            <a:schemeClr val="tx1"/>
                          </a:solidFill>
                        </a:rPr>
                        <a:t>hỏi</a:t>
                      </a:r>
                      <a:r>
                        <a:rPr lang="en-US" sz="1800" b="0" baseline="0" dirty="0" smtClean="0">
                          <a:solidFill>
                            <a:schemeClr val="tx1"/>
                          </a:solidFill>
                        </a:rPr>
                        <a:t> </a:t>
                      </a:r>
                      <a:r>
                        <a:rPr lang="en-US" sz="1800" b="0" baseline="0" dirty="0" err="1" smtClean="0">
                          <a:solidFill>
                            <a:schemeClr val="tx1"/>
                          </a:solidFill>
                        </a:rPr>
                        <a:t>vê</a:t>
                      </a:r>
                      <a:r>
                        <a:rPr lang="en-US" sz="1800" b="0" baseline="0" dirty="0" smtClean="0">
                          <a:solidFill>
                            <a:schemeClr val="tx1"/>
                          </a:solidFill>
                        </a:rPr>
                        <a:t>̀ </a:t>
                      </a:r>
                      <a:r>
                        <a:rPr lang="en-US" sz="1800" b="0" baseline="0" dirty="0" err="1" smtClean="0">
                          <a:solidFill>
                            <a:schemeClr val="tx1"/>
                          </a:solidFill>
                        </a:rPr>
                        <a:t>chính</a:t>
                      </a:r>
                      <a:r>
                        <a:rPr lang="en-US" sz="1800" b="0" baseline="0" dirty="0" smtClean="0">
                          <a:solidFill>
                            <a:schemeClr val="tx1"/>
                          </a:solidFill>
                        </a:rPr>
                        <a:t> </a:t>
                      </a:r>
                      <a:r>
                        <a:rPr lang="en-US" sz="1800" b="0" baseline="0" dirty="0" err="1" smtClean="0">
                          <a:solidFill>
                            <a:schemeClr val="tx1"/>
                          </a:solidFill>
                        </a:rPr>
                        <a:t>sách</a:t>
                      </a:r>
                      <a:endParaRPr lang="en-US" sz="1800" b="0" dirty="0">
                        <a:solidFill>
                          <a:schemeClr val="tx1"/>
                        </a:solidFill>
                      </a:endParaRPr>
                    </a:p>
                  </a:txBody>
                  <a:tcPr marL="91428" marR="91428" marT="45703" marB="45703" anchor="ctr"/>
                </a:tc>
                <a:tc>
                  <a:txBody>
                    <a:bodyPr/>
                    <a:lstStyle/>
                    <a:p>
                      <a:pPr algn="ctr"/>
                      <a:r>
                        <a:rPr lang="en-US" sz="1800" dirty="0" err="1" smtClean="0"/>
                        <a:t>Người</a:t>
                      </a:r>
                      <a:r>
                        <a:rPr lang="en-US" sz="1800" baseline="0" dirty="0" smtClean="0"/>
                        <a:t> </a:t>
                      </a:r>
                      <a:r>
                        <a:rPr lang="en-US" sz="1800" baseline="0" dirty="0" err="1" smtClean="0"/>
                        <a:t>ra</a:t>
                      </a:r>
                      <a:r>
                        <a:rPr lang="en-US" sz="1800" baseline="0" dirty="0" smtClean="0"/>
                        <a:t> </a:t>
                      </a:r>
                      <a:r>
                        <a:rPr lang="en-US" sz="1800" baseline="0" dirty="0" err="1" smtClean="0"/>
                        <a:t>quyết</a:t>
                      </a:r>
                      <a:r>
                        <a:rPr lang="en-US" sz="1800" baseline="0" dirty="0" smtClean="0"/>
                        <a:t> </a:t>
                      </a:r>
                      <a:r>
                        <a:rPr lang="en-US" sz="1800" baseline="0" dirty="0" err="1" smtClean="0"/>
                        <a:t>định</a:t>
                      </a:r>
                      <a:endParaRPr lang="en-US" sz="18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a:t>
                      </a:r>
                      <a:r>
                        <a:rPr lang="en-US" sz="1800" baseline="0" dirty="0" err="1" smtClean="0"/>
                        <a:t>các</a:t>
                      </a:r>
                      <a:r>
                        <a:rPr lang="en-US" sz="1800" baseline="0" dirty="0" smtClean="0"/>
                        <a:t> </a:t>
                      </a:r>
                      <a:r>
                        <a:rPr lang="en-US" sz="1800" baseline="0" dirty="0" err="1" smtClean="0"/>
                        <a:t>bên</a:t>
                      </a:r>
                      <a:r>
                        <a:rPr lang="en-US" sz="1800" baseline="0" dirty="0" smtClean="0"/>
                        <a:t> </a:t>
                      </a:r>
                      <a:r>
                        <a:rPr lang="en-US" sz="1800" baseline="0" dirty="0" err="1" smtClean="0"/>
                        <a:t>liên</a:t>
                      </a:r>
                      <a:r>
                        <a:rPr lang="en-US" sz="1800" baseline="0" dirty="0" smtClean="0"/>
                        <a:t> </a:t>
                      </a:r>
                      <a:r>
                        <a:rPr lang="en-US" sz="1800" baseline="0" dirty="0" err="1" smtClean="0"/>
                        <a:t>quan</a:t>
                      </a:r>
                      <a:r>
                        <a:rPr lang="en-US" sz="1800" baseline="0" dirty="0" smtClean="0"/>
                        <a:t> </a:t>
                      </a:r>
                      <a:r>
                        <a:rPr lang="en-US" sz="1800" baseline="0" dirty="0" err="1" smtClean="0"/>
                        <a:t>khác</a:t>
                      </a:r>
                      <a:r>
                        <a:rPr lang="en-US" sz="1800" baseline="0" dirty="0" smtClean="0"/>
                        <a:t> (OS</a:t>
                      </a:r>
                      <a:r>
                        <a:rPr lang="en-US" sz="1800" baseline="0" dirty="0"/>
                        <a:t>)</a:t>
                      </a:r>
                      <a:endParaRPr lang="en-US" sz="1800" dirty="0"/>
                    </a:p>
                  </a:txBody>
                  <a:tcPr marL="91428" marR="91428" marT="45703" marB="45703" anchor="ctr"/>
                </a:tc>
                <a:tc>
                  <a:txBody>
                    <a:bodyPr/>
                    <a:lstStyle/>
                    <a:p>
                      <a:pPr algn="ctr"/>
                      <a:r>
                        <a:rPr lang="en-US" sz="1800" dirty="0" smtClean="0"/>
                        <a:t>Chỉ</a:t>
                      </a:r>
                      <a:r>
                        <a:rPr lang="en-US" sz="1800" baseline="0" dirty="0" smtClean="0"/>
                        <a:t> </a:t>
                      </a:r>
                      <a:r>
                        <a:rPr lang="en-US" sz="1800" baseline="0" dirty="0" err="1" smtClean="0"/>
                        <a:t>Sô</a:t>
                      </a:r>
                      <a:r>
                        <a:rPr lang="en-US" sz="1800" baseline="0" dirty="0" smtClean="0"/>
                        <a:t>́</a:t>
                      </a:r>
                      <a:r>
                        <a:rPr lang="en-US" sz="1800" dirty="0" smtClean="0"/>
                        <a:t>/</a:t>
                      </a:r>
                      <a:r>
                        <a:rPr lang="en-US" sz="1800" dirty="0" err="1" smtClean="0"/>
                        <a:t>Dư</a:t>
                      </a:r>
                      <a:r>
                        <a:rPr lang="en-US" sz="1800" dirty="0" smtClean="0"/>
                        <a:t>̃</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Nguồn</a:t>
                      </a:r>
                      <a:r>
                        <a:rPr lang="en-US" sz="1800" baseline="0" dirty="0" smtClean="0"/>
                        <a:t> </a:t>
                      </a:r>
                      <a:r>
                        <a:rPr lang="en-US" sz="1800" baseline="0" dirty="0" err="1" smtClean="0"/>
                        <a:t>dư</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Thời</a:t>
                      </a:r>
                      <a:r>
                        <a:rPr lang="en-US" sz="1800" baseline="0" dirty="0" smtClean="0"/>
                        <a:t> </a:t>
                      </a:r>
                      <a:r>
                        <a:rPr lang="en-US" sz="1800" baseline="0" dirty="0" err="1" smtClean="0"/>
                        <a:t>gian</a:t>
                      </a:r>
                      <a:endParaRPr lang="en-US" sz="1800" dirty="0"/>
                    </a:p>
                    <a:p>
                      <a:pPr algn="ctr"/>
                      <a:r>
                        <a:rPr lang="en-US" sz="1800" dirty="0" smtClean="0"/>
                        <a:t>(</a:t>
                      </a:r>
                      <a:r>
                        <a:rPr lang="en-US" sz="1800" dirty="0" err="1" smtClean="0"/>
                        <a:t>Phân</a:t>
                      </a:r>
                      <a:r>
                        <a:rPr lang="en-US" sz="1800" baseline="0" dirty="0" smtClean="0"/>
                        <a:t> </a:t>
                      </a:r>
                      <a:r>
                        <a:rPr lang="en-US" sz="1800" baseline="0" dirty="0" err="1" smtClean="0"/>
                        <a:t>tích</a:t>
                      </a:r>
                      <a:r>
                        <a:rPr lang="en-US" sz="1800" dirty="0" smtClean="0"/>
                        <a:t>)</a:t>
                      </a:r>
                      <a:r>
                        <a:rPr lang="en-US" sz="1800" baseline="0" dirty="0" smtClean="0"/>
                        <a:t> </a:t>
                      </a:r>
                      <a:br>
                        <a:rPr lang="en-US" sz="1800" baseline="0" dirty="0" smtClean="0"/>
                      </a:br>
                      <a:r>
                        <a:rPr lang="en-US" sz="1800" baseline="0" dirty="0" smtClean="0"/>
                        <a:t>(</a:t>
                      </a:r>
                      <a:r>
                        <a:rPr lang="en-US" sz="1800" baseline="0" dirty="0" err="1" smtClean="0"/>
                        <a:t>Quyết</a:t>
                      </a:r>
                      <a:r>
                        <a:rPr lang="en-US" sz="1800" baseline="0" dirty="0" smtClean="0"/>
                        <a:t> </a:t>
                      </a:r>
                      <a:r>
                        <a:rPr lang="en-US" sz="1800" baseline="0" dirty="0" err="1" smtClean="0"/>
                        <a:t>định</a:t>
                      </a:r>
                      <a:r>
                        <a:rPr lang="en-US" sz="1800" baseline="0" dirty="0" smtClean="0"/>
                        <a:t>)</a:t>
                      </a:r>
                      <a:endParaRPr lang="en-US" sz="1800" dirty="0"/>
                    </a:p>
                  </a:txBody>
                  <a:tcPr marL="91428" marR="91428" marT="45703" marB="45703" anchor="ctr"/>
                </a:tc>
                <a:tc>
                  <a:txBody>
                    <a:bodyPr/>
                    <a:lstStyle/>
                    <a:p>
                      <a:pPr algn="ctr"/>
                      <a:r>
                        <a:rPr lang="en-US" sz="1800" dirty="0" err="1" smtClean="0"/>
                        <a:t>Kênh</a:t>
                      </a:r>
                      <a:r>
                        <a:rPr lang="en-US" sz="1800" baseline="0" dirty="0" smtClean="0"/>
                        <a:t> </a:t>
                      </a:r>
                      <a:r>
                        <a:rPr lang="en-US" sz="1800" baseline="0" dirty="0" err="1" smtClean="0"/>
                        <a:t>truyền</a:t>
                      </a:r>
                      <a:r>
                        <a:rPr lang="en-US" sz="1800" baseline="0" dirty="0" smtClean="0"/>
                        <a:t> </a:t>
                      </a:r>
                      <a:r>
                        <a:rPr lang="en-US" sz="1800" baseline="0" dirty="0" err="1" smtClean="0"/>
                        <a:t>thông</a:t>
                      </a:r>
                      <a:endParaRPr lang="en-US" sz="1800" dirty="0"/>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8225901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a:xfrm>
            <a:off x="833034" y="0"/>
            <a:ext cx="10515600" cy="1325563"/>
          </a:xfrm>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sp>
        <p:nvSpPr>
          <p:cNvPr id="3" name="Oval 2"/>
          <p:cNvSpPr/>
          <p:nvPr/>
        </p:nvSpPr>
        <p:spPr>
          <a:xfrm rot="5400000">
            <a:off x="-8356" y="1835946"/>
            <a:ext cx="1765437" cy="1474922"/>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3512825746"/>
              </p:ext>
            </p:extLst>
          </p:nvPr>
        </p:nvGraphicFramePr>
        <p:xfrm>
          <a:off x="114509" y="1690688"/>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1" dirty="0" err="1" smtClean="0">
                          <a:solidFill>
                            <a:srgbClr val="FF0000"/>
                          </a:solidFill>
                        </a:rPr>
                        <a:t>Quyết</a:t>
                      </a:r>
                      <a:r>
                        <a:rPr lang="en-US" sz="1800" b="1" baseline="0" dirty="0" smtClean="0">
                          <a:solidFill>
                            <a:srgbClr val="FF0000"/>
                          </a:solidFill>
                        </a:rPr>
                        <a:t> </a:t>
                      </a:r>
                      <a:r>
                        <a:rPr lang="en-US" sz="1800" b="1" baseline="0" dirty="0" err="1" smtClean="0">
                          <a:solidFill>
                            <a:srgbClr val="FF0000"/>
                          </a:solidFill>
                        </a:rPr>
                        <a:t>định</a:t>
                      </a:r>
                      <a:r>
                        <a:rPr lang="en-US" sz="1800" b="1" dirty="0" smtClean="0">
                          <a:solidFill>
                            <a:srgbClr val="FF0000"/>
                          </a:solidFill>
                        </a:rPr>
                        <a:t>/ </a:t>
                      </a:r>
                      <a:r>
                        <a:rPr lang="en-US" sz="1800" b="1" dirty="0" err="1" smtClean="0">
                          <a:solidFill>
                            <a:srgbClr val="FF0000"/>
                          </a:solidFill>
                        </a:rPr>
                        <a:t>Hành</a:t>
                      </a:r>
                      <a:r>
                        <a:rPr lang="en-US" sz="1800" b="1" baseline="0" dirty="0" smtClean="0">
                          <a:solidFill>
                            <a:srgbClr val="FF0000"/>
                          </a:solidFill>
                        </a:rPr>
                        <a:t> </a:t>
                      </a:r>
                      <a:r>
                        <a:rPr lang="en-US" sz="1800" b="1" baseline="0" dirty="0" err="1" smtClean="0">
                          <a:solidFill>
                            <a:srgbClr val="FF0000"/>
                          </a:solidFill>
                        </a:rPr>
                        <a:t>động</a:t>
                      </a:r>
                      <a:endParaRPr lang="en-US" sz="1800" b="1" dirty="0">
                        <a:solidFill>
                          <a:srgbClr val="FF0000"/>
                        </a:solidFill>
                      </a:endParaRPr>
                    </a:p>
                  </a:txBody>
                  <a:tcPr marL="91428" marR="91428" marT="45703" marB="45703" anchor="ctr"/>
                </a:tc>
                <a:tc>
                  <a:txBody>
                    <a:bodyPr/>
                    <a:lstStyle/>
                    <a:p>
                      <a:pPr algn="ctr"/>
                      <a:r>
                        <a:rPr lang="en-US" sz="1800" b="0" dirty="0" err="1" smtClean="0">
                          <a:solidFill>
                            <a:schemeClr val="tx1"/>
                          </a:solidFill>
                        </a:rPr>
                        <a:t>Chương</a:t>
                      </a:r>
                      <a:r>
                        <a:rPr lang="en-US" sz="1800" b="0" baseline="0" dirty="0" smtClean="0">
                          <a:solidFill>
                            <a:schemeClr val="tx1"/>
                          </a:solidFill>
                        </a:rPr>
                        <a:t> </a:t>
                      </a:r>
                      <a:r>
                        <a:rPr lang="en-US" sz="1800" b="0" baseline="0" dirty="0" err="1" smtClean="0">
                          <a:solidFill>
                            <a:schemeClr val="tx1"/>
                          </a:solidFill>
                        </a:rPr>
                        <a:t>trình</a:t>
                      </a:r>
                      <a:r>
                        <a:rPr lang="en-US" sz="1800" b="0" dirty="0" smtClean="0">
                          <a:solidFill>
                            <a:schemeClr val="tx1"/>
                          </a:solidFill>
                        </a:rPr>
                        <a:t>/</a:t>
                      </a:r>
                      <a:endParaRPr lang="en-US" sz="1800" b="0" dirty="0">
                        <a:solidFill>
                          <a:schemeClr val="tx1"/>
                        </a:solidFill>
                      </a:endParaRPr>
                    </a:p>
                    <a:p>
                      <a:pPr algn="ctr"/>
                      <a:r>
                        <a:rPr lang="en-US" sz="1800" b="0" dirty="0" err="1" smtClean="0">
                          <a:solidFill>
                            <a:schemeClr val="tx1"/>
                          </a:solidFill>
                        </a:rPr>
                        <a:t>Câu</a:t>
                      </a:r>
                      <a:r>
                        <a:rPr lang="en-US" sz="1800" b="0" baseline="0" dirty="0" smtClean="0">
                          <a:solidFill>
                            <a:schemeClr val="tx1"/>
                          </a:solidFill>
                        </a:rPr>
                        <a:t> </a:t>
                      </a:r>
                      <a:r>
                        <a:rPr lang="en-US" sz="1800" b="0" baseline="0" dirty="0" err="1" smtClean="0">
                          <a:solidFill>
                            <a:schemeClr val="tx1"/>
                          </a:solidFill>
                        </a:rPr>
                        <a:t>hỏi</a:t>
                      </a:r>
                      <a:r>
                        <a:rPr lang="en-US" sz="1800" b="0" baseline="0" dirty="0" smtClean="0">
                          <a:solidFill>
                            <a:schemeClr val="tx1"/>
                          </a:solidFill>
                        </a:rPr>
                        <a:t> </a:t>
                      </a:r>
                      <a:r>
                        <a:rPr lang="en-US" sz="1800" b="0" baseline="0" dirty="0" err="1" smtClean="0">
                          <a:solidFill>
                            <a:schemeClr val="tx1"/>
                          </a:solidFill>
                        </a:rPr>
                        <a:t>vê</a:t>
                      </a:r>
                      <a:r>
                        <a:rPr lang="en-US" sz="1800" b="0" baseline="0" dirty="0" smtClean="0">
                          <a:solidFill>
                            <a:schemeClr val="tx1"/>
                          </a:solidFill>
                        </a:rPr>
                        <a:t>̀ </a:t>
                      </a:r>
                      <a:r>
                        <a:rPr lang="en-US" sz="1800" b="0" baseline="0" dirty="0" err="1" smtClean="0">
                          <a:solidFill>
                            <a:schemeClr val="tx1"/>
                          </a:solidFill>
                        </a:rPr>
                        <a:t>chính</a:t>
                      </a:r>
                      <a:r>
                        <a:rPr lang="en-US" sz="1800" b="0" baseline="0" dirty="0" smtClean="0">
                          <a:solidFill>
                            <a:schemeClr val="tx1"/>
                          </a:solidFill>
                        </a:rPr>
                        <a:t> </a:t>
                      </a:r>
                      <a:r>
                        <a:rPr lang="en-US" sz="1800" b="0" baseline="0" dirty="0" err="1" smtClean="0">
                          <a:solidFill>
                            <a:schemeClr val="tx1"/>
                          </a:solidFill>
                        </a:rPr>
                        <a:t>sách</a:t>
                      </a:r>
                      <a:endParaRPr lang="en-US" sz="1800" b="0" dirty="0">
                        <a:solidFill>
                          <a:schemeClr val="tx1"/>
                        </a:solidFill>
                      </a:endParaRPr>
                    </a:p>
                  </a:txBody>
                  <a:tcPr marL="91428" marR="91428" marT="45703" marB="45703" anchor="ctr"/>
                </a:tc>
                <a:tc>
                  <a:txBody>
                    <a:bodyPr/>
                    <a:lstStyle/>
                    <a:p>
                      <a:pPr algn="ctr"/>
                      <a:r>
                        <a:rPr lang="en-US" sz="1800" dirty="0" err="1" smtClean="0"/>
                        <a:t>Người</a:t>
                      </a:r>
                      <a:r>
                        <a:rPr lang="en-US" sz="1800" baseline="0" dirty="0" smtClean="0"/>
                        <a:t> </a:t>
                      </a:r>
                      <a:r>
                        <a:rPr lang="en-US" sz="1800" baseline="0" dirty="0" err="1" smtClean="0"/>
                        <a:t>ra</a:t>
                      </a:r>
                      <a:r>
                        <a:rPr lang="en-US" sz="1800" baseline="0" dirty="0" smtClean="0"/>
                        <a:t> </a:t>
                      </a:r>
                      <a:r>
                        <a:rPr lang="en-US" sz="1800" baseline="0" dirty="0" err="1" smtClean="0"/>
                        <a:t>quyết</a:t>
                      </a:r>
                      <a:r>
                        <a:rPr lang="en-US" sz="1800" baseline="0" dirty="0" smtClean="0"/>
                        <a:t> </a:t>
                      </a:r>
                      <a:r>
                        <a:rPr lang="en-US" sz="1800" baseline="0" dirty="0" err="1" smtClean="0"/>
                        <a:t>định</a:t>
                      </a:r>
                      <a:endParaRPr lang="en-US" sz="18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a:t>
                      </a:r>
                      <a:r>
                        <a:rPr lang="en-US" sz="1800" baseline="0" dirty="0" err="1" smtClean="0"/>
                        <a:t>các</a:t>
                      </a:r>
                      <a:r>
                        <a:rPr lang="en-US" sz="1800" baseline="0" dirty="0" smtClean="0"/>
                        <a:t> </a:t>
                      </a:r>
                      <a:r>
                        <a:rPr lang="en-US" sz="1800" baseline="0" dirty="0" err="1" smtClean="0"/>
                        <a:t>bên</a:t>
                      </a:r>
                      <a:r>
                        <a:rPr lang="en-US" sz="1800" baseline="0" dirty="0" smtClean="0"/>
                        <a:t> </a:t>
                      </a:r>
                      <a:r>
                        <a:rPr lang="en-US" sz="1800" baseline="0" dirty="0" err="1" smtClean="0"/>
                        <a:t>liên</a:t>
                      </a:r>
                      <a:r>
                        <a:rPr lang="en-US" sz="1800" baseline="0" dirty="0" smtClean="0"/>
                        <a:t> </a:t>
                      </a:r>
                      <a:r>
                        <a:rPr lang="en-US" sz="1800" baseline="0" dirty="0" err="1" smtClean="0"/>
                        <a:t>quan</a:t>
                      </a:r>
                      <a:r>
                        <a:rPr lang="en-US" sz="1800" baseline="0" dirty="0" smtClean="0"/>
                        <a:t> </a:t>
                      </a:r>
                      <a:r>
                        <a:rPr lang="en-US" sz="1800" baseline="0" dirty="0" err="1" smtClean="0"/>
                        <a:t>khác</a:t>
                      </a:r>
                      <a:r>
                        <a:rPr lang="en-US" sz="1800" baseline="0" dirty="0" smtClean="0"/>
                        <a:t> (OS</a:t>
                      </a:r>
                      <a:r>
                        <a:rPr lang="en-US" sz="1800" baseline="0" dirty="0"/>
                        <a:t>)</a:t>
                      </a:r>
                      <a:endParaRPr lang="en-US" sz="1800" dirty="0"/>
                    </a:p>
                  </a:txBody>
                  <a:tcPr marL="91428" marR="91428" marT="45703" marB="45703" anchor="ctr"/>
                </a:tc>
                <a:tc>
                  <a:txBody>
                    <a:bodyPr/>
                    <a:lstStyle/>
                    <a:p>
                      <a:pPr algn="ctr"/>
                      <a:r>
                        <a:rPr lang="en-US" sz="1800" dirty="0" smtClean="0"/>
                        <a:t>Chỉ</a:t>
                      </a:r>
                      <a:r>
                        <a:rPr lang="en-US" sz="1800" baseline="0" dirty="0" smtClean="0"/>
                        <a:t> </a:t>
                      </a:r>
                      <a:r>
                        <a:rPr lang="en-US" sz="1800" baseline="0" dirty="0" err="1" smtClean="0"/>
                        <a:t>Sô</a:t>
                      </a:r>
                      <a:r>
                        <a:rPr lang="en-US" sz="1800" baseline="0" dirty="0" smtClean="0"/>
                        <a:t>́</a:t>
                      </a:r>
                      <a:r>
                        <a:rPr lang="en-US" sz="1800" dirty="0" smtClean="0"/>
                        <a:t>/</a:t>
                      </a:r>
                      <a:r>
                        <a:rPr lang="en-US" sz="1800" dirty="0" err="1" smtClean="0"/>
                        <a:t>Dư</a:t>
                      </a:r>
                      <a:r>
                        <a:rPr lang="en-US" sz="1800" dirty="0" smtClean="0"/>
                        <a:t>̃</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Nguồn</a:t>
                      </a:r>
                      <a:r>
                        <a:rPr lang="en-US" sz="1800" baseline="0" dirty="0" smtClean="0"/>
                        <a:t> </a:t>
                      </a:r>
                      <a:r>
                        <a:rPr lang="en-US" sz="1800" baseline="0" dirty="0" err="1" smtClean="0"/>
                        <a:t>dư</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Thời</a:t>
                      </a:r>
                      <a:r>
                        <a:rPr lang="en-US" sz="1800" baseline="0" dirty="0" smtClean="0"/>
                        <a:t> </a:t>
                      </a:r>
                      <a:r>
                        <a:rPr lang="en-US" sz="1800" baseline="0" dirty="0" err="1" smtClean="0"/>
                        <a:t>gian</a:t>
                      </a:r>
                      <a:endParaRPr lang="en-US" sz="1800" dirty="0"/>
                    </a:p>
                    <a:p>
                      <a:pPr algn="ctr"/>
                      <a:r>
                        <a:rPr lang="en-US" sz="1800" dirty="0" smtClean="0"/>
                        <a:t>(</a:t>
                      </a:r>
                      <a:r>
                        <a:rPr lang="en-US" sz="1800" dirty="0" err="1" smtClean="0"/>
                        <a:t>Phân</a:t>
                      </a:r>
                      <a:r>
                        <a:rPr lang="en-US" sz="1800" baseline="0" dirty="0" smtClean="0"/>
                        <a:t> </a:t>
                      </a:r>
                      <a:r>
                        <a:rPr lang="en-US" sz="1800" baseline="0" dirty="0" err="1" smtClean="0"/>
                        <a:t>tích</a:t>
                      </a:r>
                      <a:r>
                        <a:rPr lang="en-US" sz="1800" dirty="0" smtClean="0"/>
                        <a:t>)</a:t>
                      </a:r>
                      <a:r>
                        <a:rPr lang="en-US" sz="1800" baseline="0" dirty="0" smtClean="0"/>
                        <a:t> </a:t>
                      </a:r>
                      <a:br>
                        <a:rPr lang="en-US" sz="1800" baseline="0" dirty="0" smtClean="0"/>
                      </a:br>
                      <a:r>
                        <a:rPr lang="en-US" sz="1800" baseline="0" dirty="0" smtClean="0"/>
                        <a:t>(</a:t>
                      </a:r>
                      <a:r>
                        <a:rPr lang="en-US" sz="1800" baseline="0" dirty="0" err="1" smtClean="0"/>
                        <a:t>Quyết</a:t>
                      </a:r>
                      <a:r>
                        <a:rPr lang="en-US" sz="1800" baseline="0" dirty="0" smtClean="0"/>
                        <a:t> </a:t>
                      </a:r>
                      <a:r>
                        <a:rPr lang="en-US" sz="1800" baseline="0" dirty="0" err="1" smtClean="0"/>
                        <a:t>định</a:t>
                      </a:r>
                      <a:r>
                        <a:rPr lang="en-US" sz="1800" baseline="0" dirty="0" smtClean="0"/>
                        <a:t>)</a:t>
                      </a:r>
                      <a:endParaRPr lang="en-US" sz="1800" dirty="0"/>
                    </a:p>
                  </a:txBody>
                  <a:tcPr marL="91428" marR="91428" marT="45703" marB="45703" anchor="ctr"/>
                </a:tc>
                <a:tc>
                  <a:txBody>
                    <a:bodyPr/>
                    <a:lstStyle/>
                    <a:p>
                      <a:pPr algn="ctr"/>
                      <a:r>
                        <a:rPr lang="en-US" sz="1800" dirty="0" err="1" smtClean="0"/>
                        <a:t>Kênh</a:t>
                      </a:r>
                      <a:r>
                        <a:rPr lang="en-US" sz="1800" baseline="0" dirty="0" smtClean="0"/>
                        <a:t> </a:t>
                      </a:r>
                      <a:r>
                        <a:rPr lang="en-US" sz="1800" baseline="0" dirty="0" err="1" smtClean="0"/>
                        <a:t>truyền</a:t>
                      </a:r>
                      <a:r>
                        <a:rPr lang="en-US" sz="1800" baseline="0" dirty="0" smtClean="0"/>
                        <a:t> </a:t>
                      </a:r>
                      <a:r>
                        <a:rPr lang="en-US" sz="1800" baseline="0" dirty="0" err="1" smtClean="0"/>
                        <a:t>thông</a:t>
                      </a:r>
                      <a:endParaRPr lang="en-US" sz="1800" dirty="0"/>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983A33B0-8E77-4A8B-895D-5DA863313376}"/>
              </a:ext>
            </a:extLst>
          </p:cNvPr>
          <p:cNvSpPr txBox="1"/>
          <p:nvPr/>
        </p:nvSpPr>
        <p:spPr>
          <a:xfrm>
            <a:off x="629281" y="4507623"/>
            <a:ext cx="10888653" cy="1815882"/>
          </a:xfrm>
          <a:prstGeom prst="rect">
            <a:avLst/>
          </a:prstGeom>
          <a:noFill/>
        </p:spPr>
        <p:txBody>
          <a:bodyPr wrap="square" rtlCol="0">
            <a:spAutoFit/>
          </a:bodyPr>
          <a:lstStyle/>
          <a:p>
            <a:pPr lvl="0" algn="just">
              <a:defRPr/>
            </a:pPr>
            <a:r>
              <a:rPr lang="vi-VN" sz="2800" dirty="0">
                <a:solidFill>
                  <a:prstClr val="black"/>
                </a:solidFill>
                <a:latin typeface="Arial" pitchFamily="34" charset="0"/>
                <a:cs typeface="Arial" pitchFamily="34" charset="0"/>
              </a:rPr>
              <a:t>Những quyết </a:t>
            </a:r>
            <a:r>
              <a:rPr lang="vi-VN" sz="2800" dirty="0" smtClean="0">
                <a:solidFill>
                  <a:prstClr val="black"/>
                </a:solidFill>
                <a:latin typeface="Arial" pitchFamily="34" charset="0"/>
                <a:cs typeface="Arial" pitchFamily="34" charset="0"/>
              </a:rPr>
              <a:t>định/hành </a:t>
            </a:r>
            <a:r>
              <a:rPr lang="vi-VN" sz="2800" dirty="0">
                <a:solidFill>
                  <a:prstClr val="black"/>
                </a:solidFill>
                <a:latin typeface="Arial" pitchFamily="34" charset="0"/>
                <a:cs typeface="Arial" pitchFamily="34" charset="0"/>
              </a:rPr>
              <a:t>động nào?</a:t>
            </a:r>
          </a:p>
          <a:p>
            <a:pPr marL="914400" lvl="1" indent="-457200" algn="just">
              <a:buFont typeface="Arial" pitchFamily="34" charset="0"/>
              <a:buChar char="•"/>
              <a:defRPr/>
            </a:pPr>
            <a:r>
              <a:rPr lang="vi-VN" sz="2800" dirty="0">
                <a:solidFill>
                  <a:prstClr val="black"/>
                </a:solidFill>
                <a:latin typeface="Arial" pitchFamily="34" charset="0"/>
                <a:cs typeface="Arial" pitchFamily="34" charset="0"/>
              </a:rPr>
              <a:t>Các lựa chọn dẫn đến hành động</a:t>
            </a:r>
          </a:p>
          <a:p>
            <a:pPr marL="914400" lvl="1" indent="-457200" algn="just">
              <a:buFont typeface="Arial" pitchFamily="34" charset="0"/>
              <a:buChar char="•"/>
              <a:defRPr/>
            </a:pPr>
            <a:r>
              <a:rPr lang="vi-VN" sz="2800" dirty="0">
                <a:solidFill>
                  <a:prstClr val="black"/>
                </a:solidFill>
                <a:latin typeface="Arial" pitchFamily="34" charset="0"/>
                <a:cs typeface="Arial" pitchFamily="34" charset="0"/>
              </a:rPr>
              <a:t>Tất cả các quyết định được </a:t>
            </a:r>
            <a:r>
              <a:rPr lang="en-US" sz="2800" dirty="0" err="1" smtClean="0">
                <a:solidFill>
                  <a:prstClr val="black"/>
                </a:solidFill>
                <a:latin typeface="Arial" pitchFamily="34" charset="0"/>
                <a:cs typeface="Arial" pitchFamily="34" charset="0"/>
              </a:rPr>
              <a:t>xác</a:t>
            </a:r>
            <a:r>
              <a:rPr lang="en-US" sz="2800" dirty="0" smtClean="0">
                <a:solidFill>
                  <a:prstClr val="black"/>
                </a:solidFill>
                <a:latin typeface="Arial" pitchFamily="34" charset="0"/>
                <a:cs typeface="Arial" pitchFamily="34" charset="0"/>
              </a:rPr>
              <a:t> </a:t>
            </a:r>
            <a:r>
              <a:rPr lang="en-US" sz="2800" dirty="0" err="1" smtClean="0">
                <a:solidFill>
                  <a:prstClr val="black"/>
                </a:solidFill>
                <a:latin typeface="Arial" pitchFamily="34" charset="0"/>
                <a:cs typeface="Arial" pitchFamily="34" charset="0"/>
              </a:rPr>
              <a:t>nhận</a:t>
            </a:r>
            <a:r>
              <a:rPr lang="en-US" sz="2800" dirty="0" smtClean="0">
                <a:solidFill>
                  <a:prstClr val="black"/>
                </a:solidFill>
                <a:latin typeface="Arial" pitchFamily="34" charset="0"/>
                <a:cs typeface="Arial" pitchFamily="34" charset="0"/>
              </a:rPr>
              <a:t> </a:t>
            </a:r>
            <a:r>
              <a:rPr lang="vi-VN" sz="2800" dirty="0" smtClean="0">
                <a:solidFill>
                  <a:prstClr val="black"/>
                </a:solidFill>
                <a:latin typeface="Arial" pitchFamily="34" charset="0"/>
                <a:cs typeface="Arial" pitchFamily="34" charset="0"/>
              </a:rPr>
              <a:t>bằng </a:t>
            </a:r>
            <a:r>
              <a:rPr lang="vi-VN" sz="2800" dirty="0">
                <a:solidFill>
                  <a:prstClr val="black"/>
                </a:solidFill>
                <a:latin typeface="Arial" pitchFamily="34" charset="0"/>
                <a:cs typeface="Arial" pitchFamily="34" charset="0"/>
              </a:rPr>
              <a:t>các câu hỏi</a:t>
            </a:r>
          </a:p>
          <a:p>
            <a:pPr marL="914400" lvl="1" indent="-457200" algn="just">
              <a:buFont typeface="Arial" pitchFamily="34" charset="0"/>
              <a:buChar char="•"/>
              <a:defRPr/>
            </a:pPr>
            <a:r>
              <a:rPr lang="vi-VN" sz="2800" dirty="0">
                <a:solidFill>
                  <a:prstClr val="black"/>
                </a:solidFill>
                <a:latin typeface="Arial" pitchFamily="34" charset="0"/>
                <a:cs typeface="Arial" pitchFamily="34" charset="0"/>
              </a:rPr>
              <a:t>Tất cả các câu hỏi phải dựa trên dữ </a:t>
            </a:r>
            <a:r>
              <a:rPr lang="vi-VN" sz="2800" dirty="0" smtClean="0">
                <a:solidFill>
                  <a:prstClr val="black"/>
                </a:solidFill>
                <a:latin typeface="Arial" pitchFamily="34" charset="0"/>
                <a:cs typeface="Arial" pitchFamily="34" charset="0"/>
              </a:rPr>
              <a:t>liệu</a:t>
            </a:r>
            <a:endParaRPr kumimoji="0" lang="en-GB" sz="2800" b="0" i="0" u="none" strike="noStrike" kern="1200" cap="none" spc="0" normalizeH="0" baseline="0" noProof="0" dirty="0" smtClean="0">
              <a:ln>
                <a:noFill/>
              </a:ln>
              <a:solidFill>
                <a:prstClr val="black"/>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36496884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Rectangle 2"/>
          <p:cNvSpPr>
            <a:spLocks noGrp="1" noChangeArrowheads="1"/>
          </p:cNvSpPr>
          <p:nvPr>
            <p:ph type="title"/>
          </p:nvPr>
        </p:nvSpPr>
        <p:spPr>
          <a:xfrm>
            <a:off x="574431" y="0"/>
            <a:ext cx="10515600" cy="1325563"/>
          </a:xfrm>
        </p:spPr>
        <p:txBody>
          <a:bodyPr/>
          <a:lstStyle/>
          <a:p>
            <a:r>
              <a:rPr lang="en-US" b="1" dirty="0" smtClean="0"/>
              <a:t>Ví dụ </a:t>
            </a:r>
            <a:r>
              <a:rPr lang="en-US" b="1" dirty="0" err="1" smtClean="0"/>
              <a:t>vê</a:t>
            </a:r>
            <a:r>
              <a:rPr lang="en-US" b="1" dirty="0" smtClean="0"/>
              <a:t>̀ </a:t>
            </a:r>
            <a:r>
              <a:rPr lang="en-US" b="1" dirty="0" err="1" smtClean="0"/>
              <a:t>quyết</a:t>
            </a:r>
            <a:r>
              <a:rPr lang="en-US" b="1" dirty="0" smtClean="0"/>
              <a:t> </a:t>
            </a:r>
            <a:r>
              <a:rPr lang="en-US" b="1" dirty="0" err="1" smtClean="0"/>
              <a:t>định</a:t>
            </a:r>
            <a:endParaRPr lang="en-US" b="1" dirty="0"/>
          </a:p>
        </p:txBody>
      </p:sp>
      <p:sp>
        <p:nvSpPr>
          <p:cNvPr id="129026" name="Rectangle 3"/>
          <p:cNvSpPr>
            <a:spLocks noGrp="1" noChangeArrowheads="1"/>
          </p:cNvSpPr>
          <p:nvPr>
            <p:ph idx="1"/>
          </p:nvPr>
        </p:nvSpPr>
        <p:spPr>
          <a:xfrm>
            <a:off x="369277" y="1037492"/>
            <a:ext cx="11412415" cy="5820508"/>
          </a:xfrm>
        </p:spPr>
        <p:txBody>
          <a:bodyPr>
            <a:normAutofit fontScale="85000" lnSpcReduction="10000"/>
          </a:bodyPr>
          <a:lstStyle/>
          <a:p>
            <a:pPr algn="just">
              <a:lnSpc>
                <a:spcPct val="160000"/>
              </a:lnSpc>
            </a:pPr>
            <a:r>
              <a:rPr lang="vi-VN" dirty="0">
                <a:latin typeface="Arial" pitchFamily="34" charset="0"/>
                <a:cs typeface="Arial" pitchFamily="34" charset="0"/>
              </a:rPr>
              <a:t>Phân bổ nguồn lực trên các </a:t>
            </a:r>
            <a:r>
              <a:rPr lang="en-US" dirty="0">
                <a:latin typeface="Arial" pitchFamily="34" charset="0"/>
                <a:cs typeface="Arial" pitchFamily="34" charset="0"/>
              </a:rPr>
              <a:t>đ</a:t>
            </a:r>
            <a:r>
              <a:rPr lang="vi-VN" dirty="0" smtClean="0">
                <a:latin typeface="Arial" pitchFamily="34" charset="0"/>
                <a:cs typeface="Arial" pitchFamily="34" charset="0"/>
              </a:rPr>
              <a:t>ối </a:t>
            </a:r>
            <a:r>
              <a:rPr lang="vi-VN" dirty="0">
                <a:latin typeface="Arial" pitchFamily="34" charset="0"/>
                <a:cs typeface="Arial" pitchFamily="34" charset="0"/>
              </a:rPr>
              <a:t>tác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triển</a:t>
            </a:r>
            <a:r>
              <a:rPr lang="en-US" dirty="0" smtClean="0">
                <a:latin typeface="Arial" pitchFamily="34" charset="0"/>
                <a:cs typeface="Arial" pitchFamily="34" charset="0"/>
              </a:rPr>
              <a:t> </a:t>
            </a:r>
            <a:r>
              <a:rPr lang="en-US" dirty="0" err="1" smtClean="0">
                <a:latin typeface="Arial" pitchFamily="34" charset="0"/>
                <a:cs typeface="Arial" pitchFamily="34" charset="0"/>
              </a:rPr>
              <a:t>khai</a:t>
            </a:r>
            <a:r>
              <a:rPr lang="vi-VN" dirty="0" smtClean="0">
                <a:latin typeface="Arial" pitchFamily="34" charset="0"/>
                <a:cs typeface="Arial" pitchFamily="34" charset="0"/>
              </a:rPr>
              <a:t>/các </a:t>
            </a:r>
            <a:r>
              <a:rPr lang="vi-VN" dirty="0">
                <a:latin typeface="Arial" pitchFamily="34" charset="0"/>
                <a:cs typeface="Arial" pitchFamily="34" charset="0"/>
              </a:rPr>
              <a:t>tiểu bang hoặc các </a:t>
            </a:r>
            <a:r>
              <a:rPr lang="vi-VN" dirty="0" smtClean="0">
                <a:latin typeface="Arial" pitchFamily="34" charset="0"/>
                <a:cs typeface="Arial" pitchFamily="34" charset="0"/>
              </a:rPr>
              <a:t>tỉnh</a:t>
            </a:r>
            <a:r>
              <a:rPr lang="en-US" dirty="0" smtClean="0">
                <a:latin typeface="Arial" pitchFamily="34" charset="0"/>
                <a:cs typeface="Arial" pitchFamily="34" charset="0"/>
              </a:rPr>
              <a:t> </a:t>
            </a:r>
            <a:r>
              <a:rPr lang="en-US" dirty="0" err="1" smtClean="0">
                <a:latin typeface="Arial" pitchFamily="34" charset="0"/>
                <a:cs typeface="Arial" pitchFamily="34" charset="0"/>
              </a:rPr>
              <a:t>thành</a:t>
            </a:r>
            <a:r>
              <a:rPr lang="en-US" dirty="0" smtClean="0">
                <a:latin typeface="Arial" pitchFamily="34" charset="0"/>
                <a:cs typeface="Arial" pitchFamily="34" charset="0"/>
              </a:rPr>
              <a:t> </a:t>
            </a:r>
            <a:r>
              <a:rPr lang="vi-VN" dirty="0" smtClean="0">
                <a:latin typeface="Arial" pitchFamily="34" charset="0"/>
                <a:cs typeface="Arial" pitchFamily="34" charset="0"/>
              </a:rPr>
              <a:t>/</a:t>
            </a:r>
            <a:r>
              <a:rPr lang="en-US" dirty="0" err="1" smtClean="0">
                <a:latin typeface="Arial" pitchFamily="34" charset="0"/>
                <a:cs typeface="Arial" pitchFamily="34" charset="0"/>
              </a:rPr>
              <a:t>quận</a:t>
            </a:r>
            <a:r>
              <a:rPr lang="en-US" dirty="0" smtClean="0">
                <a:latin typeface="Arial" pitchFamily="34" charset="0"/>
                <a:cs typeface="Arial" pitchFamily="34" charset="0"/>
              </a:rPr>
              <a:t> </a:t>
            </a:r>
            <a:r>
              <a:rPr lang="vi-VN" dirty="0" smtClean="0">
                <a:latin typeface="Arial" pitchFamily="34" charset="0"/>
                <a:cs typeface="Arial" pitchFamily="34" charset="0"/>
              </a:rPr>
              <a:t>huyện/cơ</a:t>
            </a:r>
            <a:r>
              <a:rPr lang="en-US" dirty="0" smtClean="0">
                <a:latin typeface="Arial" pitchFamily="34" charset="0"/>
                <a:cs typeface="Arial" pitchFamily="34" charset="0"/>
              </a:rPr>
              <a:t> </a:t>
            </a:r>
            <a:r>
              <a:rPr lang="en-US" dirty="0" err="1" smtClean="0">
                <a:latin typeface="Arial" pitchFamily="34" charset="0"/>
                <a:cs typeface="Arial" pitchFamily="34" charset="0"/>
              </a:rPr>
              <a:t>sơ</a:t>
            </a:r>
            <a:r>
              <a:rPr lang="en-US" dirty="0" smtClean="0">
                <a:latin typeface="Arial" pitchFamily="34" charset="0"/>
                <a:cs typeface="Arial" pitchFamily="34" charset="0"/>
              </a:rPr>
              <a:t>̉</a:t>
            </a:r>
            <a:r>
              <a:rPr lang="vi-VN" dirty="0" smtClean="0">
                <a:latin typeface="Arial" pitchFamily="34" charset="0"/>
                <a:cs typeface="Arial" pitchFamily="34" charset="0"/>
              </a:rPr>
              <a:t> </a:t>
            </a:r>
            <a:r>
              <a:rPr lang="en-US" dirty="0" smtClean="0">
                <a:latin typeface="Arial" pitchFamily="34" charset="0"/>
                <a:cs typeface="Arial" pitchFamily="34" charset="0"/>
              </a:rPr>
              <a:t>y </a:t>
            </a:r>
            <a:r>
              <a:rPr lang="en-US" dirty="0" err="1" smtClean="0">
                <a:latin typeface="Arial" pitchFamily="34" charset="0"/>
                <a:cs typeface="Arial" pitchFamily="34" charset="0"/>
              </a:rPr>
              <a:t>tê</a:t>
            </a:r>
            <a:r>
              <a:rPr lang="en-US" dirty="0" smtClean="0">
                <a:latin typeface="Arial" pitchFamily="34" charset="0"/>
                <a:cs typeface="Arial" pitchFamily="34" charset="0"/>
              </a:rPr>
              <a:t>́ </a:t>
            </a:r>
            <a:r>
              <a:rPr lang="vi-VN" dirty="0" smtClean="0">
                <a:latin typeface="Arial" pitchFamily="34" charset="0"/>
                <a:cs typeface="Arial" pitchFamily="34" charset="0"/>
              </a:rPr>
              <a:t>.</a:t>
            </a:r>
            <a:endParaRPr lang="vi-VN" dirty="0">
              <a:latin typeface="Arial" pitchFamily="34" charset="0"/>
              <a:cs typeface="Arial" pitchFamily="34" charset="0"/>
            </a:endParaRPr>
          </a:p>
          <a:p>
            <a:pPr algn="just">
              <a:lnSpc>
                <a:spcPct val="160000"/>
              </a:lnSpc>
            </a:pPr>
            <a:r>
              <a:rPr lang="vi-VN" dirty="0">
                <a:latin typeface="Arial" pitchFamily="34" charset="0"/>
                <a:cs typeface="Arial" pitchFamily="34" charset="0"/>
              </a:rPr>
              <a:t>Xác định các cơ sở y tế có thể cung cấp các dịch vụ tổng hợp </a:t>
            </a:r>
            <a:r>
              <a:rPr lang="en-US" dirty="0" err="1" smtClean="0">
                <a:latin typeface="Arial" pitchFamily="34" charset="0"/>
                <a:cs typeface="Arial" pitchFamily="34" charset="0"/>
              </a:rPr>
              <a:t>bao</a:t>
            </a:r>
            <a:r>
              <a:rPr lang="en-US" dirty="0" smtClean="0">
                <a:latin typeface="Arial" pitchFamily="34" charset="0"/>
                <a:cs typeface="Arial" pitchFamily="34" charset="0"/>
              </a:rPr>
              <a:t> </a:t>
            </a:r>
            <a:r>
              <a:rPr lang="en-US" dirty="0" err="1" smtClean="0">
                <a:latin typeface="Arial" pitchFamily="34" charset="0"/>
                <a:cs typeface="Arial" pitchFamily="34" charset="0"/>
              </a:rPr>
              <a:t>gồm</a:t>
            </a:r>
            <a:r>
              <a:rPr lang="en-US" dirty="0" smtClean="0">
                <a:latin typeface="Arial" pitchFamily="34" charset="0"/>
                <a:cs typeface="Arial" pitchFamily="34" charset="0"/>
              </a:rPr>
              <a:t> </a:t>
            </a:r>
            <a:r>
              <a:rPr lang="vi-VN" dirty="0" smtClean="0">
                <a:latin typeface="Arial" pitchFamily="34" charset="0"/>
                <a:cs typeface="Arial" pitchFamily="34" charset="0"/>
              </a:rPr>
              <a:t>các </a:t>
            </a:r>
            <a:r>
              <a:rPr lang="vi-VN" dirty="0">
                <a:latin typeface="Arial" pitchFamily="34" charset="0"/>
                <a:cs typeface="Arial" pitchFamily="34" charset="0"/>
              </a:rPr>
              <a:t>dịch vụ Giảm hại như HIV, STI, Lao và xét nghiệm và điều trị viêm gan.</a:t>
            </a:r>
          </a:p>
          <a:p>
            <a:pPr algn="just">
              <a:lnSpc>
                <a:spcPct val="160000"/>
              </a:lnSpc>
            </a:pPr>
            <a:r>
              <a:rPr lang="vi-VN" dirty="0">
                <a:latin typeface="Arial" pitchFamily="34" charset="0"/>
                <a:cs typeface="Arial" pitchFamily="34" charset="0"/>
              </a:rPr>
              <a:t> </a:t>
            </a:r>
            <a:r>
              <a:rPr lang="vi-VN" dirty="0" smtClean="0">
                <a:latin typeface="Arial" pitchFamily="34" charset="0"/>
                <a:cs typeface="Arial" pitchFamily="34" charset="0"/>
              </a:rPr>
              <a:t>Sửa </a:t>
            </a:r>
            <a:r>
              <a:rPr lang="vi-VN" dirty="0">
                <a:latin typeface="Arial" pitchFamily="34" charset="0"/>
                <a:cs typeface="Arial" pitchFamily="34" charset="0"/>
              </a:rPr>
              <a:t>đổi các phương pháp tiếp cận chương trình giảm tác hại để nhấn mạnh vào việc ghi </a:t>
            </a:r>
            <a:r>
              <a:rPr lang="en-US" dirty="0" err="1" smtClean="0">
                <a:latin typeface="Arial" pitchFamily="34" charset="0"/>
                <a:cs typeface="Arial" pitchFamily="34" charset="0"/>
              </a:rPr>
              <a:t>nhận</a:t>
            </a:r>
            <a:r>
              <a:rPr lang="vi-VN" dirty="0" smtClean="0">
                <a:latin typeface="Arial" pitchFamily="34" charset="0"/>
                <a:cs typeface="Arial" pitchFamily="34" charset="0"/>
              </a:rPr>
              <a:t> </a:t>
            </a:r>
            <a:r>
              <a:rPr lang="vi-VN" dirty="0">
                <a:latin typeface="Arial" pitchFamily="34" charset="0"/>
                <a:cs typeface="Arial" pitchFamily="34" charset="0"/>
              </a:rPr>
              <a:t>và giữ WID trong công </a:t>
            </a:r>
            <a:r>
              <a:rPr lang="vi-VN" dirty="0" smtClean="0">
                <a:latin typeface="Arial" pitchFamily="34" charset="0"/>
                <a:cs typeface="Arial" pitchFamily="34" charset="0"/>
              </a:rPr>
              <a:t>tác</a:t>
            </a:r>
            <a:r>
              <a:rPr lang="en-GB" dirty="0" smtClean="0">
                <a:latin typeface="Arial" pitchFamily="34" charset="0"/>
                <a:cs typeface="Arial" pitchFamily="34" charset="0"/>
              </a:rPr>
              <a:t> </a:t>
            </a:r>
            <a:r>
              <a:rPr lang="en-GB" dirty="0" err="1" smtClean="0">
                <a:latin typeface="Arial" pitchFamily="34" charset="0"/>
                <a:cs typeface="Arial" pitchFamily="34" charset="0"/>
              </a:rPr>
              <a:t>dự</a:t>
            </a:r>
            <a:r>
              <a:rPr lang="en-GB" dirty="0" smtClean="0">
                <a:latin typeface="Arial" pitchFamily="34" charset="0"/>
                <a:cs typeface="Arial" pitchFamily="34" charset="0"/>
              </a:rPr>
              <a:t> </a:t>
            </a:r>
            <a:r>
              <a:rPr lang="en-GB" dirty="0" err="1" smtClean="0">
                <a:latin typeface="Arial" pitchFamily="34" charset="0"/>
                <a:cs typeface="Arial" pitchFamily="34" charset="0"/>
              </a:rPr>
              <a:t>phòng</a:t>
            </a:r>
            <a:r>
              <a:rPr lang="vi-VN" dirty="0" smtClean="0">
                <a:latin typeface="Arial" pitchFamily="34" charset="0"/>
                <a:cs typeface="Arial" pitchFamily="34" charset="0"/>
              </a:rPr>
              <a:t>, </a:t>
            </a:r>
            <a:r>
              <a:rPr lang="vi-VN" dirty="0">
                <a:latin typeface="Arial" pitchFamily="34" charset="0"/>
                <a:cs typeface="Arial" pitchFamily="34" charset="0"/>
              </a:rPr>
              <a:t>điều trị và chăm sóc.</a:t>
            </a:r>
          </a:p>
          <a:p>
            <a:pPr algn="just">
              <a:lnSpc>
                <a:spcPct val="160000"/>
              </a:lnSpc>
            </a:pPr>
            <a:r>
              <a:rPr lang="vi-VN" dirty="0">
                <a:latin typeface="Arial" pitchFamily="34" charset="0"/>
                <a:cs typeface="Arial" pitchFamily="34" charset="0"/>
              </a:rPr>
              <a:t>Nâng cao năng lực cho các hoạt động huy động cộng đồng - để khuyến khích phụ nữ sử dụng </a:t>
            </a:r>
            <a:r>
              <a:rPr lang="en-US" dirty="0" smtClean="0">
                <a:latin typeface="Arial" pitchFamily="34" charset="0"/>
                <a:cs typeface="Arial" pitchFamily="34" charset="0"/>
              </a:rPr>
              <a:t>ma </a:t>
            </a:r>
            <a:r>
              <a:rPr lang="en-US" dirty="0" err="1" smtClean="0">
                <a:latin typeface="Arial" pitchFamily="34" charset="0"/>
                <a:cs typeface="Arial" pitchFamily="34" charset="0"/>
              </a:rPr>
              <a:t>túy</a:t>
            </a:r>
            <a:r>
              <a:rPr lang="vi-VN" dirty="0" smtClean="0">
                <a:latin typeface="Arial" pitchFamily="34" charset="0"/>
                <a:cs typeface="Arial" pitchFamily="34" charset="0"/>
              </a:rPr>
              <a:t> </a:t>
            </a:r>
            <a:r>
              <a:rPr lang="vi-VN" dirty="0">
                <a:latin typeface="Arial" pitchFamily="34" charset="0"/>
                <a:cs typeface="Arial" pitchFamily="34" charset="0"/>
              </a:rPr>
              <a:t>tham gia vào việc lập kế hoạch và thực hiện chương trình</a:t>
            </a:r>
            <a:r>
              <a:rPr lang="vi-VN" dirty="0" smtClean="0">
                <a:latin typeface="Arial" pitchFamily="34" charset="0"/>
                <a:cs typeface="Arial" pitchFamily="34" charset="0"/>
              </a:rPr>
              <a:t>.</a:t>
            </a:r>
            <a:endParaRPr lang="en-US" dirty="0">
              <a:latin typeface="Arial" pitchFamily="34" charset="0"/>
              <a:cs typeface="Arial" pitchFamily="34" charset="0"/>
            </a:endParaRPr>
          </a:p>
          <a:p>
            <a:pPr algn="just">
              <a:lnSpc>
                <a:spcPct val="160000"/>
              </a:lnSpc>
            </a:pPr>
            <a:endParaRPr lang="en-US" dirty="0">
              <a:latin typeface="Arial" pitchFamily="34" charset="0"/>
              <a:cs typeface="Arial" pitchFamily="34" charset="0"/>
            </a:endParaRPr>
          </a:p>
        </p:txBody>
      </p:sp>
    </p:spTree>
    <p:extLst>
      <p:ext uri="{BB962C8B-B14F-4D97-AF65-F5344CB8AC3E}">
        <p14:creationId xmlns:p14="http://schemas.microsoft.com/office/powerpoint/2010/main" val="2194231508"/>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sp>
        <p:nvSpPr>
          <p:cNvPr id="3" name="Oval 2"/>
          <p:cNvSpPr/>
          <p:nvPr/>
        </p:nvSpPr>
        <p:spPr>
          <a:xfrm rot="5400000">
            <a:off x="1736494" y="1705503"/>
            <a:ext cx="1765437" cy="1735810"/>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252424814"/>
              </p:ext>
            </p:extLst>
          </p:nvPr>
        </p:nvGraphicFramePr>
        <p:xfrm>
          <a:off x="136902" y="1890791"/>
          <a:ext cx="11918196" cy="2545252"/>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err="1" smtClean="0">
                          <a:solidFill>
                            <a:schemeClr val="tx1"/>
                          </a:solidFill>
                        </a:rPr>
                        <a:t>Quyết</a:t>
                      </a:r>
                      <a:r>
                        <a:rPr lang="en-US" sz="1800" b="0" baseline="0" dirty="0" smtClean="0">
                          <a:solidFill>
                            <a:schemeClr val="tx1"/>
                          </a:solidFill>
                        </a:rPr>
                        <a:t> </a:t>
                      </a:r>
                      <a:r>
                        <a:rPr lang="en-US" sz="1800" b="0" baseline="0" dirty="0" err="1" smtClean="0">
                          <a:solidFill>
                            <a:schemeClr val="tx1"/>
                          </a:solidFill>
                        </a:rPr>
                        <a:t>định</a:t>
                      </a:r>
                      <a:r>
                        <a:rPr lang="en-US" sz="1800" b="0" dirty="0" smtClean="0">
                          <a:solidFill>
                            <a:schemeClr val="tx1"/>
                          </a:solidFill>
                        </a:rPr>
                        <a:t>/ </a:t>
                      </a:r>
                      <a:r>
                        <a:rPr lang="en-US" sz="1800" b="0" dirty="0" err="1" smtClean="0">
                          <a:solidFill>
                            <a:schemeClr val="tx1"/>
                          </a:solidFill>
                        </a:rPr>
                        <a:t>Hành</a:t>
                      </a:r>
                      <a:r>
                        <a:rPr lang="en-US" sz="1800" b="0" baseline="0" dirty="0" smtClean="0">
                          <a:solidFill>
                            <a:schemeClr val="tx1"/>
                          </a:solidFill>
                        </a:rPr>
                        <a:t> </a:t>
                      </a:r>
                      <a:r>
                        <a:rPr lang="en-US" sz="1800" b="0" baseline="0" dirty="0" err="1" smtClean="0">
                          <a:solidFill>
                            <a:schemeClr val="tx1"/>
                          </a:solidFill>
                        </a:rPr>
                        <a:t>động</a:t>
                      </a:r>
                      <a:endParaRPr lang="en-US" sz="1800" b="0" dirty="0">
                        <a:solidFill>
                          <a:schemeClr val="tx1"/>
                        </a:solidFill>
                      </a:endParaRPr>
                    </a:p>
                  </a:txBody>
                  <a:tcPr marL="91428" marR="91428" marT="45703" marB="45703" anchor="ctr"/>
                </a:tc>
                <a:tc>
                  <a:txBody>
                    <a:bodyPr/>
                    <a:lstStyle/>
                    <a:p>
                      <a:pPr algn="ctr"/>
                      <a:r>
                        <a:rPr lang="en-US" sz="1800" b="1" dirty="0" err="1" smtClean="0">
                          <a:solidFill>
                            <a:srgbClr val="FF0000"/>
                          </a:solidFill>
                        </a:rPr>
                        <a:t>Chương</a:t>
                      </a:r>
                      <a:r>
                        <a:rPr lang="en-US" sz="1800" b="1" baseline="0" dirty="0" smtClean="0">
                          <a:solidFill>
                            <a:srgbClr val="FF0000"/>
                          </a:solidFill>
                        </a:rPr>
                        <a:t> </a:t>
                      </a:r>
                      <a:r>
                        <a:rPr lang="en-US" sz="1800" b="1" baseline="0" dirty="0" err="1" smtClean="0">
                          <a:solidFill>
                            <a:srgbClr val="FF0000"/>
                          </a:solidFill>
                        </a:rPr>
                        <a:t>trình</a:t>
                      </a:r>
                      <a:r>
                        <a:rPr lang="en-US" sz="1800" b="1" dirty="0" smtClean="0">
                          <a:solidFill>
                            <a:srgbClr val="FF0000"/>
                          </a:solidFill>
                        </a:rPr>
                        <a:t>/</a:t>
                      </a:r>
                      <a:endParaRPr lang="en-US" sz="1800" b="1" dirty="0">
                        <a:solidFill>
                          <a:srgbClr val="FF0000"/>
                        </a:solidFill>
                      </a:endParaRPr>
                    </a:p>
                    <a:p>
                      <a:pPr algn="ctr"/>
                      <a:r>
                        <a:rPr lang="en-US" sz="1800" b="1" dirty="0" err="1" smtClean="0">
                          <a:solidFill>
                            <a:srgbClr val="FF0000"/>
                          </a:solidFill>
                        </a:rPr>
                        <a:t>Câu</a:t>
                      </a:r>
                      <a:r>
                        <a:rPr lang="en-US" sz="1800" b="1" baseline="0" dirty="0" smtClean="0">
                          <a:solidFill>
                            <a:srgbClr val="FF0000"/>
                          </a:solidFill>
                        </a:rPr>
                        <a:t> </a:t>
                      </a:r>
                      <a:r>
                        <a:rPr lang="en-US" sz="1800" b="1" baseline="0" dirty="0" err="1" smtClean="0">
                          <a:solidFill>
                            <a:srgbClr val="FF0000"/>
                          </a:solidFill>
                        </a:rPr>
                        <a:t>hỏi</a:t>
                      </a:r>
                      <a:r>
                        <a:rPr lang="en-US" sz="1800" b="1" baseline="0" dirty="0" smtClean="0">
                          <a:solidFill>
                            <a:srgbClr val="FF0000"/>
                          </a:solidFill>
                        </a:rPr>
                        <a:t> </a:t>
                      </a:r>
                      <a:r>
                        <a:rPr lang="en-US" sz="1800" b="1" baseline="0" dirty="0" err="1" smtClean="0">
                          <a:solidFill>
                            <a:srgbClr val="FF0000"/>
                          </a:solidFill>
                        </a:rPr>
                        <a:t>vê</a:t>
                      </a:r>
                      <a:r>
                        <a:rPr lang="en-US" sz="1800" b="1" baseline="0" dirty="0" smtClean="0">
                          <a:solidFill>
                            <a:srgbClr val="FF0000"/>
                          </a:solidFill>
                        </a:rPr>
                        <a:t>̀ </a:t>
                      </a:r>
                      <a:r>
                        <a:rPr lang="en-US" sz="1800" b="1" baseline="0" dirty="0" err="1" smtClean="0">
                          <a:solidFill>
                            <a:srgbClr val="FF0000"/>
                          </a:solidFill>
                        </a:rPr>
                        <a:t>chính</a:t>
                      </a:r>
                      <a:r>
                        <a:rPr lang="en-US" sz="1800" b="1" baseline="0" dirty="0" smtClean="0">
                          <a:solidFill>
                            <a:srgbClr val="FF0000"/>
                          </a:solidFill>
                        </a:rPr>
                        <a:t> </a:t>
                      </a:r>
                      <a:r>
                        <a:rPr lang="en-US" sz="1800" b="1" baseline="0" dirty="0" err="1" smtClean="0">
                          <a:solidFill>
                            <a:srgbClr val="FF0000"/>
                          </a:solidFill>
                        </a:rPr>
                        <a:t>sách</a:t>
                      </a:r>
                      <a:endParaRPr lang="en-US" sz="1800" b="1" dirty="0">
                        <a:solidFill>
                          <a:srgbClr val="FF0000"/>
                        </a:solidFill>
                      </a:endParaRPr>
                    </a:p>
                  </a:txBody>
                  <a:tcPr marL="91428" marR="91428" marT="45703" marB="45703" anchor="ctr"/>
                </a:tc>
                <a:tc>
                  <a:txBody>
                    <a:bodyPr/>
                    <a:lstStyle/>
                    <a:p>
                      <a:pPr algn="ctr"/>
                      <a:r>
                        <a:rPr lang="en-US" sz="1800" dirty="0" err="1" smtClean="0"/>
                        <a:t>Người</a:t>
                      </a:r>
                      <a:r>
                        <a:rPr lang="en-US" sz="1800" baseline="0" dirty="0" smtClean="0"/>
                        <a:t> </a:t>
                      </a:r>
                      <a:r>
                        <a:rPr lang="en-US" sz="1800" baseline="0" dirty="0" err="1" smtClean="0"/>
                        <a:t>ra</a:t>
                      </a:r>
                      <a:r>
                        <a:rPr lang="en-US" sz="1800" baseline="0" dirty="0" smtClean="0"/>
                        <a:t> </a:t>
                      </a:r>
                      <a:r>
                        <a:rPr lang="en-US" sz="1800" baseline="0" dirty="0" err="1" smtClean="0"/>
                        <a:t>quyết</a:t>
                      </a:r>
                      <a:r>
                        <a:rPr lang="en-US" sz="1800" baseline="0" dirty="0" smtClean="0"/>
                        <a:t> </a:t>
                      </a:r>
                      <a:r>
                        <a:rPr lang="en-US" sz="1800" baseline="0" dirty="0" err="1" smtClean="0"/>
                        <a:t>định</a:t>
                      </a:r>
                      <a:endParaRPr lang="en-US" sz="1800" dirty="0"/>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t>(DM),</a:t>
                      </a:r>
                      <a:r>
                        <a:rPr lang="en-US" sz="1800" baseline="0" dirty="0"/>
                        <a:t> </a:t>
                      </a:r>
                      <a:r>
                        <a:rPr lang="en-US" sz="1800" baseline="0" dirty="0" err="1" smtClean="0"/>
                        <a:t>các</a:t>
                      </a:r>
                      <a:r>
                        <a:rPr lang="en-US" sz="1800" baseline="0" dirty="0" smtClean="0"/>
                        <a:t> </a:t>
                      </a:r>
                      <a:r>
                        <a:rPr lang="en-US" sz="1800" baseline="0" dirty="0" err="1" smtClean="0"/>
                        <a:t>bên</a:t>
                      </a:r>
                      <a:r>
                        <a:rPr lang="en-US" sz="1800" baseline="0" dirty="0" smtClean="0"/>
                        <a:t> </a:t>
                      </a:r>
                      <a:r>
                        <a:rPr lang="en-US" sz="1800" baseline="0" dirty="0" err="1" smtClean="0"/>
                        <a:t>liên</a:t>
                      </a:r>
                      <a:r>
                        <a:rPr lang="en-US" sz="1800" baseline="0" dirty="0" smtClean="0"/>
                        <a:t> </a:t>
                      </a:r>
                      <a:r>
                        <a:rPr lang="en-US" sz="1800" baseline="0" dirty="0" err="1" smtClean="0"/>
                        <a:t>quan</a:t>
                      </a:r>
                      <a:r>
                        <a:rPr lang="en-US" sz="1800" baseline="0" dirty="0" smtClean="0"/>
                        <a:t> </a:t>
                      </a:r>
                      <a:r>
                        <a:rPr lang="en-US" sz="1800" baseline="0" dirty="0" err="1" smtClean="0"/>
                        <a:t>khác</a:t>
                      </a:r>
                      <a:r>
                        <a:rPr lang="en-US" sz="1800" baseline="0" dirty="0" smtClean="0"/>
                        <a:t> (OS</a:t>
                      </a:r>
                      <a:r>
                        <a:rPr lang="en-US" sz="1800" baseline="0" dirty="0"/>
                        <a:t>)</a:t>
                      </a:r>
                      <a:endParaRPr lang="en-US" sz="1800" dirty="0"/>
                    </a:p>
                  </a:txBody>
                  <a:tcPr marL="91428" marR="91428" marT="45703" marB="45703" anchor="ctr"/>
                </a:tc>
                <a:tc>
                  <a:txBody>
                    <a:bodyPr/>
                    <a:lstStyle/>
                    <a:p>
                      <a:pPr algn="ctr"/>
                      <a:r>
                        <a:rPr lang="en-US" sz="1800" dirty="0" smtClean="0"/>
                        <a:t>Chỉ</a:t>
                      </a:r>
                      <a:r>
                        <a:rPr lang="en-US" sz="1800" baseline="0" dirty="0" smtClean="0"/>
                        <a:t> </a:t>
                      </a:r>
                      <a:r>
                        <a:rPr lang="en-US" sz="1800" baseline="0" dirty="0" err="1" smtClean="0"/>
                        <a:t>Sô</a:t>
                      </a:r>
                      <a:r>
                        <a:rPr lang="en-US" sz="1800" baseline="0" dirty="0" smtClean="0"/>
                        <a:t>́</a:t>
                      </a:r>
                      <a:r>
                        <a:rPr lang="en-US" sz="1800" dirty="0" smtClean="0"/>
                        <a:t>/</a:t>
                      </a:r>
                      <a:r>
                        <a:rPr lang="en-US" sz="1800" dirty="0" err="1" smtClean="0"/>
                        <a:t>Dư</a:t>
                      </a:r>
                      <a:r>
                        <a:rPr lang="en-US" sz="1800" dirty="0" smtClean="0"/>
                        <a:t>̃</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Nguồn</a:t>
                      </a:r>
                      <a:r>
                        <a:rPr lang="en-US" sz="1800" baseline="0" dirty="0" smtClean="0"/>
                        <a:t> </a:t>
                      </a:r>
                      <a:r>
                        <a:rPr lang="en-US" sz="1800" baseline="0" dirty="0" err="1" smtClean="0"/>
                        <a:t>dư</a:t>
                      </a:r>
                      <a:r>
                        <a:rPr lang="en-US" sz="1800" baseline="0" dirty="0" smtClean="0"/>
                        <a:t>̃ </a:t>
                      </a:r>
                      <a:r>
                        <a:rPr lang="en-US" sz="1800" baseline="0" dirty="0" err="1" smtClean="0"/>
                        <a:t>liệu</a:t>
                      </a:r>
                      <a:endParaRPr lang="en-US" sz="1800" dirty="0"/>
                    </a:p>
                  </a:txBody>
                  <a:tcPr marL="91428" marR="91428" marT="45703" marB="45703" anchor="ctr"/>
                </a:tc>
                <a:tc>
                  <a:txBody>
                    <a:bodyPr/>
                    <a:lstStyle/>
                    <a:p>
                      <a:pPr algn="ctr"/>
                      <a:r>
                        <a:rPr lang="en-US" sz="1800" dirty="0" err="1" smtClean="0"/>
                        <a:t>Thời</a:t>
                      </a:r>
                      <a:r>
                        <a:rPr lang="en-US" sz="1800" baseline="0" dirty="0" smtClean="0"/>
                        <a:t> </a:t>
                      </a:r>
                      <a:r>
                        <a:rPr lang="en-US" sz="1800" baseline="0" dirty="0" err="1" smtClean="0"/>
                        <a:t>gian</a:t>
                      </a:r>
                      <a:endParaRPr lang="en-US" sz="1800" dirty="0"/>
                    </a:p>
                    <a:p>
                      <a:pPr algn="ctr"/>
                      <a:r>
                        <a:rPr lang="en-US" sz="1800" dirty="0" smtClean="0"/>
                        <a:t>(</a:t>
                      </a:r>
                      <a:r>
                        <a:rPr lang="en-US" sz="1800" dirty="0" err="1" smtClean="0"/>
                        <a:t>Phân</a:t>
                      </a:r>
                      <a:r>
                        <a:rPr lang="en-US" sz="1800" baseline="0" dirty="0" smtClean="0"/>
                        <a:t> </a:t>
                      </a:r>
                      <a:r>
                        <a:rPr lang="en-US" sz="1800" baseline="0" dirty="0" err="1" smtClean="0"/>
                        <a:t>tích</a:t>
                      </a:r>
                      <a:r>
                        <a:rPr lang="en-US" sz="1800" dirty="0" smtClean="0"/>
                        <a:t>)</a:t>
                      </a:r>
                      <a:r>
                        <a:rPr lang="en-US" sz="1800" baseline="0" dirty="0" smtClean="0"/>
                        <a:t> </a:t>
                      </a:r>
                      <a:br>
                        <a:rPr lang="en-US" sz="1800" baseline="0" dirty="0" smtClean="0"/>
                      </a:br>
                      <a:r>
                        <a:rPr lang="en-US" sz="1800" baseline="0" dirty="0" smtClean="0"/>
                        <a:t>(</a:t>
                      </a:r>
                      <a:r>
                        <a:rPr lang="en-US" sz="1800" baseline="0" dirty="0" err="1" smtClean="0"/>
                        <a:t>Quyết</a:t>
                      </a:r>
                      <a:r>
                        <a:rPr lang="en-US" sz="1800" baseline="0" dirty="0" smtClean="0"/>
                        <a:t> </a:t>
                      </a:r>
                      <a:r>
                        <a:rPr lang="en-US" sz="1800" baseline="0" dirty="0" err="1" smtClean="0"/>
                        <a:t>định</a:t>
                      </a:r>
                      <a:r>
                        <a:rPr lang="en-US" sz="1800" baseline="0" dirty="0" smtClean="0"/>
                        <a:t>)</a:t>
                      </a:r>
                      <a:endParaRPr lang="en-US" sz="1800" dirty="0"/>
                    </a:p>
                  </a:txBody>
                  <a:tcPr marL="91428" marR="91428" marT="45703" marB="45703" anchor="ctr"/>
                </a:tc>
                <a:tc>
                  <a:txBody>
                    <a:bodyPr/>
                    <a:lstStyle/>
                    <a:p>
                      <a:pPr algn="ctr"/>
                      <a:r>
                        <a:rPr lang="en-US" sz="1800" dirty="0" err="1" smtClean="0"/>
                        <a:t>Kênh</a:t>
                      </a:r>
                      <a:r>
                        <a:rPr lang="en-US" sz="1800" baseline="0" dirty="0" smtClean="0"/>
                        <a:t> </a:t>
                      </a:r>
                      <a:r>
                        <a:rPr lang="en-US" sz="1800" baseline="0" dirty="0" err="1" smtClean="0"/>
                        <a:t>truyền</a:t>
                      </a:r>
                      <a:r>
                        <a:rPr lang="en-US" sz="1800" baseline="0" dirty="0" smtClean="0"/>
                        <a:t> </a:t>
                      </a:r>
                      <a:r>
                        <a:rPr lang="en-US" sz="1800" baseline="0" dirty="0" err="1" smtClean="0"/>
                        <a:t>thông</a:t>
                      </a:r>
                      <a:endParaRPr lang="en-US" sz="1800" dirty="0"/>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dirty="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a:p>
                  </a:txBody>
                  <a:tcPr marL="91428" marR="91428" marT="45703" marB="45703"/>
                </a:tc>
                <a:tc>
                  <a:txBody>
                    <a:bodyPr/>
                    <a:lstStyle/>
                    <a:p>
                      <a:endParaRPr lang="en-US" sz="1800" dirty="0"/>
                    </a:p>
                  </a:txBody>
                  <a:tcPr marL="91428" marR="91428" marT="45703" marB="45703"/>
                </a:tc>
                <a:extLst>
                  <a:ext uri="{0D108BD9-81ED-4DB2-BD59-A6C34878D82A}">
                    <a16:rowId xmlns:a16="http://schemas.microsoft.com/office/drawing/2014/main" val="10002"/>
                  </a:ext>
                </a:extLst>
              </a:tr>
            </a:tbl>
          </a:graphicData>
        </a:graphic>
      </p:graphicFrame>
      <p:sp>
        <p:nvSpPr>
          <p:cNvPr id="9" name="TextBox 8">
            <a:extLst>
              <a:ext uri="{FF2B5EF4-FFF2-40B4-BE49-F238E27FC236}">
                <a16:creationId xmlns:a16="http://schemas.microsoft.com/office/drawing/2014/main" id="{983A33B0-8E77-4A8B-895D-5DA863313376}"/>
              </a:ext>
            </a:extLst>
          </p:cNvPr>
          <p:cNvSpPr txBox="1"/>
          <p:nvPr/>
        </p:nvSpPr>
        <p:spPr>
          <a:xfrm>
            <a:off x="136902" y="4436043"/>
            <a:ext cx="11685722" cy="2246769"/>
          </a:xfrm>
          <a:prstGeom prst="rect">
            <a:avLst/>
          </a:prstGeom>
          <a:noFill/>
        </p:spPr>
        <p:txBody>
          <a:bodyPr wrap="square" rtlCol="0">
            <a:spAutoFit/>
          </a:bodyPr>
          <a:lstStyle/>
          <a:p>
            <a:pPr lvl="0">
              <a:defRPr/>
            </a:pPr>
            <a:r>
              <a:rPr lang="vi-VN" sz="2800" b="1" dirty="0">
                <a:solidFill>
                  <a:prstClr val="black"/>
                </a:solidFill>
                <a:latin typeface="Arial" pitchFamily="34" charset="0"/>
                <a:cs typeface="Arial" pitchFamily="34" charset="0"/>
              </a:rPr>
              <a:t>Câu hỏi Chương trình</a:t>
            </a:r>
          </a:p>
          <a:p>
            <a:pPr marL="914400" lvl="1" indent="-457200">
              <a:buFont typeface="Arial" pitchFamily="34" charset="0"/>
              <a:buChar char="•"/>
              <a:defRPr/>
            </a:pPr>
            <a:r>
              <a:rPr lang="vi-VN" sz="2800" dirty="0">
                <a:solidFill>
                  <a:prstClr val="black"/>
                </a:solidFill>
                <a:latin typeface="Arial" pitchFamily="34" charset="0"/>
                <a:cs typeface="Arial" pitchFamily="34" charset="0"/>
              </a:rPr>
              <a:t>Tỷ lệ WID đang sử dụng OST ở các cơ sở y tế là bao nhiêu?</a:t>
            </a:r>
          </a:p>
          <a:p>
            <a:pPr marL="914400" lvl="1" indent="-457200">
              <a:buFont typeface="Arial" pitchFamily="34" charset="0"/>
              <a:buChar char="•"/>
              <a:defRPr/>
            </a:pPr>
            <a:r>
              <a:rPr lang="vi-VN" sz="2800" dirty="0">
                <a:solidFill>
                  <a:prstClr val="black"/>
                </a:solidFill>
                <a:latin typeface="Arial" pitchFamily="34" charset="0"/>
                <a:cs typeface="Arial" pitchFamily="34" charset="0"/>
              </a:rPr>
              <a:t>Tỷ lệ bệnh nhân bắt đầu điều trị ARV bị mất </a:t>
            </a:r>
            <a:r>
              <a:rPr lang="en-US" sz="2800" dirty="0" err="1" smtClean="0">
                <a:solidFill>
                  <a:prstClr val="black"/>
                </a:solidFill>
                <a:latin typeface="Arial" pitchFamily="34" charset="0"/>
                <a:cs typeface="Arial" pitchFamily="34" charset="0"/>
              </a:rPr>
              <a:t>dấu</a:t>
            </a:r>
            <a:r>
              <a:rPr lang="en-US" sz="2800" dirty="0" smtClean="0">
                <a:solidFill>
                  <a:prstClr val="black"/>
                </a:solidFill>
                <a:latin typeface="Arial" pitchFamily="34" charset="0"/>
                <a:cs typeface="Arial" pitchFamily="34" charset="0"/>
              </a:rPr>
              <a:t> là </a:t>
            </a:r>
            <a:r>
              <a:rPr lang="en-US" sz="2800" dirty="0" err="1" smtClean="0">
                <a:solidFill>
                  <a:prstClr val="black"/>
                </a:solidFill>
                <a:latin typeface="Arial" pitchFamily="34" charset="0"/>
                <a:cs typeface="Arial" pitchFamily="34" charset="0"/>
              </a:rPr>
              <a:t>bao</a:t>
            </a:r>
            <a:r>
              <a:rPr lang="en-US" sz="2800" dirty="0" smtClean="0">
                <a:solidFill>
                  <a:prstClr val="black"/>
                </a:solidFill>
                <a:latin typeface="Arial" pitchFamily="34" charset="0"/>
                <a:cs typeface="Arial" pitchFamily="34" charset="0"/>
              </a:rPr>
              <a:t> </a:t>
            </a:r>
            <a:r>
              <a:rPr lang="en-US" sz="2800" dirty="0" err="1" smtClean="0">
                <a:solidFill>
                  <a:prstClr val="black"/>
                </a:solidFill>
                <a:latin typeface="Arial" pitchFamily="34" charset="0"/>
                <a:cs typeface="Arial" pitchFamily="34" charset="0"/>
              </a:rPr>
              <a:t>nhiêu</a:t>
            </a:r>
            <a:r>
              <a:rPr lang="vi-VN" sz="2800" dirty="0" smtClean="0">
                <a:solidFill>
                  <a:prstClr val="black"/>
                </a:solidFill>
                <a:latin typeface="Arial" pitchFamily="34" charset="0"/>
                <a:cs typeface="Arial" pitchFamily="34" charset="0"/>
              </a:rPr>
              <a:t>?</a:t>
            </a:r>
            <a:endParaRPr lang="vi-VN" sz="2800" dirty="0">
              <a:solidFill>
                <a:prstClr val="black"/>
              </a:solidFill>
              <a:latin typeface="Arial" pitchFamily="34" charset="0"/>
              <a:cs typeface="Arial" pitchFamily="34" charset="0"/>
            </a:endParaRPr>
          </a:p>
          <a:p>
            <a:pPr marL="914400" lvl="1" indent="-457200">
              <a:buFont typeface="Arial" pitchFamily="34" charset="0"/>
              <a:buChar char="•"/>
              <a:defRPr/>
            </a:pPr>
            <a:r>
              <a:rPr lang="vi-VN" sz="2800" dirty="0">
                <a:solidFill>
                  <a:prstClr val="black"/>
                </a:solidFill>
                <a:latin typeface="Arial" pitchFamily="34" charset="0"/>
                <a:cs typeface="Arial" pitchFamily="34" charset="0"/>
              </a:rPr>
              <a:t>Tỉ lệ </a:t>
            </a:r>
            <a:r>
              <a:rPr lang="vi-VN" sz="2800" dirty="0" smtClean="0">
                <a:solidFill>
                  <a:prstClr val="black"/>
                </a:solidFill>
                <a:latin typeface="Arial" pitchFamily="34" charset="0"/>
                <a:cs typeface="Arial" pitchFamily="34" charset="0"/>
              </a:rPr>
              <a:t>WID </a:t>
            </a:r>
            <a:r>
              <a:rPr lang="vi-VN" sz="2800" dirty="0">
                <a:solidFill>
                  <a:prstClr val="black"/>
                </a:solidFill>
                <a:latin typeface="Arial" pitchFamily="34" charset="0"/>
                <a:cs typeface="Arial" pitchFamily="34" charset="0"/>
              </a:rPr>
              <a:t>đang mang thai đang được chăm sóc trước </a:t>
            </a:r>
            <a:r>
              <a:rPr lang="vi-VN" sz="2800" dirty="0" smtClean="0">
                <a:solidFill>
                  <a:prstClr val="black"/>
                </a:solidFill>
                <a:latin typeface="Arial" pitchFamily="34" charset="0"/>
                <a:cs typeface="Arial" pitchFamily="34" charset="0"/>
              </a:rPr>
              <a:t>sinh </a:t>
            </a:r>
            <a:r>
              <a:rPr lang="vi-VN" sz="2800" dirty="0">
                <a:solidFill>
                  <a:prstClr val="black"/>
                </a:solidFill>
                <a:latin typeface="Arial" pitchFamily="34" charset="0"/>
                <a:cs typeface="Arial" pitchFamily="34" charset="0"/>
              </a:rPr>
              <a:t>và </a:t>
            </a:r>
            <a:r>
              <a:rPr lang="en-GB" sz="2800" dirty="0">
                <a:solidFill>
                  <a:prstClr val="black"/>
                </a:solidFill>
                <a:latin typeface="Arial" pitchFamily="34" charset="0"/>
                <a:cs typeface="Arial" pitchFamily="34" charset="0"/>
              </a:rPr>
              <a:t> </a:t>
            </a:r>
            <a:r>
              <a:rPr lang="en-GB" sz="2800" dirty="0" err="1" smtClean="0">
                <a:solidFill>
                  <a:prstClr val="black"/>
                </a:solidFill>
                <a:latin typeface="Arial" pitchFamily="34" charset="0"/>
                <a:cs typeface="Arial" pitchFamily="34" charset="0"/>
              </a:rPr>
              <a:t>điều</a:t>
            </a:r>
            <a:r>
              <a:rPr lang="en-GB" sz="2800" dirty="0" smtClean="0">
                <a:solidFill>
                  <a:prstClr val="black"/>
                </a:solidFill>
                <a:latin typeface="Arial" pitchFamily="34" charset="0"/>
                <a:cs typeface="Arial" pitchFamily="34" charset="0"/>
              </a:rPr>
              <a:t> </a:t>
            </a:r>
            <a:r>
              <a:rPr lang="en-GB" sz="2800" dirty="0" err="1" smtClean="0">
                <a:solidFill>
                  <a:prstClr val="black"/>
                </a:solidFill>
                <a:latin typeface="Arial" pitchFamily="34" charset="0"/>
                <a:cs typeface="Arial" pitchFamily="34" charset="0"/>
              </a:rPr>
              <a:t>trị</a:t>
            </a:r>
            <a:r>
              <a:rPr lang="en-GB" sz="2800" dirty="0" smtClean="0">
                <a:solidFill>
                  <a:prstClr val="black"/>
                </a:solidFill>
                <a:latin typeface="Arial" pitchFamily="34" charset="0"/>
                <a:cs typeface="Arial" pitchFamily="34" charset="0"/>
              </a:rPr>
              <a:t>  </a:t>
            </a:r>
            <a:r>
              <a:rPr lang="vi-VN" sz="2800" dirty="0" smtClean="0">
                <a:solidFill>
                  <a:prstClr val="black"/>
                </a:solidFill>
                <a:latin typeface="Arial" pitchFamily="34" charset="0"/>
                <a:cs typeface="Arial" pitchFamily="34" charset="0"/>
              </a:rPr>
              <a:t>OST</a:t>
            </a:r>
            <a:r>
              <a:rPr lang="vi-VN" sz="2800" dirty="0" smtClean="0">
                <a:solidFill>
                  <a:prstClr val="black"/>
                </a:solidFill>
                <a:latin typeface="Arial" pitchFamily="34" charset="0"/>
                <a:cs typeface="Arial" pitchFamily="34" charset="0"/>
              </a:rPr>
              <a:t>?</a:t>
            </a:r>
            <a:endParaRPr kumimoji="0" lang="en-US" sz="2800" b="0" i="0" u="none" strike="noStrike" kern="1200" cap="none" spc="0" normalizeH="0" baseline="0" noProof="0" dirty="0" smtClean="0">
              <a:ln>
                <a:noFill/>
              </a:ln>
              <a:solidFill>
                <a:prstClr val="black"/>
              </a:solidFill>
              <a:effectLst/>
              <a:uLnTx/>
              <a:uFillTx/>
              <a:latin typeface="Arial" pitchFamily="34" charset="0"/>
              <a:cs typeface="Arial" pitchFamily="34" charset="0"/>
            </a:endParaRPr>
          </a:p>
        </p:txBody>
      </p:sp>
    </p:spTree>
    <p:extLst>
      <p:ext uri="{BB962C8B-B14F-4D97-AF65-F5344CB8AC3E}">
        <p14:creationId xmlns:p14="http://schemas.microsoft.com/office/powerpoint/2010/main" val="23773689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4287674584"/>
              </p:ext>
            </p:extLst>
          </p:nvPr>
        </p:nvGraphicFramePr>
        <p:xfrm>
          <a:off x="136902" y="1890791"/>
          <a:ext cx="11918196" cy="3775227"/>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1" dirty="0" err="1" smtClean="0">
                          <a:solidFill>
                            <a:schemeClr val="tx1"/>
                          </a:solidFill>
                          <a:latin typeface="Arial" pitchFamily="34" charset="0"/>
                          <a:cs typeface="Arial" pitchFamily="34" charset="0"/>
                        </a:rPr>
                        <a:t>Quyết</a:t>
                      </a:r>
                      <a:r>
                        <a:rPr lang="en-US" sz="1800" b="1" baseline="0" dirty="0" smtClean="0">
                          <a:solidFill>
                            <a:schemeClr val="tx1"/>
                          </a:solidFill>
                          <a:latin typeface="Arial" pitchFamily="34" charset="0"/>
                          <a:cs typeface="Arial" pitchFamily="34" charset="0"/>
                        </a:rPr>
                        <a:t> </a:t>
                      </a:r>
                      <a:r>
                        <a:rPr lang="en-US" sz="1800" b="1" baseline="0" dirty="0" err="1" smtClean="0">
                          <a:solidFill>
                            <a:schemeClr val="tx1"/>
                          </a:solidFill>
                          <a:latin typeface="Arial" pitchFamily="34" charset="0"/>
                          <a:cs typeface="Arial" pitchFamily="34" charset="0"/>
                        </a:rPr>
                        <a:t>định</a:t>
                      </a:r>
                      <a:r>
                        <a:rPr lang="en-US" sz="1800" b="1" dirty="0" smtClean="0">
                          <a:solidFill>
                            <a:schemeClr val="tx1"/>
                          </a:solidFill>
                          <a:latin typeface="Arial" pitchFamily="34" charset="0"/>
                          <a:cs typeface="Arial" pitchFamily="34" charset="0"/>
                        </a:rPr>
                        <a:t>/ </a:t>
                      </a:r>
                      <a:r>
                        <a:rPr lang="en-US" sz="1800" b="1" dirty="0" err="1" smtClean="0">
                          <a:solidFill>
                            <a:schemeClr val="tx1"/>
                          </a:solidFill>
                          <a:latin typeface="Arial" pitchFamily="34" charset="0"/>
                          <a:cs typeface="Arial" pitchFamily="34" charset="0"/>
                        </a:rPr>
                        <a:t>Hành</a:t>
                      </a:r>
                      <a:r>
                        <a:rPr lang="en-US" sz="1800" b="1" baseline="0" dirty="0" smtClean="0">
                          <a:solidFill>
                            <a:schemeClr val="tx1"/>
                          </a:solidFill>
                          <a:latin typeface="Arial" pitchFamily="34" charset="0"/>
                          <a:cs typeface="Arial" pitchFamily="34" charset="0"/>
                        </a:rPr>
                        <a:t> </a:t>
                      </a:r>
                      <a:r>
                        <a:rPr lang="en-US" sz="1800" b="1" baseline="0" dirty="0" err="1" smtClean="0">
                          <a:solidFill>
                            <a:schemeClr val="tx1"/>
                          </a:solidFill>
                          <a:latin typeface="Arial" pitchFamily="34" charset="0"/>
                          <a:cs typeface="Arial" pitchFamily="34" charset="0"/>
                        </a:rPr>
                        <a:t>động</a:t>
                      </a:r>
                      <a:endParaRPr lang="en-US" sz="1800" b="1" dirty="0">
                        <a:solidFill>
                          <a:schemeClr val="tx1"/>
                        </a:solidFill>
                        <a:latin typeface="Arial" pitchFamily="34" charset="0"/>
                        <a:cs typeface="Arial" pitchFamily="34" charset="0"/>
                      </a:endParaRPr>
                    </a:p>
                  </a:txBody>
                  <a:tcPr marL="91428" marR="91428" marT="45703" marB="45703" anchor="ctr"/>
                </a:tc>
                <a:tc>
                  <a:txBody>
                    <a:bodyPr/>
                    <a:lstStyle/>
                    <a:p>
                      <a:pPr algn="ctr"/>
                      <a:r>
                        <a:rPr lang="en-US" sz="1800" b="1" dirty="0" err="1" smtClean="0">
                          <a:solidFill>
                            <a:srgbClr val="FF0000"/>
                          </a:solidFill>
                          <a:latin typeface="Arial" pitchFamily="34" charset="0"/>
                          <a:cs typeface="Arial" pitchFamily="34" charset="0"/>
                        </a:rPr>
                        <a:t>Chương</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trình</a:t>
                      </a:r>
                      <a:r>
                        <a:rPr lang="en-US" sz="1800" b="1" dirty="0" smtClean="0">
                          <a:solidFill>
                            <a:srgbClr val="FF0000"/>
                          </a:solidFill>
                          <a:latin typeface="Arial" pitchFamily="34" charset="0"/>
                          <a:cs typeface="Arial" pitchFamily="34" charset="0"/>
                        </a:rPr>
                        <a:t>/</a:t>
                      </a:r>
                      <a:endParaRPr lang="en-US" sz="1800" b="1" dirty="0">
                        <a:solidFill>
                          <a:srgbClr val="FF0000"/>
                        </a:solidFill>
                        <a:latin typeface="Arial" pitchFamily="34" charset="0"/>
                        <a:cs typeface="Arial" pitchFamily="34" charset="0"/>
                      </a:endParaRPr>
                    </a:p>
                    <a:p>
                      <a:pPr algn="ctr"/>
                      <a:r>
                        <a:rPr lang="en-US" sz="1800" b="1" dirty="0" err="1" smtClean="0">
                          <a:solidFill>
                            <a:srgbClr val="FF0000"/>
                          </a:solidFill>
                          <a:latin typeface="Arial" pitchFamily="34" charset="0"/>
                          <a:cs typeface="Arial" pitchFamily="34" charset="0"/>
                        </a:rPr>
                        <a:t>Câu</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hỏi</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vê</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chính</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sách</a:t>
                      </a:r>
                      <a:endParaRPr lang="en-US" sz="1800" b="1" dirty="0">
                        <a:solidFill>
                          <a:srgbClr val="FF0000"/>
                        </a:solidFill>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Người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ra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endParaRPr lang="en-US" sz="1800" dirty="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pitchFamily="34" charset="0"/>
                          <a:cs typeface="Arial" pitchFamily="34" charset="0"/>
                        </a:rPr>
                        <a:t>(DM),</a:t>
                      </a:r>
                      <a:r>
                        <a:rPr lang="en-US" sz="1800" baseline="0" dirty="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khác</a:t>
                      </a:r>
                      <a:r>
                        <a:rPr lang="en-US" sz="1800" baseline="0" dirty="0" smtClean="0">
                          <a:latin typeface="Arial" pitchFamily="34" charset="0"/>
                          <a:cs typeface="Arial" pitchFamily="34" charset="0"/>
                        </a:rPr>
                        <a:t> (OS</a:t>
                      </a:r>
                      <a:r>
                        <a:rPr lang="en-US" sz="1800" baseline="0" dirty="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smtClean="0">
                          <a:latin typeface="Arial" pitchFamily="34" charset="0"/>
                          <a:cs typeface="Arial" pitchFamily="34" charset="0"/>
                        </a:rPr>
                        <a:t>Chỉ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a:t>
                      </a:r>
                      <a:r>
                        <a:rPr lang="en-US" sz="1800" dirty="0" smtClean="0">
                          <a:latin typeface="Arial" pitchFamily="34" charset="0"/>
                          <a:cs typeface="Arial" pitchFamily="34" charset="0"/>
                        </a:rPr>
                        <a:t>/</a:t>
                      </a: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Nguồn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dư</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Thời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gian</a:t>
                      </a:r>
                      <a:endParaRPr lang="en-US" sz="1800" dirty="0">
                        <a:latin typeface="Arial" pitchFamily="34" charset="0"/>
                        <a:cs typeface="Arial" pitchFamily="34" charset="0"/>
                      </a:endParaRPr>
                    </a:p>
                    <a:p>
                      <a:pPr algn="ctr"/>
                      <a:r>
                        <a:rPr lang="en-US" sz="1800" dirty="0" smtClean="0">
                          <a:latin typeface="Arial" pitchFamily="34" charset="0"/>
                          <a:cs typeface="Arial" pitchFamily="34" charset="0"/>
                        </a:rPr>
                        <a:t>(</a:t>
                      </a:r>
                      <a:r>
                        <a:rPr lang="en-US" sz="1800" dirty="0" err="1" smtClean="0">
                          <a:latin typeface="Arial" pitchFamily="34" charset="0"/>
                          <a:cs typeface="Arial" pitchFamily="34" charset="0"/>
                        </a:rPr>
                        <a:t>Phân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tích</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br>
                        <a:rPr lang="en-US" sz="1800" baseline="0" dirty="0" smtClean="0">
                          <a:latin typeface="Arial" pitchFamily="34" charset="0"/>
                          <a:cs typeface="Arial" pitchFamily="34" charset="0"/>
                        </a:rPr>
                      </a:br>
                      <a:r>
                        <a:rPr lang="en-US" sz="1800" baseline="0" dirty="0" smtClean="0">
                          <a:latin typeface="Arial" pitchFamily="34" charset="0"/>
                          <a:cs typeface="Arial" pitchFamily="34" charset="0"/>
                        </a:rPr>
                        <a:t>(</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r>
                        <a:rPr lang="en-US" sz="1800" baseline="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Kênh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truyền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thông</a:t>
                      </a:r>
                      <a:endParaRPr lang="en-US" sz="1800" dirty="0">
                        <a:latin typeface="Arial" pitchFamily="34" charset="0"/>
                        <a:cs typeface="Arial" pitchFamily="34" charset="0"/>
                      </a:endParaRP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itchFamily="34" charset="0"/>
                          <a:cs typeface="Arial" pitchFamily="34" charset="0"/>
                        </a:rPr>
                        <a:t>Tỉ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lê</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WID </a:t>
                      </a:r>
                      <a:r>
                        <a:rPr lang="en-US" sz="1800" dirty="0" err="1" smtClean="0">
                          <a:latin typeface="Arial" pitchFamily="34" charset="0"/>
                          <a:cs typeface="Arial" pitchFamily="34" charset="0"/>
                        </a:rPr>
                        <a:t>đang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tiếp</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ct</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OST </a:t>
                      </a:r>
                      <a:r>
                        <a:rPr lang="en-US" sz="1800" dirty="0" err="1" smtClean="0">
                          <a:latin typeface="Arial" pitchFamily="34" charset="0"/>
                          <a:cs typeface="Arial" pitchFamily="34" charset="0"/>
                        </a:rPr>
                        <a:t>tại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sơ</a:t>
                      </a:r>
                      <a:r>
                        <a:rPr lang="en-US" sz="1800" baseline="0" dirty="0" smtClean="0">
                          <a:latin typeface="Arial" pitchFamily="34" charset="0"/>
                          <a:cs typeface="Arial" pitchFamily="34" charset="0"/>
                        </a:rPr>
                        <a:t>̉ y </a:t>
                      </a:r>
                      <a:r>
                        <a:rPr lang="en-US" sz="1800" baseline="0" dirty="0" err="1" smtClean="0">
                          <a:latin typeface="Arial" pitchFamily="34" charset="0"/>
                          <a:cs typeface="Arial" pitchFamily="34" charset="0"/>
                        </a:rPr>
                        <a:t>tê</a:t>
                      </a:r>
                      <a:r>
                        <a:rPr lang="en-US" sz="1800" baseline="0" dirty="0" smtClean="0">
                          <a:latin typeface="Arial" pitchFamily="34" charset="0"/>
                          <a:cs typeface="Arial" pitchFamily="34" charset="0"/>
                        </a:rPr>
                        <a:t>́ là </a:t>
                      </a:r>
                      <a:r>
                        <a:rPr lang="en-US" sz="1800" baseline="0" dirty="0" err="1" smtClean="0">
                          <a:latin typeface="Arial" pitchFamily="34" charset="0"/>
                          <a:cs typeface="Arial" pitchFamily="34" charset="0"/>
                        </a:rPr>
                        <a:t>bao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nhiêu</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p>
                      <a:endParaRPr lang="en-US" sz="1800" dirty="0">
                        <a:latin typeface="Arial" pitchFamily="34" charset="0"/>
                        <a:cs typeface="Arial" pitchFamily="34" charset="0"/>
                      </a:endParaRPr>
                    </a:p>
                  </a:txBody>
                  <a:tcPr marL="91428" marR="91428" marT="45703" marB="45703"/>
                </a:tc>
                <a:tc>
                  <a:txBody>
                    <a:bodyPr/>
                    <a:lstStyle/>
                    <a:p>
                      <a:r>
                        <a:rPr lang="vi-VN" dirty="0" smtClean="0">
                          <a:latin typeface="Arial" pitchFamily="34" charset="0"/>
                          <a:cs typeface="Arial" pitchFamily="34" charset="0"/>
                        </a:rPr>
                        <a:t>Cơ sở y tế quận/huyện, các </a:t>
                      </a:r>
                      <a:r>
                        <a:rPr lang="en-US" dirty="0" smtClean="0">
                          <a:latin typeface="Arial" pitchFamily="34" charset="0"/>
                          <a:cs typeface="Arial" pitchFamily="34" charset="0"/>
                        </a:rPr>
                        <a:t>NGO</a:t>
                      </a:r>
                      <a:r>
                        <a:rPr lang="vi-VN" dirty="0" smtClean="0">
                          <a:latin typeface="Arial" pitchFamily="34" charset="0"/>
                          <a:cs typeface="Arial" pitchFamily="34" charset="0"/>
                        </a:rPr>
                        <a:t> cung cấp dịch vụ tại địa phương</a:t>
                      </a:r>
                      <a:endParaRPr lang="vi-VN"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302807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2330661289"/>
              </p:ext>
            </p:extLst>
          </p:nvPr>
        </p:nvGraphicFramePr>
        <p:xfrm>
          <a:off x="77490" y="1839735"/>
          <a:ext cx="11918196" cy="4323867"/>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err="1" smtClean="0">
                          <a:solidFill>
                            <a:schemeClr val="tx1"/>
                          </a:solidFill>
                          <a:latin typeface="Arial" pitchFamily="34" charset="0"/>
                          <a:cs typeface="Arial" pitchFamily="34" charset="0"/>
                        </a:rPr>
                        <a:t>Quyết</a:t>
                      </a:r>
                      <a:r>
                        <a:rPr lang="en-US" sz="1800" b="0" baseline="0" dirty="0" smtClean="0">
                          <a:solidFill>
                            <a:schemeClr val="tx1"/>
                          </a:solidFill>
                          <a:latin typeface="Arial" pitchFamily="34" charset="0"/>
                          <a:cs typeface="Arial" pitchFamily="34" charset="0"/>
                        </a:rPr>
                        <a:t> </a:t>
                      </a:r>
                      <a:r>
                        <a:rPr lang="en-US" sz="1800" b="0" baseline="0" dirty="0" err="1" smtClean="0">
                          <a:solidFill>
                            <a:schemeClr val="tx1"/>
                          </a:solidFill>
                          <a:latin typeface="Arial" pitchFamily="34" charset="0"/>
                          <a:cs typeface="Arial" pitchFamily="34" charset="0"/>
                        </a:rPr>
                        <a:t>định</a:t>
                      </a:r>
                      <a:r>
                        <a:rPr lang="en-US" sz="1800" b="0" dirty="0" smtClean="0">
                          <a:solidFill>
                            <a:schemeClr val="tx1"/>
                          </a:solidFill>
                          <a:latin typeface="Arial" pitchFamily="34" charset="0"/>
                          <a:cs typeface="Arial" pitchFamily="34" charset="0"/>
                        </a:rPr>
                        <a:t>/ </a:t>
                      </a:r>
                      <a:r>
                        <a:rPr lang="en-US" sz="1800" b="0" dirty="0" err="1" smtClean="0">
                          <a:solidFill>
                            <a:schemeClr val="tx1"/>
                          </a:solidFill>
                          <a:latin typeface="Arial" pitchFamily="34" charset="0"/>
                          <a:cs typeface="Arial" pitchFamily="34" charset="0"/>
                        </a:rPr>
                        <a:t>Hành</a:t>
                      </a:r>
                      <a:r>
                        <a:rPr lang="en-US" sz="1800" b="0" baseline="0" dirty="0" smtClean="0">
                          <a:solidFill>
                            <a:schemeClr val="tx1"/>
                          </a:solidFill>
                          <a:latin typeface="Arial" pitchFamily="34" charset="0"/>
                          <a:cs typeface="Arial" pitchFamily="34" charset="0"/>
                        </a:rPr>
                        <a:t> </a:t>
                      </a:r>
                      <a:r>
                        <a:rPr lang="en-US" sz="1800" b="0" baseline="0" dirty="0" err="1" smtClean="0">
                          <a:solidFill>
                            <a:schemeClr val="tx1"/>
                          </a:solidFill>
                          <a:latin typeface="Arial" pitchFamily="34" charset="0"/>
                          <a:cs typeface="Arial" pitchFamily="34" charset="0"/>
                        </a:rPr>
                        <a:t>động</a:t>
                      </a:r>
                      <a:endParaRPr lang="en-US" sz="1800" b="0" dirty="0">
                        <a:solidFill>
                          <a:schemeClr val="tx1"/>
                        </a:solidFill>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p>
                      <a:pPr algn="ctr"/>
                      <a:r>
                        <a:rPr lang="en-US" sz="1800" dirty="0" err="1" smtClean="0">
                          <a:latin typeface="Arial" pitchFamily="34" charset="0"/>
                          <a:cs typeface="Arial" pitchFamily="34" charset="0"/>
                        </a:rPr>
                        <a:t>Câu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hỏi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vê</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sách</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Người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ra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endParaRPr lang="en-US" sz="1800" dirty="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pitchFamily="34" charset="0"/>
                          <a:cs typeface="Arial" pitchFamily="34" charset="0"/>
                        </a:rPr>
                        <a:t>(DM),</a:t>
                      </a:r>
                      <a:r>
                        <a:rPr lang="en-US" sz="1800" baseline="0" dirty="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khác</a:t>
                      </a:r>
                      <a:r>
                        <a:rPr lang="en-US" sz="1800" baseline="0" dirty="0" smtClean="0">
                          <a:latin typeface="Arial" pitchFamily="34" charset="0"/>
                          <a:cs typeface="Arial" pitchFamily="34" charset="0"/>
                        </a:rPr>
                        <a:t> (OS</a:t>
                      </a:r>
                      <a:r>
                        <a:rPr lang="en-US" sz="1800" baseline="0" dirty="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b="1" dirty="0" smtClean="0">
                          <a:solidFill>
                            <a:srgbClr val="FF0000"/>
                          </a:solidFill>
                          <a:latin typeface="Arial" pitchFamily="34" charset="0"/>
                          <a:cs typeface="Arial" pitchFamily="34" charset="0"/>
                        </a:rPr>
                        <a:t>Chỉ</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Sô</a:t>
                      </a:r>
                      <a:r>
                        <a:rPr lang="en-US" sz="1800" b="1" baseline="0" dirty="0" smtClean="0">
                          <a:solidFill>
                            <a:srgbClr val="FF0000"/>
                          </a:solidFill>
                          <a:latin typeface="Arial" pitchFamily="34" charset="0"/>
                          <a:cs typeface="Arial" pitchFamily="34" charset="0"/>
                        </a:rPr>
                        <a:t>́</a:t>
                      </a:r>
                      <a:r>
                        <a:rPr lang="en-US" sz="1800" b="1" dirty="0" smtClean="0">
                          <a:solidFill>
                            <a:srgbClr val="FF0000"/>
                          </a:solidFill>
                          <a:latin typeface="Arial" pitchFamily="34" charset="0"/>
                          <a:cs typeface="Arial" pitchFamily="34" charset="0"/>
                        </a:rPr>
                        <a:t>/</a:t>
                      </a:r>
                      <a:r>
                        <a:rPr lang="en-US" sz="1800" b="1" dirty="0" err="1" smtClean="0">
                          <a:solidFill>
                            <a:srgbClr val="FF0000"/>
                          </a:solidFill>
                          <a:latin typeface="Arial" pitchFamily="34" charset="0"/>
                          <a:cs typeface="Arial" pitchFamily="34" charset="0"/>
                        </a:rPr>
                        <a:t>Dư</a:t>
                      </a:r>
                      <a:r>
                        <a:rPr lang="en-US" sz="1800" b="1" dirty="0" smtClean="0">
                          <a:solidFill>
                            <a:srgbClr val="FF0000"/>
                          </a:solidFill>
                          <a:latin typeface="Arial" pitchFamily="34" charset="0"/>
                          <a:cs typeface="Arial" pitchFamily="34" charset="0"/>
                        </a:rPr>
                        <a:t>̃</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liệu</a:t>
                      </a:r>
                      <a:endParaRPr lang="en-US" sz="1800" b="1" dirty="0">
                        <a:solidFill>
                          <a:srgbClr val="FF0000"/>
                        </a:solidFill>
                        <a:latin typeface="Arial" pitchFamily="34" charset="0"/>
                        <a:cs typeface="Arial" pitchFamily="34" charset="0"/>
                      </a:endParaRPr>
                    </a:p>
                  </a:txBody>
                  <a:tcPr marL="91428" marR="91428" marT="45703" marB="45703" anchor="ctr"/>
                </a:tc>
                <a:tc>
                  <a:txBody>
                    <a:bodyPr/>
                    <a:lstStyle/>
                    <a:p>
                      <a:pPr algn="ctr"/>
                      <a:r>
                        <a:rPr lang="en-US" sz="1800" b="1" dirty="0" err="1" smtClean="0">
                          <a:solidFill>
                            <a:srgbClr val="FF0000"/>
                          </a:solidFill>
                          <a:latin typeface="Arial" pitchFamily="34" charset="0"/>
                          <a:cs typeface="Arial" pitchFamily="34" charset="0"/>
                        </a:rPr>
                        <a:t>Nguồn</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dư</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liệu</a:t>
                      </a:r>
                      <a:endParaRPr lang="en-US" sz="1800" b="1" dirty="0">
                        <a:solidFill>
                          <a:srgbClr val="FF0000"/>
                        </a:solidFill>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Thời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gian</a:t>
                      </a:r>
                      <a:endParaRPr lang="en-US" sz="1800" dirty="0">
                        <a:latin typeface="Arial" pitchFamily="34" charset="0"/>
                        <a:cs typeface="Arial" pitchFamily="34" charset="0"/>
                      </a:endParaRPr>
                    </a:p>
                    <a:p>
                      <a:pPr algn="ctr"/>
                      <a:r>
                        <a:rPr lang="en-US" sz="1800" dirty="0" smtClean="0">
                          <a:latin typeface="Arial" pitchFamily="34" charset="0"/>
                          <a:cs typeface="Arial" pitchFamily="34" charset="0"/>
                        </a:rPr>
                        <a:t>(</a:t>
                      </a:r>
                      <a:r>
                        <a:rPr lang="en-US" sz="1800" dirty="0" err="1" smtClean="0">
                          <a:latin typeface="Arial" pitchFamily="34" charset="0"/>
                          <a:cs typeface="Arial" pitchFamily="34" charset="0"/>
                        </a:rPr>
                        <a:t>Phân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tích</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br>
                        <a:rPr lang="en-US" sz="1800" baseline="0" dirty="0" smtClean="0">
                          <a:latin typeface="Arial" pitchFamily="34" charset="0"/>
                          <a:cs typeface="Arial" pitchFamily="34" charset="0"/>
                        </a:rPr>
                      </a:br>
                      <a:r>
                        <a:rPr lang="en-US" sz="1800" baseline="0" dirty="0" smtClean="0">
                          <a:latin typeface="Arial" pitchFamily="34" charset="0"/>
                          <a:cs typeface="Arial" pitchFamily="34" charset="0"/>
                        </a:rPr>
                        <a:t>(</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r>
                        <a:rPr lang="en-US" sz="1800" baseline="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Kênh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truyền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thông</a:t>
                      </a:r>
                      <a:endParaRPr lang="en-US" sz="1800" dirty="0">
                        <a:latin typeface="Arial" pitchFamily="34" charset="0"/>
                        <a:cs typeface="Arial" pitchFamily="34" charset="0"/>
                      </a:endParaRP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itchFamily="34" charset="0"/>
                          <a:cs typeface="Arial" pitchFamily="34" charset="0"/>
                        </a:rPr>
                        <a:t>Tỉ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lê</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WID </a:t>
                      </a:r>
                      <a:r>
                        <a:rPr lang="en-US" sz="1800" dirty="0" err="1" smtClean="0">
                          <a:latin typeface="Arial" pitchFamily="34" charset="0"/>
                          <a:cs typeface="Arial" pitchFamily="34" charset="0"/>
                        </a:rPr>
                        <a:t>đang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tiếp</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ct</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OST </a:t>
                      </a:r>
                      <a:r>
                        <a:rPr lang="en-US" sz="1800" dirty="0" err="1" smtClean="0">
                          <a:latin typeface="Arial" pitchFamily="34" charset="0"/>
                          <a:cs typeface="Arial" pitchFamily="34" charset="0"/>
                        </a:rPr>
                        <a:t>tại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sơ</a:t>
                      </a:r>
                      <a:r>
                        <a:rPr lang="en-US" sz="1800" baseline="0" dirty="0" smtClean="0">
                          <a:latin typeface="Arial" pitchFamily="34" charset="0"/>
                          <a:cs typeface="Arial" pitchFamily="34" charset="0"/>
                        </a:rPr>
                        <a:t>̉ y </a:t>
                      </a:r>
                      <a:r>
                        <a:rPr lang="en-US" sz="1800" baseline="0" dirty="0" err="1" smtClean="0">
                          <a:latin typeface="Arial" pitchFamily="34" charset="0"/>
                          <a:cs typeface="Arial" pitchFamily="34" charset="0"/>
                        </a:rPr>
                        <a:t>tê</a:t>
                      </a:r>
                      <a:r>
                        <a:rPr lang="en-US" sz="1800" baseline="0" dirty="0" smtClean="0">
                          <a:latin typeface="Arial" pitchFamily="34" charset="0"/>
                          <a:cs typeface="Arial" pitchFamily="34" charset="0"/>
                        </a:rPr>
                        <a:t>́ là </a:t>
                      </a:r>
                      <a:r>
                        <a:rPr lang="en-US" sz="1800" baseline="0" dirty="0" err="1" smtClean="0">
                          <a:latin typeface="Arial" pitchFamily="34" charset="0"/>
                          <a:cs typeface="Arial" pitchFamily="34" charset="0"/>
                        </a:rPr>
                        <a:t>bao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nhiêu</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tc>
                <a:tc>
                  <a:txBody>
                    <a:bodyPr/>
                    <a:lstStyle/>
                    <a:p>
                      <a:r>
                        <a:rPr lang="vi-VN" dirty="0" smtClean="0">
                          <a:latin typeface="Arial" pitchFamily="34" charset="0"/>
                          <a:cs typeface="Arial" pitchFamily="34" charset="0"/>
                        </a:rPr>
                        <a:t>Cơ sở y tế quận/huyện, các </a:t>
                      </a:r>
                      <a:r>
                        <a:rPr lang="en-US" dirty="0" smtClean="0">
                          <a:latin typeface="Arial" pitchFamily="34" charset="0"/>
                          <a:cs typeface="Arial" pitchFamily="34" charset="0"/>
                        </a:rPr>
                        <a:t>NGO</a:t>
                      </a:r>
                      <a:r>
                        <a:rPr lang="vi-VN" dirty="0" smtClean="0">
                          <a:latin typeface="Arial" pitchFamily="34" charset="0"/>
                          <a:cs typeface="Arial" pitchFamily="34" charset="0"/>
                        </a:rPr>
                        <a:t> cung cấp dịch vụ tại địa phương</a:t>
                      </a:r>
                      <a:endParaRPr lang="vi-VN" dirty="0">
                        <a:latin typeface="Arial" pitchFamily="34" charset="0"/>
                        <a:cs typeface="Arial" pitchFamily="34" charset="0"/>
                      </a:endParaRPr>
                    </a:p>
                  </a:txBody>
                  <a:tcPr marL="91428" marR="91428" marT="45703" marB="45703"/>
                </a:tc>
                <a:tc>
                  <a:txBody>
                    <a:bodyPr/>
                    <a:lstStyle/>
                    <a:p>
                      <a:r>
                        <a:rPr lang="en-US" sz="1800" dirty="0" err="1" smtClean="0">
                          <a:latin typeface="Arial" pitchFamily="34" charset="0"/>
                          <a:cs typeface="Arial" pitchFamily="34" charset="0"/>
                        </a:rPr>
                        <a:t>Tham</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khảo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danh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mục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chỉ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trong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quốc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a:t>
                      </a:r>
                      <a:endParaRPr lang="en-US" sz="1800" dirty="0">
                        <a:latin typeface="Arial" pitchFamily="34" charset="0"/>
                        <a:cs typeface="Arial" pitchFamily="34" charset="0"/>
                      </a:endParaRPr>
                    </a:p>
                  </a:txBody>
                  <a:tcPr marL="91428" marR="91428" marT="45703" marB="45703"/>
                </a:tc>
                <a:tc>
                  <a:txBody>
                    <a:bodyPr/>
                    <a:lstStyle/>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lâm</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sàng</a:t>
                      </a:r>
                      <a:endParaRPr lang="en-US" sz="1800" dirty="0" smtClean="0">
                        <a:latin typeface="Arial" pitchFamily="34" charset="0"/>
                        <a:cs typeface="Arial" pitchFamily="34" charset="0"/>
                      </a:endParaRPr>
                    </a:p>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được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cung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cấp</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bởi</a:t>
                      </a:r>
                      <a:r>
                        <a:rPr lang="en-US" sz="1800" baseline="0" dirty="0" smtClean="0">
                          <a:latin typeface="Arial" pitchFamily="34" charset="0"/>
                          <a:cs typeface="Arial" pitchFamily="34" charset="0"/>
                        </a:rPr>
                        <a:t> NGO</a:t>
                      </a:r>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2"/>
                  </a:ext>
                </a:extLst>
              </a:tr>
            </a:tbl>
          </a:graphicData>
        </a:graphic>
      </p:graphicFrame>
      <p:sp>
        <p:nvSpPr>
          <p:cNvPr id="124929" name="Title 1"/>
          <p:cNvSpPr>
            <a:spLocks noGrp="1"/>
          </p:cNvSpPr>
          <p:nvPr>
            <p:ph type="title"/>
          </p:nvPr>
        </p:nvSpPr>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sp>
        <p:nvSpPr>
          <p:cNvPr id="3" name="Oval 2"/>
          <p:cNvSpPr/>
          <p:nvPr/>
        </p:nvSpPr>
        <p:spPr>
          <a:xfrm rot="5400000">
            <a:off x="6199622" y="930199"/>
            <a:ext cx="1151437" cy="3125491"/>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076958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FC0A3A-0F13-4C3F-8211-B1A2C7A6394B}"/>
              </a:ext>
            </a:extLst>
          </p:cNvPr>
          <p:cNvSpPr>
            <a:spLocks noGrp="1"/>
          </p:cNvSpPr>
          <p:nvPr>
            <p:ph type="title"/>
          </p:nvPr>
        </p:nvSpPr>
        <p:spPr>
          <a:xfrm>
            <a:off x="662353" y="87925"/>
            <a:ext cx="10515600" cy="1325563"/>
          </a:xfrm>
        </p:spPr>
        <p:txBody>
          <a:bodyPr/>
          <a:lstStyle/>
          <a:p>
            <a:r>
              <a:rPr lang="en-GB" b="1" dirty="0" smtClean="0"/>
              <a:t>KẾ HOẠCH Ở CẤP ĐỘ VĨ MÔ – </a:t>
            </a:r>
            <a:br>
              <a:rPr lang="en-GB" b="1" dirty="0" smtClean="0"/>
            </a:br>
            <a:r>
              <a:rPr lang="en-GB" b="1" dirty="0" smtClean="0"/>
              <a:t>                                      </a:t>
            </a:r>
            <a:r>
              <a:rPr lang="en-GB" b="1" dirty="0" err="1" smtClean="0"/>
              <a:t>Dư</a:t>
            </a:r>
            <a:r>
              <a:rPr lang="en-GB" b="1" dirty="0" smtClean="0"/>
              <a:t>̃ </a:t>
            </a:r>
            <a:r>
              <a:rPr lang="en-GB" b="1" dirty="0" err="1" smtClean="0"/>
              <a:t>liệu</a:t>
            </a:r>
            <a:r>
              <a:rPr lang="en-GB" b="1" dirty="0" smtClean="0"/>
              <a:t> </a:t>
            </a:r>
            <a:r>
              <a:rPr lang="en-GB" b="1" dirty="0" err="1" smtClean="0"/>
              <a:t>quốc</a:t>
            </a:r>
            <a:r>
              <a:rPr lang="en-GB" b="1" dirty="0" smtClean="0"/>
              <a:t> </a:t>
            </a:r>
            <a:r>
              <a:rPr lang="en-GB" b="1" dirty="0" err="1" smtClean="0"/>
              <a:t>gia</a:t>
            </a:r>
            <a:endParaRPr lang="en-GB" b="1" dirty="0"/>
          </a:p>
        </p:txBody>
      </p:sp>
      <p:sp>
        <p:nvSpPr>
          <p:cNvPr id="3" name="Content Placeholder 2">
            <a:extLst>
              <a:ext uri="{FF2B5EF4-FFF2-40B4-BE49-F238E27FC236}">
                <a16:creationId xmlns:a16="http://schemas.microsoft.com/office/drawing/2014/main" id="{A00D63FE-5380-47EF-A322-B0B681F67FF9}"/>
              </a:ext>
            </a:extLst>
          </p:cNvPr>
          <p:cNvSpPr>
            <a:spLocks noGrp="1"/>
          </p:cNvSpPr>
          <p:nvPr>
            <p:ph idx="1"/>
          </p:nvPr>
        </p:nvSpPr>
        <p:spPr>
          <a:xfrm>
            <a:off x="597884" y="1389190"/>
            <a:ext cx="11072446" cy="5451231"/>
          </a:xfrm>
        </p:spPr>
        <p:txBody>
          <a:bodyPr>
            <a:normAutofit fontScale="92500" lnSpcReduction="20000"/>
          </a:bodyPr>
          <a:lstStyle/>
          <a:p>
            <a:pPr algn="just">
              <a:lnSpc>
                <a:spcPct val="150000"/>
              </a:lnSpc>
            </a:pPr>
            <a:r>
              <a:rPr lang="vi-VN" dirty="0">
                <a:latin typeface="Arial" pitchFamily="34" charset="0"/>
                <a:cs typeface="Arial" pitchFamily="34" charset="0"/>
              </a:rPr>
              <a:t>Kế hoạch </a:t>
            </a:r>
            <a:r>
              <a:rPr lang="en-GB" dirty="0" err="1" smtClean="0">
                <a:latin typeface="Arial" pitchFamily="34" charset="0"/>
                <a:cs typeface="Arial" pitchFamily="34" charset="0"/>
              </a:rPr>
              <a:t>Thông</a:t>
            </a:r>
            <a:r>
              <a:rPr lang="en-GB" dirty="0" smtClean="0">
                <a:latin typeface="Arial" pitchFamily="34" charset="0"/>
                <a:cs typeface="Arial" pitchFamily="34" charset="0"/>
              </a:rPr>
              <a:t> tin </a:t>
            </a:r>
            <a:r>
              <a:rPr lang="vi-VN" dirty="0" smtClean="0">
                <a:latin typeface="Arial" pitchFamily="34" charset="0"/>
                <a:cs typeface="Arial" pitchFamily="34" charset="0"/>
              </a:rPr>
              <a:t>Chiến </a:t>
            </a:r>
            <a:r>
              <a:rPr lang="vi-VN" dirty="0">
                <a:latin typeface="Arial" pitchFamily="34" charset="0"/>
                <a:cs typeface="Arial" pitchFamily="34" charset="0"/>
              </a:rPr>
              <a:t>lược Quốc gia - đưa ra các ví dụ về dữ liệu để hỗ trợ </a:t>
            </a:r>
            <a:r>
              <a:rPr lang="en-US" dirty="0" err="1" smtClean="0">
                <a:latin typeface="Arial" pitchFamily="34" charset="0"/>
                <a:cs typeface="Arial" pitchFamily="34" charset="0"/>
              </a:rPr>
              <a:t>kê</a:t>
            </a:r>
            <a:r>
              <a:rPr lang="en-US" dirty="0" smtClean="0">
                <a:latin typeface="Arial" pitchFamily="34" charset="0"/>
                <a:cs typeface="Arial" pitchFamily="34" charset="0"/>
              </a:rPr>
              <a:t>́ </a:t>
            </a:r>
            <a:r>
              <a:rPr lang="en-US" dirty="0" err="1" smtClean="0">
                <a:latin typeface="Arial" pitchFamily="34" charset="0"/>
                <a:cs typeface="Arial" pitchFamily="34" charset="0"/>
              </a:rPr>
              <a:t>hoạch</a:t>
            </a:r>
            <a:r>
              <a:rPr lang="en-US" dirty="0" smtClean="0">
                <a:latin typeface="Arial" pitchFamily="34" charset="0"/>
                <a:cs typeface="Arial" pitchFamily="34" charset="0"/>
              </a:rPr>
              <a:t> </a:t>
            </a:r>
            <a:r>
              <a:rPr lang="en-US" dirty="0" err="1" smtClean="0">
                <a:latin typeface="Arial" pitchFamily="34" charset="0"/>
                <a:cs typeface="Arial" pitchFamily="34" charset="0"/>
              </a:rPr>
              <a:t>chiến</a:t>
            </a:r>
            <a:r>
              <a:rPr lang="en-US" dirty="0" smtClean="0">
                <a:latin typeface="Arial" pitchFamily="34" charset="0"/>
                <a:cs typeface="Arial" pitchFamily="34" charset="0"/>
              </a:rPr>
              <a:t> </a:t>
            </a:r>
            <a:r>
              <a:rPr lang="en-US" dirty="0" err="1" smtClean="0">
                <a:latin typeface="Arial" pitchFamily="34" charset="0"/>
                <a:cs typeface="Arial" pitchFamily="34" charset="0"/>
              </a:rPr>
              <a:t>lược</a:t>
            </a:r>
            <a:r>
              <a:rPr lang="en-US" dirty="0" smtClean="0">
                <a:latin typeface="Arial" pitchFamily="34" charset="0"/>
                <a:cs typeface="Arial" pitchFamily="34" charset="0"/>
              </a:rPr>
              <a:t> </a:t>
            </a:r>
            <a:r>
              <a:rPr lang="en-US" dirty="0" err="1" smtClean="0">
                <a:latin typeface="Arial" pitchFamily="34" charset="0"/>
                <a:cs typeface="Arial" pitchFamily="34" charset="0"/>
              </a:rPr>
              <a:t>quốc</a:t>
            </a:r>
            <a:r>
              <a:rPr lang="en-US" dirty="0" smtClean="0">
                <a:latin typeface="Arial" pitchFamily="34" charset="0"/>
                <a:cs typeface="Arial" pitchFamily="34" charset="0"/>
              </a:rPr>
              <a:t> </a:t>
            </a:r>
            <a:r>
              <a:rPr lang="en-US" dirty="0" err="1" smtClean="0">
                <a:latin typeface="Arial" pitchFamily="34" charset="0"/>
                <a:cs typeface="Arial" pitchFamily="34" charset="0"/>
              </a:rPr>
              <a:t>gia</a:t>
            </a:r>
            <a:r>
              <a:rPr lang="en-US" dirty="0" smtClean="0">
                <a:latin typeface="Arial" pitchFamily="34" charset="0"/>
                <a:cs typeface="Arial" pitchFamily="34" charset="0"/>
              </a:rPr>
              <a:t> </a:t>
            </a:r>
            <a:endParaRPr lang="vi-VN" dirty="0">
              <a:latin typeface="Arial" pitchFamily="34" charset="0"/>
              <a:cs typeface="Arial" pitchFamily="34" charset="0"/>
            </a:endParaRPr>
          </a:p>
          <a:p>
            <a:pPr algn="just">
              <a:lnSpc>
                <a:spcPct val="150000"/>
              </a:lnSpc>
            </a:pPr>
            <a:r>
              <a:rPr lang="vi-VN" dirty="0">
                <a:latin typeface="Arial" pitchFamily="34" charset="0"/>
                <a:cs typeface="Arial" pitchFamily="34" charset="0"/>
              </a:rPr>
              <a:t>Nghiên cứu Trường hợp Đầu tư</a:t>
            </a:r>
          </a:p>
          <a:p>
            <a:pPr algn="just">
              <a:lnSpc>
                <a:spcPct val="150000"/>
              </a:lnSpc>
            </a:pPr>
            <a:r>
              <a:rPr lang="vi-VN" dirty="0">
                <a:latin typeface="Arial" pitchFamily="34" charset="0"/>
                <a:cs typeface="Arial" pitchFamily="34" charset="0"/>
              </a:rPr>
              <a:t>Nhân quyền - ví dụ HIV và </a:t>
            </a:r>
            <a:r>
              <a:rPr lang="vi-VN" dirty="0" smtClean="0">
                <a:latin typeface="Arial" pitchFamily="34" charset="0"/>
                <a:cs typeface="Arial" pitchFamily="34" charset="0"/>
              </a:rPr>
              <a:t>Luật</a:t>
            </a:r>
            <a:r>
              <a:rPr lang="en-US" dirty="0" smtClean="0">
                <a:latin typeface="Arial" pitchFamily="34" charset="0"/>
                <a:cs typeface="Arial" pitchFamily="34" charset="0"/>
              </a:rPr>
              <a:t> </a:t>
            </a:r>
            <a:r>
              <a:rPr lang="en-US" dirty="0" err="1" smtClean="0">
                <a:latin typeface="Arial" pitchFamily="34" charset="0"/>
                <a:cs typeface="Arial" pitchFamily="34" charset="0"/>
              </a:rPr>
              <a:t>pháp</a:t>
            </a:r>
            <a:endParaRPr lang="vi-VN" dirty="0">
              <a:latin typeface="Arial" pitchFamily="34" charset="0"/>
              <a:cs typeface="Arial" pitchFamily="34" charset="0"/>
            </a:endParaRPr>
          </a:p>
          <a:p>
            <a:pPr algn="just">
              <a:lnSpc>
                <a:spcPct val="150000"/>
              </a:lnSpc>
            </a:pPr>
            <a:r>
              <a:rPr lang="en-US" dirty="0" err="1" smtClean="0">
                <a:latin typeface="Arial" pitchFamily="34" charset="0"/>
                <a:cs typeface="Arial" pitchFamily="34" charset="0"/>
              </a:rPr>
              <a:t>Giới</a:t>
            </a:r>
            <a:r>
              <a:rPr lang="en-US" dirty="0" smtClean="0">
                <a:latin typeface="Arial" pitchFamily="34" charset="0"/>
                <a:cs typeface="Arial" pitchFamily="34" charset="0"/>
              </a:rPr>
              <a:t> – </a:t>
            </a:r>
            <a:r>
              <a:rPr lang="vi-VN" dirty="0" smtClean="0">
                <a:latin typeface="Arial" pitchFamily="34" charset="0"/>
                <a:cs typeface="Arial" pitchFamily="34" charset="0"/>
              </a:rPr>
              <a:t>Đánh </a:t>
            </a:r>
            <a:r>
              <a:rPr lang="vi-VN" dirty="0">
                <a:latin typeface="Arial" pitchFamily="34" charset="0"/>
                <a:cs typeface="Arial" pitchFamily="34" charset="0"/>
              </a:rPr>
              <a:t>giá </a:t>
            </a:r>
            <a:r>
              <a:rPr lang="en-US" dirty="0" err="1" smtClean="0">
                <a:latin typeface="Arial" pitchFamily="34" charset="0"/>
                <a:cs typeface="Arial" pitchFamily="34" charset="0"/>
              </a:rPr>
              <a:t>vê</a:t>
            </a:r>
            <a:r>
              <a:rPr lang="en-US" dirty="0" smtClean="0">
                <a:latin typeface="Arial" pitchFamily="34" charset="0"/>
                <a:cs typeface="Arial" pitchFamily="34" charset="0"/>
              </a:rPr>
              <a:t>̀ </a:t>
            </a:r>
            <a:r>
              <a:rPr lang="vi-VN" dirty="0" smtClean="0">
                <a:latin typeface="Arial" pitchFamily="34" charset="0"/>
                <a:cs typeface="Arial" pitchFamily="34" charset="0"/>
              </a:rPr>
              <a:t>Giới </a:t>
            </a:r>
            <a:endParaRPr lang="vi-VN" dirty="0">
              <a:latin typeface="Arial" pitchFamily="34" charset="0"/>
              <a:cs typeface="Arial" pitchFamily="34" charset="0"/>
            </a:endParaRPr>
          </a:p>
          <a:p>
            <a:pPr algn="just">
              <a:lnSpc>
                <a:spcPct val="150000"/>
              </a:lnSpc>
            </a:pPr>
            <a:r>
              <a:rPr lang="vi-VN" dirty="0">
                <a:latin typeface="Arial" pitchFamily="34" charset="0"/>
                <a:cs typeface="Arial" pitchFamily="34" charset="0"/>
              </a:rPr>
              <a:t>Đánh giá Hệ thống Cộng đồng</a:t>
            </a:r>
          </a:p>
          <a:p>
            <a:pPr algn="just">
              <a:lnSpc>
                <a:spcPct val="150000"/>
              </a:lnSpc>
            </a:pPr>
            <a:r>
              <a:rPr lang="vi-VN" dirty="0">
                <a:latin typeface="Arial" pitchFamily="34" charset="0"/>
                <a:cs typeface="Arial" pitchFamily="34" charset="0"/>
              </a:rPr>
              <a:t>Đánh giá nhu cầu và phân tích </a:t>
            </a:r>
            <a:r>
              <a:rPr lang="en-US" dirty="0" err="1" smtClean="0">
                <a:latin typeface="Arial" pitchFamily="34" charset="0"/>
                <a:cs typeface="Arial" pitchFamily="34" charset="0"/>
              </a:rPr>
              <a:t>lô</a:t>
            </a:r>
            <a:r>
              <a:rPr lang="en-US" dirty="0" smtClean="0">
                <a:latin typeface="Arial" pitchFamily="34" charset="0"/>
                <a:cs typeface="Arial" pitchFamily="34" charset="0"/>
              </a:rPr>
              <a:t>̃ </a:t>
            </a:r>
            <a:r>
              <a:rPr lang="en-US" dirty="0" err="1" smtClean="0">
                <a:latin typeface="Arial" pitchFamily="34" charset="0"/>
                <a:cs typeface="Arial" pitchFamily="34" charset="0"/>
              </a:rPr>
              <a:t>hổng</a:t>
            </a:r>
            <a:r>
              <a:rPr lang="vi-VN" dirty="0" smtClean="0">
                <a:latin typeface="Arial" pitchFamily="34" charset="0"/>
                <a:cs typeface="Arial" pitchFamily="34" charset="0"/>
              </a:rPr>
              <a:t> </a:t>
            </a:r>
            <a:r>
              <a:rPr lang="vi-VN" dirty="0">
                <a:latin typeface="Arial" pitchFamily="34" charset="0"/>
                <a:cs typeface="Arial" pitchFamily="34" charset="0"/>
              </a:rPr>
              <a:t>của hệ thống y tế - (ví dụ như để minh chứng cho sự đầu tư Cơ sở bền </a:t>
            </a:r>
            <a:r>
              <a:rPr lang="vi-VN" dirty="0" smtClean="0">
                <a:latin typeface="Arial" pitchFamily="34" charset="0"/>
                <a:cs typeface="Arial" pitchFamily="34" charset="0"/>
              </a:rPr>
              <a:t>vững </a:t>
            </a:r>
            <a:r>
              <a:rPr lang="vi-VN" dirty="0">
                <a:latin typeface="Arial" pitchFamily="34" charset="0"/>
                <a:cs typeface="Arial" pitchFamily="34" charset="0"/>
              </a:rPr>
              <a:t>cho </a:t>
            </a:r>
            <a:r>
              <a:rPr lang="en-US" dirty="0" smtClean="0">
                <a:latin typeface="Arial" pitchFamily="34" charset="0"/>
                <a:cs typeface="Arial" pitchFamily="34" charset="0"/>
              </a:rPr>
              <a:t>y </a:t>
            </a:r>
            <a:r>
              <a:rPr lang="en-US" dirty="0" err="1" smtClean="0">
                <a:latin typeface="Arial" pitchFamily="34" charset="0"/>
                <a:cs typeface="Arial" pitchFamily="34" charset="0"/>
              </a:rPr>
              <a:t>tê</a:t>
            </a:r>
            <a:r>
              <a:rPr lang="en-US" dirty="0" smtClean="0">
                <a:latin typeface="Arial" pitchFamily="34" charset="0"/>
                <a:cs typeface="Arial" pitchFamily="34" charset="0"/>
              </a:rPr>
              <a:t>́ </a:t>
            </a:r>
            <a:r>
              <a:rPr lang="vi-VN" dirty="0" smtClean="0">
                <a:latin typeface="Arial" pitchFamily="34" charset="0"/>
                <a:cs typeface="Arial" pitchFamily="34" charset="0"/>
              </a:rPr>
              <a:t>(RSSH</a:t>
            </a:r>
            <a:r>
              <a:rPr lang="vi-VN" dirty="0">
                <a:latin typeface="Arial" pitchFamily="34" charset="0"/>
                <a:cs typeface="Arial" pitchFamily="34" charset="0"/>
              </a:rPr>
              <a:t>) </a:t>
            </a:r>
            <a:r>
              <a:rPr lang="en-US" dirty="0" err="1" smtClean="0">
                <a:latin typeface="Arial" pitchFamily="34" charset="0"/>
                <a:cs typeface="Arial" pitchFamily="34" charset="0"/>
              </a:rPr>
              <a:t>với</a:t>
            </a:r>
            <a:r>
              <a:rPr lang="en-US" dirty="0" smtClean="0">
                <a:latin typeface="Arial" pitchFamily="34" charset="0"/>
                <a:cs typeface="Arial" pitchFamily="34" charset="0"/>
              </a:rPr>
              <a:t> </a:t>
            </a:r>
            <a:r>
              <a:rPr lang="en-US" dirty="0" err="1" smtClean="0">
                <a:latin typeface="Arial" pitchFamily="34" charset="0"/>
                <a:cs typeface="Arial" pitchFamily="34" charset="0"/>
              </a:rPr>
              <a:t>sư</a:t>
            </a:r>
            <a:r>
              <a:rPr lang="en-US" dirty="0" smtClean="0">
                <a:latin typeface="Arial" pitchFamily="34" charset="0"/>
                <a:cs typeface="Arial" pitchFamily="34" charset="0"/>
              </a:rPr>
              <a:t>̣ </a:t>
            </a:r>
            <a:r>
              <a:rPr lang="en-US" dirty="0" err="1" smtClean="0">
                <a:latin typeface="Arial" pitchFamily="34" charset="0"/>
                <a:cs typeface="Arial" pitchFamily="34" charset="0"/>
              </a:rPr>
              <a:t>tài</a:t>
            </a:r>
            <a:r>
              <a:rPr lang="en-US" dirty="0" smtClean="0">
                <a:latin typeface="Arial" pitchFamily="34" charset="0"/>
                <a:cs typeface="Arial" pitchFamily="34" charset="0"/>
              </a:rPr>
              <a:t> </a:t>
            </a:r>
            <a:r>
              <a:rPr lang="en-US" dirty="0" err="1" smtClean="0">
                <a:latin typeface="Arial" pitchFamily="34" charset="0"/>
                <a:cs typeface="Arial" pitchFamily="34" charset="0"/>
              </a:rPr>
              <a:t>trơ</a:t>
            </a:r>
            <a:r>
              <a:rPr lang="en-US" dirty="0" smtClean="0">
                <a:latin typeface="Arial" pitchFamily="34" charset="0"/>
                <a:cs typeface="Arial" pitchFamily="34" charset="0"/>
              </a:rPr>
              <a:t>̣ </a:t>
            </a:r>
            <a:r>
              <a:rPr lang="en-US" dirty="0" err="1" smtClean="0">
                <a:latin typeface="Arial" pitchFamily="34" charset="0"/>
                <a:cs typeface="Arial" pitchFamily="34" charset="0"/>
              </a:rPr>
              <a:t>của</a:t>
            </a:r>
            <a:r>
              <a:rPr lang="vi-VN" dirty="0" smtClean="0">
                <a:latin typeface="Arial" pitchFamily="34" charset="0"/>
                <a:cs typeface="Arial" pitchFamily="34" charset="0"/>
              </a:rPr>
              <a:t> </a:t>
            </a:r>
            <a:r>
              <a:rPr lang="vi-VN" dirty="0">
                <a:latin typeface="Arial" pitchFamily="34" charset="0"/>
                <a:cs typeface="Arial" pitchFamily="34" charset="0"/>
              </a:rPr>
              <a:t>Quỹ Toàn cầu</a:t>
            </a:r>
            <a:r>
              <a:rPr lang="vi-VN" dirty="0" smtClean="0">
                <a:latin typeface="Arial" pitchFamily="34" charset="0"/>
                <a:cs typeface="Arial" pitchFamily="34" charset="0"/>
              </a:rPr>
              <a:t>)</a:t>
            </a:r>
            <a:endParaRPr lang="en-GB" dirty="0" smtClean="0">
              <a:latin typeface="Arial" pitchFamily="34" charset="0"/>
              <a:cs typeface="Arial" pitchFamily="34" charset="0"/>
            </a:endParaRPr>
          </a:p>
        </p:txBody>
      </p:sp>
    </p:spTree>
    <p:extLst>
      <p:ext uri="{BB962C8B-B14F-4D97-AF65-F5344CB8AC3E}">
        <p14:creationId xmlns:p14="http://schemas.microsoft.com/office/powerpoint/2010/main" val="16270877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1277385721"/>
              </p:ext>
            </p:extLst>
          </p:nvPr>
        </p:nvGraphicFramePr>
        <p:xfrm>
          <a:off x="77490" y="1839735"/>
          <a:ext cx="11918196" cy="4872507"/>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0" dirty="0" err="1" smtClean="0">
                          <a:solidFill>
                            <a:schemeClr val="tx1"/>
                          </a:solidFill>
                          <a:latin typeface="Arial" pitchFamily="34" charset="0"/>
                          <a:cs typeface="Arial" pitchFamily="34" charset="0"/>
                        </a:rPr>
                        <a:t>Quyết</a:t>
                      </a:r>
                      <a:r>
                        <a:rPr lang="en-US" sz="1800" b="0" baseline="0" dirty="0" smtClean="0">
                          <a:solidFill>
                            <a:schemeClr val="tx1"/>
                          </a:solidFill>
                          <a:latin typeface="Arial" pitchFamily="34" charset="0"/>
                          <a:cs typeface="Arial" pitchFamily="34" charset="0"/>
                        </a:rPr>
                        <a:t> </a:t>
                      </a:r>
                      <a:r>
                        <a:rPr lang="en-US" sz="1800" b="0" baseline="0" dirty="0" err="1" smtClean="0">
                          <a:solidFill>
                            <a:schemeClr val="tx1"/>
                          </a:solidFill>
                          <a:latin typeface="Arial" pitchFamily="34" charset="0"/>
                          <a:cs typeface="Arial" pitchFamily="34" charset="0"/>
                        </a:rPr>
                        <a:t>định</a:t>
                      </a:r>
                      <a:r>
                        <a:rPr lang="en-US" sz="1800" b="0" dirty="0" smtClean="0">
                          <a:solidFill>
                            <a:schemeClr val="tx1"/>
                          </a:solidFill>
                          <a:latin typeface="Arial" pitchFamily="34" charset="0"/>
                          <a:cs typeface="Arial" pitchFamily="34" charset="0"/>
                        </a:rPr>
                        <a:t>/ </a:t>
                      </a:r>
                      <a:r>
                        <a:rPr lang="en-US" sz="1800" b="0" dirty="0" err="1" smtClean="0">
                          <a:solidFill>
                            <a:schemeClr val="tx1"/>
                          </a:solidFill>
                          <a:latin typeface="Arial" pitchFamily="34" charset="0"/>
                          <a:cs typeface="Arial" pitchFamily="34" charset="0"/>
                        </a:rPr>
                        <a:t>Hành</a:t>
                      </a:r>
                      <a:r>
                        <a:rPr lang="en-US" sz="1800" b="0" baseline="0" dirty="0" smtClean="0">
                          <a:solidFill>
                            <a:schemeClr val="tx1"/>
                          </a:solidFill>
                          <a:latin typeface="Arial" pitchFamily="34" charset="0"/>
                          <a:cs typeface="Arial" pitchFamily="34" charset="0"/>
                        </a:rPr>
                        <a:t> </a:t>
                      </a:r>
                      <a:r>
                        <a:rPr lang="en-US" sz="1800" b="0" baseline="0" dirty="0" err="1" smtClean="0">
                          <a:solidFill>
                            <a:schemeClr val="tx1"/>
                          </a:solidFill>
                          <a:latin typeface="Arial" pitchFamily="34" charset="0"/>
                          <a:cs typeface="Arial" pitchFamily="34" charset="0"/>
                        </a:rPr>
                        <a:t>động</a:t>
                      </a:r>
                      <a:endParaRPr lang="en-US" sz="1800" b="0" dirty="0">
                        <a:solidFill>
                          <a:schemeClr val="tx1"/>
                        </a:solidFill>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p>
                      <a:pPr algn="ctr"/>
                      <a:r>
                        <a:rPr lang="en-US" sz="1800" dirty="0" err="1" smtClean="0">
                          <a:latin typeface="Arial" pitchFamily="34" charset="0"/>
                          <a:cs typeface="Arial" pitchFamily="34" charset="0"/>
                        </a:rPr>
                        <a:t>Câu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hỏi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vê</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sách</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Người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ra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endParaRPr lang="en-US" sz="1800" dirty="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pitchFamily="34" charset="0"/>
                          <a:cs typeface="Arial" pitchFamily="34" charset="0"/>
                        </a:rPr>
                        <a:t>(DM),</a:t>
                      </a:r>
                      <a:r>
                        <a:rPr lang="en-US" sz="1800" baseline="0" dirty="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khác</a:t>
                      </a:r>
                      <a:r>
                        <a:rPr lang="en-US" sz="1800" baseline="0" dirty="0" smtClean="0">
                          <a:latin typeface="Arial" pitchFamily="34" charset="0"/>
                          <a:cs typeface="Arial" pitchFamily="34" charset="0"/>
                        </a:rPr>
                        <a:t> (OS</a:t>
                      </a:r>
                      <a:r>
                        <a:rPr lang="en-US" sz="1800" baseline="0" dirty="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smtClean="0">
                          <a:latin typeface="Arial" pitchFamily="34" charset="0"/>
                          <a:cs typeface="Arial" pitchFamily="34" charset="0"/>
                        </a:rPr>
                        <a:t>Chỉ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a:t>
                      </a:r>
                      <a:r>
                        <a:rPr lang="en-US" sz="1800" dirty="0" smtClean="0">
                          <a:latin typeface="Arial" pitchFamily="34" charset="0"/>
                          <a:cs typeface="Arial" pitchFamily="34" charset="0"/>
                        </a:rPr>
                        <a:t>/</a:t>
                      </a: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Nguồn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dư</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b="1" dirty="0" err="1" smtClean="0">
                          <a:solidFill>
                            <a:srgbClr val="FF0000"/>
                          </a:solidFill>
                          <a:latin typeface="Arial" pitchFamily="34" charset="0"/>
                          <a:cs typeface="Arial" pitchFamily="34" charset="0"/>
                        </a:rPr>
                        <a:t>Thời</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gian</a:t>
                      </a:r>
                      <a:endParaRPr lang="en-US" sz="1800" b="1" dirty="0">
                        <a:solidFill>
                          <a:srgbClr val="FF0000"/>
                        </a:solidFill>
                        <a:latin typeface="Arial" pitchFamily="34" charset="0"/>
                        <a:cs typeface="Arial" pitchFamily="34" charset="0"/>
                      </a:endParaRPr>
                    </a:p>
                    <a:p>
                      <a:pPr algn="ctr"/>
                      <a:r>
                        <a:rPr lang="en-US" sz="1800" b="1" dirty="0" smtClean="0">
                          <a:solidFill>
                            <a:srgbClr val="FF0000"/>
                          </a:solidFill>
                          <a:latin typeface="Arial" pitchFamily="34" charset="0"/>
                          <a:cs typeface="Arial" pitchFamily="34" charset="0"/>
                        </a:rPr>
                        <a:t>(</a:t>
                      </a:r>
                      <a:r>
                        <a:rPr lang="en-US" sz="1800" b="1" dirty="0" err="1" smtClean="0">
                          <a:solidFill>
                            <a:srgbClr val="FF0000"/>
                          </a:solidFill>
                          <a:latin typeface="Arial" pitchFamily="34" charset="0"/>
                          <a:cs typeface="Arial" pitchFamily="34" charset="0"/>
                        </a:rPr>
                        <a:t>Phân</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tích</a:t>
                      </a:r>
                      <a:r>
                        <a:rPr lang="en-US" sz="1800" b="1" dirty="0" smtClean="0">
                          <a:solidFill>
                            <a:srgbClr val="FF0000"/>
                          </a:solidFill>
                          <a:latin typeface="Arial" pitchFamily="34" charset="0"/>
                          <a:cs typeface="Arial" pitchFamily="34" charset="0"/>
                        </a:rPr>
                        <a:t>)</a:t>
                      </a:r>
                      <a:r>
                        <a:rPr lang="en-US" sz="1800" b="1" baseline="0" dirty="0" smtClean="0">
                          <a:solidFill>
                            <a:srgbClr val="FF0000"/>
                          </a:solidFill>
                          <a:latin typeface="Arial" pitchFamily="34" charset="0"/>
                          <a:cs typeface="Arial" pitchFamily="34" charset="0"/>
                        </a:rPr>
                        <a:t> </a:t>
                      </a:r>
                      <a:br>
                        <a:rPr lang="en-US" sz="1800" b="1" baseline="0" dirty="0" smtClean="0">
                          <a:solidFill>
                            <a:srgbClr val="FF0000"/>
                          </a:solidFill>
                          <a:latin typeface="Arial" pitchFamily="34" charset="0"/>
                          <a:cs typeface="Arial" pitchFamily="34" charset="0"/>
                        </a:rPr>
                      </a:br>
                      <a:r>
                        <a:rPr lang="en-US" sz="1800" b="1" baseline="0" dirty="0" smtClean="0">
                          <a:solidFill>
                            <a:srgbClr val="FF0000"/>
                          </a:solidFill>
                          <a:latin typeface="Arial" pitchFamily="34" charset="0"/>
                          <a:cs typeface="Arial" pitchFamily="34" charset="0"/>
                        </a:rPr>
                        <a:t>(</a:t>
                      </a:r>
                      <a:r>
                        <a:rPr lang="en-US" sz="1800" b="1" baseline="0" dirty="0" err="1" smtClean="0">
                          <a:solidFill>
                            <a:srgbClr val="FF0000"/>
                          </a:solidFill>
                          <a:latin typeface="Arial" pitchFamily="34" charset="0"/>
                          <a:cs typeface="Arial" pitchFamily="34" charset="0"/>
                        </a:rPr>
                        <a:t>Quyết</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định</a:t>
                      </a:r>
                      <a:r>
                        <a:rPr lang="en-US" sz="1800" b="1" baseline="0" dirty="0" smtClean="0">
                          <a:solidFill>
                            <a:srgbClr val="FF0000"/>
                          </a:solidFill>
                          <a:latin typeface="Arial" pitchFamily="34" charset="0"/>
                          <a:cs typeface="Arial" pitchFamily="34" charset="0"/>
                        </a:rPr>
                        <a:t>)</a:t>
                      </a:r>
                      <a:endParaRPr lang="en-US" sz="1800" b="1" dirty="0">
                        <a:solidFill>
                          <a:srgbClr val="FF0000"/>
                        </a:solidFill>
                        <a:latin typeface="Arial" pitchFamily="34" charset="0"/>
                        <a:cs typeface="Arial" pitchFamily="34" charset="0"/>
                      </a:endParaRPr>
                    </a:p>
                  </a:txBody>
                  <a:tcPr marL="91428" marR="91428" marT="45703" marB="45703" anchor="ctr"/>
                </a:tc>
                <a:tc>
                  <a:txBody>
                    <a:bodyPr/>
                    <a:lstStyle/>
                    <a:p>
                      <a:pPr algn="ctr"/>
                      <a:r>
                        <a:rPr lang="en-US" sz="1800" b="1" dirty="0" err="1" smtClean="0">
                          <a:solidFill>
                            <a:srgbClr val="FF0000"/>
                          </a:solidFill>
                          <a:latin typeface="Arial" pitchFamily="34" charset="0"/>
                          <a:cs typeface="Arial" pitchFamily="34" charset="0"/>
                        </a:rPr>
                        <a:t>Kênh</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truyền</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thông</a:t>
                      </a:r>
                      <a:endParaRPr lang="en-US" sz="1800" b="1" dirty="0">
                        <a:solidFill>
                          <a:srgbClr val="FF0000"/>
                        </a:solidFill>
                        <a:latin typeface="Arial" pitchFamily="34" charset="0"/>
                        <a:cs typeface="Arial" pitchFamily="34" charset="0"/>
                      </a:endParaRPr>
                    </a:p>
                  </a:txBody>
                  <a:tcPr marL="91428" marR="91428" marT="45703" marB="45703" anchor="ctr"/>
                </a:tc>
                <a:extLst>
                  <a:ext uri="{0D108BD9-81ED-4DB2-BD59-A6C34878D82A}">
                    <a16:rowId xmlns:a16="http://schemas.microsoft.com/office/drawing/2014/main" val="10000"/>
                  </a:ext>
                </a:extLst>
              </a:tr>
              <a:tr h="608350">
                <a:tc>
                  <a:txBody>
                    <a:bodyPr/>
                    <a:lstStyle/>
                    <a:p>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itchFamily="34" charset="0"/>
                          <a:cs typeface="Arial" pitchFamily="34" charset="0"/>
                        </a:rPr>
                        <a:t>Tỉ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lê</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WID </a:t>
                      </a:r>
                      <a:r>
                        <a:rPr lang="en-US" sz="1800" dirty="0" err="1" smtClean="0">
                          <a:latin typeface="Arial" pitchFamily="34" charset="0"/>
                          <a:cs typeface="Arial" pitchFamily="34" charset="0"/>
                        </a:rPr>
                        <a:t>đang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sư</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dụng</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OST 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sơ</a:t>
                      </a:r>
                      <a:r>
                        <a:rPr lang="en-US" sz="1800" baseline="0" dirty="0" smtClean="0">
                          <a:latin typeface="Arial" pitchFamily="34" charset="0"/>
                          <a:cs typeface="Arial" pitchFamily="34" charset="0"/>
                        </a:rPr>
                        <a:t>̉ y </a:t>
                      </a:r>
                      <a:r>
                        <a:rPr lang="en-US" sz="1800" baseline="0" dirty="0" err="1" smtClean="0">
                          <a:latin typeface="Arial" pitchFamily="34" charset="0"/>
                          <a:cs typeface="Arial" pitchFamily="34" charset="0"/>
                        </a:rPr>
                        <a:t>tê</a:t>
                      </a:r>
                      <a:r>
                        <a:rPr lang="en-US" sz="1800" baseline="0" dirty="0" smtClean="0">
                          <a:latin typeface="Arial" pitchFamily="34" charset="0"/>
                          <a:cs typeface="Arial" pitchFamily="34" charset="0"/>
                        </a:rPr>
                        <a:t>́ là </a:t>
                      </a:r>
                      <a:r>
                        <a:rPr lang="en-US" sz="1800" baseline="0" dirty="0" err="1" smtClean="0">
                          <a:latin typeface="Arial" pitchFamily="34" charset="0"/>
                          <a:cs typeface="Arial" pitchFamily="34" charset="0"/>
                        </a:rPr>
                        <a:t>bao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nhiêu</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tc>
                <a:tc>
                  <a:txBody>
                    <a:bodyPr/>
                    <a:lstStyle/>
                    <a:p>
                      <a:r>
                        <a:rPr lang="en-US" sz="1800" baseline="0" dirty="0" err="1" smtClean="0">
                          <a:latin typeface="Arial" pitchFamily="34" charset="0"/>
                          <a:cs typeface="Arial" pitchFamily="34" charset="0"/>
                        </a:rPr>
                        <a:t>Trung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tâm</a:t>
                      </a:r>
                      <a:r>
                        <a:rPr lang="en-US" sz="1800" baseline="0" dirty="0" smtClean="0">
                          <a:latin typeface="Arial" pitchFamily="34" charset="0"/>
                          <a:cs typeface="Arial" pitchFamily="34" charset="0"/>
                        </a:rPr>
                        <a:t> y</a:t>
                      </a:r>
                      <a:r>
                        <a:rPr lang="vi-VN" sz="1800" dirty="0" smtClean="0">
                          <a:latin typeface="Arial" pitchFamily="34" charset="0"/>
                          <a:cs typeface="Arial" pitchFamily="34" charset="0"/>
                        </a:rPr>
                        <a:t> tế </a:t>
                      </a:r>
                      <a:r>
                        <a:rPr lang="en-US" sz="1800" dirty="0" err="1" smtClean="0">
                          <a:latin typeface="Arial" pitchFamily="34" charset="0"/>
                          <a:cs typeface="Arial" pitchFamily="34" charset="0"/>
                        </a:rPr>
                        <a:t>quận</a:t>
                      </a:r>
                      <a:r>
                        <a:rPr lang="en-US" sz="1800" dirty="0" smtClean="0">
                          <a:latin typeface="Arial" pitchFamily="34" charset="0"/>
                          <a:cs typeface="Arial" pitchFamily="34" charset="0"/>
                        </a:rPr>
                        <a:t>/</a:t>
                      </a:r>
                      <a:r>
                        <a:rPr lang="vi-VN" sz="1800" dirty="0" smtClean="0">
                          <a:latin typeface="Arial" pitchFamily="34" charset="0"/>
                          <a:cs typeface="Arial" pitchFamily="34" charset="0"/>
                        </a:rPr>
                        <a:t>huyện (DO), các tổ chức phi chính phủ cung cấp dịch vụ tiếp cận ở địa phương (OS) và phòng khám quận</a:t>
                      </a:r>
                      <a:r>
                        <a:rPr lang="en-US" sz="1800" dirty="0" smtClean="0">
                          <a:latin typeface="Arial" pitchFamily="34" charset="0"/>
                          <a:cs typeface="Arial" pitchFamily="34" charset="0"/>
                        </a:rPr>
                        <a:t>/</a:t>
                      </a:r>
                      <a:r>
                        <a:rPr lang="en-US" sz="1800" dirty="0" err="1" smtClean="0">
                          <a:latin typeface="Arial" pitchFamily="34" charset="0"/>
                          <a:cs typeface="Arial" pitchFamily="34" charset="0"/>
                        </a:rPr>
                        <a:t>huyện</a:t>
                      </a:r>
                      <a:r>
                        <a:rPr lang="vi-VN" sz="1800" dirty="0" smtClean="0">
                          <a:latin typeface="Arial" pitchFamily="34" charset="0"/>
                          <a:cs typeface="Arial" pitchFamily="34" charset="0"/>
                        </a:rPr>
                        <a:t> </a:t>
                      </a:r>
                      <a:r>
                        <a:rPr lang="en-US" sz="1800" dirty="0" smtClean="0">
                          <a:latin typeface="Arial" pitchFamily="34" charset="0"/>
                          <a:cs typeface="Arial" pitchFamily="34" charset="0"/>
                        </a:rPr>
                        <a:t>(</a:t>
                      </a:r>
                      <a:r>
                        <a:rPr lang="en-US" sz="1800" dirty="0">
                          <a:latin typeface="Arial" pitchFamily="34" charset="0"/>
                          <a:cs typeface="Arial" pitchFamily="34" charset="0"/>
                        </a:rPr>
                        <a:t>OS) </a:t>
                      </a:r>
                    </a:p>
                  </a:txBody>
                  <a:tcPr marL="91428" marR="91428" marT="45703" marB="45703"/>
                </a:tc>
                <a:tc>
                  <a:txBody>
                    <a:bodyPr/>
                    <a:lstStyle/>
                    <a:p>
                      <a:r>
                        <a:rPr lang="en-US" sz="1800" dirty="0" err="1" smtClean="0">
                          <a:latin typeface="Arial" pitchFamily="34" charset="0"/>
                          <a:cs typeface="Arial" pitchFamily="34" charset="0"/>
                        </a:rPr>
                        <a:t>Tham</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khảo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danh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mục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chỉ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trong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quốc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a:t>
                      </a:r>
                      <a:endParaRPr lang="en-US" sz="1800" dirty="0">
                        <a:latin typeface="Arial" pitchFamily="34" charset="0"/>
                        <a:cs typeface="Arial" pitchFamily="34" charset="0"/>
                      </a:endParaRPr>
                    </a:p>
                  </a:txBody>
                  <a:tcPr marL="91428" marR="91428" marT="45703" marB="45703"/>
                </a:tc>
                <a:tc>
                  <a:txBody>
                    <a:bodyPr/>
                    <a:lstStyle/>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lâm</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sàng</a:t>
                      </a:r>
                      <a:endParaRPr lang="en-US" sz="1800" dirty="0">
                        <a:latin typeface="Arial" pitchFamily="34" charset="0"/>
                        <a:cs typeface="Arial" pitchFamily="34" charset="0"/>
                      </a:endParaRPr>
                    </a:p>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được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cung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cấp</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bởi</a:t>
                      </a:r>
                      <a:r>
                        <a:rPr lang="en-US" sz="1800" baseline="0" dirty="0" smtClean="0">
                          <a:latin typeface="Arial" pitchFamily="34" charset="0"/>
                          <a:cs typeface="Arial" pitchFamily="34" charset="0"/>
                        </a:rPr>
                        <a:t> NGO</a:t>
                      </a:r>
                      <a:endParaRPr lang="en-US" sz="1800" dirty="0">
                        <a:latin typeface="Arial" pitchFamily="34" charset="0"/>
                        <a:cs typeface="Arial" pitchFamily="34" charset="0"/>
                      </a:endParaRPr>
                    </a:p>
                  </a:txBody>
                  <a:tcPr marL="91428" marR="91428" marT="45703" marB="45703"/>
                </a:tc>
                <a:tc>
                  <a:txBody>
                    <a:bodyPr/>
                    <a:lstStyle/>
                    <a:p>
                      <a:r>
                        <a:rPr lang="en-US" sz="1800" dirty="0" smtClean="0">
                          <a:latin typeface="Arial" pitchFamily="34" charset="0"/>
                          <a:cs typeface="Arial" pitchFamily="34" charset="0"/>
                        </a:rPr>
                        <a:t>10/2017 là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thời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chuẩn</a:t>
                      </a:r>
                      <a:r>
                        <a:rPr lang="en-US" sz="1800" baseline="0" dirty="0" smtClean="0">
                          <a:latin typeface="Arial" pitchFamily="34" charset="0"/>
                          <a:cs typeface="Arial" pitchFamily="34" charset="0"/>
                        </a:rPr>
                        <a:t> bị </a:t>
                      </a:r>
                      <a:r>
                        <a:rPr lang="en-US" sz="1800" baseline="0" dirty="0" err="1" smtClean="0">
                          <a:latin typeface="Arial" pitchFamily="34" charset="0"/>
                          <a:cs typeface="Arial" pitchFamily="34" charset="0"/>
                        </a:rPr>
                        <a:t>cho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baseline="0" dirty="0" smtClean="0">
                          <a:latin typeface="Arial" pitchFamily="34" charset="0"/>
                          <a:cs typeface="Arial" pitchFamily="34" charset="0"/>
                        </a:rPr>
                        <a:t> 2018</a:t>
                      </a:r>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vi-VN" sz="1800" dirty="0" smtClean="0">
                          <a:latin typeface="Arial" pitchFamily="34" charset="0"/>
                          <a:cs typeface="Arial" pitchFamily="34" charset="0"/>
                        </a:rPr>
                        <a:t>Kết hợp</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tư</a:t>
                      </a:r>
                      <a:r>
                        <a:rPr lang="en-US" sz="1800" baseline="0" dirty="0" smtClean="0">
                          <a:latin typeface="Arial" pitchFamily="34" charset="0"/>
                          <a:cs typeface="Arial" pitchFamily="34" charset="0"/>
                        </a:rPr>
                        <a:t>̀ c</a:t>
                      </a:r>
                      <a:r>
                        <a:rPr lang="vi-VN" sz="1800" dirty="0" smtClean="0">
                          <a:latin typeface="Arial" pitchFamily="34" charset="0"/>
                          <a:cs typeface="Arial" pitchFamily="34" charset="0"/>
                        </a:rPr>
                        <a:t>ác phòng khám </a:t>
                      </a:r>
                      <a:r>
                        <a:rPr lang="en-US" sz="1800" dirty="0" smtClean="0">
                          <a:latin typeface="Arial" pitchFamily="34" charset="0"/>
                          <a:cs typeface="Arial" pitchFamily="34" charset="0"/>
                        </a:rPr>
                        <a:t>v</a:t>
                      </a:r>
                      <a:r>
                        <a:rPr lang="vi-VN" sz="1800" dirty="0" smtClean="0">
                          <a:latin typeface="Arial" pitchFamily="34" charset="0"/>
                          <a:cs typeface="Arial" pitchFamily="34" charset="0"/>
                        </a:rPr>
                        <a:t>à dữ liệu của </a:t>
                      </a:r>
                      <a:r>
                        <a:rPr lang="en-US" sz="1800" dirty="0" smtClean="0">
                          <a:latin typeface="Arial" pitchFamily="34" charset="0"/>
                          <a:cs typeface="Arial" pitchFamily="34" charset="0"/>
                        </a:rPr>
                        <a:t>NGO </a:t>
                      </a:r>
                      <a:r>
                        <a:rPr lang="vi-VN" sz="1800" dirty="0" smtClean="0">
                          <a:latin typeface="Arial" pitchFamily="34" charset="0"/>
                          <a:cs typeface="Arial" pitchFamily="34" charset="0"/>
                        </a:rPr>
                        <a:t> đã được chuyển đến </a:t>
                      </a:r>
                      <a:r>
                        <a:rPr lang="en-US" sz="1800" dirty="0" err="1" smtClean="0">
                          <a:latin typeface="Arial" pitchFamily="34" charset="0"/>
                          <a:cs typeface="Arial" pitchFamily="34" charset="0"/>
                        </a:rPr>
                        <a:t>trung</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tâm</a:t>
                      </a:r>
                      <a:r>
                        <a:rPr lang="en-US" sz="1800" baseline="0" dirty="0" smtClean="0">
                          <a:latin typeface="Arial" pitchFamily="34" charset="0"/>
                          <a:cs typeface="Arial" pitchFamily="34" charset="0"/>
                        </a:rPr>
                        <a:t> </a:t>
                      </a:r>
                      <a:r>
                        <a:rPr lang="vi-VN" sz="1800" dirty="0" smtClean="0">
                          <a:latin typeface="Arial" pitchFamily="34" charset="0"/>
                          <a:cs typeface="Arial" pitchFamily="34" charset="0"/>
                        </a:rPr>
                        <a:t>y tế</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quận</a:t>
                      </a:r>
                      <a:r>
                        <a:rPr lang="en-US" sz="1800" dirty="0" smtClean="0">
                          <a:latin typeface="Arial" pitchFamily="34" charset="0"/>
                          <a:cs typeface="Arial" pitchFamily="34" charset="0"/>
                        </a:rPr>
                        <a:t>/</a:t>
                      </a:r>
                      <a:r>
                        <a:rPr lang="vi-VN" sz="1800" dirty="0" smtClean="0">
                          <a:latin typeface="Arial" pitchFamily="34" charset="0"/>
                          <a:cs typeface="Arial" pitchFamily="34" charset="0"/>
                        </a:rPr>
                        <a:t>huyện</a:t>
                      </a:r>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2"/>
                  </a:ext>
                </a:extLst>
              </a:tr>
            </a:tbl>
          </a:graphicData>
        </a:graphic>
      </p:graphicFrame>
      <p:sp>
        <p:nvSpPr>
          <p:cNvPr id="124929" name="Title 1"/>
          <p:cNvSpPr>
            <a:spLocks noGrp="1"/>
          </p:cNvSpPr>
          <p:nvPr>
            <p:ph type="title"/>
          </p:nvPr>
        </p:nvSpPr>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sp>
        <p:nvSpPr>
          <p:cNvPr id="3" name="Oval 2"/>
          <p:cNvSpPr/>
          <p:nvPr/>
        </p:nvSpPr>
        <p:spPr>
          <a:xfrm rot="5400000">
            <a:off x="9482678" y="679645"/>
            <a:ext cx="1476902" cy="3673097"/>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6287129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a:xfrm>
            <a:off x="874362" y="136519"/>
            <a:ext cx="10515600" cy="1325563"/>
          </a:xfrm>
        </p:spPr>
        <p:txBody>
          <a:bodyPr/>
          <a:lstStyle/>
          <a:p>
            <a:r>
              <a:rPr lang="en-US" b="1" dirty="0" err="1"/>
              <a:t>Khung</a:t>
            </a:r>
            <a:r>
              <a:rPr lang="en-US" b="1" dirty="0"/>
              <a:t> </a:t>
            </a:r>
            <a:r>
              <a:rPr lang="en-US" b="1" dirty="0" err="1"/>
              <a:t>liên</a:t>
            </a:r>
            <a:r>
              <a:rPr lang="en-US" b="1" dirty="0"/>
              <a:t> </a:t>
            </a:r>
            <a:r>
              <a:rPr lang="en-US" b="1" dirty="0" err="1"/>
              <a:t>kết</a:t>
            </a:r>
            <a:r>
              <a:rPr lang="en-US" b="1" dirty="0"/>
              <a:t> </a:t>
            </a:r>
            <a:r>
              <a:rPr lang="en-US" b="1" dirty="0" err="1"/>
              <a:t>dư</a:t>
            </a:r>
            <a:r>
              <a:rPr lang="en-US" b="1" dirty="0"/>
              <a:t>̃ </a:t>
            </a:r>
            <a:r>
              <a:rPr lang="en-US" b="1" dirty="0" err="1"/>
              <a:t>liệu</a:t>
            </a:r>
            <a:r>
              <a:rPr lang="en-US" b="1" dirty="0"/>
              <a:t> </a:t>
            </a:r>
            <a:r>
              <a:rPr lang="en-US" b="1" dirty="0" err="1"/>
              <a:t>với</a:t>
            </a:r>
            <a:r>
              <a:rPr lang="en-US" b="1" dirty="0"/>
              <a:t> </a:t>
            </a:r>
            <a:r>
              <a:rPr lang="en-US" b="1" dirty="0" err="1"/>
              <a:t>hành</a:t>
            </a:r>
            <a:r>
              <a:rPr lang="en-US" b="1" dirty="0"/>
              <a:t> </a:t>
            </a:r>
            <a:r>
              <a:rPr lang="en-US" b="1" dirty="0" err="1"/>
              <a:t>động</a:t>
            </a:r>
            <a:endParaRPr lang="en-US" dirty="0"/>
          </a:p>
        </p:txBody>
      </p:sp>
      <p:sp>
        <p:nvSpPr>
          <p:cNvPr id="3" name="Oval 2"/>
          <p:cNvSpPr/>
          <p:nvPr/>
        </p:nvSpPr>
        <p:spPr>
          <a:xfrm rot="5400000">
            <a:off x="-8356" y="1835946"/>
            <a:ext cx="1765437" cy="1474922"/>
          </a:xfrm>
          <a:prstGeom prst="ellipse">
            <a:avLst/>
          </a:prstGeom>
          <a:noFill/>
          <a:ln w="412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7" name="Content Placeholder 3">
            <a:extLst>
              <a:ext uri="{FF2B5EF4-FFF2-40B4-BE49-F238E27FC236}">
                <a16:creationId xmlns:a16="http://schemas.microsoft.com/office/drawing/2014/main" id="{129A9A76-7FC7-4392-8D1F-39073DBBB9A4}"/>
              </a:ext>
            </a:extLst>
          </p:cNvPr>
          <p:cNvGraphicFramePr>
            <a:graphicFrameLocks/>
          </p:cNvGraphicFramePr>
          <p:nvPr>
            <p:extLst>
              <p:ext uri="{D42A27DB-BD31-4B8C-83A1-F6EECF244321}">
                <p14:modId xmlns:p14="http://schemas.microsoft.com/office/powerpoint/2010/main" val="63646028"/>
              </p:ext>
            </p:extLst>
          </p:nvPr>
        </p:nvGraphicFramePr>
        <p:xfrm>
          <a:off x="136902" y="1890791"/>
          <a:ext cx="11918196" cy="4872507"/>
        </p:xfrm>
        <a:graphic>
          <a:graphicData uri="http://schemas.openxmlformats.org/drawingml/2006/table">
            <a:tbl>
              <a:tblPr firstRow="1" bandRow="1">
                <a:tableStyleId>{5940675A-B579-460E-94D1-54222C63F5DA}</a:tableStyleId>
              </a:tblPr>
              <a:tblGrid>
                <a:gridCol w="1593225">
                  <a:extLst>
                    <a:ext uri="{9D8B030D-6E8A-4147-A177-3AD203B41FA5}">
                      <a16:colId xmlns:a16="http://schemas.microsoft.com/office/drawing/2014/main" val="20000"/>
                    </a:ext>
                  </a:extLst>
                </a:gridCol>
                <a:gridCol w="1741645">
                  <a:extLst>
                    <a:ext uri="{9D8B030D-6E8A-4147-A177-3AD203B41FA5}">
                      <a16:colId xmlns:a16="http://schemas.microsoft.com/office/drawing/2014/main" val="20001"/>
                    </a:ext>
                  </a:extLst>
                </a:gridCol>
                <a:gridCol w="1924810">
                  <a:extLst>
                    <a:ext uri="{9D8B030D-6E8A-4147-A177-3AD203B41FA5}">
                      <a16:colId xmlns:a16="http://schemas.microsoft.com/office/drawing/2014/main" val="20002"/>
                    </a:ext>
                  </a:extLst>
                </a:gridCol>
                <a:gridCol w="1631374">
                  <a:extLst>
                    <a:ext uri="{9D8B030D-6E8A-4147-A177-3AD203B41FA5}">
                      <a16:colId xmlns:a16="http://schemas.microsoft.com/office/drawing/2014/main" val="20003"/>
                    </a:ext>
                  </a:extLst>
                </a:gridCol>
                <a:gridCol w="1357428">
                  <a:extLst>
                    <a:ext uri="{9D8B030D-6E8A-4147-A177-3AD203B41FA5}">
                      <a16:colId xmlns:a16="http://schemas.microsoft.com/office/drawing/2014/main" val="20004"/>
                    </a:ext>
                  </a:extLst>
                </a:gridCol>
                <a:gridCol w="1894179">
                  <a:extLst>
                    <a:ext uri="{9D8B030D-6E8A-4147-A177-3AD203B41FA5}">
                      <a16:colId xmlns:a16="http://schemas.microsoft.com/office/drawing/2014/main" val="20005"/>
                    </a:ext>
                  </a:extLst>
                </a:gridCol>
                <a:gridCol w="1775535">
                  <a:extLst>
                    <a:ext uri="{9D8B030D-6E8A-4147-A177-3AD203B41FA5}">
                      <a16:colId xmlns:a16="http://schemas.microsoft.com/office/drawing/2014/main" val="20006"/>
                    </a:ext>
                  </a:extLst>
                </a:gridCol>
              </a:tblGrid>
              <a:tr h="1362007">
                <a:tc>
                  <a:txBody>
                    <a:bodyPr/>
                    <a:lstStyle/>
                    <a:p>
                      <a:pPr algn="ctr"/>
                      <a:r>
                        <a:rPr lang="en-US" sz="1800" b="1" dirty="0" err="1" smtClean="0">
                          <a:solidFill>
                            <a:srgbClr val="FF0000"/>
                          </a:solidFill>
                          <a:latin typeface="Arial" pitchFamily="34" charset="0"/>
                          <a:cs typeface="Arial" pitchFamily="34" charset="0"/>
                        </a:rPr>
                        <a:t>Quyết</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định</a:t>
                      </a:r>
                      <a:r>
                        <a:rPr lang="en-US" sz="1800" b="1" dirty="0" smtClean="0">
                          <a:solidFill>
                            <a:srgbClr val="FF0000"/>
                          </a:solidFill>
                          <a:latin typeface="Arial" pitchFamily="34" charset="0"/>
                          <a:cs typeface="Arial" pitchFamily="34" charset="0"/>
                        </a:rPr>
                        <a:t>/ </a:t>
                      </a:r>
                      <a:r>
                        <a:rPr lang="en-US" sz="1800" b="1" dirty="0" err="1" smtClean="0">
                          <a:solidFill>
                            <a:srgbClr val="FF0000"/>
                          </a:solidFill>
                          <a:latin typeface="Arial" pitchFamily="34" charset="0"/>
                          <a:cs typeface="Arial" pitchFamily="34" charset="0"/>
                        </a:rPr>
                        <a:t>Hành</a:t>
                      </a:r>
                      <a:r>
                        <a:rPr lang="en-US" sz="1800" b="1" baseline="0" dirty="0" smtClean="0">
                          <a:solidFill>
                            <a:srgbClr val="FF0000"/>
                          </a:solidFill>
                          <a:latin typeface="Arial" pitchFamily="34" charset="0"/>
                          <a:cs typeface="Arial" pitchFamily="34" charset="0"/>
                        </a:rPr>
                        <a:t> </a:t>
                      </a:r>
                      <a:r>
                        <a:rPr lang="en-US" sz="1800" b="1" baseline="0" dirty="0" err="1" smtClean="0">
                          <a:solidFill>
                            <a:srgbClr val="FF0000"/>
                          </a:solidFill>
                          <a:latin typeface="Arial" pitchFamily="34" charset="0"/>
                          <a:cs typeface="Arial" pitchFamily="34" charset="0"/>
                        </a:rPr>
                        <a:t>động</a:t>
                      </a:r>
                      <a:endParaRPr lang="en-US" sz="1800" b="1" dirty="0">
                        <a:solidFill>
                          <a:srgbClr val="FF0000"/>
                        </a:solidFill>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p>
                      <a:pPr algn="ctr"/>
                      <a:r>
                        <a:rPr lang="en-US" sz="1800" dirty="0" err="1" smtClean="0">
                          <a:latin typeface="Arial" pitchFamily="34" charset="0"/>
                          <a:cs typeface="Arial" pitchFamily="34" charset="0"/>
                        </a:rPr>
                        <a:t>Câu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hỏi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vê</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sách</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Người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ra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endParaRPr lang="en-US" sz="1800" dirty="0">
                        <a:latin typeface="Arial" pitchFamily="34" charset="0"/>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a:latin typeface="Arial" pitchFamily="34" charset="0"/>
                          <a:cs typeface="Arial" pitchFamily="34" charset="0"/>
                        </a:rPr>
                        <a:t>(DM),</a:t>
                      </a:r>
                      <a:r>
                        <a:rPr lang="en-US" sz="1800" baseline="0" dirty="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khác</a:t>
                      </a:r>
                      <a:r>
                        <a:rPr lang="en-US" sz="1800" baseline="0" dirty="0" smtClean="0">
                          <a:latin typeface="Arial" pitchFamily="34" charset="0"/>
                          <a:cs typeface="Arial" pitchFamily="34" charset="0"/>
                        </a:rPr>
                        <a:t> (OS</a:t>
                      </a:r>
                      <a:r>
                        <a:rPr lang="en-US" sz="1800" baseline="0" dirty="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smtClean="0">
                          <a:latin typeface="Arial" pitchFamily="34" charset="0"/>
                          <a:cs typeface="Arial" pitchFamily="34" charset="0"/>
                        </a:rPr>
                        <a:t>Chỉ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a:t>
                      </a:r>
                      <a:r>
                        <a:rPr lang="en-US" sz="1800" dirty="0" smtClean="0">
                          <a:latin typeface="Arial" pitchFamily="34" charset="0"/>
                          <a:cs typeface="Arial" pitchFamily="34" charset="0"/>
                        </a:rPr>
                        <a:t>/</a:t>
                      </a: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Nguồn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dư</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Thời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gian</a:t>
                      </a:r>
                      <a:endParaRPr lang="en-US" sz="1800" dirty="0">
                        <a:latin typeface="Arial" pitchFamily="34" charset="0"/>
                        <a:cs typeface="Arial" pitchFamily="34" charset="0"/>
                      </a:endParaRPr>
                    </a:p>
                    <a:p>
                      <a:pPr algn="ctr"/>
                      <a:r>
                        <a:rPr lang="en-US" sz="1800" dirty="0" smtClean="0">
                          <a:latin typeface="Arial" pitchFamily="34" charset="0"/>
                          <a:cs typeface="Arial" pitchFamily="34" charset="0"/>
                        </a:rPr>
                        <a:t>(</a:t>
                      </a:r>
                      <a:r>
                        <a:rPr lang="en-US" sz="1800" dirty="0" err="1" smtClean="0">
                          <a:latin typeface="Arial" pitchFamily="34" charset="0"/>
                          <a:cs typeface="Arial" pitchFamily="34" charset="0"/>
                        </a:rPr>
                        <a:t>Phân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tích</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br>
                        <a:rPr lang="en-US" sz="1800" baseline="0" dirty="0" smtClean="0">
                          <a:latin typeface="Arial" pitchFamily="34" charset="0"/>
                          <a:cs typeface="Arial" pitchFamily="34" charset="0"/>
                        </a:rPr>
                      </a:br>
                      <a:r>
                        <a:rPr lang="en-US" sz="1800" baseline="0" dirty="0" smtClean="0">
                          <a:latin typeface="Arial" pitchFamily="34" charset="0"/>
                          <a:cs typeface="Arial" pitchFamily="34" charset="0"/>
                        </a:rPr>
                        <a:t>(</a:t>
                      </a:r>
                      <a:r>
                        <a:rPr lang="en-US" sz="1800" baseline="0" dirty="0" err="1" smtClean="0">
                          <a:latin typeface="Arial" pitchFamily="34" charset="0"/>
                          <a:cs typeface="Arial" pitchFamily="34" charset="0"/>
                        </a:rPr>
                        <a:t>Quyết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định</a:t>
                      </a:r>
                      <a:r>
                        <a:rPr lang="en-US" sz="1800" baseline="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nchor="ctr"/>
                </a:tc>
                <a:tc>
                  <a:txBody>
                    <a:bodyPr/>
                    <a:lstStyle/>
                    <a:p>
                      <a:pPr algn="ctr"/>
                      <a:r>
                        <a:rPr lang="en-US" sz="1800" dirty="0" err="1" smtClean="0">
                          <a:latin typeface="Arial" pitchFamily="34" charset="0"/>
                          <a:cs typeface="Arial" pitchFamily="34" charset="0"/>
                        </a:rPr>
                        <a:t>Kênh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truyền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thông</a:t>
                      </a:r>
                      <a:endParaRPr lang="en-US" sz="1800" dirty="0">
                        <a:latin typeface="Arial" pitchFamily="34" charset="0"/>
                        <a:cs typeface="Arial" pitchFamily="34" charset="0"/>
                      </a:endParaRPr>
                    </a:p>
                  </a:txBody>
                  <a:tcPr marL="91428" marR="91428" marT="45703" marB="45703" anchor="ctr"/>
                </a:tc>
                <a:extLst>
                  <a:ext uri="{0D108BD9-81ED-4DB2-BD59-A6C34878D82A}">
                    <a16:rowId xmlns:a16="http://schemas.microsoft.com/office/drawing/2014/main" val="10000"/>
                  </a:ext>
                </a:extLst>
              </a:tr>
              <a:tr h="608350">
                <a:tc>
                  <a:txBody>
                    <a:bodyPr/>
                    <a:lstStyle/>
                    <a:p>
                      <a:pPr marL="342900" indent="-342900">
                        <a:buAutoNum type="arabicPeriod"/>
                      </a:pPr>
                      <a:r>
                        <a:rPr lang="en-US" dirty="0" err="1" smtClean="0">
                          <a:latin typeface="Arial" pitchFamily="34" charset="0"/>
                          <a:cs typeface="Arial" pitchFamily="34" charset="0"/>
                        </a:rPr>
                        <a:t>Nha</a:t>
                      </a:r>
                      <a:r>
                        <a:rPr lang="en-US" dirty="0" smtClean="0">
                          <a:latin typeface="Arial" pitchFamily="34" charset="0"/>
                          <a:cs typeface="Arial" pitchFamily="34" charset="0"/>
                        </a:rPr>
                        <a:t>̀</a:t>
                      </a:r>
                      <a:r>
                        <a:rPr lang="en-US" baseline="0" dirty="0" smtClean="0">
                          <a:latin typeface="Arial" pitchFamily="34" charset="0"/>
                          <a:cs typeface="Arial" pitchFamily="34" charset="0"/>
                        </a:rPr>
                        <a:t> </a:t>
                      </a:r>
                      <a:r>
                        <a:rPr lang="en-US" baseline="0" dirty="0" err="1" smtClean="0">
                          <a:latin typeface="Arial" pitchFamily="34" charset="0"/>
                          <a:cs typeface="Arial" pitchFamily="34" charset="0"/>
                        </a:rPr>
                        <a:t>tư</a:t>
                      </a:r>
                      <a:r>
                        <a:rPr lang="en-US" baseline="0" dirty="0" smtClean="0">
                          <a:latin typeface="Arial" pitchFamily="34" charset="0"/>
                          <a:cs typeface="Arial" pitchFamily="34" charset="0"/>
                        </a:rPr>
                        <a:t> </a:t>
                      </a:r>
                      <a:r>
                        <a:rPr lang="en-US" baseline="0" dirty="0" err="1" smtClean="0">
                          <a:latin typeface="Arial" pitchFamily="34" charset="0"/>
                          <a:cs typeface="Arial" pitchFamily="34" charset="0"/>
                        </a:rPr>
                        <a:t>vấn</a:t>
                      </a:r>
                      <a:r>
                        <a:rPr lang="en-US" baseline="0" dirty="0" smtClean="0">
                          <a:latin typeface="Arial" pitchFamily="34" charset="0"/>
                          <a:cs typeface="Arial" pitchFamily="34" charset="0"/>
                        </a:rPr>
                        <a:t> </a:t>
                      </a:r>
                      <a:r>
                        <a:rPr lang="en-US" dirty="0" smtClean="0">
                          <a:latin typeface="Arial" pitchFamily="34" charset="0"/>
                          <a:cs typeface="Arial" pitchFamily="34" charset="0"/>
                        </a:rPr>
                        <a:t>OST </a:t>
                      </a:r>
                      <a:r>
                        <a:rPr lang="en-US" dirty="0" err="1" smtClean="0">
                          <a:latin typeface="Arial" pitchFamily="34" charset="0"/>
                          <a:cs typeface="Arial" pitchFamily="34" charset="0"/>
                        </a:rPr>
                        <a:t>bô</a:t>
                      </a:r>
                      <a:r>
                        <a:rPr lang="en-US" dirty="0" smtClean="0">
                          <a:latin typeface="Arial" pitchFamily="34" charset="0"/>
                          <a:cs typeface="Arial" pitchFamily="34" charset="0"/>
                        </a:rPr>
                        <a:t>̉</a:t>
                      </a:r>
                      <a:r>
                        <a:rPr lang="en-US" baseline="0" dirty="0" smtClean="0">
                          <a:latin typeface="Arial" pitchFamily="34" charset="0"/>
                          <a:cs typeface="Arial" pitchFamily="34" charset="0"/>
                        </a:rPr>
                        <a:t> sung</a:t>
                      </a:r>
                      <a:r>
                        <a:rPr lang="en-US" dirty="0" smtClean="0">
                          <a:latin typeface="Arial" pitchFamily="34" charset="0"/>
                          <a:cs typeface="Arial" pitchFamily="34" charset="0"/>
                        </a:rPr>
                        <a:t> </a:t>
                      </a:r>
                    </a:p>
                    <a:p>
                      <a:pPr marL="342900" indent="-342900">
                        <a:buAutoNum type="arabicPeriod"/>
                      </a:pPr>
                      <a:r>
                        <a:rPr lang="en-US" sz="1800" dirty="0" err="1" smtClean="0">
                          <a:latin typeface="Arial" pitchFamily="34" charset="0"/>
                          <a:cs typeface="Arial" pitchFamily="34" charset="0"/>
                        </a:rPr>
                        <a:t>Nâng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năng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lực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của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nhân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viên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NGO </a:t>
                      </a:r>
                      <a:r>
                        <a:rPr lang="en-US" sz="1800" baseline="0" dirty="0" err="1" smtClean="0">
                          <a:latin typeface="Arial" pitchFamily="34" charset="0"/>
                          <a:cs typeface="Arial" pitchFamily="34" charset="0"/>
                        </a:rPr>
                        <a:t>vê</a:t>
                      </a:r>
                      <a:r>
                        <a:rPr lang="en-US" sz="1800" baseline="0" dirty="0" smtClean="0">
                          <a:latin typeface="Arial" pitchFamily="34" charset="0"/>
                          <a:cs typeface="Arial" pitchFamily="34" charset="0"/>
                        </a:rPr>
                        <a:t>̀</a:t>
                      </a:r>
                      <a:r>
                        <a:rPr lang="en-US" sz="1800" dirty="0" smtClean="0">
                          <a:latin typeface="Arial" pitchFamily="34" charset="0"/>
                          <a:cs typeface="Arial" pitchFamily="34" charset="0"/>
                        </a:rPr>
                        <a:t> OST – PE </a:t>
                      </a:r>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smtClean="0">
                          <a:latin typeface="Arial" pitchFamily="34" charset="0"/>
                          <a:cs typeface="Arial" pitchFamily="34" charset="0"/>
                        </a:rPr>
                        <a:t>Tỉ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lê</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WID </a:t>
                      </a:r>
                      <a:r>
                        <a:rPr lang="en-US" sz="1800" dirty="0" err="1" smtClean="0">
                          <a:latin typeface="Arial" pitchFamily="34" charset="0"/>
                          <a:cs typeface="Arial" pitchFamily="34" charset="0"/>
                        </a:rPr>
                        <a:t>đang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sư</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dụng</a:t>
                      </a:r>
                      <a:r>
                        <a:rPr lang="en-US" sz="1800" baseline="0" dirty="0" smtClean="0">
                          <a:latin typeface="Arial" pitchFamily="34" charset="0"/>
                          <a:cs typeface="Arial" pitchFamily="34" charset="0"/>
                        </a:rPr>
                        <a:t> </a:t>
                      </a:r>
                      <a:r>
                        <a:rPr lang="en-US" sz="1800" dirty="0" smtClean="0">
                          <a:latin typeface="Arial" pitchFamily="34" charset="0"/>
                          <a:cs typeface="Arial" pitchFamily="34" charset="0"/>
                        </a:rPr>
                        <a:t>OST 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cơ</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sơ</a:t>
                      </a:r>
                      <a:r>
                        <a:rPr lang="en-US" sz="1800" baseline="0" dirty="0" smtClean="0">
                          <a:latin typeface="Arial" pitchFamily="34" charset="0"/>
                          <a:cs typeface="Arial" pitchFamily="34" charset="0"/>
                        </a:rPr>
                        <a:t>̉ y </a:t>
                      </a:r>
                      <a:r>
                        <a:rPr lang="en-US" sz="1800" baseline="0" dirty="0" err="1" smtClean="0">
                          <a:latin typeface="Arial" pitchFamily="34" charset="0"/>
                          <a:cs typeface="Arial" pitchFamily="34" charset="0"/>
                        </a:rPr>
                        <a:t>tê</a:t>
                      </a:r>
                      <a:r>
                        <a:rPr lang="en-US" sz="1800" baseline="0" dirty="0" smtClean="0">
                          <a:latin typeface="Arial" pitchFamily="34" charset="0"/>
                          <a:cs typeface="Arial" pitchFamily="34" charset="0"/>
                        </a:rPr>
                        <a:t>́ là </a:t>
                      </a:r>
                      <a:r>
                        <a:rPr lang="en-US" sz="1800" baseline="0" dirty="0" err="1" smtClean="0">
                          <a:latin typeface="Arial" pitchFamily="34" charset="0"/>
                          <a:cs typeface="Arial" pitchFamily="34" charset="0"/>
                        </a:rPr>
                        <a:t>bao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nhiêu</a:t>
                      </a:r>
                      <a:r>
                        <a:rPr lang="en-US" sz="1800" dirty="0" smtClean="0">
                          <a:latin typeface="Arial" pitchFamily="34" charset="0"/>
                          <a:cs typeface="Arial" pitchFamily="34" charset="0"/>
                        </a:rPr>
                        <a:t>?</a:t>
                      </a:r>
                      <a:endParaRPr lang="en-US" sz="1800" dirty="0">
                        <a:latin typeface="Arial" pitchFamily="34" charset="0"/>
                        <a:cs typeface="Arial" pitchFamily="34" charset="0"/>
                      </a:endParaRPr>
                    </a:p>
                  </a:txBody>
                  <a:tcPr marL="91428" marR="91428" marT="45703" marB="45703"/>
                </a:tc>
                <a:tc>
                  <a:txBody>
                    <a:bodyPr/>
                    <a:lstStyle/>
                    <a:p>
                      <a:r>
                        <a:rPr lang="en-US" sz="1800" baseline="0" dirty="0" err="1" smtClean="0">
                          <a:latin typeface="Arial" pitchFamily="34" charset="0"/>
                          <a:cs typeface="Arial" pitchFamily="34" charset="0"/>
                        </a:rPr>
                        <a:t>Trung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tâm</a:t>
                      </a:r>
                      <a:r>
                        <a:rPr lang="en-US" sz="1800" baseline="0" dirty="0" smtClean="0">
                          <a:latin typeface="Arial" pitchFamily="34" charset="0"/>
                          <a:cs typeface="Arial" pitchFamily="34" charset="0"/>
                        </a:rPr>
                        <a:t> y</a:t>
                      </a:r>
                      <a:r>
                        <a:rPr lang="vi-VN" sz="1800" dirty="0" smtClean="0">
                          <a:latin typeface="Arial" pitchFamily="34" charset="0"/>
                          <a:cs typeface="Arial" pitchFamily="34" charset="0"/>
                        </a:rPr>
                        <a:t> tế </a:t>
                      </a:r>
                      <a:r>
                        <a:rPr lang="en-US" sz="1800" dirty="0" err="1" smtClean="0">
                          <a:latin typeface="Arial" pitchFamily="34" charset="0"/>
                          <a:cs typeface="Arial" pitchFamily="34" charset="0"/>
                        </a:rPr>
                        <a:t>quận</a:t>
                      </a:r>
                      <a:r>
                        <a:rPr lang="en-US" sz="1800" dirty="0" smtClean="0">
                          <a:latin typeface="Arial" pitchFamily="34" charset="0"/>
                          <a:cs typeface="Arial" pitchFamily="34" charset="0"/>
                        </a:rPr>
                        <a:t>/</a:t>
                      </a:r>
                      <a:r>
                        <a:rPr lang="vi-VN" sz="1800" dirty="0" smtClean="0">
                          <a:latin typeface="Arial" pitchFamily="34" charset="0"/>
                          <a:cs typeface="Arial" pitchFamily="34" charset="0"/>
                        </a:rPr>
                        <a:t>huyện (DO), các tổ chức phi chính phủ cung cấp dịch vụ tiếp cận ở địa phương (OS) và phòng khám quận</a:t>
                      </a:r>
                      <a:r>
                        <a:rPr lang="en-US" sz="1800" dirty="0" smtClean="0">
                          <a:latin typeface="Arial" pitchFamily="34" charset="0"/>
                          <a:cs typeface="Arial" pitchFamily="34" charset="0"/>
                        </a:rPr>
                        <a:t>/</a:t>
                      </a:r>
                      <a:r>
                        <a:rPr lang="en-US" sz="1800" dirty="0" err="1" smtClean="0">
                          <a:latin typeface="Arial" pitchFamily="34" charset="0"/>
                          <a:cs typeface="Arial" pitchFamily="34" charset="0"/>
                        </a:rPr>
                        <a:t>huyện</a:t>
                      </a:r>
                      <a:r>
                        <a:rPr lang="vi-VN" sz="1800" dirty="0" smtClean="0">
                          <a:latin typeface="Arial" pitchFamily="34" charset="0"/>
                          <a:cs typeface="Arial" pitchFamily="34" charset="0"/>
                        </a:rPr>
                        <a:t> </a:t>
                      </a:r>
                      <a:r>
                        <a:rPr lang="en-US" sz="1800" dirty="0" smtClean="0">
                          <a:latin typeface="Arial" pitchFamily="34" charset="0"/>
                          <a:cs typeface="Arial" pitchFamily="34" charset="0"/>
                        </a:rPr>
                        <a:t>(</a:t>
                      </a:r>
                      <a:r>
                        <a:rPr lang="en-US" sz="1800" dirty="0">
                          <a:latin typeface="Arial" pitchFamily="34" charset="0"/>
                          <a:cs typeface="Arial" pitchFamily="34" charset="0"/>
                        </a:rPr>
                        <a:t>OS) </a:t>
                      </a:r>
                    </a:p>
                  </a:txBody>
                  <a:tcPr marL="91428" marR="91428" marT="45703" marB="45703"/>
                </a:tc>
                <a:tc>
                  <a:txBody>
                    <a:bodyPr/>
                    <a:lstStyle/>
                    <a:p>
                      <a:r>
                        <a:rPr lang="en-US" sz="1800" dirty="0" err="1" smtClean="0">
                          <a:latin typeface="Arial" pitchFamily="34" charset="0"/>
                          <a:cs typeface="Arial" pitchFamily="34" charset="0"/>
                        </a:rPr>
                        <a:t>Tham</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khảo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danh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mục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chỉ </a:t>
                      </a:r>
                      <a:r>
                        <a:rPr lang="en-US" sz="1800" baseline="0" dirty="0" err="1" smtClean="0">
                          <a:latin typeface="Arial" pitchFamily="34" charset="0"/>
                          <a:cs typeface="Arial" pitchFamily="34" charset="0"/>
                        </a:rPr>
                        <a:t>sô</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trong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quốc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a:t>
                      </a:r>
                      <a:endParaRPr lang="en-US" sz="1800" dirty="0">
                        <a:latin typeface="Arial" pitchFamily="34" charset="0"/>
                        <a:cs typeface="Arial" pitchFamily="34" charset="0"/>
                      </a:endParaRPr>
                    </a:p>
                  </a:txBody>
                  <a:tcPr marL="91428" marR="91428" marT="45703" marB="45703"/>
                </a:tc>
                <a:tc>
                  <a:txBody>
                    <a:bodyPr/>
                    <a:lstStyle/>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lâm</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sàng</a:t>
                      </a:r>
                      <a:endParaRPr lang="en-US" sz="1800" dirty="0">
                        <a:latin typeface="Arial" pitchFamily="34" charset="0"/>
                        <a:cs typeface="Arial" pitchFamily="34" charset="0"/>
                      </a:endParaRPr>
                    </a:p>
                    <a:p>
                      <a:pPr marL="285750" indent="-285750">
                        <a:buFont typeface="Arial" panose="020B0604020202020204" pitchFamily="34" charset="0"/>
                        <a:buChar char="•"/>
                      </a:pP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được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cung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cấp</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bởi</a:t>
                      </a:r>
                      <a:r>
                        <a:rPr lang="en-US" sz="1800" baseline="0" dirty="0" smtClean="0">
                          <a:latin typeface="Arial" pitchFamily="34" charset="0"/>
                          <a:cs typeface="Arial" pitchFamily="34" charset="0"/>
                        </a:rPr>
                        <a:t> NGO</a:t>
                      </a:r>
                      <a:endParaRPr lang="en-US" sz="1800" dirty="0">
                        <a:latin typeface="Arial" pitchFamily="34" charset="0"/>
                        <a:cs typeface="Arial" pitchFamily="34" charset="0"/>
                      </a:endParaRPr>
                    </a:p>
                  </a:txBody>
                  <a:tcPr marL="91428" marR="91428" marT="45703" marB="45703"/>
                </a:tc>
                <a:tc>
                  <a:txBody>
                    <a:bodyPr/>
                    <a:lstStyle/>
                    <a:p>
                      <a:r>
                        <a:rPr lang="en-US" sz="1800" dirty="0" smtClean="0">
                          <a:latin typeface="Arial" pitchFamily="34" charset="0"/>
                          <a:cs typeface="Arial" pitchFamily="34" charset="0"/>
                        </a:rPr>
                        <a:t>10/2017 là</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thời</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gian</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chuẩn</a:t>
                      </a:r>
                      <a:r>
                        <a:rPr lang="en-US" sz="1800" baseline="0" dirty="0" smtClean="0">
                          <a:latin typeface="Arial" pitchFamily="34" charset="0"/>
                          <a:cs typeface="Arial" pitchFamily="34" charset="0"/>
                        </a:rPr>
                        <a:t> bị </a:t>
                      </a:r>
                      <a:r>
                        <a:rPr lang="en-US" sz="1800" baseline="0" dirty="0" err="1" smtClean="0">
                          <a:latin typeface="Arial" pitchFamily="34" charset="0"/>
                          <a:cs typeface="Arial" pitchFamily="34" charset="0"/>
                        </a:rPr>
                        <a:t>cho</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các</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chương</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trình</a:t>
                      </a:r>
                      <a:r>
                        <a:rPr lang="en-US" sz="1800" baseline="0" dirty="0" smtClean="0">
                          <a:latin typeface="Arial" pitchFamily="34" charset="0"/>
                          <a:cs typeface="Arial" pitchFamily="34" charset="0"/>
                        </a:rPr>
                        <a:t> 2018</a:t>
                      </a:r>
                      <a:endParaRPr lang="en-US" sz="1800" dirty="0">
                        <a:latin typeface="Arial" pitchFamily="34" charset="0"/>
                        <a:cs typeface="Arial" pitchFamily="34" charset="0"/>
                      </a:endParaRPr>
                    </a:p>
                  </a:txBody>
                  <a:tcPr marL="91428" marR="91428" marT="45703" marB="45703"/>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vi-VN" sz="1800" dirty="0" smtClean="0">
                          <a:latin typeface="Arial" pitchFamily="34" charset="0"/>
                          <a:cs typeface="Arial" pitchFamily="34" charset="0"/>
                        </a:rPr>
                        <a:t>Kết hợp</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dư</a:t>
                      </a:r>
                      <a:r>
                        <a:rPr lang="en-US" sz="1800" dirty="0" smtClean="0">
                          <a:latin typeface="Arial" pitchFamily="34" charset="0"/>
                          <a:cs typeface="Arial" pitchFamily="34" charset="0"/>
                        </a:rPr>
                        <a:t>̃</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liệu</a:t>
                      </a:r>
                      <a:r>
                        <a:rPr lang="en-US" sz="1800" baseline="0" dirty="0" smtClean="0">
                          <a:latin typeface="Arial" pitchFamily="34" charset="0"/>
                          <a:cs typeface="Arial" pitchFamily="34" charset="0"/>
                        </a:rPr>
                        <a:t> </a:t>
                      </a:r>
                      <a:r>
                        <a:rPr lang="en-US" sz="1800" baseline="0" dirty="0" err="1" smtClean="0">
                          <a:latin typeface="Arial" pitchFamily="34" charset="0"/>
                          <a:cs typeface="Arial" pitchFamily="34" charset="0"/>
                        </a:rPr>
                        <a:t>tư</a:t>
                      </a:r>
                      <a:r>
                        <a:rPr lang="en-US" sz="1800" baseline="0" dirty="0" smtClean="0">
                          <a:latin typeface="Arial" pitchFamily="34" charset="0"/>
                          <a:cs typeface="Arial" pitchFamily="34" charset="0"/>
                        </a:rPr>
                        <a:t>̀ c</a:t>
                      </a:r>
                      <a:r>
                        <a:rPr lang="vi-VN" sz="1800" dirty="0" smtClean="0">
                          <a:latin typeface="Arial" pitchFamily="34" charset="0"/>
                          <a:cs typeface="Arial" pitchFamily="34" charset="0"/>
                        </a:rPr>
                        <a:t>ác phòng khám </a:t>
                      </a:r>
                      <a:r>
                        <a:rPr lang="en-US" sz="1800" dirty="0" smtClean="0">
                          <a:latin typeface="Arial" pitchFamily="34" charset="0"/>
                          <a:cs typeface="Arial" pitchFamily="34" charset="0"/>
                        </a:rPr>
                        <a:t>v</a:t>
                      </a:r>
                      <a:r>
                        <a:rPr lang="vi-VN" sz="1800" dirty="0" smtClean="0">
                          <a:latin typeface="Arial" pitchFamily="34" charset="0"/>
                          <a:cs typeface="Arial" pitchFamily="34" charset="0"/>
                        </a:rPr>
                        <a:t>à dữ liệu của </a:t>
                      </a:r>
                      <a:r>
                        <a:rPr lang="en-US" sz="1800" dirty="0" smtClean="0">
                          <a:latin typeface="Arial" pitchFamily="34" charset="0"/>
                          <a:cs typeface="Arial" pitchFamily="34" charset="0"/>
                        </a:rPr>
                        <a:t>NGO </a:t>
                      </a:r>
                      <a:r>
                        <a:rPr lang="vi-VN" sz="1800" dirty="0" smtClean="0">
                          <a:latin typeface="Arial" pitchFamily="34" charset="0"/>
                          <a:cs typeface="Arial" pitchFamily="34" charset="0"/>
                        </a:rPr>
                        <a:t> đã được chuyển đến </a:t>
                      </a:r>
                      <a:r>
                        <a:rPr lang="en-US" sz="1800" dirty="0" err="1" smtClean="0">
                          <a:latin typeface="Arial" pitchFamily="34" charset="0"/>
                          <a:cs typeface="Arial" pitchFamily="34" charset="0"/>
                        </a:rPr>
                        <a:t>trung</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tâm</a:t>
                      </a:r>
                      <a:r>
                        <a:rPr lang="en-US" sz="1800" baseline="0" dirty="0" smtClean="0">
                          <a:latin typeface="Arial" pitchFamily="34" charset="0"/>
                          <a:cs typeface="Arial" pitchFamily="34" charset="0"/>
                        </a:rPr>
                        <a:t> </a:t>
                      </a:r>
                      <a:r>
                        <a:rPr lang="vi-VN" sz="1800" dirty="0" smtClean="0">
                          <a:latin typeface="Arial" pitchFamily="34" charset="0"/>
                          <a:cs typeface="Arial" pitchFamily="34" charset="0"/>
                        </a:rPr>
                        <a:t>y tế</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quận</a:t>
                      </a:r>
                      <a:r>
                        <a:rPr lang="en-US" sz="1800" dirty="0" smtClean="0">
                          <a:latin typeface="Arial" pitchFamily="34" charset="0"/>
                          <a:cs typeface="Arial" pitchFamily="34" charset="0"/>
                        </a:rPr>
                        <a:t>/</a:t>
                      </a:r>
                      <a:r>
                        <a:rPr lang="vi-VN" sz="1800" dirty="0" smtClean="0">
                          <a:latin typeface="Arial" pitchFamily="34" charset="0"/>
                          <a:cs typeface="Arial" pitchFamily="34" charset="0"/>
                        </a:rPr>
                        <a:t>huyện</a:t>
                      </a:r>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1"/>
                  </a:ext>
                </a:extLst>
              </a:tr>
              <a:tr h="574895">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a:latin typeface="Arial" pitchFamily="34" charset="0"/>
                        <a:cs typeface="Arial" pitchFamily="34" charset="0"/>
                      </a:endParaRPr>
                    </a:p>
                  </a:txBody>
                  <a:tcPr marL="91428" marR="91428" marT="45703" marB="45703"/>
                </a:tc>
                <a:tc>
                  <a:txBody>
                    <a:bodyPr/>
                    <a:lstStyle/>
                    <a:p>
                      <a:endParaRPr lang="en-US" sz="1800" dirty="0">
                        <a:latin typeface="Arial" pitchFamily="34" charset="0"/>
                        <a:cs typeface="Arial" pitchFamily="34" charset="0"/>
                      </a:endParaRPr>
                    </a:p>
                  </a:txBody>
                  <a:tcPr marL="91428" marR="91428" marT="45703" marB="45703"/>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398214498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a:xfrm>
            <a:off x="838200" y="5240216"/>
            <a:ext cx="9044354" cy="1386000"/>
          </a:xfrm>
        </p:spPr>
        <p:txBody>
          <a:bodyPr>
            <a:normAutofit/>
          </a:bodyPr>
          <a:lstStyle/>
          <a:p>
            <a:r>
              <a:rPr lang="en-US" sz="3700" b="1" dirty="0" err="1" smtClean="0"/>
              <a:t>Khung</a:t>
            </a:r>
            <a:r>
              <a:rPr lang="en-US" sz="3700" b="1" dirty="0" smtClean="0"/>
              <a:t> </a:t>
            </a:r>
            <a:r>
              <a:rPr lang="en-US" sz="3700" b="1" dirty="0" err="1" smtClean="0"/>
              <a:t>liên</a:t>
            </a:r>
            <a:r>
              <a:rPr lang="en-US" sz="3700" b="1" dirty="0" smtClean="0"/>
              <a:t> </a:t>
            </a:r>
            <a:r>
              <a:rPr lang="en-US" sz="3700" b="1" dirty="0" err="1" smtClean="0"/>
              <a:t>kết</a:t>
            </a:r>
            <a:r>
              <a:rPr lang="en-US" sz="3700" b="1" dirty="0" smtClean="0"/>
              <a:t> </a:t>
            </a:r>
            <a:r>
              <a:rPr lang="en-US" sz="3700" b="1" dirty="0" err="1" smtClean="0"/>
              <a:t>dư</a:t>
            </a:r>
            <a:r>
              <a:rPr lang="en-US" sz="3700" b="1" dirty="0" smtClean="0"/>
              <a:t>̃ </a:t>
            </a:r>
            <a:r>
              <a:rPr lang="en-US" sz="3700" b="1" dirty="0" err="1" smtClean="0"/>
              <a:t>liệu</a:t>
            </a:r>
            <a:r>
              <a:rPr lang="en-US" sz="3700" b="1" dirty="0" smtClean="0"/>
              <a:t> </a:t>
            </a:r>
            <a:r>
              <a:rPr lang="en-US" sz="3700" b="1" dirty="0" err="1" smtClean="0"/>
              <a:t>với</a:t>
            </a:r>
            <a:r>
              <a:rPr lang="en-US" sz="3700" b="1" dirty="0" smtClean="0"/>
              <a:t> </a:t>
            </a:r>
            <a:r>
              <a:rPr lang="en-US" sz="3700" b="1" dirty="0" err="1" smtClean="0"/>
              <a:t>hành</a:t>
            </a:r>
            <a:r>
              <a:rPr lang="en-US" sz="3700" b="1" dirty="0" smtClean="0"/>
              <a:t> </a:t>
            </a:r>
            <a:r>
              <a:rPr lang="en-US" sz="3700" b="1" dirty="0" err="1" smtClean="0"/>
              <a:t>động</a:t>
            </a:r>
            <a:endParaRPr lang="en-US" sz="3700" b="1" dirty="0"/>
          </a:p>
        </p:txBody>
      </p:sp>
      <p:graphicFrame>
        <p:nvGraphicFramePr>
          <p:cNvPr id="151561" name="Content Placeholder 2"/>
          <p:cNvGraphicFramePr>
            <a:graphicFrameLocks noGrp="1"/>
          </p:cNvGraphicFramePr>
          <p:nvPr>
            <p:ph idx="1"/>
            <p:extLst>
              <p:ext uri="{D42A27DB-BD31-4B8C-83A1-F6EECF244321}">
                <p14:modId xmlns:p14="http://schemas.microsoft.com/office/powerpoint/2010/main" val="2800870843"/>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936380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506415" y="1122362"/>
            <a:ext cx="9144000" cy="2900518"/>
          </a:xfrm>
        </p:spPr>
        <p:txBody>
          <a:bodyPr vert="horz" lIns="91440" tIns="45720" rIns="91440" bIns="45720" rtlCol="0" anchor="b">
            <a:normAutofit/>
          </a:bodyPr>
          <a:lstStyle/>
          <a:p>
            <a:pPr algn="ctr"/>
            <a:r>
              <a:rPr lang="en-US" sz="5400" b="1" dirty="0" err="1" smtClean="0">
                <a:solidFill>
                  <a:srgbClr val="FFFFFF"/>
                </a:solidFill>
              </a:rPr>
              <a:t>Kết</a:t>
            </a:r>
            <a:r>
              <a:rPr lang="en-US" sz="5400" b="1" dirty="0" smtClean="0">
                <a:solidFill>
                  <a:srgbClr val="FFFFFF"/>
                </a:solidFill>
              </a:rPr>
              <a:t> </a:t>
            </a:r>
            <a:r>
              <a:rPr lang="en-US" sz="5400" b="1" dirty="0" err="1" smtClean="0">
                <a:solidFill>
                  <a:srgbClr val="FFFFFF"/>
                </a:solidFill>
              </a:rPr>
              <a:t>nối</a:t>
            </a:r>
            <a:r>
              <a:rPr lang="en-US" sz="5400" b="1" dirty="0" smtClean="0">
                <a:solidFill>
                  <a:srgbClr val="FFFFFF"/>
                </a:solidFill>
              </a:rPr>
              <a:t> </a:t>
            </a:r>
            <a:r>
              <a:rPr lang="en-US" sz="5400" b="1" dirty="0" err="1" smtClean="0">
                <a:solidFill>
                  <a:srgbClr val="FFFFFF"/>
                </a:solidFill>
              </a:rPr>
              <a:t>dư</a:t>
            </a:r>
            <a:r>
              <a:rPr lang="en-US" sz="5400" b="1" dirty="0" smtClean="0">
                <a:solidFill>
                  <a:srgbClr val="FFFFFF"/>
                </a:solidFill>
              </a:rPr>
              <a:t>̃ </a:t>
            </a:r>
            <a:r>
              <a:rPr lang="en-US" sz="5400" b="1" dirty="0" err="1" smtClean="0">
                <a:solidFill>
                  <a:srgbClr val="FFFFFF"/>
                </a:solidFill>
              </a:rPr>
              <a:t>liệu</a:t>
            </a:r>
            <a:r>
              <a:rPr lang="en-US" sz="5400" b="1" dirty="0" smtClean="0">
                <a:solidFill>
                  <a:srgbClr val="FFFFFF"/>
                </a:solidFill>
              </a:rPr>
              <a:t> </a:t>
            </a:r>
            <a:br>
              <a:rPr lang="en-US" sz="5400" b="1" dirty="0" smtClean="0">
                <a:solidFill>
                  <a:srgbClr val="FFFFFF"/>
                </a:solidFill>
              </a:rPr>
            </a:br>
            <a:r>
              <a:rPr lang="en-US" sz="5400" b="1" dirty="0" err="1" smtClean="0">
                <a:solidFill>
                  <a:srgbClr val="FFFFFF"/>
                </a:solidFill>
              </a:rPr>
              <a:t>với</a:t>
            </a:r>
            <a:r>
              <a:rPr lang="en-US" sz="5400" b="1" dirty="0" smtClean="0">
                <a:solidFill>
                  <a:srgbClr val="FFFFFF"/>
                </a:solidFill>
              </a:rPr>
              <a:t> </a:t>
            </a:r>
            <a:r>
              <a:rPr lang="en-US" sz="5400" b="1" dirty="0" err="1" smtClean="0">
                <a:solidFill>
                  <a:srgbClr val="FFFFFF"/>
                </a:solidFill>
              </a:rPr>
              <a:t>hành</a:t>
            </a:r>
            <a:r>
              <a:rPr lang="en-US" sz="5400" b="1" dirty="0" smtClean="0">
                <a:solidFill>
                  <a:srgbClr val="FFFFFF"/>
                </a:solidFill>
              </a:rPr>
              <a:t> </a:t>
            </a:r>
            <a:r>
              <a:rPr lang="en-US" sz="5400" b="1" dirty="0" err="1" smtClean="0">
                <a:solidFill>
                  <a:srgbClr val="FFFFFF"/>
                </a:solidFill>
              </a:rPr>
              <a:t>động</a:t>
            </a:r>
            <a:endParaRPr lang="en-US" sz="5400" b="1" dirty="0">
              <a:solidFill>
                <a:srgbClr val="FFFFFF"/>
              </a:solidFill>
            </a:endParaRPr>
          </a:p>
        </p:txBody>
      </p:sp>
      <p:sp>
        <p:nvSpPr>
          <p:cNvPr id="6" name="Text Placeholder 5">
            <a:extLst>
              <a:ext uri="{FF2B5EF4-FFF2-40B4-BE49-F238E27FC236}">
                <a16:creationId xmlns:a16="http://schemas.microsoft.com/office/drawing/2014/main" id="{DF384D89-8664-4EBB-B9AB-B554C4D7490E}"/>
              </a:ext>
            </a:extLst>
          </p:cNvPr>
          <p:cNvSpPr>
            <a:spLocks noGrp="1"/>
          </p:cNvSpPr>
          <p:nvPr>
            <p:ph type="body" idx="1"/>
          </p:nvPr>
        </p:nvSpPr>
        <p:spPr>
          <a:xfrm>
            <a:off x="838200" y="4022880"/>
            <a:ext cx="10515600" cy="555779"/>
          </a:xfrm>
        </p:spPr>
        <p:txBody>
          <a:bodyPr/>
          <a:lstStyle/>
          <a:p>
            <a:pPr algn="ctr"/>
            <a:r>
              <a:rPr lang="en-GB" dirty="0" err="1" smtClean="0"/>
              <a:t>Làm</a:t>
            </a:r>
            <a:r>
              <a:rPr lang="en-GB" dirty="0" smtClean="0"/>
              <a:t> </a:t>
            </a:r>
            <a:r>
              <a:rPr lang="en-GB" dirty="0" err="1" smtClean="0"/>
              <a:t>việc</a:t>
            </a:r>
            <a:r>
              <a:rPr lang="en-GB" dirty="0" smtClean="0"/>
              <a:t> </a:t>
            </a:r>
            <a:r>
              <a:rPr lang="en-GB" dirty="0" err="1" smtClean="0"/>
              <a:t>nhóm</a:t>
            </a:r>
            <a:endParaRPr lang="en-GB" dirty="0"/>
          </a:p>
        </p:txBody>
      </p:sp>
    </p:spTree>
    <p:extLst>
      <p:ext uri="{BB962C8B-B14F-4D97-AF65-F5344CB8AC3E}">
        <p14:creationId xmlns:p14="http://schemas.microsoft.com/office/powerpoint/2010/main" val="191285832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Title 1"/>
          <p:cNvSpPr>
            <a:spLocks noGrp="1"/>
          </p:cNvSpPr>
          <p:nvPr>
            <p:ph type="title"/>
          </p:nvPr>
        </p:nvSpPr>
        <p:spPr/>
        <p:txBody>
          <a:bodyPr/>
          <a:lstStyle/>
          <a:p>
            <a:r>
              <a:rPr lang="en-US" b="1" dirty="0" err="1" smtClean="0"/>
              <a:t>Làm</a:t>
            </a:r>
            <a:r>
              <a:rPr lang="en-US" b="1" dirty="0" smtClean="0"/>
              <a:t> </a:t>
            </a:r>
            <a:r>
              <a:rPr lang="en-US" b="1" dirty="0" err="1" smtClean="0"/>
              <a:t>việc</a:t>
            </a:r>
            <a:r>
              <a:rPr lang="en-US" b="1" dirty="0" smtClean="0"/>
              <a:t> </a:t>
            </a:r>
            <a:r>
              <a:rPr lang="en-US" b="1" dirty="0" err="1" smtClean="0"/>
              <a:t>nhóm</a:t>
            </a:r>
            <a:endParaRPr lang="en-US" b="1" dirty="0"/>
          </a:p>
        </p:txBody>
      </p:sp>
      <p:sp>
        <p:nvSpPr>
          <p:cNvPr id="25603" name="Content Placeholder 2"/>
          <p:cNvSpPr>
            <a:spLocks noGrp="1"/>
          </p:cNvSpPr>
          <p:nvPr>
            <p:ph idx="1"/>
          </p:nvPr>
        </p:nvSpPr>
        <p:spPr/>
        <p:txBody>
          <a:bodyPr>
            <a:normAutofit/>
          </a:bodyPr>
          <a:lstStyle/>
          <a:p>
            <a:pPr algn="just">
              <a:lnSpc>
                <a:spcPct val="150000"/>
              </a:lnSpc>
            </a:pPr>
            <a:r>
              <a:rPr lang="en-US" sz="3200" dirty="0" err="1" smtClean="0"/>
              <a:t>Hướng</a:t>
            </a:r>
            <a:r>
              <a:rPr lang="en-US" sz="3200" dirty="0" smtClean="0"/>
              <a:t> </a:t>
            </a:r>
            <a:r>
              <a:rPr lang="en-US" sz="3200" dirty="0" err="1" smtClean="0"/>
              <a:t>dẫn</a:t>
            </a:r>
            <a:r>
              <a:rPr lang="en-US" sz="3200" dirty="0" smtClean="0"/>
              <a:t> </a:t>
            </a:r>
            <a:endParaRPr lang="en-US" sz="3200" dirty="0"/>
          </a:p>
          <a:p>
            <a:pPr lvl="1" algn="just">
              <a:lnSpc>
                <a:spcPct val="150000"/>
              </a:lnSpc>
            </a:pPr>
            <a:r>
              <a:rPr lang="en-US" sz="2800" dirty="0" err="1" smtClean="0"/>
              <a:t>Chọn</a:t>
            </a:r>
            <a:r>
              <a:rPr lang="en-US" sz="2800" dirty="0" smtClean="0"/>
              <a:t> </a:t>
            </a:r>
            <a:r>
              <a:rPr lang="en-US" sz="2800" dirty="0" err="1" smtClean="0"/>
              <a:t>một</a:t>
            </a:r>
            <a:r>
              <a:rPr lang="en-US" sz="2800" dirty="0" smtClean="0"/>
              <a:t> </a:t>
            </a:r>
            <a:r>
              <a:rPr lang="en-US" sz="2800" dirty="0" err="1" smtClean="0"/>
              <a:t>người</a:t>
            </a:r>
            <a:r>
              <a:rPr lang="en-US" sz="2800" dirty="0" smtClean="0"/>
              <a:t> </a:t>
            </a:r>
            <a:r>
              <a:rPr lang="en-US" sz="2800" dirty="0" err="1" smtClean="0"/>
              <a:t>chịu</a:t>
            </a:r>
            <a:r>
              <a:rPr lang="en-US" sz="2800" dirty="0" smtClean="0"/>
              <a:t> </a:t>
            </a:r>
            <a:r>
              <a:rPr lang="en-US" sz="2800" dirty="0" err="1" smtClean="0"/>
              <a:t>trách</a:t>
            </a:r>
            <a:r>
              <a:rPr lang="en-US" sz="2800" dirty="0" smtClean="0"/>
              <a:t> </a:t>
            </a:r>
            <a:r>
              <a:rPr lang="en-US" sz="2800" dirty="0" err="1" smtClean="0"/>
              <a:t>nhiệm</a:t>
            </a:r>
            <a:r>
              <a:rPr lang="en-US" sz="2800" dirty="0" smtClean="0"/>
              <a:t> </a:t>
            </a:r>
            <a:r>
              <a:rPr lang="en-US" sz="2800" dirty="0" err="1" smtClean="0"/>
              <a:t>ghi</a:t>
            </a:r>
            <a:r>
              <a:rPr lang="en-US" sz="2800" dirty="0" smtClean="0"/>
              <a:t> </a:t>
            </a:r>
            <a:r>
              <a:rPr lang="en-US" sz="2800" dirty="0" err="1" smtClean="0"/>
              <a:t>chu</a:t>
            </a:r>
            <a:r>
              <a:rPr lang="en-US" sz="2800" dirty="0" smtClean="0"/>
              <a:t>́ </a:t>
            </a:r>
            <a:endParaRPr lang="en-US" sz="2800" dirty="0"/>
          </a:p>
          <a:p>
            <a:pPr lvl="1" algn="just">
              <a:lnSpc>
                <a:spcPct val="150000"/>
              </a:lnSpc>
            </a:pPr>
            <a:r>
              <a:rPr lang="en-US" sz="2800" dirty="0" err="1" smtClean="0"/>
              <a:t>Trên</a:t>
            </a:r>
            <a:r>
              <a:rPr lang="en-US" sz="2800" dirty="0" smtClean="0"/>
              <a:t> </a:t>
            </a:r>
            <a:r>
              <a:rPr lang="en-US" sz="2800" dirty="0" err="1" smtClean="0"/>
              <a:t>giấy</a:t>
            </a:r>
            <a:r>
              <a:rPr lang="en-US" sz="2800" dirty="0" smtClean="0"/>
              <a:t> </a:t>
            </a:r>
            <a:r>
              <a:rPr lang="en-US" sz="2800" dirty="0" err="1" smtClean="0"/>
              <a:t>lật</a:t>
            </a:r>
            <a:r>
              <a:rPr lang="en-US" sz="2800" dirty="0" smtClean="0"/>
              <a:t>, </a:t>
            </a:r>
            <a:r>
              <a:rPr lang="en-US" sz="2800" dirty="0" err="1" smtClean="0"/>
              <a:t>tạo</a:t>
            </a:r>
            <a:r>
              <a:rPr lang="en-US" sz="2800" dirty="0" smtClean="0"/>
              <a:t> </a:t>
            </a:r>
            <a:r>
              <a:rPr lang="en-US" sz="2800" dirty="0" err="1" smtClean="0"/>
              <a:t>một</a:t>
            </a:r>
            <a:r>
              <a:rPr lang="en-US" sz="2800" dirty="0" smtClean="0"/>
              <a:t> </a:t>
            </a:r>
            <a:r>
              <a:rPr lang="en-US" sz="2800" dirty="0" err="1" smtClean="0"/>
              <a:t>bảng</a:t>
            </a:r>
            <a:r>
              <a:rPr lang="en-US" sz="2800" dirty="0" smtClean="0"/>
              <a:t> </a:t>
            </a:r>
            <a:r>
              <a:rPr lang="en-US" sz="2800" dirty="0" err="1" smtClean="0"/>
              <a:t>khung</a:t>
            </a:r>
            <a:endParaRPr lang="en-US" sz="2800" dirty="0" smtClean="0"/>
          </a:p>
          <a:p>
            <a:pPr lvl="1" algn="just">
              <a:lnSpc>
                <a:spcPct val="150000"/>
              </a:lnSpc>
            </a:pPr>
            <a:r>
              <a:rPr lang="en-US" sz="2800" dirty="0" err="1" smtClean="0"/>
              <a:t>Động</a:t>
            </a:r>
            <a:r>
              <a:rPr lang="en-US" sz="2800" dirty="0" smtClean="0"/>
              <a:t> </a:t>
            </a:r>
            <a:r>
              <a:rPr lang="en-US" sz="2800" dirty="0" err="1" smtClean="0"/>
              <a:t>não</a:t>
            </a:r>
            <a:r>
              <a:rPr lang="en-US" sz="2800" dirty="0" smtClean="0"/>
              <a:t> 3 </a:t>
            </a:r>
            <a:r>
              <a:rPr lang="en-US" sz="2800" dirty="0" err="1" smtClean="0"/>
              <a:t>quyết</a:t>
            </a:r>
            <a:r>
              <a:rPr lang="en-US" sz="2800" dirty="0" smtClean="0"/>
              <a:t> </a:t>
            </a:r>
            <a:r>
              <a:rPr lang="en-US" sz="2800" dirty="0" err="1" smtClean="0"/>
              <a:t>định</a:t>
            </a:r>
            <a:r>
              <a:rPr lang="en-US" sz="2800" dirty="0" smtClean="0"/>
              <a:t> </a:t>
            </a:r>
            <a:r>
              <a:rPr lang="en-US" sz="2800" dirty="0" err="1" smtClean="0"/>
              <a:t>hoặc</a:t>
            </a:r>
            <a:r>
              <a:rPr lang="en-US" sz="2800" dirty="0" smtClean="0"/>
              <a:t> </a:t>
            </a:r>
            <a:r>
              <a:rPr lang="en-US" sz="2800" dirty="0" err="1" smtClean="0"/>
              <a:t>câu</a:t>
            </a:r>
            <a:r>
              <a:rPr lang="en-US" sz="2800" dirty="0" smtClean="0"/>
              <a:t> </a:t>
            </a:r>
            <a:r>
              <a:rPr lang="en-US" sz="2800" dirty="0" err="1" smtClean="0"/>
              <a:t>hỏi</a:t>
            </a:r>
            <a:r>
              <a:rPr lang="en-US" sz="2800" dirty="0" smtClean="0"/>
              <a:t> </a:t>
            </a:r>
            <a:r>
              <a:rPr lang="en-US" sz="2800" dirty="0" err="1" smtClean="0"/>
              <a:t>trên</a:t>
            </a:r>
            <a:r>
              <a:rPr lang="en-US" sz="2800" dirty="0" smtClean="0"/>
              <a:t> </a:t>
            </a:r>
            <a:r>
              <a:rPr lang="en-US" sz="2800" dirty="0" err="1" smtClean="0"/>
              <a:t>cột</a:t>
            </a:r>
            <a:r>
              <a:rPr lang="en-US" sz="2800" dirty="0" smtClean="0"/>
              <a:t> 1&amp;2</a:t>
            </a:r>
          </a:p>
          <a:p>
            <a:pPr lvl="1" algn="just">
              <a:lnSpc>
                <a:spcPct val="150000"/>
              </a:lnSpc>
            </a:pPr>
            <a:r>
              <a:rPr lang="en-US" sz="2800" dirty="0" err="1" smtClean="0"/>
              <a:t>Hoàn</a:t>
            </a:r>
            <a:r>
              <a:rPr lang="en-US" sz="2800" dirty="0" smtClean="0"/>
              <a:t> </a:t>
            </a:r>
            <a:r>
              <a:rPr lang="en-US" sz="2800" dirty="0" err="1" smtClean="0"/>
              <a:t>thành</a:t>
            </a:r>
            <a:r>
              <a:rPr lang="en-US" sz="2800" dirty="0" smtClean="0"/>
              <a:t> </a:t>
            </a:r>
            <a:r>
              <a:rPr lang="en-US" sz="2800" dirty="0" err="1" smtClean="0"/>
              <a:t>các</a:t>
            </a:r>
            <a:r>
              <a:rPr lang="en-US" sz="2800" dirty="0" smtClean="0"/>
              <a:t> </a:t>
            </a:r>
            <a:r>
              <a:rPr lang="en-US" sz="2800" dirty="0" err="1" smtClean="0"/>
              <a:t>cột</a:t>
            </a:r>
            <a:r>
              <a:rPr lang="en-US" sz="2800" dirty="0" smtClean="0"/>
              <a:t> </a:t>
            </a:r>
            <a:r>
              <a:rPr lang="en-US" sz="2800" dirty="0" err="1" smtClean="0"/>
              <a:t>còn</a:t>
            </a:r>
            <a:r>
              <a:rPr lang="en-US" sz="2800" dirty="0" smtClean="0"/>
              <a:t> </a:t>
            </a:r>
            <a:r>
              <a:rPr lang="en-US" sz="2800" dirty="0" err="1" smtClean="0"/>
              <a:t>lại</a:t>
            </a:r>
            <a:endParaRPr lang="en-US" sz="2800" dirty="0" smtClean="0"/>
          </a:p>
          <a:p>
            <a:pPr lvl="1" algn="just">
              <a:lnSpc>
                <a:spcPct val="150000"/>
              </a:lnSpc>
            </a:pPr>
            <a:r>
              <a:rPr lang="en-US" sz="2800" dirty="0" err="1" smtClean="0"/>
              <a:t>Thời</a:t>
            </a:r>
            <a:r>
              <a:rPr lang="en-US" sz="2800" dirty="0" smtClean="0"/>
              <a:t> </a:t>
            </a:r>
            <a:r>
              <a:rPr lang="en-US" sz="2800" dirty="0" err="1" smtClean="0"/>
              <a:t>gian</a:t>
            </a:r>
            <a:r>
              <a:rPr lang="en-US" sz="2800" dirty="0" smtClean="0"/>
              <a:t>: 1 </a:t>
            </a:r>
            <a:r>
              <a:rPr lang="en-US" sz="2800" dirty="0" err="1" smtClean="0"/>
              <a:t>giơ</a:t>
            </a:r>
            <a:r>
              <a:rPr lang="en-US" sz="2800" dirty="0" smtClean="0"/>
              <a:t>̀ </a:t>
            </a:r>
          </a:p>
        </p:txBody>
      </p:sp>
    </p:spTree>
    <p:extLst>
      <p:ext uri="{BB962C8B-B14F-4D97-AF65-F5344CB8AC3E}">
        <p14:creationId xmlns:p14="http://schemas.microsoft.com/office/powerpoint/2010/main" val="15173090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Title 1"/>
          <p:cNvSpPr>
            <a:spLocks noGrp="1"/>
          </p:cNvSpPr>
          <p:nvPr>
            <p:ph type="title"/>
          </p:nvPr>
        </p:nvSpPr>
        <p:spPr/>
        <p:txBody>
          <a:bodyPr/>
          <a:lstStyle/>
          <a:p>
            <a:r>
              <a:rPr lang="en-US" b="1" dirty="0" err="1" smtClean="0"/>
              <a:t>Hoạt</a:t>
            </a:r>
            <a:r>
              <a:rPr lang="en-US" b="1" dirty="0" smtClean="0"/>
              <a:t> </a:t>
            </a:r>
            <a:r>
              <a:rPr lang="en-US" b="1" dirty="0" err="1" smtClean="0"/>
              <a:t>động</a:t>
            </a:r>
            <a:r>
              <a:rPr lang="en-US" b="1" dirty="0" smtClean="0"/>
              <a:t> </a:t>
            </a:r>
            <a:r>
              <a:rPr lang="en-US" b="1" dirty="0" err="1" smtClean="0"/>
              <a:t>nhóm</a:t>
            </a:r>
            <a:r>
              <a:rPr lang="en-US" b="1" dirty="0" smtClean="0"/>
              <a:t> </a:t>
            </a:r>
            <a:r>
              <a:rPr lang="en-US" b="1" dirty="0" err="1" smtClean="0"/>
              <a:t>nho</a:t>
            </a:r>
            <a:r>
              <a:rPr lang="en-US" b="1" dirty="0" smtClean="0"/>
              <a:t>̉ </a:t>
            </a:r>
            <a:r>
              <a:rPr lang="en-US" b="1" dirty="0"/>
              <a:t>– </a:t>
            </a:r>
            <a:r>
              <a:rPr lang="en-US" b="1" dirty="0" err="1" smtClean="0"/>
              <a:t>báo</a:t>
            </a:r>
            <a:r>
              <a:rPr lang="en-US" b="1" dirty="0" smtClean="0"/>
              <a:t> </a:t>
            </a:r>
            <a:r>
              <a:rPr lang="en-US" b="1" dirty="0" err="1" smtClean="0"/>
              <a:t>cáo</a:t>
            </a:r>
            <a:r>
              <a:rPr lang="en-US" b="1" dirty="0" smtClean="0"/>
              <a:t> </a:t>
            </a:r>
            <a:r>
              <a:rPr lang="en-US" b="1" dirty="0" err="1" smtClean="0"/>
              <a:t>lại</a:t>
            </a:r>
            <a:endParaRPr lang="en-US" b="1" dirty="0"/>
          </a:p>
        </p:txBody>
      </p:sp>
      <p:sp>
        <p:nvSpPr>
          <p:cNvPr id="155650" name="Content Placeholder 2"/>
          <p:cNvSpPr>
            <a:spLocks noGrp="1"/>
          </p:cNvSpPr>
          <p:nvPr>
            <p:ph idx="1"/>
          </p:nvPr>
        </p:nvSpPr>
        <p:spPr/>
        <p:txBody>
          <a:bodyPr>
            <a:normAutofit/>
          </a:bodyPr>
          <a:lstStyle/>
          <a:p>
            <a:pPr>
              <a:lnSpc>
                <a:spcPct val="150000"/>
              </a:lnSpc>
            </a:pPr>
            <a:r>
              <a:rPr lang="en-US" sz="3200" dirty="0" err="1" smtClean="0"/>
              <a:t>Mỗi</a:t>
            </a:r>
            <a:r>
              <a:rPr lang="en-US" sz="3200" dirty="0" smtClean="0"/>
              <a:t> </a:t>
            </a:r>
            <a:r>
              <a:rPr lang="en-US" sz="3200" dirty="0" err="1" smtClean="0"/>
              <a:t>nhóm</a:t>
            </a:r>
            <a:r>
              <a:rPr lang="en-US" sz="3200" dirty="0" smtClean="0"/>
              <a:t> sẽ có 10 </a:t>
            </a:r>
            <a:r>
              <a:rPr lang="en-US" sz="3200" dirty="0" err="1" smtClean="0"/>
              <a:t>phút</a:t>
            </a:r>
            <a:r>
              <a:rPr lang="en-US" sz="3200" dirty="0" smtClean="0"/>
              <a:t> </a:t>
            </a:r>
            <a:r>
              <a:rPr lang="en-US" sz="3200" dirty="0" err="1" smtClean="0"/>
              <a:t>đê</a:t>
            </a:r>
            <a:r>
              <a:rPr lang="en-US" sz="3200" dirty="0" smtClean="0"/>
              <a:t>̉ </a:t>
            </a:r>
            <a:r>
              <a:rPr lang="en-US" sz="3200" dirty="0" err="1" smtClean="0"/>
              <a:t>trình</a:t>
            </a:r>
            <a:r>
              <a:rPr lang="en-US" sz="3200" dirty="0" smtClean="0"/>
              <a:t> </a:t>
            </a:r>
            <a:r>
              <a:rPr lang="en-US" sz="3200" dirty="0" err="1" smtClean="0"/>
              <a:t>bày</a:t>
            </a:r>
            <a:r>
              <a:rPr lang="en-US" sz="3200" dirty="0" smtClean="0"/>
              <a:t> </a:t>
            </a:r>
            <a:r>
              <a:rPr lang="en-US" sz="3200" dirty="0" err="1" smtClean="0"/>
              <a:t>bảng</a:t>
            </a:r>
            <a:r>
              <a:rPr lang="en-US" sz="3200" dirty="0" smtClean="0"/>
              <a:t> </a:t>
            </a:r>
            <a:r>
              <a:rPr lang="en-US" sz="3200" dirty="0" err="1" smtClean="0"/>
              <a:t>đa</a:t>
            </a:r>
            <a:r>
              <a:rPr lang="en-US" sz="3200" dirty="0" smtClean="0"/>
              <a:t>̃ </a:t>
            </a:r>
            <a:r>
              <a:rPr lang="en-US" sz="3200" dirty="0" err="1" smtClean="0"/>
              <a:t>hoàn</a:t>
            </a:r>
            <a:r>
              <a:rPr lang="en-US" sz="3200" dirty="0" smtClean="0"/>
              <a:t> </a:t>
            </a:r>
            <a:r>
              <a:rPr lang="en-US" sz="3200" dirty="0" err="1" smtClean="0"/>
              <a:t>chỉnh</a:t>
            </a:r>
            <a:endParaRPr lang="en-US" sz="3200" dirty="0"/>
          </a:p>
          <a:p>
            <a:pPr>
              <a:lnSpc>
                <a:spcPct val="150000"/>
              </a:lnSpc>
            </a:pPr>
            <a:r>
              <a:rPr lang="en-US" sz="3200" dirty="0" err="1" smtClean="0"/>
              <a:t>Thảo</a:t>
            </a:r>
            <a:r>
              <a:rPr lang="en-US" sz="3200" dirty="0" smtClean="0"/>
              <a:t> </a:t>
            </a:r>
            <a:r>
              <a:rPr lang="en-US" sz="3200" dirty="0" err="1" smtClean="0"/>
              <a:t>luận</a:t>
            </a:r>
            <a:r>
              <a:rPr lang="en-US" sz="3200" dirty="0" smtClean="0"/>
              <a:t> </a:t>
            </a:r>
            <a:r>
              <a:rPr lang="en-US" sz="3200" dirty="0" err="1" smtClean="0"/>
              <a:t>nhóm</a:t>
            </a:r>
            <a:r>
              <a:rPr lang="en-US" sz="3200" dirty="0" smtClean="0"/>
              <a:t>  </a:t>
            </a:r>
            <a:endParaRPr lang="en-US" sz="3200" dirty="0"/>
          </a:p>
          <a:p>
            <a:pPr lvl="1">
              <a:lnSpc>
                <a:spcPct val="150000"/>
              </a:lnSpc>
            </a:pPr>
            <a:r>
              <a:rPr lang="en-US" sz="2800" dirty="0" smtClean="0"/>
              <a:t>Có </a:t>
            </a:r>
            <a:r>
              <a:rPr lang="en-US" sz="2800" dirty="0" err="1" smtClean="0"/>
              <a:t>những</a:t>
            </a:r>
            <a:r>
              <a:rPr lang="en-US" sz="2800" dirty="0" smtClean="0"/>
              <a:t> </a:t>
            </a:r>
            <a:r>
              <a:rPr lang="en-US" sz="2800" dirty="0" err="1" smtClean="0"/>
              <a:t>nguồn</a:t>
            </a:r>
            <a:r>
              <a:rPr lang="en-US" sz="2800" dirty="0" smtClean="0"/>
              <a:t> </a:t>
            </a:r>
            <a:r>
              <a:rPr lang="en-US" sz="2800" dirty="0" err="1" smtClean="0"/>
              <a:t>dư</a:t>
            </a:r>
            <a:r>
              <a:rPr lang="en-US" sz="2800" dirty="0" smtClean="0"/>
              <a:t>̃ </a:t>
            </a:r>
            <a:r>
              <a:rPr lang="en-US" sz="2800" dirty="0" err="1" smtClean="0"/>
              <a:t>liệu</a:t>
            </a:r>
            <a:r>
              <a:rPr lang="en-US" sz="2800" dirty="0" smtClean="0"/>
              <a:t> </a:t>
            </a:r>
            <a:r>
              <a:rPr lang="en-US" sz="2800" dirty="0" err="1" smtClean="0"/>
              <a:t>khác</a:t>
            </a:r>
            <a:r>
              <a:rPr lang="en-US" sz="2800" dirty="0" smtClean="0"/>
              <a:t> </a:t>
            </a:r>
            <a:r>
              <a:rPr lang="en-US" sz="2800" dirty="0" err="1" smtClean="0"/>
              <a:t>nào</a:t>
            </a:r>
            <a:r>
              <a:rPr lang="en-US" sz="2800" dirty="0" smtClean="0"/>
              <a:t> </a:t>
            </a:r>
            <a:r>
              <a:rPr lang="en-US" sz="2800" dirty="0" err="1" smtClean="0"/>
              <a:t>đa</a:t>
            </a:r>
            <a:r>
              <a:rPr lang="en-US" sz="2800" dirty="0" smtClean="0"/>
              <a:t>̃ </a:t>
            </a:r>
            <a:r>
              <a:rPr lang="en-US" sz="2800" dirty="0" err="1" smtClean="0"/>
              <a:t>được</a:t>
            </a:r>
            <a:r>
              <a:rPr lang="en-US" sz="2800" dirty="0" smtClean="0"/>
              <a:t> </a:t>
            </a:r>
            <a:r>
              <a:rPr lang="en-US" sz="2800" dirty="0" err="1" smtClean="0"/>
              <a:t>sư</a:t>
            </a:r>
            <a:r>
              <a:rPr lang="en-US" sz="2800" dirty="0" smtClean="0"/>
              <a:t>̉ </a:t>
            </a:r>
            <a:r>
              <a:rPr lang="en-US" sz="2800" dirty="0" err="1" smtClean="0"/>
              <a:t>dụng</a:t>
            </a:r>
            <a:r>
              <a:rPr lang="en-US" sz="2800" dirty="0" smtClean="0"/>
              <a:t> </a:t>
            </a:r>
            <a:r>
              <a:rPr lang="en-US" sz="2800" dirty="0" err="1" smtClean="0"/>
              <a:t>trong</a:t>
            </a:r>
            <a:r>
              <a:rPr lang="en-US" sz="2800" dirty="0" smtClean="0"/>
              <a:t> </a:t>
            </a:r>
            <a:r>
              <a:rPr lang="en-US" sz="2800" dirty="0" err="1" smtClean="0"/>
              <a:t>quyết</a:t>
            </a:r>
            <a:r>
              <a:rPr lang="en-US" sz="2800" dirty="0" smtClean="0"/>
              <a:t> </a:t>
            </a:r>
            <a:r>
              <a:rPr lang="en-US" sz="2800" dirty="0" err="1" smtClean="0"/>
              <a:t>định</a:t>
            </a:r>
            <a:r>
              <a:rPr lang="en-US" sz="2800" dirty="0" smtClean="0"/>
              <a:t> </a:t>
            </a:r>
            <a:r>
              <a:rPr lang="en-US" sz="2800" dirty="0" err="1" smtClean="0"/>
              <a:t>này</a:t>
            </a:r>
            <a:r>
              <a:rPr lang="en-US" sz="2800" dirty="0" smtClean="0"/>
              <a:t>? </a:t>
            </a:r>
            <a:endParaRPr lang="en-US" sz="2800" dirty="0"/>
          </a:p>
          <a:p>
            <a:pPr lvl="1">
              <a:lnSpc>
                <a:spcPct val="150000"/>
              </a:lnSpc>
            </a:pPr>
            <a:r>
              <a:rPr lang="en-US" sz="2800" dirty="0" smtClean="0"/>
              <a:t>Có </a:t>
            </a:r>
            <a:r>
              <a:rPr lang="en-US" sz="2800" dirty="0" err="1" smtClean="0"/>
              <a:t>những</a:t>
            </a:r>
            <a:r>
              <a:rPr lang="en-US" sz="2800" dirty="0" smtClean="0"/>
              <a:t> </a:t>
            </a:r>
            <a:r>
              <a:rPr lang="en-US" sz="2800" dirty="0" err="1" smtClean="0"/>
              <a:t>bên</a:t>
            </a:r>
            <a:r>
              <a:rPr lang="en-US" sz="2800" dirty="0" smtClean="0"/>
              <a:t> </a:t>
            </a:r>
            <a:r>
              <a:rPr lang="en-US" sz="2800" dirty="0" err="1" smtClean="0"/>
              <a:t>liên</a:t>
            </a:r>
            <a:r>
              <a:rPr lang="en-US" sz="2800" dirty="0" smtClean="0"/>
              <a:t> </a:t>
            </a:r>
            <a:r>
              <a:rPr lang="en-US" sz="2800" dirty="0" err="1" smtClean="0"/>
              <a:t>quan</a:t>
            </a:r>
            <a:r>
              <a:rPr lang="en-US" sz="2800" dirty="0" smtClean="0"/>
              <a:t> </a:t>
            </a:r>
            <a:r>
              <a:rPr lang="en-US" sz="2800" dirty="0" err="1" smtClean="0"/>
              <a:t>khác</a:t>
            </a:r>
            <a:r>
              <a:rPr lang="en-US" sz="2800" dirty="0" smtClean="0"/>
              <a:t> </a:t>
            </a:r>
            <a:r>
              <a:rPr lang="en-US" sz="2800" dirty="0" err="1" smtClean="0"/>
              <a:t>cần</a:t>
            </a:r>
            <a:r>
              <a:rPr lang="en-US" sz="2800" dirty="0" smtClean="0"/>
              <a:t> </a:t>
            </a:r>
            <a:r>
              <a:rPr lang="en-US" sz="2800" dirty="0" err="1" smtClean="0"/>
              <a:t>được</a:t>
            </a:r>
            <a:r>
              <a:rPr lang="en-US" sz="2800" dirty="0" smtClean="0"/>
              <a:t> </a:t>
            </a:r>
            <a:r>
              <a:rPr lang="en-US" sz="2800" dirty="0" err="1" smtClean="0"/>
              <a:t>xem</a:t>
            </a:r>
            <a:r>
              <a:rPr lang="en-US" sz="2800" dirty="0" smtClean="0"/>
              <a:t> </a:t>
            </a:r>
            <a:r>
              <a:rPr lang="en-US" sz="2800" dirty="0" err="1" smtClean="0"/>
              <a:t>xét</a:t>
            </a:r>
            <a:r>
              <a:rPr lang="en-US" sz="2800" dirty="0" smtClean="0"/>
              <a:t> </a:t>
            </a:r>
            <a:r>
              <a:rPr lang="en-US" sz="2800" dirty="0" err="1" smtClean="0"/>
              <a:t>không</a:t>
            </a:r>
            <a:r>
              <a:rPr lang="en-US" sz="2800" dirty="0" smtClean="0"/>
              <a:t>? (10 </a:t>
            </a:r>
            <a:r>
              <a:rPr lang="en-US" sz="2800" dirty="0" err="1" smtClean="0"/>
              <a:t>phút</a:t>
            </a:r>
            <a:r>
              <a:rPr lang="en-US" sz="2800" dirty="0" smtClean="0"/>
              <a:t>)</a:t>
            </a:r>
            <a:endParaRPr lang="en-US" sz="2800" dirty="0"/>
          </a:p>
        </p:txBody>
      </p:sp>
    </p:spTree>
    <p:extLst>
      <p:ext uri="{BB962C8B-B14F-4D97-AF65-F5344CB8AC3E}">
        <p14:creationId xmlns:p14="http://schemas.microsoft.com/office/powerpoint/2010/main" val="32911893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647095" y="1139947"/>
            <a:ext cx="9144000" cy="2900518"/>
          </a:xfrm>
        </p:spPr>
        <p:txBody>
          <a:bodyPr vert="horz" lIns="91440" tIns="45720" rIns="91440" bIns="45720" rtlCol="0" anchor="b">
            <a:normAutofit/>
          </a:bodyPr>
          <a:lstStyle/>
          <a:p>
            <a:pPr algn="ctr"/>
            <a:r>
              <a:rPr lang="en-US" sz="4800" b="1" dirty="0" err="1" smtClean="0"/>
              <a:t>Xác</a:t>
            </a:r>
            <a:r>
              <a:rPr lang="en-US" sz="4800" b="1" dirty="0" smtClean="0"/>
              <a:t> </a:t>
            </a:r>
            <a:r>
              <a:rPr lang="en-US" sz="4800" b="1" dirty="0" err="1" smtClean="0"/>
              <a:t>định</a:t>
            </a:r>
            <a:r>
              <a:rPr lang="en-US" sz="4800" b="1" dirty="0" smtClean="0"/>
              <a:t> </a:t>
            </a:r>
            <a:r>
              <a:rPr lang="en-US" sz="4800" b="1" dirty="0" err="1" smtClean="0"/>
              <a:t>nhu</a:t>
            </a:r>
            <a:r>
              <a:rPr lang="en-US" sz="4800" b="1" dirty="0" smtClean="0"/>
              <a:t> </a:t>
            </a:r>
            <a:r>
              <a:rPr lang="en-US" sz="4800" b="1" dirty="0" err="1" smtClean="0"/>
              <a:t>cầu</a:t>
            </a:r>
            <a:r>
              <a:rPr lang="en-US" sz="4800" b="1" dirty="0" smtClean="0"/>
              <a:t> </a:t>
            </a:r>
            <a:br>
              <a:rPr lang="en-US" sz="4800" b="1" dirty="0" smtClean="0"/>
            </a:br>
            <a:r>
              <a:rPr lang="en-US" sz="4800" b="1" dirty="0" err="1" smtClean="0"/>
              <a:t>nâng</a:t>
            </a:r>
            <a:r>
              <a:rPr lang="en-US" sz="4800" b="1" dirty="0" smtClean="0"/>
              <a:t> </a:t>
            </a:r>
            <a:r>
              <a:rPr lang="en-US" sz="4800" b="1" dirty="0" err="1" smtClean="0"/>
              <a:t>cao</a:t>
            </a:r>
            <a:r>
              <a:rPr lang="en-US" sz="4800" b="1" dirty="0" smtClean="0"/>
              <a:t> </a:t>
            </a:r>
            <a:r>
              <a:rPr lang="en-US" sz="4800" b="1" dirty="0" err="1" smtClean="0"/>
              <a:t>năng</a:t>
            </a:r>
            <a:r>
              <a:rPr lang="en-US" sz="4800" b="1" dirty="0" smtClean="0"/>
              <a:t> </a:t>
            </a:r>
            <a:r>
              <a:rPr lang="en-US" sz="4800" b="1" dirty="0" err="1" smtClean="0"/>
              <a:t>lực</a:t>
            </a:r>
            <a:endParaRPr lang="en-US" sz="4800" b="1" dirty="0">
              <a:solidFill>
                <a:srgbClr val="FFFFFF"/>
              </a:solidFill>
            </a:endParaRPr>
          </a:p>
        </p:txBody>
      </p:sp>
      <p:sp>
        <p:nvSpPr>
          <p:cNvPr id="6" name="Text Placeholder 5">
            <a:extLst>
              <a:ext uri="{FF2B5EF4-FFF2-40B4-BE49-F238E27FC236}">
                <a16:creationId xmlns:a16="http://schemas.microsoft.com/office/drawing/2014/main" id="{DF384D89-8664-4EBB-B9AB-B554C4D7490E}"/>
              </a:ext>
            </a:extLst>
          </p:cNvPr>
          <p:cNvSpPr>
            <a:spLocks noGrp="1"/>
          </p:cNvSpPr>
          <p:nvPr>
            <p:ph type="body" idx="1"/>
          </p:nvPr>
        </p:nvSpPr>
        <p:spPr>
          <a:xfrm>
            <a:off x="886326" y="3931737"/>
            <a:ext cx="10515600" cy="555779"/>
          </a:xfrm>
        </p:spPr>
        <p:txBody>
          <a:bodyPr/>
          <a:lstStyle/>
          <a:p>
            <a:pPr algn="ctr"/>
            <a:r>
              <a:rPr lang="en-US" dirty="0" err="1" smtClean="0">
                <a:solidFill>
                  <a:schemeClr val="tx1"/>
                </a:solidFill>
              </a:rPr>
              <a:t>Làm</a:t>
            </a:r>
            <a:r>
              <a:rPr lang="en-US" dirty="0" smtClean="0">
                <a:solidFill>
                  <a:schemeClr val="tx1"/>
                </a:solidFill>
              </a:rPr>
              <a:t> </a:t>
            </a:r>
            <a:r>
              <a:rPr lang="en-US" dirty="0" err="1" smtClean="0">
                <a:solidFill>
                  <a:schemeClr val="tx1"/>
                </a:solidFill>
              </a:rPr>
              <a:t>việc</a:t>
            </a:r>
            <a:r>
              <a:rPr lang="en-US" dirty="0" smtClean="0">
                <a:solidFill>
                  <a:schemeClr val="tx1"/>
                </a:solidFill>
              </a:rPr>
              <a:t> </a:t>
            </a:r>
            <a:r>
              <a:rPr lang="en-US" dirty="0" err="1" smtClean="0">
                <a:solidFill>
                  <a:schemeClr val="tx1"/>
                </a:solidFill>
              </a:rPr>
              <a:t>nhóm</a:t>
            </a:r>
            <a:r>
              <a:rPr lang="en-US" dirty="0" smtClean="0">
                <a:solidFill>
                  <a:schemeClr val="tx1"/>
                </a:solidFill>
              </a:rPr>
              <a:t>: </a:t>
            </a:r>
            <a:r>
              <a:rPr lang="en-US" dirty="0">
                <a:solidFill>
                  <a:schemeClr val="tx1"/>
                </a:solidFill>
              </a:rPr>
              <a:t>30 </a:t>
            </a:r>
            <a:r>
              <a:rPr lang="en-US" dirty="0" err="1" smtClean="0">
                <a:solidFill>
                  <a:schemeClr val="tx1"/>
                </a:solidFill>
              </a:rPr>
              <a:t>phút</a:t>
            </a:r>
            <a:endParaRPr lang="en-MY" dirty="0">
              <a:solidFill>
                <a:schemeClr val="tx1"/>
              </a:solidFill>
            </a:endParaRPr>
          </a:p>
        </p:txBody>
      </p:sp>
    </p:spTree>
    <p:extLst>
      <p:ext uri="{BB962C8B-B14F-4D97-AF65-F5344CB8AC3E}">
        <p14:creationId xmlns:p14="http://schemas.microsoft.com/office/powerpoint/2010/main" val="18532180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031C2EC-EA4C-414E-AD24-9D1C3A4323A6}"/>
              </a:ext>
            </a:extLst>
          </p:cNvPr>
          <p:cNvSpPr>
            <a:spLocks noGrp="1"/>
          </p:cNvSpPr>
          <p:nvPr>
            <p:ph type="title"/>
          </p:nvPr>
        </p:nvSpPr>
        <p:spPr>
          <a:xfrm>
            <a:off x="750277" y="0"/>
            <a:ext cx="10515600" cy="1325563"/>
          </a:xfrm>
        </p:spPr>
        <p:txBody>
          <a:bodyPr>
            <a:normAutofit/>
          </a:bodyPr>
          <a:lstStyle/>
          <a:p>
            <a:r>
              <a:rPr lang="en-US" sz="4000" b="1" dirty="0" err="1" smtClean="0"/>
              <a:t>Hướng</a:t>
            </a:r>
            <a:r>
              <a:rPr lang="en-US" sz="4000" b="1" dirty="0" smtClean="0"/>
              <a:t> </a:t>
            </a:r>
            <a:r>
              <a:rPr lang="en-US" sz="4000" b="1" dirty="0" err="1" smtClean="0"/>
              <a:t>dẫn</a:t>
            </a:r>
            <a:endParaRPr lang="en-GB" sz="4000" b="1" dirty="0"/>
          </a:p>
        </p:txBody>
      </p:sp>
      <p:sp>
        <p:nvSpPr>
          <p:cNvPr id="5" name="Content Placeholder 4">
            <a:extLst>
              <a:ext uri="{FF2B5EF4-FFF2-40B4-BE49-F238E27FC236}">
                <a16:creationId xmlns:a16="http://schemas.microsoft.com/office/drawing/2014/main" id="{9B00AD58-C3B4-4C90-97C1-31617B9D801A}"/>
              </a:ext>
            </a:extLst>
          </p:cNvPr>
          <p:cNvSpPr>
            <a:spLocks noGrp="1"/>
          </p:cNvSpPr>
          <p:nvPr>
            <p:ph idx="1"/>
          </p:nvPr>
        </p:nvSpPr>
        <p:spPr>
          <a:xfrm>
            <a:off x="838200" y="1160585"/>
            <a:ext cx="10515600" cy="5400636"/>
          </a:xfrm>
        </p:spPr>
        <p:txBody>
          <a:bodyPr>
            <a:normAutofit fontScale="92500" lnSpcReduction="10000"/>
          </a:bodyPr>
          <a:lstStyle/>
          <a:p>
            <a:r>
              <a:rPr lang="vi-VN" sz="3200" dirty="0">
                <a:latin typeface="Arial" pitchFamily="34" charset="0"/>
                <a:cs typeface="Arial" pitchFamily="34" charset="0"/>
              </a:rPr>
              <a:t>Tham khảo các </a:t>
            </a:r>
            <a:r>
              <a:rPr lang="en-US" sz="3200" dirty="0" err="1" smtClean="0">
                <a:latin typeface="Arial" pitchFamily="34" charset="0"/>
                <a:cs typeface="Arial" pitchFamily="34" charset="0"/>
              </a:rPr>
              <a:t>phần</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làm</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việc</a:t>
            </a:r>
            <a:r>
              <a:rPr lang="en-US" sz="3200" dirty="0" smtClean="0">
                <a:latin typeface="Arial" pitchFamily="34" charset="0"/>
                <a:cs typeface="Arial" pitchFamily="34" charset="0"/>
              </a:rPr>
              <a:t> </a:t>
            </a:r>
            <a:r>
              <a:rPr lang="vi-VN" sz="3200" dirty="0" smtClean="0">
                <a:latin typeface="Arial" pitchFamily="34" charset="0"/>
                <a:cs typeface="Arial" pitchFamily="34" charset="0"/>
              </a:rPr>
              <a:t>nhóm </a:t>
            </a:r>
            <a:r>
              <a:rPr lang="vi-VN" sz="3200" dirty="0">
                <a:latin typeface="Arial" pitchFamily="34" charset="0"/>
                <a:cs typeface="Arial" pitchFamily="34" charset="0"/>
              </a:rPr>
              <a:t>trước </a:t>
            </a:r>
            <a:r>
              <a:rPr lang="en-US" sz="3200" dirty="0" err="1" smtClean="0">
                <a:latin typeface="Arial" pitchFamily="34" charset="0"/>
                <a:cs typeface="Arial" pitchFamily="34" charset="0"/>
              </a:rPr>
              <a:t>đo</a:t>
            </a:r>
            <a:r>
              <a:rPr lang="en-US" sz="3200" dirty="0" smtClean="0">
                <a:latin typeface="Arial" pitchFamily="34" charset="0"/>
                <a:cs typeface="Arial" pitchFamily="34" charset="0"/>
              </a:rPr>
              <a:t>́ </a:t>
            </a:r>
            <a:r>
              <a:rPr lang="vi-VN" sz="3200" dirty="0" smtClean="0">
                <a:latin typeface="Arial" pitchFamily="34" charset="0"/>
                <a:cs typeface="Arial" pitchFamily="34" charset="0"/>
              </a:rPr>
              <a:t>(2 </a:t>
            </a:r>
            <a:r>
              <a:rPr lang="vi-VN" sz="3200" dirty="0">
                <a:latin typeface="Arial" pitchFamily="34" charset="0"/>
                <a:cs typeface="Arial" pitchFamily="34" charset="0"/>
              </a:rPr>
              <a:t>lĩnh </a:t>
            </a:r>
            <a:r>
              <a:rPr lang="vi-VN" sz="3200" dirty="0" smtClean="0">
                <a:latin typeface="Arial" pitchFamily="34" charset="0"/>
                <a:cs typeface="Arial" pitchFamily="34" charset="0"/>
              </a:rPr>
              <a:t>vực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vê</a:t>
            </a:r>
            <a:r>
              <a:rPr lang="en-US" sz="3200" dirty="0" smtClean="0">
                <a:latin typeface="Arial" pitchFamily="34" charset="0"/>
                <a:cs typeface="Arial" pitchFamily="34" charset="0"/>
              </a:rPr>
              <a:t>̀</a:t>
            </a:r>
            <a:r>
              <a:rPr lang="vi-VN" sz="3200" dirty="0" smtClean="0">
                <a:latin typeface="Arial" pitchFamily="34" charset="0"/>
                <a:cs typeface="Arial" pitchFamily="34" charset="0"/>
              </a:rPr>
              <a:t> </a:t>
            </a:r>
            <a:r>
              <a:rPr lang="vi-VN" sz="3200" dirty="0">
                <a:latin typeface="Arial" pitchFamily="34" charset="0"/>
                <a:cs typeface="Arial" pitchFamily="34" charset="0"/>
              </a:rPr>
              <a:t>tăng cường thông tin chiến lược)</a:t>
            </a:r>
          </a:p>
          <a:p>
            <a:r>
              <a:rPr lang="vi-VN" sz="3200" dirty="0">
                <a:latin typeface="Arial" pitchFamily="34" charset="0"/>
                <a:cs typeface="Arial" pitchFamily="34" charset="0"/>
              </a:rPr>
              <a:t>Khi suy nghĩ về nhu cầu </a:t>
            </a:r>
            <a:r>
              <a:rPr lang="en-US" sz="3200" dirty="0" err="1" smtClean="0">
                <a:latin typeface="Arial" pitchFamily="34" charset="0"/>
                <a:cs typeface="Arial" pitchFamily="34" charset="0"/>
              </a:rPr>
              <a:t>nâng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cao</a:t>
            </a:r>
            <a:r>
              <a:rPr lang="en-US" sz="3200" dirty="0" smtClean="0">
                <a:latin typeface="Arial" pitchFamily="34" charset="0"/>
                <a:cs typeface="Arial" pitchFamily="34" charset="0"/>
              </a:rPr>
              <a:t> </a:t>
            </a:r>
            <a:r>
              <a:rPr lang="vi-VN" sz="3200" dirty="0" smtClean="0">
                <a:latin typeface="Arial" pitchFamily="34" charset="0"/>
                <a:cs typeface="Arial" pitchFamily="34" charset="0"/>
              </a:rPr>
              <a:t>năng </a:t>
            </a:r>
            <a:r>
              <a:rPr lang="vi-VN" sz="3200" dirty="0">
                <a:latin typeface="Arial" pitchFamily="34" charset="0"/>
                <a:cs typeface="Arial" pitchFamily="34" charset="0"/>
              </a:rPr>
              <a:t>lực, hãy xem xét </a:t>
            </a:r>
            <a:r>
              <a:rPr lang="en-US" sz="3200" dirty="0" err="1" smtClean="0">
                <a:latin typeface="Arial" pitchFamily="34" charset="0"/>
                <a:cs typeface="Arial" pitchFamily="34" charset="0"/>
              </a:rPr>
              <a:t>việc</a:t>
            </a:r>
            <a:r>
              <a:rPr lang="en-US" sz="3200" dirty="0" smtClean="0">
                <a:latin typeface="Arial" pitchFamily="34" charset="0"/>
                <a:cs typeface="Arial" pitchFamily="34" charset="0"/>
              </a:rPr>
              <a:t> </a:t>
            </a:r>
            <a:r>
              <a:rPr lang="vi-VN" sz="3200" dirty="0" smtClean="0">
                <a:latin typeface="Arial" pitchFamily="34" charset="0"/>
                <a:cs typeface="Arial" pitchFamily="34" charset="0"/>
              </a:rPr>
              <a:t>áp </a:t>
            </a:r>
            <a:r>
              <a:rPr lang="vi-VN" sz="3200" dirty="0">
                <a:latin typeface="Arial" pitchFamily="34" charset="0"/>
                <a:cs typeface="Arial" pitchFamily="34" charset="0"/>
              </a:rPr>
              <a:t>dụng </a:t>
            </a:r>
            <a:r>
              <a:rPr lang="en-US" sz="3200" dirty="0" err="1" smtClean="0">
                <a:latin typeface="Arial" pitchFamily="34" charset="0"/>
                <a:cs typeface="Arial" pitchFamily="34" charset="0"/>
              </a:rPr>
              <a:t>phối</a:t>
            </a:r>
            <a:r>
              <a:rPr lang="vi-VN" sz="3200" dirty="0" smtClean="0">
                <a:latin typeface="Arial" pitchFamily="34" charset="0"/>
                <a:cs typeface="Arial" pitchFamily="34" charset="0"/>
              </a:rPr>
              <a:t> </a:t>
            </a:r>
            <a:r>
              <a:rPr lang="vi-VN" sz="3200" dirty="0">
                <a:latin typeface="Arial" pitchFamily="34" charset="0"/>
                <a:cs typeface="Arial" pitchFamily="34" charset="0"/>
              </a:rPr>
              <a:t>hợp của:</a:t>
            </a:r>
          </a:p>
          <a:p>
            <a:pPr lvl="1"/>
            <a:r>
              <a:rPr lang="vi-VN" dirty="0">
                <a:latin typeface="Arial" pitchFamily="34" charset="0"/>
                <a:cs typeface="Arial" pitchFamily="34" charset="0"/>
              </a:rPr>
              <a:t>Đánh giá về </a:t>
            </a:r>
            <a:r>
              <a:rPr lang="en-US" dirty="0" err="1" smtClean="0">
                <a:latin typeface="Arial" pitchFamily="34" charset="0"/>
                <a:cs typeface="Arial" pitchFamily="34" charset="0"/>
              </a:rPr>
              <a:t>tính</a:t>
            </a:r>
            <a:r>
              <a:rPr lang="en-US" dirty="0" smtClean="0">
                <a:latin typeface="Arial" pitchFamily="34" charset="0"/>
                <a:cs typeface="Arial" pitchFamily="34" charset="0"/>
              </a:rPr>
              <a:t> </a:t>
            </a:r>
            <a:r>
              <a:rPr lang="en-US" dirty="0" err="1" smtClean="0">
                <a:latin typeface="Arial" pitchFamily="34" charset="0"/>
                <a:cs typeface="Arial" pitchFamily="34" charset="0"/>
              </a:rPr>
              <a:t>hữu</a:t>
            </a:r>
            <a:r>
              <a:rPr lang="en-US" dirty="0" smtClean="0">
                <a:latin typeface="Arial" pitchFamily="34" charset="0"/>
                <a:cs typeface="Arial" pitchFamily="34" charset="0"/>
              </a:rPr>
              <a:t> </a:t>
            </a:r>
            <a:r>
              <a:rPr lang="en-US" dirty="0" err="1" smtClean="0">
                <a:latin typeface="Arial" pitchFamily="34" charset="0"/>
                <a:cs typeface="Arial" pitchFamily="34" charset="0"/>
              </a:rPr>
              <a:t>dụng</a:t>
            </a:r>
            <a:r>
              <a:rPr lang="en-US" dirty="0" smtClean="0">
                <a:latin typeface="Arial" pitchFamily="34" charset="0"/>
                <a:cs typeface="Arial" pitchFamily="34" charset="0"/>
              </a:rPr>
              <a:t> </a:t>
            </a:r>
            <a:r>
              <a:rPr lang="en-US" dirty="0" err="1" smtClean="0">
                <a:latin typeface="Arial" pitchFamily="34" charset="0"/>
                <a:cs typeface="Arial" pitchFamily="34" charset="0"/>
              </a:rPr>
              <a:t>của</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dư</a:t>
            </a:r>
            <a:r>
              <a:rPr lang="en-US" dirty="0" smtClean="0">
                <a:latin typeface="Arial" pitchFamily="34" charset="0"/>
                <a:cs typeface="Arial" pitchFamily="34" charset="0"/>
              </a:rPr>
              <a:t>̃ </a:t>
            </a:r>
            <a:r>
              <a:rPr lang="en-US" dirty="0" err="1" smtClean="0">
                <a:latin typeface="Arial" pitchFamily="34" charset="0"/>
                <a:cs typeface="Arial" pitchFamily="34" charset="0"/>
              </a:rPr>
              <a:t>liệu</a:t>
            </a:r>
            <a:r>
              <a:rPr lang="en-US" dirty="0" smtClean="0">
                <a:latin typeface="Arial" pitchFamily="34" charset="0"/>
                <a:cs typeface="Arial" pitchFamily="34" charset="0"/>
              </a:rPr>
              <a:t> </a:t>
            </a:r>
            <a:r>
              <a:rPr lang="en-US" dirty="0" err="1" smtClean="0">
                <a:latin typeface="Arial" pitchFamily="34" charset="0"/>
                <a:cs typeface="Arial" pitchFamily="34" charset="0"/>
              </a:rPr>
              <a:t>hiện</a:t>
            </a:r>
            <a:r>
              <a:rPr lang="en-US" dirty="0" smtClean="0">
                <a:latin typeface="Arial" pitchFamily="34" charset="0"/>
                <a:cs typeface="Arial" pitchFamily="34" charset="0"/>
              </a:rPr>
              <a:t> có </a:t>
            </a:r>
            <a:endParaRPr lang="vi-VN" dirty="0">
              <a:latin typeface="Arial" pitchFamily="34" charset="0"/>
              <a:cs typeface="Arial" pitchFamily="34" charset="0"/>
            </a:endParaRPr>
          </a:p>
          <a:p>
            <a:pPr lvl="1"/>
            <a:r>
              <a:rPr lang="en-US" dirty="0" err="1" smtClean="0">
                <a:latin typeface="Arial" pitchFamily="34" charset="0"/>
                <a:cs typeface="Arial" pitchFamily="34" charset="0"/>
              </a:rPr>
              <a:t>Những</a:t>
            </a:r>
            <a:r>
              <a:rPr lang="en-US" dirty="0" smtClean="0">
                <a:latin typeface="Arial" pitchFamily="34" charset="0"/>
                <a:cs typeface="Arial" pitchFamily="34" charset="0"/>
              </a:rPr>
              <a:t> r</a:t>
            </a:r>
            <a:r>
              <a:rPr lang="vi-VN" dirty="0" smtClean="0">
                <a:latin typeface="Arial" pitchFamily="34" charset="0"/>
                <a:cs typeface="Arial" pitchFamily="34" charset="0"/>
              </a:rPr>
              <a:t>ào </a:t>
            </a:r>
            <a:r>
              <a:rPr lang="vi-VN" dirty="0">
                <a:latin typeface="Arial" pitchFamily="34" charset="0"/>
                <a:cs typeface="Arial" pitchFamily="34" charset="0"/>
              </a:rPr>
              <a:t>cản đối với việc sử dụng dữ liệu</a:t>
            </a:r>
          </a:p>
          <a:p>
            <a:pPr lvl="1"/>
            <a:r>
              <a:rPr lang="en-US" dirty="0" err="1" smtClean="0">
                <a:latin typeface="Arial" pitchFamily="34" charset="0"/>
                <a:cs typeface="Arial" pitchFamily="34" charset="0"/>
              </a:rPr>
              <a:t>Những</a:t>
            </a:r>
            <a:r>
              <a:rPr lang="en-US" dirty="0" smtClean="0">
                <a:latin typeface="Arial" pitchFamily="34" charset="0"/>
                <a:cs typeface="Arial" pitchFamily="34" charset="0"/>
              </a:rPr>
              <a:t> r</a:t>
            </a:r>
            <a:r>
              <a:rPr lang="vi-VN" dirty="0" smtClean="0">
                <a:latin typeface="Arial" pitchFamily="34" charset="0"/>
                <a:cs typeface="Arial" pitchFamily="34" charset="0"/>
              </a:rPr>
              <a:t>ào </a:t>
            </a:r>
            <a:r>
              <a:rPr lang="vi-VN" dirty="0">
                <a:latin typeface="Arial" pitchFamily="34" charset="0"/>
                <a:cs typeface="Arial" pitchFamily="34" charset="0"/>
              </a:rPr>
              <a:t>cản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vi-VN" dirty="0" smtClean="0">
                <a:latin typeface="Arial" pitchFamily="34" charset="0"/>
                <a:cs typeface="Arial" pitchFamily="34" charset="0"/>
              </a:rPr>
              <a:t>truyền </a:t>
            </a:r>
            <a:r>
              <a:rPr lang="vi-VN" dirty="0">
                <a:latin typeface="Arial" pitchFamily="34" charset="0"/>
                <a:cs typeface="Arial" pitchFamily="34" charset="0"/>
              </a:rPr>
              <a:t>đạt dữ liệu</a:t>
            </a:r>
          </a:p>
          <a:p>
            <a:pPr lvl="1"/>
            <a:r>
              <a:rPr lang="vi-VN" dirty="0">
                <a:latin typeface="Arial" pitchFamily="34" charset="0"/>
                <a:cs typeface="Arial" pitchFamily="34" charset="0"/>
              </a:rPr>
              <a:t>Xác định các sáng kiến </a:t>
            </a:r>
            <a:r>
              <a:rPr lang="en-US" dirty="0" err="1" smtClean="0">
                <a:latin typeface="Arial" pitchFamily="34" charset="0"/>
                <a:cs typeface="Arial" pitchFamily="34" charset="0"/>
              </a:rPr>
              <a:t>nâng</a:t>
            </a:r>
            <a:r>
              <a:rPr lang="en-US" dirty="0" smtClean="0">
                <a:latin typeface="Arial" pitchFamily="34" charset="0"/>
                <a:cs typeface="Arial" pitchFamily="34" charset="0"/>
              </a:rPr>
              <a:t> </a:t>
            </a:r>
            <a:r>
              <a:rPr lang="en-US" dirty="0" err="1" smtClean="0">
                <a:latin typeface="Arial" pitchFamily="34" charset="0"/>
                <a:cs typeface="Arial" pitchFamily="34" charset="0"/>
              </a:rPr>
              <a:t>cao</a:t>
            </a:r>
            <a:r>
              <a:rPr lang="en-US" dirty="0" smtClean="0">
                <a:latin typeface="Arial" pitchFamily="34" charset="0"/>
                <a:cs typeface="Arial" pitchFamily="34" charset="0"/>
              </a:rPr>
              <a:t> </a:t>
            </a:r>
            <a:r>
              <a:rPr lang="en-US" dirty="0" err="1" smtClean="0">
                <a:latin typeface="Arial" pitchFamily="34" charset="0"/>
                <a:cs typeface="Arial" pitchFamily="34" charset="0"/>
              </a:rPr>
              <a:t>năng</a:t>
            </a:r>
            <a:r>
              <a:rPr lang="vi-VN" dirty="0" smtClean="0">
                <a:latin typeface="Arial" pitchFamily="34" charset="0"/>
                <a:cs typeface="Arial" pitchFamily="34" charset="0"/>
              </a:rPr>
              <a:t> </a:t>
            </a:r>
            <a:r>
              <a:rPr lang="vi-VN" dirty="0">
                <a:latin typeface="Arial" pitchFamily="34" charset="0"/>
                <a:cs typeface="Arial" pitchFamily="34" charset="0"/>
              </a:rPr>
              <a:t>lực xung quanh các khái niệm sử dụng dữ liệu, sử dụng các công cụ, phân tích dữ liệu</a:t>
            </a:r>
          </a:p>
          <a:p>
            <a:pPr lvl="1"/>
            <a:r>
              <a:rPr lang="vi-VN" dirty="0">
                <a:latin typeface="Arial" pitchFamily="34" charset="0"/>
                <a:cs typeface="Arial" pitchFamily="34" charset="0"/>
              </a:rPr>
              <a:t>Ứng dụng công cụ</a:t>
            </a:r>
          </a:p>
          <a:p>
            <a:pPr lvl="1"/>
            <a:r>
              <a:rPr lang="vi-VN" dirty="0">
                <a:latin typeface="Arial" pitchFamily="34" charset="0"/>
                <a:cs typeface="Arial" pitchFamily="34" charset="0"/>
              </a:rPr>
              <a:t>Phát triển tổ chức (ví dụ: lãnh đạo, cải tiến hệ thống)</a:t>
            </a:r>
          </a:p>
          <a:p>
            <a:pPr lvl="1"/>
            <a:r>
              <a:rPr lang="vi-VN" dirty="0">
                <a:latin typeface="Arial" pitchFamily="34" charset="0"/>
                <a:cs typeface="Arial" pitchFamily="34" charset="0"/>
              </a:rPr>
              <a:t>Các nỗ lực hợp tác giữa những người sử dụng và </a:t>
            </a:r>
            <a:r>
              <a:rPr lang="en-US" dirty="0" err="1" smtClean="0">
                <a:latin typeface="Arial" pitchFamily="34" charset="0"/>
                <a:cs typeface="Arial" pitchFamily="34" charset="0"/>
              </a:rPr>
              <a:t>cung</a:t>
            </a:r>
            <a:r>
              <a:rPr lang="en-US" dirty="0" smtClean="0">
                <a:latin typeface="Arial" pitchFamily="34" charset="0"/>
                <a:cs typeface="Arial" pitchFamily="34" charset="0"/>
              </a:rPr>
              <a:t> </a:t>
            </a:r>
            <a:r>
              <a:rPr lang="en-US" dirty="0" err="1" smtClean="0">
                <a:latin typeface="Arial" pitchFamily="34" charset="0"/>
                <a:cs typeface="Arial" pitchFamily="34" charset="0"/>
              </a:rPr>
              <a:t>cấp</a:t>
            </a:r>
            <a:r>
              <a:rPr lang="en-US" dirty="0" smtClean="0">
                <a:latin typeface="Arial" pitchFamily="34" charset="0"/>
                <a:cs typeface="Arial" pitchFamily="34" charset="0"/>
              </a:rPr>
              <a:t> </a:t>
            </a:r>
            <a:r>
              <a:rPr lang="vi-VN" dirty="0" smtClean="0">
                <a:latin typeface="Arial" pitchFamily="34" charset="0"/>
                <a:cs typeface="Arial" pitchFamily="34" charset="0"/>
              </a:rPr>
              <a:t>dữ </a:t>
            </a:r>
            <a:r>
              <a:rPr lang="vi-VN" dirty="0">
                <a:latin typeface="Arial" pitchFamily="34" charset="0"/>
                <a:cs typeface="Arial" pitchFamily="34" charset="0"/>
              </a:rPr>
              <a:t>liệu</a:t>
            </a:r>
          </a:p>
          <a:p>
            <a:r>
              <a:rPr lang="vi-VN" sz="3200" dirty="0" smtClean="0">
                <a:latin typeface="Arial" pitchFamily="34" charset="0"/>
                <a:cs typeface="Arial" pitchFamily="34" charset="0"/>
              </a:rPr>
              <a:t>T</a:t>
            </a:r>
            <a:r>
              <a:rPr lang="en-US" sz="3200" dirty="0" err="1" smtClean="0">
                <a:latin typeface="Arial" pitchFamily="34" charset="0"/>
                <a:cs typeface="Arial" pitchFamily="34" charset="0"/>
              </a:rPr>
              <a:t>rình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bày</a:t>
            </a:r>
            <a:r>
              <a:rPr lang="en-US" sz="3200" dirty="0" smtClean="0">
                <a:latin typeface="Arial" pitchFamily="34" charset="0"/>
                <a:cs typeface="Arial" pitchFamily="34" charset="0"/>
              </a:rPr>
              <a:t> và </a:t>
            </a:r>
            <a:r>
              <a:rPr lang="en-US" sz="3200" dirty="0" err="1" smtClean="0">
                <a:latin typeface="Arial" pitchFamily="34" charset="0"/>
                <a:cs typeface="Arial" pitchFamily="34" charset="0"/>
              </a:rPr>
              <a:t>thảo</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luận</a:t>
            </a:r>
            <a:r>
              <a:rPr lang="en-US" sz="3200" dirty="0" smtClean="0">
                <a:latin typeface="Arial" pitchFamily="34" charset="0"/>
                <a:cs typeface="Arial" pitchFamily="34" charset="0"/>
              </a:rPr>
              <a:t> </a:t>
            </a:r>
            <a:r>
              <a:rPr lang="vi-VN" sz="3200" dirty="0" smtClean="0">
                <a:latin typeface="Arial" pitchFamily="34" charset="0"/>
                <a:cs typeface="Arial" pitchFamily="34" charset="0"/>
              </a:rPr>
              <a:t>toàn </a:t>
            </a:r>
            <a:r>
              <a:rPr lang="vi-VN" sz="3200" dirty="0">
                <a:latin typeface="Arial" pitchFamily="34" charset="0"/>
                <a:cs typeface="Arial" pitchFamily="34" charset="0"/>
              </a:rPr>
              <a:t>thể</a:t>
            </a:r>
          </a:p>
          <a:p>
            <a:r>
              <a:rPr lang="vi-VN" sz="3200" dirty="0">
                <a:latin typeface="Arial" pitchFamily="34" charset="0"/>
                <a:cs typeface="Arial" pitchFamily="34" charset="0"/>
              </a:rPr>
              <a:t>Thời gian: 45 </a:t>
            </a:r>
            <a:r>
              <a:rPr lang="vi-VN" sz="3200" dirty="0" smtClean="0">
                <a:latin typeface="Arial" pitchFamily="34" charset="0"/>
                <a:cs typeface="Arial" pitchFamily="34" charset="0"/>
              </a:rPr>
              <a:t>phút</a:t>
            </a:r>
            <a:endParaRPr lang="en-US" sz="3200" dirty="0" smtClean="0">
              <a:latin typeface="Arial" pitchFamily="34" charset="0"/>
              <a:cs typeface="Arial" pitchFamily="34" charset="0"/>
            </a:endParaRPr>
          </a:p>
        </p:txBody>
      </p:sp>
    </p:spTree>
    <p:extLst>
      <p:ext uri="{BB962C8B-B14F-4D97-AF65-F5344CB8AC3E}">
        <p14:creationId xmlns:p14="http://schemas.microsoft.com/office/powerpoint/2010/main" val="22098947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1806B1D9-FD29-4DE8-9AA8-935E2976EA37}"/>
              </a:ext>
            </a:extLst>
          </p:cNvPr>
          <p:cNvPicPr>
            <a:picLocks noChangeAspect="1"/>
          </p:cNvPicPr>
          <p:nvPr/>
        </p:nvPicPr>
        <p:blipFill rotWithShape="1">
          <a:blip r:embed="rId3">
            <a:alphaModFix amt="50000"/>
            <a:extLst/>
          </a:blip>
          <a:srcRect/>
          <a:stretch/>
        </p:blipFill>
        <p:spPr>
          <a:xfrm>
            <a:off x="0" y="0"/>
            <a:ext cx="12192000" cy="6858000"/>
          </a:xfrm>
          <a:prstGeom prst="rect">
            <a:avLst/>
          </a:prstGeom>
        </p:spPr>
      </p:pic>
      <p:sp>
        <p:nvSpPr>
          <p:cNvPr id="4" name="Title 3">
            <a:extLst>
              <a:ext uri="{FF2B5EF4-FFF2-40B4-BE49-F238E27FC236}">
                <a16:creationId xmlns:a16="http://schemas.microsoft.com/office/drawing/2014/main" id="{F351ED84-8ED1-454A-950D-D5014E8B8209}"/>
              </a:ext>
            </a:extLst>
          </p:cNvPr>
          <p:cNvSpPr>
            <a:spLocks noGrp="1"/>
          </p:cNvSpPr>
          <p:nvPr>
            <p:ph type="title"/>
          </p:nvPr>
        </p:nvSpPr>
        <p:spPr>
          <a:xfrm>
            <a:off x="1524000" y="1122362"/>
            <a:ext cx="9144000" cy="2663575"/>
          </a:xfrm>
        </p:spPr>
        <p:txBody>
          <a:bodyPr vert="horz" lIns="91440" tIns="45720" rIns="91440" bIns="45720" rtlCol="0" anchor="b">
            <a:normAutofit/>
          </a:bodyPr>
          <a:lstStyle/>
          <a:p>
            <a:pPr algn="ctr"/>
            <a:r>
              <a:rPr lang="en-US" dirty="0" err="1" smtClean="0">
                <a:solidFill>
                  <a:srgbClr val="FFFFFF"/>
                </a:solidFill>
              </a:rPr>
              <a:t>Kê</a:t>
            </a:r>
            <a:r>
              <a:rPr lang="en-US" dirty="0" smtClean="0">
                <a:solidFill>
                  <a:srgbClr val="FFFFFF"/>
                </a:solidFill>
              </a:rPr>
              <a:t>́ </a:t>
            </a:r>
            <a:r>
              <a:rPr lang="en-US" dirty="0" err="1" smtClean="0">
                <a:solidFill>
                  <a:srgbClr val="FFFFFF"/>
                </a:solidFill>
              </a:rPr>
              <a:t>hoạch</a:t>
            </a:r>
            <a:r>
              <a:rPr lang="en-US" dirty="0" smtClean="0">
                <a:solidFill>
                  <a:srgbClr val="FFFFFF"/>
                </a:solidFill>
              </a:rPr>
              <a:t> </a:t>
            </a:r>
            <a:r>
              <a:rPr lang="en-US" dirty="0" err="1" smtClean="0">
                <a:solidFill>
                  <a:srgbClr val="FFFFFF"/>
                </a:solidFill>
              </a:rPr>
              <a:t>hành</a:t>
            </a:r>
            <a:r>
              <a:rPr lang="en-US" dirty="0" smtClean="0">
                <a:solidFill>
                  <a:srgbClr val="FFFFFF"/>
                </a:solidFill>
              </a:rPr>
              <a:t> </a:t>
            </a:r>
            <a:r>
              <a:rPr lang="en-US" dirty="0" err="1" smtClean="0">
                <a:solidFill>
                  <a:srgbClr val="FFFFFF"/>
                </a:solidFill>
              </a:rPr>
              <a:t>động</a:t>
            </a:r>
            <a:endParaRPr lang="en-US" dirty="0">
              <a:solidFill>
                <a:srgbClr val="FFFFFF"/>
              </a:solidFill>
            </a:endParaRPr>
          </a:p>
        </p:txBody>
      </p:sp>
      <p:sp>
        <p:nvSpPr>
          <p:cNvPr id="7" name="Text Placeholder 5">
            <a:extLst>
              <a:ext uri="{FF2B5EF4-FFF2-40B4-BE49-F238E27FC236}">
                <a16:creationId xmlns:a16="http://schemas.microsoft.com/office/drawing/2014/main" id="{51880CAA-0D3D-4959-8589-68C986ED8114}"/>
              </a:ext>
            </a:extLst>
          </p:cNvPr>
          <p:cNvSpPr txBox="1">
            <a:spLocks/>
          </p:cNvSpPr>
          <p:nvPr/>
        </p:nvSpPr>
        <p:spPr>
          <a:xfrm>
            <a:off x="838200" y="3878502"/>
            <a:ext cx="10515600" cy="555779"/>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tint val="75000"/>
                  </a:schemeClr>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algn="ctr"/>
            <a:r>
              <a:rPr lang="en-GB" dirty="0" err="1" smtClean="0"/>
              <a:t>Làm</a:t>
            </a:r>
            <a:r>
              <a:rPr lang="en-GB" dirty="0" smtClean="0"/>
              <a:t> </a:t>
            </a:r>
            <a:r>
              <a:rPr lang="en-GB" dirty="0" err="1" smtClean="0"/>
              <a:t>việc</a:t>
            </a:r>
            <a:r>
              <a:rPr lang="en-GB" dirty="0" smtClean="0"/>
              <a:t> </a:t>
            </a:r>
            <a:r>
              <a:rPr lang="en-GB" dirty="0" err="1" smtClean="0"/>
              <a:t>nhóm</a:t>
            </a:r>
            <a:endParaRPr lang="en-GB" dirty="0"/>
          </a:p>
        </p:txBody>
      </p:sp>
    </p:spTree>
    <p:extLst>
      <p:ext uri="{BB962C8B-B14F-4D97-AF65-F5344CB8AC3E}">
        <p14:creationId xmlns:p14="http://schemas.microsoft.com/office/powerpoint/2010/main" val="364911056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9906"/>
          <a:stretch/>
        </p:blipFill>
        <p:spPr>
          <a:xfrm>
            <a:off x="6090612" y="10"/>
            <a:ext cx="6101387" cy="6857990"/>
          </a:xfrm>
          <a:prstGeom prst="rect">
            <a:avLst/>
          </a:prstGeom>
          <a:effectLst/>
        </p:spPr>
      </p:pic>
      <p:sp>
        <p:nvSpPr>
          <p:cNvPr id="5" name="TextBox 4"/>
          <p:cNvSpPr txBox="1"/>
          <p:nvPr/>
        </p:nvSpPr>
        <p:spPr>
          <a:xfrm>
            <a:off x="359371" y="211015"/>
            <a:ext cx="5127029" cy="6322649"/>
          </a:xfrm>
          <a:prstGeom prst="rect">
            <a:avLst/>
          </a:prstGeom>
        </p:spPr>
        <p:txBody>
          <a:bodyPr vert="horz" lIns="91440" tIns="45720" rIns="91440" bIns="45720" rtlCol="0">
            <a:noAutofit/>
          </a:bodyPr>
          <a:lstStyle/>
          <a:p>
            <a:pPr algn="ctr">
              <a:lnSpc>
                <a:spcPct val="220000"/>
              </a:lnSpc>
              <a:spcAft>
                <a:spcPts val="600"/>
              </a:spcAft>
              <a:defRPr/>
            </a:pPr>
            <a:r>
              <a:rPr lang="en-US" sz="2400" b="1" dirty="0" err="1" smtClean="0">
                <a:latin typeface="Arial" pitchFamily="34" charset="0"/>
                <a:cs typeface="Arial" pitchFamily="34" charset="0"/>
              </a:rPr>
              <a:t>Hiện</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tại</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các</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anh</a:t>
            </a:r>
            <a:r>
              <a:rPr lang="en-US" sz="2400" b="1" dirty="0" smtClean="0">
                <a:latin typeface="Arial" pitchFamily="34" charset="0"/>
                <a:cs typeface="Arial" pitchFamily="34" charset="0"/>
              </a:rPr>
              <a:t>/chị</a:t>
            </a:r>
            <a:r>
              <a:rPr lang="vi-VN" sz="2400" b="1" dirty="0" smtClean="0">
                <a:latin typeface="Arial" pitchFamily="34" charset="0"/>
                <a:cs typeface="Arial" pitchFamily="34" charset="0"/>
              </a:rPr>
              <a:t> </a:t>
            </a:r>
            <a:r>
              <a:rPr lang="vi-VN" sz="2400" b="1" dirty="0">
                <a:latin typeface="Arial" pitchFamily="34" charset="0"/>
                <a:cs typeface="Arial" pitchFamily="34" charset="0"/>
              </a:rPr>
              <a:t>đã hoàn thành khóa đào tạo về </a:t>
            </a:r>
            <a:r>
              <a:rPr lang="en-US" sz="2400" b="1" dirty="0" smtClean="0">
                <a:latin typeface="Arial" pitchFamily="34" charset="0"/>
                <a:cs typeface="Arial" pitchFamily="34" charset="0"/>
              </a:rPr>
              <a:t>M&amp;E.</a:t>
            </a:r>
            <a:r>
              <a:rPr lang="vi-VN" sz="2400" b="1" dirty="0" smtClean="0">
                <a:latin typeface="Arial" pitchFamily="34" charset="0"/>
                <a:cs typeface="Arial" pitchFamily="34" charset="0"/>
              </a:rPr>
              <a:t> Chúng ta </a:t>
            </a:r>
            <a:r>
              <a:rPr lang="vi-VN" sz="2400" b="1" dirty="0">
                <a:latin typeface="Arial" pitchFamily="34" charset="0"/>
                <a:cs typeface="Arial" pitchFamily="34" charset="0"/>
              </a:rPr>
              <a:t>hãy cùng nhau xây dựng một kế hoạch hành động để giúp chúng tôi củng cố các ý tưởng, kế hoạch và thời gian để theo dõi và </a:t>
            </a:r>
            <a:r>
              <a:rPr lang="en-US" sz="2400" b="1" dirty="0" err="1" smtClean="0">
                <a:latin typeface="Arial" pitchFamily="34" charset="0"/>
                <a:cs typeface="Arial" pitchFamily="34" charset="0"/>
              </a:rPr>
              <a:t>triển</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khai</a:t>
            </a:r>
            <a:r>
              <a:rPr lang="en-US" sz="2400" b="1" dirty="0" smtClean="0">
                <a:latin typeface="Arial" pitchFamily="34" charset="0"/>
                <a:cs typeface="Arial" pitchFamily="34" charset="0"/>
              </a:rPr>
              <a:t> </a:t>
            </a:r>
            <a:r>
              <a:rPr lang="vi-VN" sz="2400" b="1" dirty="0" smtClean="0">
                <a:latin typeface="Arial" pitchFamily="34" charset="0"/>
                <a:cs typeface="Arial" pitchFamily="34" charset="0"/>
              </a:rPr>
              <a:t>các </a:t>
            </a:r>
            <a:r>
              <a:rPr lang="vi-VN" sz="2400" b="1" dirty="0">
                <a:latin typeface="Arial" pitchFamily="34" charset="0"/>
                <a:cs typeface="Arial" pitchFamily="34" charset="0"/>
              </a:rPr>
              <a:t>bước tiếp theo</a:t>
            </a:r>
            <a:endParaRPr lang="en-US" sz="2400" b="1" dirty="0" smtClean="0">
              <a:latin typeface="Arial" pitchFamily="34" charset="0"/>
              <a:cs typeface="Arial" pitchFamily="34" charset="0"/>
            </a:endParaRPr>
          </a:p>
          <a:p>
            <a:pPr marR="0" lvl="0" indent="-228600" algn="ctr" fontAlgn="auto">
              <a:lnSpc>
                <a:spcPct val="220000"/>
              </a:lnSpc>
              <a:spcBef>
                <a:spcPts val="0"/>
              </a:spcBef>
              <a:spcAft>
                <a:spcPts val="600"/>
              </a:spcAft>
              <a:buClrTx/>
              <a:buSzTx/>
              <a:buFont typeface="Arial" panose="020B0604020202020204" pitchFamily="34" charset="0"/>
              <a:buChar char="•"/>
              <a:tabLst/>
              <a:defRPr/>
            </a:pPr>
            <a:endParaRPr kumimoji="0" lang="en-US" sz="2400" b="1" i="1" u="none" strike="noStrike" cap="none" spc="0" normalizeH="0" baseline="0" noProof="0" dirty="0">
              <a:ln>
                <a:noFill/>
              </a:ln>
              <a:effectLst/>
              <a:uLnTx/>
              <a:uFillTx/>
              <a:latin typeface="Arial" pitchFamily="34" charset="0"/>
              <a:cs typeface="Arial" pitchFamily="34" charset="0"/>
            </a:endParaRPr>
          </a:p>
        </p:txBody>
      </p:sp>
      <p:sp>
        <p:nvSpPr>
          <p:cNvPr id="2" name="TextBox 1">
            <a:extLst>
              <a:ext uri="{FF2B5EF4-FFF2-40B4-BE49-F238E27FC236}">
                <a16:creationId xmlns:a16="http://schemas.microsoft.com/office/drawing/2014/main" id="{75069977-0953-4348-8217-B1052F691D3A}"/>
              </a:ext>
            </a:extLst>
          </p:cNvPr>
          <p:cNvSpPr txBox="1"/>
          <p:nvPr/>
        </p:nvSpPr>
        <p:spPr>
          <a:xfrm>
            <a:off x="5486400" y="6533663"/>
            <a:ext cx="6705600" cy="307777"/>
          </a:xfrm>
          <a:prstGeom prst="rect">
            <a:avLst/>
          </a:prstGeom>
          <a:noFill/>
        </p:spPr>
        <p:txBody>
          <a:bodyPr wrap="square" rtlCol="0">
            <a:spAutoFit/>
          </a:bodyPr>
          <a:lstStyle/>
          <a:p>
            <a:r>
              <a:rPr kumimoji="0" lang="en-US" sz="1400" b="0" i="1" u="none" strike="noStrike" cap="none" spc="0" normalizeH="0" baseline="0" noProof="0" dirty="0">
                <a:ln>
                  <a:noFill/>
                </a:ln>
                <a:effectLst/>
                <a:uLnTx/>
                <a:uFillTx/>
              </a:rPr>
              <a:t>http://www.melanoandassociates.com/services/group-facilitation-and-strategic-planning</a:t>
            </a:r>
          </a:p>
        </p:txBody>
      </p:sp>
    </p:spTree>
    <p:extLst>
      <p:ext uri="{BB962C8B-B14F-4D97-AF65-F5344CB8AC3E}">
        <p14:creationId xmlns:p14="http://schemas.microsoft.com/office/powerpoint/2010/main" val="42326034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1692" y="365126"/>
            <a:ext cx="11002108" cy="928688"/>
          </a:xfrm>
        </p:spPr>
        <p:txBody>
          <a:bodyPr>
            <a:normAutofit fontScale="90000"/>
          </a:bodyPr>
          <a:lstStyle/>
          <a:p>
            <a:r>
              <a:rPr lang="en-MY" b="1" dirty="0" smtClean="0"/>
              <a:t>KẾ HOẠCH Ở CẤP ĐỘ VI MÔ – </a:t>
            </a:r>
            <a:br>
              <a:rPr lang="en-MY" b="1" dirty="0" smtClean="0"/>
            </a:br>
            <a:r>
              <a:rPr lang="en-MY" b="1" dirty="0" smtClean="0"/>
              <a:t>                                        </a:t>
            </a:r>
            <a:r>
              <a:rPr lang="en-MY" b="1" dirty="0" err="1" smtClean="0"/>
              <a:t>Dư</a:t>
            </a:r>
            <a:r>
              <a:rPr lang="en-MY" b="1" dirty="0" smtClean="0"/>
              <a:t>̃ </a:t>
            </a:r>
            <a:r>
              <a:rPr lang="en-MY" b="1" dirty="0" err="1" smtClean="0"/>
              <a:t>liệu</a:t>
            </a:r>
            <a:r>
              <a:rPr lang="en-MY" b="1" dirty="0" smtClean="0"/>
              <a:t> </a:t>
            </a:r>
            <a:r>
              <a:rPr lang="en-MY" b="1" dirty="0" err="1" smtClean="0"/>
              <a:t>chương</a:t>
            </a:r>
            <a:r>
              <a:rPr lang="en-MY" b="1" dirty="0" smtClean="0"/>
              <a:t> </a:t>
            </a:r>
            <a:r>
              <a:rPr lang="en-MY" b="1" dirty="0" err="1" smtClean="0"/>
              <a:t>trình</a:t>
            </a:r>
            <a:r>
              <a:rPr lang="en-MY" b="1" dirty="0" smtClean="0"/>
              <a:t> </a:t>
            </a:r>
            <a:endParaRPr lang="en-MY"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1549725"/>
              </p:ext>
            </p:extLst>
          </p:nvPr>
        </p:nvGraphicFramePr>
        <p:xfrm>
          <a:off x="575733" y="1473200"/>
          <a:ext cx="10778067" cy="47037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white"/>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3</a:t>
            </a:fld>
            <a:endParaRPr kumimoji="0" lang="en-MY" sz="12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520728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1C2C4F-CFB7-4FBE-8320-05FF2794FC3F}"/>
              </a:ext>
            </a:extLst>
          </p:cNvPr>
          <p:cNvSpPr>
            <a:spLocks noGrp="1"/>
          </p:cNvSpPr>
          <p:nvPr>
            <p:ph type="title"/>
          </p:nvPr>
        </p:nvSpPr>
        <p:spPr>
          <a:xfrm>
            <a:off x="416169" y="347541"/>
            <a:ext cx="11207262" cy="1325563"/>
          </a:xfrm>
        </p:spPr>
        <p:txBody>
          <a:bodyPr/>
          <a:lstStyle/>
          <a:p>
            <a:r>
              <a:rPr lang="en-GB" b="1" dirty="0" smtClean="0"/>
              <a:t>Ví dụ </a:t>
            </a:r>
            <a:r>
              <a:rPr lang="en-GB" b="1" dirty="0" err="1" smtClean="0"/>
              <a:t>vê</a:t>
            </a:r>
            <a:r>
              <a:rPr lang="en-GB" b="1" dirty="0" smtClean="0"/>
              <a:t>̀ Ma </a:t>
            </a:r>
            <a:r>
              <a:rPr lang="en-GB" b="1" dirty="0" err="1" smtClean="0"/>
              <a:t>trận</a:t>
            </a:r>
            <a:r>
              <a:rPr lang="en-GB" b="1" dirty="0" smtClean="0"/>
              <a:t> </a:t>
            </a:r>
            <a:r>
              <a:rPr lang="en-GB" b="1" dirty="0" err="1" smtClean="0"/>
              <a:t>lập</a:t>
            </a:r>
            <a:r>
              <a:rPr lang="en-GB" b="1" dirty="0" smtClean="0"/>
              <a:t> </a:t>
            </a:r>
            <a:r>
              <a:rPr lang="en-GB" b="1" dirty="0" err="1" smtClean="0"/>
              <a:t>kê</a:t>
            </a:r>
            <a:r>
              <a:rPr lang="en-GB" b="1" dirty="0" smtClean="0"/>
              <a:t>́ </a:t>
            </a:r>
            <a:r>
              <a:rPr lang="en-GB" b="1" dirty="0" err="1" smtClean="0"/>
              <a:t>hoạch</a:t>
            </a:r>
            <a:r>
              <a:rPr lang="en-GB" b="1" dirty="0" smtClean="0"/>
              <a:t> </a:t>
            </a:r>
            <a:r>
              <a:rPr lang="en-GB" b="1" dirty="0" err="1" smtClean="0"/>
              <a:t>hành</a:t>
            </a:r>
            <a:r>
              <a:rPr lang="en-GB" b="1" dirty="0" smtClean="0"/>
              <a:t> </a:t>
            </a:r>
            <a:r>
              <a:rPr lang="en-GB" b="1" dirty="0" err="1" smtClean="0"/>
              <a:t>động</a:t>
            </a:r>
            <a:endParaRPr lang="en-GB" b="1" dirty="0"/>
          </a:p>
        </p:txBody>
      </p:sp>
      <p:graphicFrame>
        <p:nvGraphicFramePr>
          <p:cNvPr id="4" name="Content Placeholder 3">
            <a:extLst>
              <a:ext uri="{FF2B5EF4-FFF2-40B4-BE49-F238E27FC236}">
                <a16:creationId xmlns:a16="http://schemas.microsoft.com/office/drawing/2014/main" id="{282E5E28-D0B0-4780-8164-973C01EED8F0}"/>
              </a:ext>
            </a:extLst>
          </p:cNvPr>
          <p:cNvGraphicFramePr>
            <a:graphicFrameLocks noGrp="1"/>
          </p:cNvGraphicFramePr>
          <p:nvPr>
            <p:ph idx="1"/>
            <p:extLst>
              <p:ext uri="{D42A27DB-BD31-4B8C-83A1-F6EECF244321}">
                <p14:modId xmlns:p14="http://schemas.microsoft.com/office/powerpoint/2010/main" val="2514962824"/>
              </p:ext>
            </p:extLst>
          </p:nvPr>
        </p:nvGraphicFramePr>
        <p:xfrm>
          <a:off x="263471" y="1906291"/>
          <a:ext cx="11654726" cy="3959301"/>
        </p:xfrm>
        <a:graphic>
          <a:graphicData uri="http://schemas.openxmlformats.org/drawingml/2006/table">
            <a:tbl>
              <a:tblPr firstRow="1" bandRow="1">
                <a:tableStyleId>{5940675A-B579-460E-94D1-54222C63F5DA}</a:tableStyleId>
              </a:tblPr>
              <a:tblGrid>
                <a:gridCol w="2324746">
                  <a:extLst>
                    <a:ext uri="{9D8B030D-6E8A-4147-A177-3AD203B41FA5}">
                      <a16:colId xmlns:a16="http://schemas.microsoft.com/office/drawing/2014/main" val="822887834"/>
                    </a:ext>
                  </a:extLst>
                </a:gridCol>
                <a:gridCol w="1580827">
                  <a:extLst>
                    <a:ext uri="{9D8B030D-6E8A-4147-A177-3AD203B41FA5}">
                      <a16:colId xmlns:a16="http://schemas.microsoft.com/office/drawing/2014/main" val="2610622012"/>
                    </a:ext>
                  </a:extLst>
                </a:gridCol>
                <a:gridCol w="2030278">
                  <a:extLst>
                    <a:ext uri="{9D8B030D-6E8A-4147-A177-3AD203B41FA5}">
                      <a16:colId xmlns:a16="http://schemas.microsoft.com/office/drawing/2014/main" val="1082314803"/>
                    </a:ext>
                  </a:extLst>
                </a:gridCol>
                <a:gridCol w="1986883">
                  <a:extLst>
                    <a:ext uri="{9D8B030D-6E8A-4147-A177-3AD203B41FA5}">
                      <a16:colId xmlns:a16="http://schemas.microsoft.com/office/drawing/2014/main" val="1891901319"/>
                    </a:ext>
                  </a:extLst>
                </a:gridCol>
                <a:gridCol w="1865996">
                  <a:extLst>
                    <a:ext uri="{9D8B030D-6E8A-4147-A177-3AD203B41FA5}">
                      <a16:colId xmlns:a16="http://schemas.microsoft.com/office/drawing/2014/main" val="3976838472"/>
                    </a:ext>
                  </a:extLst>
                </a:gridCol>
                <a:gridCol w="1865996">
                  <a:extLst>
                    <a:ext uri="{9D8B030D-6E8A-4147-A177-3AD203B41FA5}">
                      <a16:colId xmlns:a16="http://schemas.microsoft.com/office/drawing/2014/main" val="2385255597"/>
                    </a:ext>
                  </a:extLst>
                </a:gridCol>
              </a:tblGrid>
              <a:tr h="423621">
                <a:tc>
                  <a:txBody>
                    <a:bodyPr/>
                    <a:lstStyle/>
                    <a:p>
                      <a:r>
                        <a:rPr lang="en-GB" sz="1800" dirty="0" smtClean="0"/>
                        <a:t>HOẠT</a:t>
                      </a:r>
                      <a:r>
                        <a:rPr lang="en-GB" sz="1800" baseline="0" dirty="0" smtClean="0"/>
                        <a:t> ĐỘNG</a:t>
                      </a:r>
                      <a:endParaRPr lang="en-GB" sz="1800" dirty="0"/>
                    </a:p>
                  </a:txBody>
                  <a:tcPr anchor="ctr">
                    <a:solidFill>
                      <a:schemeClr val="bg2"/>
                    </a:solidFill>
                  </a:tcPr>
                </a:tc>
                <a:tc>
                  <a:txBody>
                    <a:bodyPr/>
                    <a:lstStyle/>
                    <a:p>
                      <a:r>
                        <a:rPr lang="en-GB" sz="1800" dirty="0" smtClean="0"/>
                        <a:t>Ư</a:t>
                      </a:r>
                      <a:r>
                        <a:rPr lang="en-GB" sz="1800" baseline="0" dirty="0" smtClean="0"/>
                        <a:t>U TIÊN</a:t>
                      </a:r>
                      <a:endParaRPr lang="en-GB" sz="1800" dirty="0"/>
                    </a:p>
                    <a:p>
                      <a:pPr marL="285750" indent="-285750">
                        <a:buFontTx/>
                        <a:buChar char="-"/>
                      </a:pPr>
                      <a:r>
                        <a:rPr lang="en-GB" sz="1600" dirty="0" smtClean="0"/>
                        <a:t>Cao</a:t>
                      </a:r>
                      <a:r>
                        <a:rPr lang="en-GB" sz="1600" baseline="0" dirty="0" smtClean="0"/>
                        <a:t> </a:t>
                      </a:r>
                      <a:endParaRPr lang="en-GB" sz="1600" dirty="0"/>
                    </a:p>
                    <a:p>
                      <a:pPr marL="285750" indent="-285750">
                        <a:buFontTx/>
                        <a:buChar char="-"/>
                      </a:pPr>
                      <a:r>
                        <a:rPr lang="en-GB" sz="1600" dirty="0" err="1" smtClean="0"/>
                        <a:t>Trung</a:t>
                      </a:r>
                      <a:r>
                        <a:rPr lang="en-GB" sz="1600" dirty="0" smtClean="0"/>
                        <a:t> </a:t>
                      </a:r>
                      <a:r>
                        <a:rPr lang="en-GB" sz="1600" dirty="0" err="1" smtClean="0"/>
                        <a:t>bình</a:t>
                      </a:r>
                      <a:r>
                        <a:rPr lang="en-GB" sz="1600" baseline="0" dirty="0" smtClean="0"/>
                        <a:t> </a:t>
                      </a:r>
                      <a:endParaRPr lang="en-GB" sz="1600" dirty="0"/>
                    </a:p>
                    <a:p>
                      <a:pPr marL="285750" indent="-285750">
                        <a:buFontTx/>
                        <a:buChar char="-"/>
                      </a:pPr>
                      <a:r>
                        <a:rPr lang="en-GB" sz="1600" dirty="0" err="1" smtClean="0"/>
                        <a:t>Thấp</a:t>
                      </a:r>
                      <a:r>
                        <a:rPr lang="en-GB" sz="1600" baseline="0" dirty="0" smtClean="0"/>
                        <a:t> </a:t>
                      </a:r>
                      <a:endParaRPr lang="en-GB" sz="1800" dirty="0"/>
                    </a:p>
                  </a:txBody>
                  <a:tcPr anchor="ctr">
                    <a:solidFill>
                      <a:schemeClr val="bg2"/>
                    </a:solidFill>
                  </a:tcPr>
                </a:tc>
                <a:tc>
                  <a:txBody>
                    <a:bodyPr/>
                    <a:lstStyle/>
                    <a:p>
                      <a:r>
                        <a:rPr lang="en-GB" sz="1800" dirty="0" smtClean="0"/>
                        <a:t>KHUYẾN</a:t>
                      </a:r>
                      <a:r>
                        <a:rPr lang="en-GB" sz="1800" baseline="0" dirty="0" smtClean="0"/>
                        <a:t> KHÍCH/HỖ TRỢ</a:t>
                      </a:r>
                      <a:endParaRPr lang="en-GB" sz="1800" dirty="0"/>
                    </a:p>
                    <a:p>
                      <a:pPr marL="285750" indent="-285750">
                        <a:buFontTx/>
                        <a:buChar char="-"/>
                      </a:pPr>
                      <a:r>
                        <a:rPr lang="en-GB" sz="1600" dirty="0" smtClean="0"/>
                        <a:t>Cao</a:t>
                      </a:r>
                      <a:endParaRPr lang="en-GB" sz="1600" dirty="0"/>
                    </a:p>
                    <a:p>
                      <a:pPr marL="285750" indent="-285750">
                        <a:buFontTx/>
                        <a:buChar char="-"/>
                      </a:pPr>
                      <a:r>
                        <a:rPr lang="en-GB" sz="1600" dirty="0" err="1" smtClean="0"/>
                        <a:t>Trung</a:t>
                      </a:r>
                      <a:r>
                        <a:rPr lang="en-GB" sz="1600" dirty="0" smtClean="0"/>
                        <a:t> </a:t>
                      </a:r>
                      <a:r>
                        <a:rPr lang="en-GB" sz="1600" dirty="0" err="1" smtClean="0"/>
                        <a:t>bình</a:t>
                      </a:r>
                      <a:endParaRPr lang="en-GB" sz="1600" dirty="0"/>
                    </a:p>
                    <a:p>
                      <a:pPr marL="285750" indent="-285750">
                        <a:buFontTx/>
                        <a:buChar char="-"/>
                      </a:pPr>
                      <a:r>
                        <a:rPr lang="en-GB" sz="1600" dirty="0" err="1" smtClean="0"/>
                        <a:t>Thấp</a:t>
                      </a:r>
                      <a:r>
                        <a:rPr lang="en-GB" sz="1600" dirty="0" smtClean="0"/>
                        <a:t> </a:t>
                      </a:r>
                      <a:endParaRPr lang="en-GB" sz="1800" dirty="0"/>
                    </a:p>
                  </a:txBody>
                  <a:tcPr anchor="ctr">
                    <a:solidFill>
                      <a:schemeClr val="bg2"/>
                    </a:solidFill>
                  </a:tcPr>
                </a:tc>
                <a:tc>
                  <a:txBody>
                    <a:bodyPr/>
                    <a:lstStyle/>
                    <a:p>
                      <a:r>
                        <a:rPr lang="en-GB" sz="1800" dirty="0" smtClean="0"/>
                        <a:t>THAY ĐỔI</a:t>
                      </a:r>
                      <a:r>
                        <a:rPr lang="en-GB" sz="1800" baseline="0" dirty="0" smtClean="0"/>
                        <a:t> CHI PHÍ</a:t>
                      </a:r>
                      <a:endParaRPr lang="en-GB" sz="1800" dirty="0"/>
                    </a:p>
                    <a:p>
                      <a:pPr marL="285750" indent="-285750">
                        <a:buFontTx/>
                        <a:buChar char="-"/>
                      </a:pPr>
                      <a:r>
                        <a:rPr lang="en-GB" sz="1600" dirty="0" smtClean="0"/>
                        <a:t>Cao</a:t>
                      </a:r>
                      <a:endParaRPr lang="en-GB" sz="1600" dirty="0"/>
                    </a:p>
                    <a:p>
                      <a:pPr marL="285750" indent="-285750">
                        <a:buFontTx/>
                        <a:buChar char="-"/>
                      </a:pPr>
                      <a:r>
                        <a:rPr lang="en-GB" sz="1600" dirty="0" err="1" smtClean="0"/>
                        <a:t>Trung</a:t>
                      </a:r>
                      <a:r>
                        <a:rPr lang="en-GB" sz="1600" dirty="0" smtClean="0"/>
                        <a:t> </a:t>
                      </a:r>
                      <a:r>
                        <a:rPr lang="en-GB" sz="1600" dirty="0" err="1" smtClean="0"/>
                        <a:t>bình</a:t>
                      </a:r>
                      <a:endParaRPr lang="en-GB" sz="1600" dirty="0"/>
                    </a:p>
                    <a:p>
                      <a:pPr marL="285750" indent="-285750">
                        <a:buFontTx/>
                        <a:buChar char="-"/>
                      </a:pPr>
                      <a:r>
                        <a:rPr lang="en-GB" sz="1600" dirty="0" err="1" smtClean="0"/>
                        <a:t>Thấp</a:t>
                      </a:r>
                      <a:r>
                        <a:rPr lang="en-GB" sz="1600" dirty="0" smtClean="0"/>
                        <a:t> </a:t>
                      </a:r>
                      <a:endParaRPr lang="en-GB" sz="1600" dirty="0"/>
                    </a:p>
                    <a:p>
                      <a:pPr marL="285750" indent="-285750">
                        <a:buFontTx/>
                        <a:buChar char="-"/>
                      </a:pPr>
                      <a:r>
                        <a:rPr lang="en-GB" sz="1600" dirty="0" err="1" smtClean="0"/>
                        <a:t>Không</a:t>
                      </a:r>
                      <a:r>
                        <a:rPr lang="en-GB" sz="1600" baseline="0" dirty="0" smtClean="0"/>
                        <a:t> </a:t>
                      </a:r>
                      <a:endParaRPr lang="en-GB" sz="1800" dirty="0"/>
                    </a:p>
                  </a:txBody>
                  <a:tcPr anchor="ctr">
                    <a:solidFill>
                      <a:schemeClr val="bg2"/>
                    </a:solidFill>
                  </a:tcPr>
                </a:tc>
                <a:tc>
                  <a:txBody>
                    <a:bodyPr/>
                    <a:lstStyle/>
                    <a:p>
                      <a:r>
                        <a:rPr lang="en-GB" sz="1800" dirty="0" smtClean="0"/>
                        <a:t>CÁC</a:t>
                      </a:r>
                      <a:r>
                        <a:rPr lang="en-GB" sz="1800" baseline="0" dirty="0" smtClean="0"/>
                        <a:t> NGUỒN TÀI NGUYÊN KHÁC</a:t>
                      </a:r>
                      <a:endParaRPr lang="en-GB" sz="1800" dirty="0"/>
                    </a:p>
                    <a:p>
                      <a:pPr marL="285750" indent="-285750">
                        <a:buFontTx/>
                        <a:buChar char="-"/>
                      </a:pPr>
                      <a:r>
                        <a:rPr lang="en-GB" sz="1600" dirty="0" smtClean="0"/>
                        <a:t>Có</a:t>
                      </a:r>
                      <a:r>
                        <a:rPr lang="en-GB" sz="1600" baseline="0" dirty="0" smtClean="0"/>
                        <a:t> </a:t>
                      </a:r>
                      <a:r>
                        <a:rPr lang="en-GB" sz="1600" baseline="0" dirty="0" err="1" smtClean="0"/>
                        <a:t>nhiều</a:t>
                      </a:r>
                      <a:endParaRPr lang="en-GB" sz="1600" dirty="0"/>
                    </a:p>
                    <a:p>
                      <a:pPr marL="285750" indent="-285750">
                        <a:buFontTx/>
                        <a:buChar char="-"/>
                      </a:pPr>
                      <a:r>
                        <a:rPr lang="en-GB" sz="1600" dirty="0" err="1" smtClean="0"/>
                        <a:t>Ít</a:t>
                      </a:r>
                      <a:r>
                        <a:rPr lang="en-GB" sz="1600" baseline="0" dirty="0" smtClean="0"/>
                        <a:t> </a:t>
                      </a:r>
                      <a:endParaRPr lang="en-GB" sz="1600" dirty="0"/>
                    </a:p>
                    <a:p>
                      <a:pPr marL="285750" indent="-285750">
                        <a:buFontTx/>
                        <a:buChar char="-"/>
                      </a:pPr>
                      <a:r>
                        <a:rPr lang="en-GB" sz="1600" dirty="0" err="1" smtClean="0"/>
                        <a:t>Không</a:t>
                      </a:r>
                      <a:r>
                        <a:rPr lang="en-GB" sz="1600" baseline="0" dirty="0" smtClean="0"/>
                        <a:t> có </a:t>
                      </a:r>
                      <a:r>
                        <a:rPr lang="en-GB" sz="1600" dirty="0" smtClean="0"/>
                        <a:t> </a:t>
                      </a:r>
                      <a:endParaRPr lang="en-GB" sz="1800" dirty="0"/>
                    </a:p>
                  </a:txBody>
                  <a:tcPr anchor="ctr">
                    <a:solidFill>
                      <a:schemeClr val="bg2"/>
                    </a:solidFill>
                  </a:tcPr>
                </a:tc>
                <a:tc>
                  <a:txBody>
                    <a:bodyPr/>
                    <a:lstStyle/>
                    <a:p>
                      <a:r>
                        <a:rPr lang="en-GB" sz="1800" dirty="0" smtClean="0"/>
                        <a:t>NĂNG</a:t>
                      </a:r>
                      <a:r>
                        <a:rPr lang="en-GB" sz="1800" baseline="0" dirty="0" smtClean="0"/>
                        <a:t> LỰC</a:t>
                      </a:r>
                      <a:endParaRPr lang="en-GB" sz="1800" dirty="0"/>
                    </a:p>
                    <a:p>
                      <a:pPr marL="285750" indent="-285750">
                        <a:buFontTx/>
                        <a:buChar char="-"/>
                      </a:pPr>
                      <a:r>
                        <a:rPr lang="en-GB" sz="1600" dirty="0" err="1" smtClean="0"/>
                        <a:t>Xuất</a:t>
                      </a:r>
                      <a:r>
                        <a:rPr lang="en-GB" sz="1600" baseline="0" dirty="0" smtClean="0"/>
                        <a:t> </a:t>
                      </a:r>
                      <a:r>
                        <a:rPr lang="en-GB" sz="1600" baseline="0" dirty="0" err="1" smtClean="0"/>
                        <a:t>sắc</a:t>
                      </a:r>
                      <a:endParaRPr lang="en-GB" sz="1600" dirty="0"/>
                    </a:p>
                    <a:p>
                      <a:pPr marL="285750" indent="-285750">
                        <a:buFontTx/>
                        <a:buChar char="-"/>
                      </a:pPr>
                      <a:r>
                        <a:rPr lang="en-GB" sz="1600" dirty="0" err="1" smtClean="0"/>
                        <a:t>Tốt</a:t>
                      </a:r>
                      <a:r>
                        <a:rPr lang="en-GB" sz="1600" baseline="0" dirty="0" smtClean="0"/>
                        <a:t> </a:t>
                      </a:r>
                    </a:p>
                    <a:p>
                      <a:pPr marL="285750" indent="-285750">
                        <a:buFontTx/>
                        <a:buChar char="-"/>
                      </a:pPr>
                      <a:r>
                        <a:rPr lang="en-GB" sz="1600" baseline="0" dirty="0" err="1" smtClean="0"/>
                        <a:t>Trung</a:t>
                      </a:r>
                      <a:r>
                        <a:rPr lang="en-GB" sz="1600" baseline="0" dirty="0" smtClean="0"/>
                        <a:t> </a:t>
                      </a:r>
                      <a:r>
                        <a:rPr lang="en-GB" sz="1600" baseline="0" dirty="0" err="1" smtClean="0"/>
                        <a:t>bình</a:t>
                      </a:r>
                      <a:endParaRPr lang="en-GB" sz="1600" dirty="0"/>
                    </a:p>
                    <a:p>
                      <a:pPr marL="285750" indent="-285750">
                        <a:buFontTx/>
                        <a:buChar char="-"/>
                      </a:pPr>
                      <a:r>
                        <a:rPr lang="en-GB" sz="1600" dirty="0" err="1" smtClean="0"/>
                        <a:t>Thấp</a:t>
                      </a:r>
                      <a:r>
                        <a:rPr lang="en-GB" sz="1600" dirty="0" smtClean="0"/>
                        <a:t>/</a:t>
                      </a:r>
                      <a:r>
                        <a:rPr lang="en-GB" sz="1600" dirty="0" err="1" smtClean="0"/>
                        <a:t>không</a:t>
                      </a:r>
                      <a:r>
                        <a:rPr lang="en-GB" sz="1600" baseline="0" dirty="0" smtClean="0"/>
                        <a:t> có </a:t>
                      </a:r>
                      <a:endParaRPr lang="en-GB" sz="1600" dirty="0"/>
                    </a:p>
                    <a:p>
                      <a:pPr marL="285750" indent="-285750">
                        <a:buFontTx/>
                        <a:buChar char="-"/>
                      </a:pPr>
                      <a:endParaRPr lang="en-GB" sz="1800" dirty="0"/>
                    </a:p>
                  </a:txBody>
                  <a:tcPr anchor="ctr">
                    <a:solidFill>
                      <a:schemeClr val="bg2"/>
                    </a:solidFill>
                  </a:tcPr>
                </a:tc>
                <a:extLst>
                  <a:ext uri="{0D108BD9-81ED-4DB2-BD59-A6C34878D82A}">
                    <a16:rowId xmlns:a16="http://schemas.microsoft.com/office/drawing/2014/main" val="2811398047"/>
                  </a:ext>
                </a:extLst>
              </a:tr>
              <a:tr h="4236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000" kern="1200" dirty="0" err="1" smtClean="0">
                          <a:solidFill>
                            <a:schemeClr val="tx1"/>
                          </a:solidFill>
                          <a:effectLst/>
                          <a:latin typeface="+mn-lt"/>
                          <a:ea typeface="+mn-ea"/>
                          <a:cs typeface="+mn-cs"/>
                        </a:rPr>
                        <a:t>Dịch</a:t>
                      </a:r>
                      <a:r>
                        <a:rPr lang="en-GB" sz="2000" kern="1200" baseline="0" dirty="0" smtClean="0">
                          <a:solidFill>
                            <a:schemeClr val="tx1"/>
                          </a:solidFill>
                          <a:effectLst/>
                          <a:latin typeface="+mn-lt"/>
                          <a:ea typeface="+mn-ea"/>
                          <a:cs typeface="+mn-cs"/>
                        </a:rPr>
                        <a:t> vụ </a:t>
                      </a:r>
                      <a:r>
                        <a:rPr lang="en-GB" sz="2000" kern="1200" baseline="0" dirty="0" err="1" smtClean="0">
                          <a:solidFill>
                            <a:schemeClr val="tx1"/>
                          </a:solidFill>
                          <a:effectLst/>
                          <a:latin typeface="+mn-lt"/>
                          <a:ea typeface="+mn-ea"/>
                          <a:cs typeface="+mn-cs"/>
                        </a:rPr>
                        <a:t>liên</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quan</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đến</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vấn</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đê</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bạo</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lực</a:t>
                      </a:r>
                      <a:r>
                        <a:rPr lang="en-GB" sz="2000" kern="1200" baseline="0" dirty="0" smtClean="0">
                          <a:solidFill>
                            <a:schemeClr val="tx1"/>
                          </a:solidFill>
                          <a:effectLst/>
                          <a:latin typeface="+mn-lt"/>
                          <a:ea typeface="+mn-ea"/>
                          <a:cs typeface="+mn-cs"/>
                        </a:rPr>
                        <a:t> </a:t>
                      </a:r>
                      <a:r>
                        <a:rPr lang="en-GB" sz="2000" kern="1200" baseline="0" dirty="0" err="1" smtClean="0">
                          <a:solidFill>
                            <a:schemeClr val="tx1"/>
                          </a:solidFill>
                          <a:effectLst/>
                          <a:latin typeface="+mn-lt"/>
                          <a:ea typeface="+mn-ea"/>
                          <a:cs typeface="+mn-cs"/>
                        </a:rPr>
                        <a:t>giới</a:t>
                      </a:r>
                      <a:endParaRPr lang="en-GB" sz="2000" kern="1200" dirty="0">
                        <a:solidFill>
                          <a:schemeClr val="tx1"/>
                        </a:solidFill>
                        <a:effectLst/>
                        <a:latin typeface="+mn-lt"/>
                        <a:ea typeface="+mn-ea"/>
                        <a:cs typeface="+mn-cs"/>
                      </a:endParaRPr>
                    </a:p>
                  </a:txBody>
                  <a:tcPr/>
                </a:tc>
                <a:tc>
                  <a:txBody>
                    <a:bodyPr/>
                    <a:lstStyle/>
                    <a:p>
                      <a:r>
                        <a:rPr lang="en-GB" sz="2000" dirty="0" smtClean="0"/>
                        <a:t>Cao </a:t>
                      </a:r>
                      <a:endParaRPr lang="en-GB" sz="2000" dirty="0"/>
                    </a:p>
                    <a:p>
                      <a:endParaRPr lang="en-GB" sz="2000" dirty="0"/>
                    </a:p>
                    <a:p>
                      <a:r>
                        <a:rPr lang="en-GB" sz="2000" dirty="0" err="1" smtClean="0"/>
                        <a:t>Thgian</a:t>
                      </a:r>
                      <a:r>
                        <a:rPr lang="en-GB" sz="2000" dirty="0" smtClean="0"/>
                        <a:t>: 1/2018</a:t>
                      </a:r>
                      <a:endParaRPr lang="en-GB" sz="2000" dirty="0"/>
                    </a:p>
                  </a:txBody>
                  <a:tcPr/>
                </a:tc>
                <a:tc>
                  <a:txBody>
                    <a:bodyPr/>
                    <a:lstStyle/>
                    <a:p>
                      <a:r>
                        <a:rPr lang="en-GB" sz="2000" dirty="0" err="1" smtClean="0"/>
                        <a:t>Trung</a:t>
                      </a:r>
                      <a:r>
                        <a:rPr lang="en-GB" sz="2000" dirty="0" smtClean="0"/>
                        <a:t> </a:t>
                      </a:r>
                      <a:r>
                        <a:rPr lang="en-GB" sz="2000" dirty="0" err="1" smtClean="0"/>
                        <a:t>bình</a:t>
                      </a:r>
                      <a:endParaRPr lang="en-GB" sz="2000" dirty="0"/>
                    </a:p>
                    <a:p>
                      <a:endParaRPr lang="en-GB" sz="2000" dirty="0"/>
                    </a:p>
                    <a:p>
                      <a:r>
                        <a:rPr lang="en-GB" sz="2000" dirty="0" err="1" smtClean="0"/>
                        <a:t>Đối</a:t>
                      </a:r>
                      <a:r>
                        <a:rPr lang="en-GB" sz="2000" baseline="0" dirty="0" smtClean="0"/>
                        <a:t> </a:t>
                      </a:r>
                      <a:r>
                        <a:rPr lang="en-GB" sz="2000" baseline="0" dirty="0" err="1" smtClean="0"/>
                        <a:t>tác</a:t>
                      </a:r>
                      <a:r>
                        <a:rPr lang="en-GB" sz="2000" baseline="0" dirty="0" smtClean="0"/>
                        <a:t> </a:t>
                      </a:r>
                      <a:r>
                        <a:rPr lang="en-GB" sz="2000" dirty="0" smtClean="0"/>
                        <a:t>TA: </a:t>
                      </a:r>
                      <a:r>
                        <a:rPr lang="en-GB" sz="2000" dirty="0"/>
                        <a:t>UNFPA? </a:t>
                      </a:r>
                    </a:p>
                    <a:p>
                      <a:r>
                        <a:rPr lang="en-GB" sz="2000" dirty="0" err="1" smtClean="0"/>
                        <a:t>Ngân</a:t>
                      </a:r>
                      <a:r>
                        <a:rPr lang="en-GB" sz="2000" baseline="0" dirty="0" smtClean="0"/>
                        <a:t> </a:t>
                      </a:r>
                      <a:r>
                        <a:rPr lang="en-GB" sz="2000" baseline="0" dirty="0" err="1" smtClean="0"/>
                        <a:t>sách</a:t>
                      </a:r>
                      <a:r>
                        <a:rPr lang="en-GB" sz="2000" dirty="0" smtClean="0"/>
                        <a:t>: </a:t>
                      </a:r>
                      <a:r>
                        <a:rPr lang="en-GB" sz="2000" dirty="0"/>
                        <a:t>GF CRG? </a:t>
                      </a:r>
                    </a:p>
                  </a:txBody>
                  <a:tcPr/>
                </a:tc>
                <a:tc>
                  <a:txBody>
                    <a:bodyPr/>
                    <a:lstStyle/>
                    <a:p>
                      <a:r>
                        <a:rPr lang="en-GB" sz="2000" dirty="0" smtClean="0"/>
                        <a:t>Cao</a:t>
                      </a:r>
                      <a:r>
                        <a:rPr lang="en-GB" sz="2000" baseline="0" dirty="0" smtClean="0"/>
                        <a:t> </a:t>
                      </a:r>
                      <a:endParaRPr lang="en-GB" sz="2000" dirty="0"/>
                    </a:p>
                    <a:p>
                      <a:r>
                        <a:rPr lang="en-GB" sz="2000" dirty="0" smtClean="0"/>
                        <a:t>(ở</a:t>
                      </a:r>
                      <a:r>
                        <a:rPr lang="en-GB" sz="2000" baseline="0" dirty="0" smtClean="0"/>
                        <a:t> </a:t>
                      </a:r>
                      <a:r>
                        <a:rPr lang="en-GB" sz="2000" baseline="0" dirty="0" err="1" smtClean="0"/>
                        <a:t>thời</a:t>
                      </a:r>
                      <a:r>
                        <a:rPr lang="en-GB" sz="2000" baseline="0" dirty="0" smtClean="0"/>
                        <a:t> </a:t>
                      </a:r>
                      <a:r>
                        <a:rPr lang="en-GB" sz="2000" baseline="0" dirty="0" err="1" smtClean="0"/>
                        <a:t>điểm</a:t>
                      </a:r>
                      <a:r>
                        <a:rPr lang="en-GB" sz="2000" baseline="0" dirty="0" smtClean="0"/>
                        <a:t> </a:t>
                      </a:r>
                      <a:r>
                        <a:rPr lang="en-GB" sz="2000" baseline="0" dirty="0" err="1" smtClean="0"/>
                        <a:t>hiện</a:t>
                      </a:r>
                      <a:r>
                        <a:rPr lang="en-GB" sz="2000" baseline="0" dirty="0" smtClean="0"/>
                        <a:t> </a:t>
                      </a:r>
                      <a:r>
                        <a:rPr lang="en-GB" sz="2000" baseline="0" dirty="0" err="1" smtClean="0"/>
                        <a:t>tại</a:t>
                      </a:r>
                      <a:r>
                        <a:rPr lang="en-GB" sz="2000" baseline="0" dirty="0" smtClean="0"/>
                        <a:t> </a:t>
                      </a:r>
                      <a:r>
                        <a:rPr lang="en-GB" sz="2000" dirty="0" err="1" smtClean="0"/>
                        <a:t>không</a:t>
                      </a:r>
                      <a:r>
                        <a:rPr lang="en-GB" sz="2000" baseline="0" dirty="0" smtClean="0"/>
                        <a:t> có can </a:t>
                      </a:r>
                      <a:r>
                        <a:rPr lang="en-GB" sz="2000" baseline="0" dirty="0" err="1" smtClean="0"/>
                        <a:t>thiệp</a:t>
                      </a:r>
                      <a:r>
                        <a:rPr lang="en-GB" sz="2000" baseline="0" dirty="0" smtClean="0"/>
                        <a:t> </a:t>
                      </a:r>
                      <a:r>
                        <a:rPr lang="en-GB" sz="2000" baseline="0" dirty="0" err="1" smtClean="0"/>
                        <a:t>nào</a:t>
                      </a:r>
                      <a:r>
                        <a:rPr lang="en-GB" sz="2000" baseline="0" dirty="0" smtClean="0"/>
                        <a:t> </a:t>
                      </a:r>
                      <a:r>
                        <a:rPr lang="en-GB" sz="2000" baseline="0" dirty="0" err="1" smtClean="0"/>
                        <a:t>tại</a:t>
                      </a:r>
                      <a:r>
                        <a:rPr lang="en-GB" sz="2000" baseline="0" dirty="0" smtClean="0"/>
                        <a:t> </a:t>
                      </a:r>
                      <a:r>
                        <a:rPr lang="en-GB" sz="2000" baseline="0" dirty="0" err="1" smtClean="0"/>
                        <a:t>địa</a:t>
                      </a:r>
                      <a:r>
                        <a:rPr lang="en-GB" sz="2000" baseline="0" dirty="0" smtClean="0"/>
                        <a:t> </a:t>
                      </a:r>
                      <a:r>
                        <a:rPr lang="en-GB" sz="2000" baseline="0" dirty="0" err="1" smtClean="0"/>
                        <a:t>bàn</a:t>
                      </a:r>
                      <a:r>
                        <a:rPr lang="en-GB" sz="2000" baseline="0" dirty="0" smtClean="0"/>
                        <a:t>)</a:t>
                      </a:r>
                      <a:endParaRPr lang="en-GB" sz="2000" dirty="0"/>
                    </a:p>
                  </a:txBody>
                  <a:tcPr/>
                </a:tc>
                <a:tc>
                  <a:txBody>
                    <a:bodyPr/>
                    <a:lstStyle/>
                    <a:p>
                      <a:r>
                        <a:rPr lang="en-GB" sz="2000" dirty="0" err="1" smtClean="0"/>
                        <a:t>Đáng</a:t>
                      </a:r>
                      <a:r>
                        <a:rPr lang="en-GB" sz="2000" baseline="0" dirty="0" smtClean="0"/>
                        <a:t> </a:t>
                      </a:r>
                      <a:r>
                        <a:rPr lang="en-GB" sz="2000" baseline="0" dirty="0" err="1" smtClean="0"/>
                        <a:t>kê</a:t>
                      </a:r>
                      <a:r>
                        <a:rPr lang="en-GB" sz="2000" baseline="0" dirty="0" smtClean="0"/>
                        <a:t>̉</a:t>
                      </a:r>
                    </a:p>
                    <a:p>
                      <a:r>
                        <a:rPr lang="en-GB" sz="2000" baseline="0" dirty="0" smtClean="0"/>
                        <a:t>(</a:t>
                      </a:r>
                      <a:r>
                        <a:rPr lang="en-GB" sz="2000" baseline="0" dirty="0" err="1" smtClean="0"/>
                        <a:t>yêu</a:t>
                      </a:r>
                      <a:r>
                        <a:rPr lang="en-GB" sz="2000" baseline="0" dirty="0" smtClean="0"/>
                        <a:t> </a:t>
                      </a:r>
                      <a:r>
                        <a:rPr lang="en-GB" sz="2000" baseline="0" dirty="0" err="1" smtClean="0"/>
                        <a:t>cầu</a:t>
                      </a:r>
                      <a:r>
                        <a:rPr lang="en-GB" sz="2000" baseline="0" dirty="0" smtClean="0"/>
                        <a:t> </a:t>
                      </a:r>
                      <a:r>
                        <a:rPr lang="en-GB" sz="2000" baseline="0" dirty="0" err="1" smtClean="0"/>
                        <a:t>hô</a:t>
                      </a:r>
                      <a:r>
                        <a:rPr lang="en-GB" sz="2000" baseline="0" dirty="0" smtClean="0"/>
                        <a:t>̃ </a:t>
                      </a:r>
                      <a:r>
                        <a:rPr lang="en-GB" sz="2000" baseline="0" dirty="0" err="1" smtClean="0"/>
                        <a:t>trơ</a:t>
                      </a:r>
                      <a:r>
                        <a:rPr lang="en-GB" sz="2000" baseline="0" dirty="0" smtClean="0"/>
                        <a:t>̣ </a:t>
                      </a:r>
                      <a:r>
                        <a:rPr lang="en-GB" sz="2000" baseline="0" dirty="0" err="1" smtClean="0"/>
                        <a:t>ky</a:t>
                      </a:r>
                      <a:r>
                        <a:rPr lang="en-GB" sz="2000" baseline="0" dirty="0" smtClean="0"/>
                        <a:t>̃ </a:t>
                      </a:r>
                      <a:r>
                        <a:rPr lang="en-GB" sz="2000" baseline="0" dirty="0" err="1" smtClean="0"/>
                        <a:t>thuật</a:t>
                      </a:r>
                      <a:r>
                        <a:rPr lang="en-GB" sz="2000" baseline="0" dirty="0" smtClean="0"/>
                        <a:t>)</a:t>
                      </a:r>
                      <a:endParaRPr lang="en-GB" sz="2000" dirty="0"/>
                    </a:p>
                  </a:txBody>
                  <a:tcPr/>
                </a:tc>
                <a:tc>
                  <a:txBody>
                    <a:bodyPr/>
                    <a:lstStyle/>
                    <a:p>
                      <a:r>
                        <a:rPr lang="en-GB" sz="2000" dirty="0" err="1" smtClean="0"/>
                        <a:t>Thấp</a:t>
                      </a:r>
                      <a:r>
                        <a:rPr lang="en-GB" sz="2000" dirty="0" smtClean="0"/>
                        <a:t>  </a:t>
                      </a:r>
                      <a:endParaRPr lang="en-GB" sz="2000" dirty="0"/>
                    </a:p>
                  </a:txBody>
                  <a:tcPr/>
                </a:tc>
                <a:extLst>
                  <a:ext uri="{0D108BD9-81ED-4DB2-BD59-A6C34878D82A}">
                    <a16:rowId xmlns:a16="http://schemas.microsoft.com/office/drawing/2014/main" val="3263796585"/>
                  </a:ext>
                </a:extLst>
              </a:tr>
              <a:tr h="423621">
                <a:tc>
                  <a:txBody>
                    <a:bodyPr/>
                    <a:lstStyle/>
                    <a:p>
                      <a:endParaRPr lang="en-GB" sz="2000"/>
                    </a:p>
                  </a:txBody>
                  <a:tcPr/>
                </a:tc>
                <a:tc>
                  <a:txBody>
                    <a:bodyPr/>
                    <a:lstStyle/>
                    <a:p>
                      <a:endParaRPr lang="en-GB" sz="2000"/>
                    </a:p>
                  </a:txBody>
                  <a:tcPr/>
                </a:tc>
                <a:tc>
                  <a:txBody>
                    <a:bodyPr/>
                    <a:lstStyle/>
                    <a:p>
                      <a:endParaRPr lang="en-GB" sz="2000"/>
                    </a:p>
                  </a:txBody>
                  <a:tcPr/>
                </a:tc>
                <a:tc>
                  <a:txBody>
                    <a:bodyPr/>
                    <a:lstStyle/>
                    <a:p>
                      <a:endParaRPr lang="en-GB" sz="2000"/>
                    </a:p>
                  </a:txBody>
                  <a:tcPr/>
                </a:tc>
                <a:tc>
                  <a:txBody>
                    <a:bodyPr/>
                    <a:lstStyle/>
                    <a:p>
                      <a:endParaRPr lang="en-GB" sz="2000" dirty="0"/>
                    </a:p>
                  </a:txBody>
                  <a:tcPr/>
                </a:tc>
                <a:tc>
                  <a:txBody>
                    <a:bodyPr/>
                    <a:lstStyle/>
                    <a:p>
                      <a:endParaRPr lang="en-GB" sz="2000" dirty="0"/>
                    </a:p>
                  </a:txBody>
                  <a:tcPr/>
                </a:tc>
                <a:extLst>
                  <a:ext uri="{0D108BD9-81ED-4DB2-BD59-A6C34878D82A}">
                    <a16:rowId xmlns:a16="http://schemas.microsoft.com/office/drawing/2014/main" val="4290300555"/>
                  </a:ext>
                </a:extLst>
              </a:tr>
            </a:tbl>
          </a:graphicData>
        </a:graphic>
      </p:graphicFrame>
    </p:spTree>
    <p:extLst>
      <p:ext uri="{BB962C8B-B14F-4D97-AF65-F5344CB8AC3E}">
        <p14:creationId xmlns:p14="http://schemas.microsoft.com/office/powerpoint/2010/main" val="30975286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Tiến</a:t>
            </a:r>
            <a:r>
              <a:rPr lang="en-US" dirty="0" smtClean="0"/>
              <a:t> </a:t>
            </a:r>
            <a:r>
              <a:rPr lang="en-US" dirty="0" err="1" smtClean="0"/>
              <a:t>vê</a:t>
            </a:r>
            <a:r>
              <a:rPr lang="en-US" dirty="0" smtClean="0"/>
              <a:t>̀ </a:t>
            </a:r>
            <a:r>
              <a:rPr lang="en-US" dirty="0" err="1" smtClean="0"/>
              <a:t>phía</a:t>
            </a:r>
            <a:r>
              <a:rPr lang="en-US" dirty="0" smtClean="0"/>
              <a:t> </a:t>
            </a:r>
            <a:r>
              <a:rPr lang="en-US" dirty="0" err="1" smtClean="0"/>
              <a:t>trước</a:t>
            </a:r>
            <a:endParaRPr lang="en-MY" dirty="0"/>
          </a:p>
        </p:txBody>
      </p:sp>
      <p:sp>
        <p:nvSpPr>
          <p:cNvPr id="5" name="Subtitle 4"/>
          <p:cNvSpPr>
            <a:spLocks noGrp="1"/>
          </p:cNvSpPr>
          <p:nvPr>
            <p:ph type="body" idx="1"/>
          </p:nvPr>
        </p:nvSpPr>
        <p:spPr/>
        <p:txBody>
          <a:bodyPr/>
          <a:lstStyle/>
          <a:p>
            <a:r>
              <a:rPr lang="en-MY" dirty="0" err="1" smtClean="0"/>
              <a:t>Thảo</a:t>
            </a:r>
            <a:r>
              <a:rPr lang="en-MY" dirty="0" smtClean="0"/>
              <a:t> </a:t>
            </a:r>
            <a:r>
              <a:rPr lang="en-MY" dirty="0" err="1" smtClean="0"/>
              <a:t>luận</a:t>
            </a:r>
            <a:r>
              <a:rPr lang="en-MY" dirty="0" smtClean="0"/>
              <a:t> </a:t>
            </a:r>
            <a:r>
              <a:rPr lang="en-MY" dirty="0" err="1" smtClean="0"/>
              <a:t>toàn</a:t>
            </a:r>
            <a:r>
              <a:rPr lang="en-MY" dirty="0" smtClean="0"/>
              <a:t> </a:t>
            </a:r>
            <a:r>
              <a:rPr lang="en-MY" dirty="0" err="1" smtClean="0"/>
              <a:t>thê</a:t>
            </a:r>
            <a:r>
              <a:rPr lang="en-MY" dirty="0" smtClean="0"/>
              <a:t>̉</a:t>
            </a:r>
            <a:endParaRPr lang="en-MY" dirty="0"/>
          </a:p>
        </p:txBody>
      </p:sp>
    </p:spTree>
    <p:extLst>
      <p:ext uri="{BB962C8B-B14F-4D97-AF65-F5344CB8AC3E}">
        <p14:creationId xmlns:p14="http://schemas.microsoft.com/office/powerpoint/2010/main" val="33517966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F6F2CB37-E127-4BAA-BFEF-6F4F84F816B3}"/>
              </a:ext>
            </a:extLst>
          </p:cNvPr>
          <p:cNvSpPr>
            <a:spLocks noGrp="1"/>
          </p:cNvSpPr>
          <p:nvPr>
            <p:ph type="title"/>
          </p:nvPr>
        </p:nvSpPr>
        <p:spPr>
          <a:xfrm>
            <a:off x="838200" y="5529884"/>
            <a:ext cx="8078342" cy="1096331"/>
          </a:xfrm>
        </p:spPr>
        <p:txBody>
          <a:bodyPr>
            <a:normAutofit/>
          </a:bodyPr>
          <a:lstStyle/>
          <a:p>
            <a:r>
              <a:rPr lang="en-GB" b="1" dirty="0" err="1" smtClean="0"/>
              <a:t>Xem</a:t>
            </a:r>
            <a:r>
              <a:rPr lang="en-GB" b="1" dirty="0" smtClean="0"/>
              <a:t> </a:t>
            </a:r>
            <a:r>
              <a:rPr lang="en-GB" b="1" dirty="0" err="1" smtClean="0"/>
              <a:t>xét</a:t>
            </a:r>
            <a:r>
              <a:rPr lang="en-GB" b="1" dirty="0" smtClean="0"/>
              <a:t> </a:t>
            </a:r>
            <a:r>
              <a:rPr lang="en-GB" b="1" dirty="0" err="1" smtClean="0"/>
              <a:t>lại</a:t>
            </a:r>
            <a:r>
              <a:rPr lang="en-GB" b="1" dirty="0" smtClean="0"/>
              <a:t> </a:t>
            </a:r>
            <a:r>
              <a:rPr lang="en-GB" b="1" dirty="0" err="1" smtClean="0"/>
              <a:t>các</a:t>
            </a:r>
            <a:r>
              <a:rPr lang="en-GB" b="1" dirty="0" smtClean="0"/>
              <a:t> </a:t>
            </a:r>
            <a:r>
              <a:rPr lang="en-GB" b="1" dirty="0" err="1" smtClean="0"/>
              <a:t>nguồn</a:t>
            </a:r>
            <a:r>
              <a:rPr lang="en-GB" b="1" dirty="0" smtClean="0"/>
              <a:t> </a:t>
            </a:r>
            <a:r>
              <a:rPr lang="en-GB" b="1" dirty="0" err="1" smtClean="0"/>
              <a:t>dư</a:t>
            </a:r>
            <a:r>
              <a:rPr lang="en-GB" b="1" dirty="0" smtClean="0"/>
              <a:t>̃ </a:t>
            </a:r>
            <a:r>
              <a:rPr lang="en-GB" b="1" dirty="0" err="1" smtClean="0"/>
              <a:t>liệu</a:t>
            </a:r>
            <a:r>
              <a:rPr lang="en-GB" b="1" dirty="0" smtClean="0"/>
              <a:t>  </a:t>
            </a:r>
            <a:endParaRPr lang="en-GB" b="1" dirty="0"/>
          </a:p>
        </p:txBody>
      </p:sp>
      <p:graphicFrame>
        <p:nvGraphicFramePr>
          <p:cNvPr id="7" name="Content Placeholder 6">
            <a:extLst>
              <a:ext uri="{FF2B5EF4-FFF2-40B4-BE49-F238E27FC236}">
                <a16:creationId xmlns:a16="http://schemas.microsoft.com/office/drawing/2014/main" id="{A23FA7C1-B0D1-4286-B018-BD933B5B7124}"/>
              </a:ext>
            </a:extLst>
          </p:cNvPr>
          <p:cNvGraphicFramePr>
            <a:graphicFrameLocks noGrp="1"/>
          </p:cNvGraphicFramePr>
          <p:nvPr>
            <p:ph idx="1"/>
            <p:extLst>
              <p:ext uri="{D42A27DB-BD31-4B8C-83A1-F6EECF244321}">
                <p14:modId xmlns:p14="http://schemas.microsoft.com/office/powerpoint/2010/main" val="2858697002"/>
              </p:ext>
            </p:extLst>
          </p:nvPr>
        </p:nvGraphicFramePr>
        <p:xfrm>
          <a:off x="263471" y="325464"/>
          <a:ext cx="11592731" cy="48106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272395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5529884"/>
            <a:ext cx="9237785" cy="1096331"/>
          </a:xfrm>
        </p:spPr>
        <p:txBody>
          <a:bodyPr>
            <a:normAutofit/>
          </a:bodyPr>
          <a:lstStyle/>
          <a:p>
            <a:r>
              <a:rPr lang="en-MY" sz="3400" b="1" dirty="0" err="1" smtClean="0"/>
              <a:t>Dư</a:t>
            </a:r>
            <a:r>
              <a:rPr lang="en-MY" sz="3400" b="1" dirty="0" smtClean="0"/>
              <a:t>̃ </a:t>
            </a:r>
            <a:r>
              <a:rPr lang="en-MY" sz="3400" b="1" dirty="0" err="1" smtClean="0"/>
              <a:t>liệu</a:t>
            </a:r>
            <a:r>
              <a:rPr lang="en-MY" sz="3400" b="1" dirty="0" smtClean="0"/>
              <a:t> </a:t>
            </a:r>
            <a:r>
              <a:rPr lang="en-MY" sz="3400" b="1" dirty="0" err="1" smtClean="0"/>
              <a:t>định</a:t>
            </a:r>
            <a:r>
              <a:rPr lang="en-MY" sz="3400" b="1" dirty="0" smtClean="0"/>
              <a:t> </a:t>
            </a:r>
            <a:r>
              <a:rPr lang="en-MY" sz="3400" b="1" dirty="0" err="1" smtClean="0"/>
              <a:t>tính</a:t>
            </a:r>
            <a:r>
              <a:rPr lang="en-MY" sz="3400" b="1" dirty="0" smtClean="0"/>
              <a:t> </a:t>
            </a:r>
            <a:r>
              <a:rPr lang="en-MY" sz="3400" b="1" dirty="0" err="1" smtClean="0"/>
              <a:t>vs</a:t>
            </a:r>
            <a:r>
              <a:rPr lang="en-MY" sz="3400" b="1" dirty="0" smtClean="0"/>
              <a:t> </a:t>
            </a:r>
            <a:r>
              <a:rPr lang="en-MY" sz="3400" b="1" dirty="0" err="1" smtClean="0"/>
              <a:t>dư</a:t>
            </a:r>
            <a:r>
              <a:rPr lang="en-MY" sz="3400" b="1" dirty="0" smtClean="0"/>
              <a:t>̃ </a:t>
            </a:r>
            <a:r>
              <a:rPr lang="en-MY" sz="3400" b="1" dirty="0" err="1" smtClean="0"/>
              <a:t>liệu</a:t>
            </a:r>
            <a:r>
              <a:rPr lang="en-MY" sz="3400" b="1" dirty="0" smtClean="0"/>
              <a:t> </a:t>
            </a:r>
            <a:r>
              <a:rPr lang="en-MY" sz="3400" b="1" dirty="0" err="1" smtClean="0"/>
              <a:t>định</a:t>
            </a:r>
            <a:r>
              <a:rPr lang="en-MY" sz="3400" b="1" dirty="0" smtClean="0"/>
              <a:t> </a:t>
            </a:r>
            <a:r>
              <a:rPr lang="en-MY" sz="3400" b="1" dirty="0" err="1" smtClean="0"/>
              <a:t>lượng</a:t>
            </a:r>
            <a:endParaRPr lang="en-MY" sz="3400" b="1"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290826"/>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Slide Number Placeholder 4"/>
          <p:cNvSpPr>
            <a:spLocks noGrp="1"/>
          </p:cNvSpPr>
          <p:nvPr>
            <p:ph type="sldNum" sz="quarter" idx="12"/>
          </p:nvPr>
        </p:nvSpPr>
        <p:spPr>
          <a:xfrm>
            <a:off x="10198279" y="6261090"/>
            <a:ext cx="1344477" cy="365125"/>
          </a:xfrm>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black">
                    <a:alpha val="80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5</a:t>
            </a:fld>
            <a:endParaRPr kumimoji="0" lang="en-MY" sz="1200" b="0" i="0" u="none" strike="noStrike" kern="1200" cap="none" spc="0" normalizeH="0" baseline="0" noProof="0">
              <a:ln>
                <a:noFill/>
              </a:ln>
              <a:solidFill>
                <a:prstClr val="black">
                  <a:alpha val="80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151992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sz="4000" dirty="0" err="1" smtClean="0">
                <a:latin typeface="Arial" pitchFamily="34" charset="0"/>
                <a:cs typeface="Arial" pitchFamily="34" charset="0"/>
              </a:rPr>
              <a:t>Dư</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liệu</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định</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tính</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cung</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cấp</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chiều</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sâu</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cho</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dư</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liệu</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định</a:t>
            </a:r>
            <a:r>
              <a:rPr lang="en-MY" sz="4000" dirty="0" smtClean="0">
                <a:latin typeface="Arial" pitchFamily="34" charset="0"/>
                <a:cs typeface="Arial" pitchFamily="34" charset="0"/>
              </a:rPr>
              <a:t> </a:t>
            </a:r>
            <a:r>
              <a:rPr lang="en-MY" sz="4000" dirty="0" err="1" smtClean="0">
                <a:latin typeface="Arial" pitchFamily="34" charset="0"/>
                <a:cs typeface="Arial" pitchFamily="34" charset="0"/>
              </a:rPr>
              <a:t>lượng</a:t>
            </a:r>
            <a:endParaRPr lang="en-MY" sz="4000" dirty="0">
              <a:latin typeface="Arial" pitchFamily="34" charset="0"/>
              <a:cs typeface="Arial" pitchFamily="34" charset="0"/>
            </a:endParaRPr>
          </a:p>
        </p:txBody>
      </p:sp>
      <p:graphicFrame>
        <p:nvGraphicFramePr>
          <p:cNvPr id="24" name="Content Placeholder 2"/>
          <p:cNvGraphicFramePr>
            <a:graphicFrameLocks noGrp="1"/>
          </p:cNvGraphicFramePr>
          <p:nvPr>
            <p:ph idx="1"/>
            <p:extLst>
              <p:ext uri="{D42A27DB-BD31-4B8C-83A1-F6EECF244321}">
                <p14:modId xmlns:p14="http://schemas.microsoft.com/office/powerpoint/2010/main" val="1068858227"/>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normAutofit/>
          </a:bodyPr>
          <a:lstStyle/>
          <a:p>
            <a:pPr marL="0" marR="0" lvl="0" indent="0" algn="r" defTabSz="914400" rtl="0" eaLnBrk="1" fontAlgn="auto" latinLnBrk="0" hangingPunct="1">
              <a:lnSpc>
                <a:spcPct val="100000"/>
              </a:lnSpc>
              <a:spcBef>
                <a:spcPts val="0"/>
              </a:spcBef>
              <a:spcAft>
                <a:spcPts val="600"/>
              </a:spcAft>
              <a:buClrTx/>
              <a:buSzTx/>
              <a:buFontTx/>
              <a:buNone/>
              <a:tabLst/>
              <a:defRPr/>
            </a:pPr>
            <a:fld id="{35707941-4234-457D-B517-18BE08998D18}" type="slidenum">
              <a:rPr kumimoji="0" lang="en-MY"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600"/>
                </a:spcAft>
                <a:buClrTx/>
                <a:buSzTx/>
                <a:buFontTx/>
                <a:buNone/>
                <a:tabLst/>
                <a:defRPr/>
              </a:pPr>
              <a:t>6</a:t>
            </a:fld>
            <a:endParaRPr kumimoji="0" lang="en-MY"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0370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D8A5A-DA08-422D-9C4B-C9CDC93CFAEA}"/>
              </a:ext>
            </a:extLst>
          </p:cNvPr>
          <p:cNvSpPr>
            <a:spLocks noGrp="1"/>
          </p:cNvSpPr>
          <p:nvPr>
            <p:ph type="title"/>
          </p:nvPr>
        </p:nvSpPr>
        <p:spPr>
          <a:xfrm>
            <a:off x="803031" y="0"/>
            <a:ext cx="10515600" cy="1325563"/>
          </a:xfrm>
        </p:spPr>
        <p:txBody>
          <a:bodyPr/>
          <a:lstStyle/>
          <a:p>
            <a:r>
              <a:rPr lang="en-GB" sz="2800" b="1" dirty="0" err="1" smtClean="0"/>
              <a:t>Các</a:t>
            </a:r>
            <a:r>
              <a:rPr lang="en-GB" sz="2800" b="1" dirty="0" smtClean="0"/>
              <a:t> </a:t>
            </a:r>
            <a:r>
              <a:rPr lang="en-GB" sz="2800" b="1" dirty="0" err="1" smtClean="0"/>
              <a:t>công</a:t>
            </a:r>
            <a:r>
              <a:rPr lang="en-GB" sz="2800" b="1" dirty="0" smtClean="0"/>
              <a:t> cụ </a:t>
            </a:r>
            <a:r>
              <a:rPr lang="en-GB" sz="2800" b="1" dirty="0" err="1" smtClean="0"/>
              <a:t>lập</a:t>
            </a:r>
            <a:r>
              <a:rPr lang="en-GB" sz="2800" b="1" dirty="0" smtClean="0"/>
              <a:t> </a:t>
            </a:r>
            <a:r>
              <a:rPr lang="en-GB" sz="2800" b="1" dirty="0" err="1" smtClean="0"/>
              <a:t>kê</a:t>
            </a:r>
            <a:r>
              <a:rPr lang="en-GB" sz="2800" b="1" dirty="0" smtClean="0"/>
              <a:t>́ </a:t>
            </a:r>
            <a:r>
              <a:rPr lang="en-GB" sz="2800" b="1" dirty="0" err="1" smtClean="0"/>
              <a:t>hoạch</a:t>
            </a:r>
            <a:r>
              <a:rPr lang="en-GB" sz="2800" b="1" dirty="0" smtClean="0"/>
              <a:t> ở </a:t>
            </a:r>
            <a:r>
              <a:rPr lang="en-GB" sz="2800" b="1" dirty="0" err="1" smtClean="0"/>
              <a:t>cấp</a:t>
            </a:r>
            <a:r>
              <a:rPr lang="en-GB" sz="2800" b="1" dirty="0" smtClean="0"/>
              <a:t> </a:t>
            </a:r>
            <a:r>
              <a:rPr lang="en-GB" sz="2800" b="1" dirty="0" err="1" smtClean="0"/>
              <a:t>đô</a:t>
            </a:r>
            <a:r>
              <a:rPr lang="en-GB" sz="2800" b="1" dirty="0" smtClean="0"/>
              <a:t>̣ vi </a:t>
            </a:r>
            <a:r>
              <a:rPr lang="en-GB" sz="2800" b="1" dirty="0" err="1" smtClean="0"/>
              <a:t>mô</a:t>
            </a:r>
            <a:r>
              <a:rPr lang="en-GB" b="1" dirty="0" smtClean="0"/>
              <a:t> </a:t>
            </a:r>
            <a:r>
              <a:rPr lang="en-GB" b="1" dirty="0"/>
              <a:t/>
            </a:r>
            <a:br>
              <a:rPr lang="en-GB" b="1" dirty="0"/>
            </a:br>
            <a:r>
              <a:rPr lang="en-GB" b="1" dirty="0" err="1" smtClean="0"/>
              <a:t>Bản</a:t>
            </a:r>
            <a:r>
              <a:rPr lang="en-GB" b="1" dirty="0" smtClean="0"/>
              <a:t> </a:t>
            </a:r>
            <a:r>
              <a:rPr lang="en-GB" b="1" dirty="0" err="1" smtClean="0"/>
              <a:t>đô</a:t>
            </a:r>
            <a:r>
              <a:rPr lang="en-GB" b="1" dirty="0" smtClean="0"/>
              <a:t>̀ </a:t>
            </a:r>
            <a:r>
              <a:rPr lang="en-GB" b="1" dirty="0" err="1" smtClean="0"/>
              <a:t>ảnh</a:t>
            </a:r>
            <a:endParaRPr lang="en-GB" b="1" dirty="0"/>
          </a:p>
        </p:txBody>
      </p:sp>
      <p:sp>
        <p:nvSpPr>
          <p:cNvPr id="3" name="Content Placeholder 2">
            <a:extLst>
              <a:ext uri="{FF2B5EF4-FFF2-40B4-BE49-F238E27FC236}">
                <a16:creationId xmlns:a16="http://schemas.microsoft.com/office/drawing/2014/main" id="{A322671B-808E-4076-BA02-8BA553BA2ED1}"/>
              </a:ext>
            </a:extLst>
          </p:cNvPr>
          <p:cNvSpPr>
            <a:spLocks noGrp="1"/>
          </p:cNvSpPr>
          <p:nvPr>
            <p:ph idx="1"/>
          </p:nvPr>
        </p:nvSpPr>
        <p:spPr>
          <a:xfrm>
            <a:off x="838200" y="1318848"/>
            <a:ext cx="11049000" cy="5486400"/>
          </a:xfrm>
        </p:spPr>
        <p:txBody>
          <a:bodyPr>
            <a:normAutofit fontScale="92500" lnSpcReduction="20000"/>
          </a:bodyPr>
          <a:lstStyle/>
          <a:p>
            <a:pPr>
              <a:lnSpc>
                <a:spcPct val="150000"/>
              </a:lnSpc>
            </a:pPr>
            <a:r>
              <a:rPr lang="vi-VN" dirty="0">
                <a:latin typeface="Arial" pitchFamily="34" charset="0"/>
                <a:cs typeface="Arial" pitchFamily="34" charset="0"/>
              </a:rPr>
              <a:t>Giúp xác định:</a:t>
            </a:r>
          </a:p>
          <a:p>
            <a:pPr lvl="1">
              <a:lnSpc>
                <a:spcPct val="150000"/>
              </a:lnSpc>
            </a:pPr>
            <a:r>
              <a:rPr lang="vi-VN" dirty="0" smtClean="0">
                <a:latin typeface="Arial" pitchFamily="34" charset="0"/>
                <a:cs typeface="Arial" pitchFamily="34" charset="0"/>
              </a:rPr>
              <a:t>Ranh giới </a:t>
            </a:r>
            <a:r>
              <a:rPr lang="vi-VN" dirty="0">
                <a:latin typeface="Arial" pitchFamily="34" charset="0"/>
                <a:cs typeface="Arial" pitchFamily="34" charset="0"/>
              </a:rPr>
              <a:t>địa lý</a:t>
            </a:r>
          </a:p>
          <a:p>
            <a:pPr lvl="1">
              <a:lnSpc>
                <a:spcPct val="150000"/>
              </a:lnSpc>
            </a:pPr>
            <a:r>
              <a:rPr lang="vi-VN" dirty="0" smtClean="0">
                <a:latin typeface="Arial" pitchFamily="34" charset="0"/>
                <a:cs typeface="Arial" pitchFamily="34" charset="0"/>
              </a:rPr>
              <a:t>Ước lượng </a:t>
            </a:r>
            <a:r>
              <a:rPr lang="vi-VN" dirty="0">
                <a:latin typeface="Arial" pitchFamily="34" charset="0"/>
                <a:cs typeface="Arial" pitchFamily="34" charset="0"/>
              </a:rPr>
              <a:t>kích thước của các quần thể mục tiêu</a:t>
            </a:r>
          </a:p>
          <a:p>
            <a:pPr lvl="1">
              <a:lnSpc>
                <a:spcPct val="150000"/>
              </a:lnSpc>
            </a:pPr>
            <a:r>
              <a:rPr lang="vi-VN" dirty="0" smtClean="0">
                <a:latin typeface="Arial" pitchFamily="34" charset="0"/>
                <a:cs typeface="Arial" pitchFamily="34" charset="0"/>
              </a:rPr>
              <a:t>Tính di </a:t>
            </a:r>
            <a:r>
              <a:rPr lang="vi-VN" dirty="0">
                <a:latin typeface="Arial" pitchFamily="34" charset="0"/>
                <a:cs typeface="Arial" pitchFamily="34" charset="0"/>
              </a:rPr>
              <a:t>động của các nhóm mục tiêu</a:t>
            </a:r>
          </a:p>
          <a:p>
            <a:pPr lvl="1">
              <a:lnSpc>
                <a:spcPct val="150000"/>
              </a:lnSpc>
            </a:pPr>
            <a:r>
              <a:rPr lang="vi-VN" dirty="0" smtClean="0">
                <a:latin typeface="Arial" pitchFamily="34" charset="0"/>
                <a:cs typeface="Arial" pitchFamily="34" charset="0"/>
              </a:rPr>
              <a:t>Văn hóa </a:t>
            </a:r>
            <a:r>
              <a:rPr lang="vi-VN" dirty="0">
                <a:latin typeface="Arial" pitchFamily="34" charset="0"/>
                <a:cs typeface="Arial" pitchFamily="34" charset="0"/>
              </a:rPr>
              <a:t>xã hội và tình dục trong các nhóm</a:t>
            </a:r>
          </a:p>
          <a:p>
            <a:pPr lvl="1">
              <a:lnSpc>
                <a:spcPct val="150000"/>
              </a:lnSpc>
            </a:pPr>
            <a:r>
              <a:rPr lang="vi-VN" dirty="0" smtClean="0">
                <a:latin typeface="Arial" pitchFamily="34" charset="0"/>
                <a:cs typeface="Arial" pitchFamily="34" charset="0"/>
              </a:rPr>
              <a:t>Cơ sở </a:t>
            </a:r>
            <a:r>
              <a:rPr lang="vi-VN" dirty="0">
                <a:latin typeface="Arial" pitchFamily="34" charset="0"/>
                <a:cs typeface="Arial" pitchFamily="34" charset="0"/>
              </a:rPr>
              <a:t>y tế</a:t>
            </a:r>
          </a:p>
          <a:p>
            <a:pPr lvl="1">
              <a:lnSpc>
                <a:spcPct val="150000"/>
              </a:lnSpc>
            </a:pPr>
            <a:r>
              <a:rPr lang="en-US" dirty="0" err="1" smtClean="0">
                <a:latin typeface="Arial" pitchFamily="34" charset="0"/>
                <a:cs typeface="Arial" pitchFamily="34" charset="0"/>
              </a:rPr>
              <a:t>Vấn</a:t>
            </a:r>
            <a:r>
              <a:rPr lang="en-US" dirty="0" smtClean="0">
                <a:latin typeface="Arial" pitchFamily="34" charset="0"/>
                <a:cs typeface="Arial" pitchFamily="34" charset="0"/>
              </a:rPr>
              <a:t> </a:t>
            </a:r>
            <a:r>
              <a:rPr lang="en-US" dirty="0" err="1" smtClean="0">
                <a:latin typeface="Arial" pitchFamily="34" charset="0"/>
                <a:cs typeface="Arial" pitchFamily="34" charset="0"/>
              </a:rPr>
              <a:t>đê</a:t>
            </a:r>
            <a:r>
              <a:rPr lang="en-US" dirty="0" smtClean="0">
                <a:latin typeface="Arial" pitchFamily="34" charset="0"/>
                <a:cs typeface="Arial" pitchFamily="34" charset="0"/>
              </a:rPr>
              <a:t>̀ </a:t>
            </a:r>
            <a:r>
              <a:rPr lang="vi-VN" dirty="0" smtClean="0">
                <a:latin typeface="Arial" pitchFamily="34" charset="0"/>
                <a:cs typeface="Arial" pitchFamily="34" charset="0"/>
              </a:rPr>
              <a:t>an </a:t>
            </a:r>
            <a:r>
              <a:rPr lang="vi-VN" dirty="0">
                <a:latin typeface="Arial" pitchFamily="34" charset="0"/>
                <a:cs typeface="Arial" pitchFamily="34" charset="0"/>
              </a:rPr>
              <a:t>ninh và sự hiện diện của các CSO khác làm việc với cùng một nhóm đối tượng</a:t>
            </a:r>
          </a:p>
          <a:p>
            <a:pPr>
              <a:lnSpc>
                <a:spcPct val="150000"/>
              </a:lnSpc>
            </a:pPr>
            <a:r>
              <a:rPr lang="vi-VN" dirty="0">
                <a:latin typeface="Arial" pitchFamily="34" charset="0"/>
                <a:cs typeface="Arial" pitchFamily="34" charset="0"/>
              </a:rPr>
              <a:t>Hiểu được môi trường mà phụ nữ tiêm chích ma tuý hoạt động và sinh sống; </a:t>
            </a:r>
            <a:r>
              <a:rPr lang="en-US" dirty="0" err="1" smtClean="0">
                <a:latin typeface="Arial" pitchFamily="34" charset="0"/>
                <a:cs typeface="Arial" pitchFamily="34" charset="0"/>
              </a:rPr>
              <a:t>tư</a:t>
            </a:r>
            <a:r>
              <a:rPr lang="en-US" dirty="0" smtClean="0">
                <a:latin typeface="Arial" pitchFamily="34" charset="0"/>
                <a:cs typeface="Arial" pitchFamily="34" charset="0"/>
              </a:rPr>
              <a:t>̀ </a:t>
            </a:r>
            <a:r>
              <a:rPr lang="en-US" dirty="0" err="1" smtClean="0">
                <a:latin typeface="Arial" pitchFamily="34" charset="0"/>
                <a:cs typeface="Arial" pitchFamily="34" charset="0"/>
              </a:rPr>
              <a:t>đo</a:t>
            </a:r>
            <a:r>
              <a:rPr lang="en-US" dirty="0" smtClean="0">
                <a:latin typeface="Arial" pitchFamily="34" charset="0"/>
                <a:cs typeface="Arial" pitchFamily="34" charset="0"/>
              </a:rPr>
              <a:t>́ </a:t>
            </a:r>
            <a:r>
              <a:rPr lang="vi-VN" dirty="0" smtClean="0">
                <a:latin typeface="Arial" pitchFamily="34" charset="0"/>
                <a:cs typeface="Arial" pitchFamily="34" charset="0"/>
              </a:rPr>
              <a:t>thiết </a:t>
            </a:r>
            <a:r>
              <a:rPr lang="vi-VN" dirty="0">
                <a:latin typeface="Arial" pitchFamily="34" charset="0"/>
                <a:cs typeface="Arial" pitchFamily="34" charset="0"/>
              </a:rPr>
              <a:t>kế và phát triển các can thiệp</a:t>
            </a:r>
            <a:r>
              <a:rPr lang="vi-VN" dirty="0" smtClean="0">
                <a:latin typeface="Arial" pitchFamily="34" charset="0"/>
                <a:cs typeface="Arial" pitchFamily="34" charset="0"/>
              </a:rPr>
              <a:t>.</a:t>
            </a:r>
            <a:endParaRPr lang="en-MY" dirty="0" smtClean="0">
              <a:latin typeface="Arial" pitchFamily="34" charset="0"/>
              <a:cs typeface="Arial" pitchFamily="34" charset="0"/>
            </a:endParaRPr>
          </a:p>
        </p:txBody>
      </p:sp>
    </p:spTree>
    <p:extLst>
      <p:ext uri="{BB962C8B-B14F-4D97-AF65-F5344CB8AC3E}">
        <p14:creationId xmlns:p14="http://schemas.microsoft.com/office/powerpoint/2010/main" val="1794461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10"/>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19460" name="Rectangle 4"/>
          <p:cNvSpPr>
            <a:spLocks noChangeArrowheads="1"/>
          </p:cNvSpPr>
          <p:nvPr/>
        </p:nvSpPr>
        <p:spPr bwMode="auto">
          <a:xfrm>
            <a:off x="1524001" y="-184666"/>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nvGrpSpPr>
          <p:cNvPr id="19457" name="Group 1"/>
          <p:cNvGrpSpPr>
            <a:grpSpLocks noChangeAspect="1"/>
          </p:cNvGrpSpPr>
          <p:nvPr/>
        </p:nvGrpSpPr>
        <p:grpSpPr bwMode="auto">
          <a:xfrm>
            <a:off x="397790" y="0"/>
            <a:ext cx="8900126" cy="6586780"/>
            <a:chOff x="0" y="0"/>
            <a:chExt cx="6233" cy="4417"/>
          </a:xfrm>
        </p:grpSpPr>
        <p:sp>
          <p:nvSpPr>
            <p:cNvPr id="19459" name="AutoShape 3"/>
            <p:cNvSpPr>
              <a:spLocks noChangeAspect="1" noChangeArrowheads="1" noTextEdit="1"/>
            </p:cNvSpPr>
            <p:nvPr/>
          </p:nvSpPr>
          <p:spPr bwMode="auto">
            <a:xfrm>
              <a:off x="0" y="0"/>
              <a:ext cx="6233" cy="4417"/>
            </a:xfrm>
            <a:prstGeom prst="rect">
              <a:avLst/>
            </a:prstGeom>
            <a:noFill/>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MY"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pic>
          <p:nvPicPr>
            <p:cNvPr id="19458" name="Picture 2"/>
            <p:cNvPicPr>
              <a:picLocks noChangeAspect="1" noChangeArrowheads="1"/>
            </p:cNvPicPr>
            <p:nvPr/>
          </p:nvPicPr>
          <p:blipFill>
            <a:blip r:embed="rId3"/>
            <a:srcRect/>
            <a:stretch>
              <a:fillRect/>
            </a:stretch>
          </p:blipFill>
          <p:spPr bwMode="auto">
            <a:xfrm>
              <a:off x="0" y="0"/>
              <a:ext cx="6240" cy="4424"/>
            </a:xfrm>
            <a:prstGeom prst="rect">
              <a:avLst/>
            </a:prstGeom>
            <a:noFill/>
          </p:spPr>
        </p:pic>
      </p:grpSp>
      <p:sp>
        <p:nvSpPr>
          <p:cNvPr id="10" name="Rectangle 9"/>
          <p:cNvSpPr/>
          <p:nvPr/>
        </p:nvSpPr>
        <p:spPr>
          <a:xfrm>
            <a:off x="7344826" y="6341131"/>
            <a:ext cx="4143372"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MY" sz="1400" b="1" i="0" u="none" strike="noStrike" kern="1200" cap="none" spc="0" normalizeH="0" baseline="0" noProof="0" dirty="0">
                <a:ln>
                  <a:noFill/>
                </a:ln>
                <a:solidFill>
                  <a:prstClr val="black"/>
                </a:solidFill>
                <a:effectLst/>
                <a:uLnTx/>
                <a:uFillTx/>
                <a:latin typeface="Calibri" panose="020F0502020204030204"/>
                <a:ea typeface="+mn-ea"/>
                <a:cs typeface="+mn-cs"/>
              </a:rPr>
              <a:t>A product of a community mapping exercise</a:t>
            </a:r>
          </a:p>
        </p:txBody>
      </p:sp>
    </p:spTree>
    <p:extLst>
      <p:ext uri="{BB962C8B-B14F-4D97-AF65-F5344CB8AC3E}">
        <p14:creationId xmlns:p14="http://schemas.microsoft.com/office/powerpoint/2010/main" val="37552267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9938" y="0"/>
            <a:ext cx="10515600" cy="1325563"/>
          </a:xfrm>
        </p:spPr>
        <p:txBody>
          <a:bodyPr/>
          <a:lstStyle/>
          <a:p>
            <a:r>
              <a:rPr lang="en-MY" b="1" dirty="0" err="1" smtClean="0">
                <a:latin typeface="Arial" pitchFamily="34" charset="0"/>
                <a:cs typeface="Arial" pitchFamily="34" charset="0"/>
              </a:rPr>
              <a:t>Công</a:t>
            </a:r>
            <a:r>
              <a:rPr lang="en-MY" b="1" dirty="0" smtClean="0">
                <a:latin typeface="Arial" pitchFamily="34" charset="0"/>
                <a:cs typeface="Arial" pitchFamily="34" charset="0"/>
              </a:rPr>
              <a:t> cụ </a:t>
            </a:r>
            <a:r>
              <a:rPr lang="en-MY" b="1" dirty="0" err="1" smtClean="0">
                <a:latin typeface="Arial" pitchFamily="34" charset="0"/>
                <a:cs typeface="Arial" pitchFamily="34" charset="0"/>
              </a:rPr>
              <a:t>theo</a:t>
            </a:r>
            <a:r>
              <a:rPr lang="en-MY" b="1" dirty="0" smtClean="0">
                <a:latin typeface="Arial" pitchFamily="34" charset="0"/>
                <a:cs typeface="Arial" pitchFamily="34" charset="0"/>
              </a:rPr>
              <a:t> </a:t>
            </a:r>
            <a:r>
              <a:rPr lang="en-MY" b="1" dirty="0" err="1" smtClean="0">
                <a:latin typeface="Arial" pitchFamily="34" charset="0"/>
                <a:cs typeface="Arial" pitchFamily="34" charset="0"/>
              </a:rPr>
              <a:t>dõi</a:t>
            </a:r>
            <a:r>
              <a:rPr lang="en-MY" b="1" dirty="0" smtClean="0">
                <a:latin typeface="Arial" pitchFamily="34" charset="0"/>
                <a:cs typeface="Arial" pitchFamily="34" charset="0"/>
              </a:rPr>
              <a:t> </a:t>
            </a:r>
            <a:r>
              <a:rPr lang="en-MY" b="1" dirty="0" err="1" smtClean="0">
                <a:latin typeface="Arial" pitchFamily="34" charset="0"/>
                <a:cs typeface="Arial" pitchFamily="34" charset="0"/>
              </a:rPr>
              <a:t>ca</a:t>
            </a:r>
            <a:r>
              <a:rPr lang="en-MY" b="1" dirty="0" smtClean="0">
                <a:latin typeface="Arial" pitchFamily="34" charset="0"/>
                <a:cs typeface="Arial" pitchFamily="34" charset="0"/>
              </a:rPr>
              <a:t>́ </a:t>
            </a:r>
            <a:r>
              <a:rPr lang="en-MY" b="1" dirty="0" err="1" smtClean="0">
                <a:latin typeface="Arial" pitchFamily="34" charset="0"/>
                <a:cs typeface="Arial" pitchFamily="34" charset="0"/>
              </a:rPr>
              <a:t>nhân</a:t>
            </a:r>
            <a:endParaRPr lang="en-MY" b="1" dirty="0">
              <a:latin typeface="Arial" pitchFamily="34" charset="0"/>
              <a:cs typeface="Arial" pitchFamily="34" charset="0"/>
            </a:endParaRPr>
          </a:p>
        </p:txBody>
      </p:sp>
      <p:sp>
        <p:nvSpPr>
          <p:cNvPr id="3" name="Content Placeholder 2"/>
          <p:cNvSpPr>
            <a:spLocks noGrp="1"/>
          </p:cNvSpPr>
          <p:nvPr>
            <p:ph idx="1"/>
          </p:nvPr>
        </p:nvSpPr>
        <p:spPr>
          <a:xfrm>
            <a:off x="386862" y="1067899"/>
            <a:ext cx="11306907" cy="5790101"/>
          </a:xfrm>
        </p:spPr>
        <p:txBody>
          <a:bodyPr>
            <a:normAutofit fontScale="92500" lnSpcReduction="10000"/>
          </a:bodyPr>
          <a:lstStyle/>
          <a:p>
            <a:pPr>
              <a:lnSpc>
                <a:spcPct val="160000"/>
              </a:lnSpc>
            </a:pPr>
            <a:r>
              <a:rPr lang="vi-VN" dirty="0"/>
              <a:t>Lập kế hoạch vi mô với các công cụ theo dõi cá nhân giúp </a:t>
            </a:r>
            <a:r>
              <a:rPr lang="vi-VN" dirty="0" smtClean="0"/>
              <a:t>các </a:t>
            </a:r>
            <a:r>
              <a:rPr lang="vi-VN" dirty="0"/>
              <a:t>giáo </a:t>
            </a:r>
            <a:r>
              <a:rPr lang="vi-VN" dirty="0" smtClean="0"/>
              <a:t>dục</a:t>
            </a:r>
            <a:r>
              <a:rPr lang="en-GB" dirty="0"/>
              <a:t> </a:t>
            </a:r>
            <a:r>
              <a:rPr lang="en-GB" dirty="0" err="1" smtClean="0"/>
              <a:t>viên</a:t>
            </a:r>
            <a:r>
              <a:rPr lang="en-GB" dirty="0" smtClean="0"/>
              <a:t> </a:t>
            </a:r>
            <a:r>
              <a:rPr lang="vi-VN" dirty="0" smtClean="0"/>
              <a:t>đồng </a:t>
            </a:r>
            <a:r>
              <a:rPr lang="vi-VN" dirty="0"/>
              <a:t>đẳng (PE) theo dõi </a:t>
            </a:r>
            <a:r>
              <a:rPr lang="en-GB" dirty="0" err="1" smtClean="0"/>
              <a:t>khách</a:t>
            </a:r>
            <a:r>
              <a:rPr lang="en-GB" dirty="0" smtClean="0"/>
              <a:t> </a:t>
            </a:r>
            <a:r>
              <a:rPr lang="en-GB" dirty="0" err="1" smtClean="0"/>
              <a:t>hàng</a:t>
            </a:r>
            <a:r>
              <a:rPr lang="vi-VN" dirty="0" smtClean="0"/>
              <a:t> </a:t>
            </a:r>
            <a:r>
              <a:rPr lang="vi-VN" dirty="0"/>
              <a:t>trong mạng lưới tiếp cận của họ </a:t>
            </a:r>
            <a:r>
              <a:rPr lang="vi-VN" dirty="0" smtClean="0"/>
              <a:t>nhắm đến </a:t>
            </a:r>
            <a:r>
              <a:rPr lang="vi-VN" dirty="0"/>
              <a:t>phụ </a:t>
            </a:r>
            <a:r>
              <a:rPr lang="vi-VN" u="sng" dirty="0"/>
              <a:t>nữ </a:t>
            </a:r>
            <a:r>
              <a:rPr lang="en-GB" u="sng" dirty="0" err="1" smtClean="0"/>
              <a:t>tiêm</a:t>
            </a:r>
            <a:r>
              <a:rPr lang="en-GB" u="sng" dirty="0" smtClean="0"/>
              <a:t> </a:t>
            </a:r>
            <a:r>
              <a:rPr lang="en-GB" u="sng" dirty="0" err="1" smtClean="0"/>
              <a:t>chích</a:t>
            </a:r>
            <a:r>
              <a:rPr lang="en-GB" u="sng" dirty="0" smtClean="0"/>
              <a:t> ma </a:t>
            </a:r>
            <a:r>
              <a:rPr lang="en-GB" u="sng" dirty="0" err="1" smtClean="0"/>
              <a:t>túy</a:t>
            </a:r>
            <a:r>
              <a:rPr lang="en-GB" u="sng" dirty="0" smtClean="0"/>
              <a:t> </a:t>
            </a:r>
            <a:r>
              <a:rPr lang="vi-VN" u="sng" dirty="0" smtClean="0"/>
              <a:t>có </a:t>
            </a:r>
            <a:r>
              <a:rPr lang="vi-VN" u="sng" dirty="0"/>
              <a:t>nguy cơ cao nhất </a:t>
            </a:r>
            <a:r>
              <a:rPr lang="vi-VN" dirty="0"/>
              <a:t>và </a:t>
            </a:r>
            <a:r>
              <a:rPr lang="en-GB" u="sng" dirty="0" err="1" smtClean="0"/>
              <a:t>thấp</a:t>
            </a:r>
            <a:r>
              <a:rPr lang="vi-VN" u="sng" dirty="0" smtClean="0"/>
              <a:t> </a:t>
            </a:r>
            <a:r>
              <a:rPr lang="vi-VN" u="sng" dirty="0"/>
              <a:t>nhất </a:t>
            </a:r>
            <a:r>
              <a:rPr lang="vi-VN" dirty="0"/>
              <a:t>là </a:t>
            </a:r>
            <a:r>
              <a:rPr lang="vi-VN" dirty="0" smtClean="0"/>
              <a:t>với </a:t>
            </a:r>
            <a:r>
              <a:rPr lang="vi-VN" dirty="0"/>
              <a:t>các dịch vụ thích hợp.</a:t>
            </a:r>
          </a:p>
          <a:p>
            <a:pPr>
              <a:lnSpc>
                <a:spcPct val="160000"/>
              </a:lnSpc>
            </a:pPr>
            <a:r>
              <a:rPr lang="vi-VN" i="1" dirty="0"/>
              <a:t>Thẻ theo dõi cá nhân </a:t>
            </a:r>
            <a:r>
              <a:rPr lang="vi-VN" dirty="0"/>
              <a:t>cho phép PE thu thập thông tin từ </a:t>
            </a:r>
            <a:r>
              <a:rPr lang="en-GB" dirty="0" err="1" smtClean="0"/>
              <a:t>các</a:t>
            </a:r>
            <a:r>
              <a:rPr lang="en-GB" dirty="0" smtClean="0"/>
              <a:t> </a:t>
            </a:r>
            <a:r>
              <a:rPr lang="en-GB" dirty="0" err="1" smtClean="0"/>
              <a:t>buổi</a:t>
            </a:r>
            <a:r>
              <a:rPr lang="en-GB" dirty="0" smtClean="0"/>
              <a:t> </a:t>
            </a:r>
            <a:r>
              <a:rPr lang="en-GB" dirty="0" err="1" smtClean="0"/>
              <a:t>trao</a:t>
            </a:r>
            <a:r>
              <a:rPr lang="en-GB" dirty="0" smtClean="0"/>
              <a:t> </a:t>
            </a:r>
            <a:r>
              <a:rPr lang="en-GB" dirty="0" err="1" smtClean="0"/>
              <a:t>đổi</a:t>
            </a:r>
            <a:r>
              <a:rPr lang="en-GB" dirty="0" smtClean="0"/>
              <a:t>, </a:t>
            </a:r>
            <a:r>
              <a:rPr lang="en-GB" dirty="0" err="1" smtClean="0"/>
              <a:t>tiếp</a:t>
            </a:r>
            <a:r>
              <a:rPr lang="en-GB" dirty="0" smtClean="0"/>
              <a:t> </a:t>
            </a:r>
            <a:r>
              <a:rPr lang="en-GB" dirty="0" err="1" smtClean="0"/>
              <a:t>cận</a:t>
            </a:r>
            <a:r>
              <a:rPr lang="vi-VN" dirty="0" smtClean="0"/>
              <a:t> </a:t>
            </a:r>
            <a:r>
              <a:rPr lang="vi-VN" dirty="0"/>
              <a:t>của </a:t>
            </a:r>
            <a:r>
              <a:rPr lang="en-US" dirty="0" smtClean="0"/>
              <a:t>họ</a:t>
            </a:r>
            <a:r>
              <a:rPr lang="vi-VN" dirty="0" smtClean="0"/>
              <a:t> </a:t>
            </a:r>
            <a:r>
              <a:rPr lang="vi-VN" dirty="0"/>
              <a:t>với </a:t>
            </a:r>
            <a:r>
              <a:rPr lang="vi-VN" dirty="0" smtClean="0"/>
              <a:t>khách</a:t>
            </a:r>
            <a:r>
              <a:rPr lang="en-US" dirty="0" smtClean="0"/>
              <a:t> </a:t>
            </a:r>
            <a:r>
              <a:rPr lang="en-US" dirty="0" err="1" smtClean="0"/>
              <a:t>hàng</a:t>
            </a:r>
            <a:r>
              <a:rPr lang="vi-VN" dirty="0" smtClean="0"/>
              <a:t> </a:t>
            </a:r>
            <a:r>
              <a:rPr lang="vi-VN" dirty="0"/>
              <a:t>(ví dụ WID).</a:t>
            </a:r>
          </a:p>
          <a:p>
            <a:pPr>
              <a:lnSpc>
                <a:spcPct val="160000"/>
              </a:lnSpc>
            </a:pPr>
            <a:r>
              <a:rPr lang="vi-VN" dirty="0"/>
              <a:t>PE có thể xem lại các hồ sơ này (hàng tuần), </a:t>
            </a:r>
            <a:r>
              <a:rPr lang="en-US" dirty="0" err="1" smtClean="0"/>
              <a:t>cùng</a:t>
            </a:r>
            <a:r>
              <a:rPr lang="en-US" dirty="0" smtClean="0"/>
              <a:t> </a:t>
            </a:r>
            <a:r>
              <a:rPr lang="vi-VN" dirty="0" smtClean="0"/>
              <a:t>với </a:t>
            </a:r>
            <a:r>
              <a:rPr lang="vi-VN" dirty="0"/>
              <a:t>người giám </a:t>
            </a:r>
            <a:r>
              <a:rPr lang="vi-VN" dirty="0" smtClean="0"/>
              <a:t>sát</a:t>
            </a:r>
            <a:r>
              <a:rPr lang="en-US" dirty="0" smtClean="0"/>
              <a:t>/</a:t>
            </a:r>
            <a:r>
              <a:rPr lang="vi-VN" dirty="0" smtClean="0"/>
              <a:t>quản lý</a:t>
            </a:r>
            <a:r>
              <a:rPr lang="en-US" dirty="0" smtClean="0"/>
              <a:t> </a:t>
            </a:r>
            <a:r>
              <a:rPr lang="en-US" dirty="0" err="1" smtClean="0"/>
              <a:t>đê</a:t>
            </a:r>
            <a:r>
              <a:rPr lang="en-US" dirty="0" smtClean="0"/>
              <a:t>̉ </a:t>
            </a:r>
            <a:r>
              <a:rPr lang="vi-VN" dirty="0" smtClean="0"/>
              <a:t>ra </a:t>
            </a:r>
            <a:r>
              <a:rPr lang="vi-VN" dirty="0"/>
              <a:t>quyết định </a:t>
            </a:r>
            <a:r>
              <a:rPr lang="vi-VN" dirty="0" smtClean="0"/>
              <a:t>về</a:t>
            </a:r>
            <a:r>
              <a:rPr lang="en-GB" dirty="0" smtClean="0"/>
              <a:t> </a:t>
            </a:r>
            <a:r>
              <a:rPr lang="en-GB" dirty="0" err="1" smtClean="0"/>
              <a:t>kế</a:t>
            </a:r>
            <a:r>
              <a:rPr lang="en-GB" dirty="0" smtClean="0"/>
              <a:t> </a:t>
            </a:r>
            <a:r>
              <a:rPr lang="en-GB" dirty="0" err="1" smtClean="0"/>
              <a:t>hoạch</a:t>
            </a:r>
            <a:r>
              <a:rPr lang="vi-VN" dirty="0" smtClean="0"/>
              <a:t> </a:t>
            </a:r>
            <a:r>
              <a:rPr lang="vi-VN" dirty="0"/>
              <a:t>tiếp cận </a:t>
            </a:r>
            <a:r>
              <a:rPr lang="en-GB" dirty="0" err="1" smtClean="0"/>
              <a:t>cho</a:t>
            </a:r>
            <a:r>
              <a:rPr lang="en-GB" dirty="0" smtClean="0"/>
              <a:t> </a:t>
            </a:r>
            <a:r>
              <a:rPr lang="vi-VN" dirty="0" smtClean="0"/>
              <a:t>tuần </a:t>
            </a:r>
            <a:r>
              <a:rPr lang="vi-VN" dirty="0"/>
              <a:t>tiếp theo hoặc các bước tiếp theo </a:t>
            </a:r>
            <a:r>
              <a:rPr lang="en-US" dirty="0" err="1" smtClean="0"/>
              <a:t>đối</a:t>
            </a:r>
            <a:r>
              <a:rPr lang="en-US" dirty="0" smtClean="0"/>
              <a:t> </a:t>
            </a:r>
            <a:r>
              <a:rPr lang="en-US" dirty="0" err="1" smtClean="0"/>
              <a:t>với</a:t>
            </a:r>
            <a:r>
              <a:rPr lang="vi-VN" dirty="0" smtClean="0"/>
              <a:t> </a:t>
            </a:r>
            <a:r>
              <a:rPr lang="vi-VN" dirty="0"/>
              <a:t>các khách hàng </a:t>
            </a:r>
            <a:r>
              <a:rPr lang="en-US" dirty="0" err="1" smtClean="0"/>
              <a:t>cụ</a:t>
            </a:r>
            <a:r>
              <a:rPr lang="en-US" dirty="0" smtClean="0"/>
              <a:t> </a:t>
            </a:r>
            <a:r>
              <a:rPr lang="en-US" dirty="0" err="1" smtClean="0"/>
              <a:t>thể</a:t>
            </a:r>
            <a:r>
              <a:rPr lang="en-US" dirty="0" smtClean="0"/>
              <a:t> </a:t>
            </a:r>
            <a:r>
              <a:rPr lang="vi-VN" dirty="0" smtClean="0"/>
              <a:t>trong </a:t>
            </a:r>
            <a:r>
              <a:rPr lang="vi-VN" dirty="0"/>
              <a:t>mạng </a:t>
            </a:r>
            <a:r>
              <a:rPr lang="en-US" dirty="0" err="1" smtClean="0"/>
              <a:t>lưới</a:t>
            </a:r>
            <a:r>
              <a:rPr lang="en-US" dirty="0" smtClean="0"/>
              <a:t> </a:t>
            </a:r>
            <a:r>
              <a:rPr lang="vi-VN" dirty="0" smtClean="0"/>
              <a:t>của họ</a:t>
            </a:r>
            <a:endParaRPr lang="en-US" dirty="0" smtClean="0"/>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5707941-4234-457D-B517-18BE08998D18}" type="slidenum">
              <a:rPr kumimoji="0" lang="en-MY"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MY"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908870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1968</TotalTime>
  <Words>3068</Words>
  <Application>Microsoft Office PowerPoint</Application>
  <PresentationFormat>Widescreen</PresentationFormat>
  <Paragraphs>336</Paragraphs>
  <Slides>31</Slides>
  <Notes>25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31</vt:i4>
      </vt:variant>
    </vt:vector>
  </HeadingPairs>
  <TitlesOfParts>
    <vt:vector size="35" baseType="lpstr">
      <vt:lpstr>Arial</vt:lpstr>
      <vt:lpstr>Calibri</vt:lpstr>
      <vt:lpstr>Calibri Light</vt:lpstr>
      <vt:lpstr>Office Theme</vt:lpstr>
      <vt:lpstr>Các hệ thống và công cụ M&amp;E</vt:lpstr>
      <vt:lpstr>KẾ HOẠCH Ở CẤP ĐỘ VĨ MÔ –                                        Dữ liệu quốc gia</vt:lpstr>
      <vt:lpstr>KẾ HOẠCH Ở CẤP ĐỘ VI MÔ –                                          Dữ liệu chương trình </vt:lpstr>
      <vt:lpstr>Xem xét lại các nguồn dữ liệu  </vt:lpstr>
      <vt:lpstr>Dữ liệu định tính vs dữ liệu định lượng</vt:lpstr>
      <vt:lpstr>Dữ liệu định tính cung cấp chiều sâu cho dữ liệu định lượng</vt:lpstr>
      <vt:lpstr>Các công cụ lập kế hoạch ở cấp độ vi mô  Bản đồ ảnh</vt:lpstr>
      <vt:lpstr>PowerPoint Presentation</vt:lpstr>
      <vt:lpstr>Công cụ theo dõi cá nhân</vt:lpstr>
      <vt:lpstr>PowerPoint Presentation</vt:lpstr>
      <vt:lpstr>Những lợi ích của việc sử dụng các công cụ lập kế hoạch vi mô</vt:lpstr>
      <vt:lpstr>Mối liên hệ giữa quyết định/ Câu hỏi với nguồn dữ liệu tiềm năng</vt:lpstr>
      <vt:lpstr>Các yếu tố cần thiết</vt:lpstr>
      <vt:lpstr>Khung liên kết dữ liệu với hành động</vt:lpstr>
      <vt:lpstr>Khung liên kết dữ liệu với hành động</vt:lpstr>
      <vt:lpstr>Ví dụ về quyết định</vt:lpstr>
      <vt:lpstr>Khung liên kết dữ liệu với hành động</vt:lpstr>
      <vt:lpstr>Khung liên kết dữ liệu với hành động</vt:lpstr>
      <vt:lpstr>Khung liên kết dữ liệu với hành động</vt:lpstr>
      <vt:lpstr>Khung liên kết dữ liệu với hành động</vt:lpstr>
      <vt:lpstr>Khung liên kết dữ liệu với hành động</vt:lpstr>
      <vt:lpstr>Khung liên kết dữ liệu với hành động</vt:lpstr>
      <vt:lpstr>Kết nối dữ liệu  với hành động</vt:lpstr>
      <vt:lpstr>Làm việc nhóm</vt:lpstr>
      <vt:lpstr>Hoạt động nhóm nhỏ – báo cáo lại</vt:lpstr>
      <vt:lpstr>Xác định nhu cầu  nâng cao năng lực</vt:lpstr>
      <vt:lpstr>Hướng dẫn</vt:lpstr>
      <vt:lpstr>Kế hoạch hành động</vt:lpstr>
      <vt:lpstr>PowerPoint Presentation</vt:lpstr>
      <vt:lpstr>Ví dụ về Ma trận lập kế hoạch hành động</vt:lpstr>
      <vt:lpstr>Tiến về phía trước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M&amp;E Systems and Tools</dc:title>
  <dc:creator>Mona Sheikh Mahmud</dc:creator>
  <cp:lastModifiedBy>Windows User</cp:lastModifiedBy>
  <cp:revision>37</cp:revision>
  <dcterms:created xsi:type="dcterms:W3CDTF">2017-10-29T09:50:16Z</dcterms:created>
  <dcterms:modified xsi:type="dcterms:W3CDTF">2017-12-31T14:37:23Z</dcterms:modified>
</cp:coreProperties>
</file>