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2.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14"/>
  </p:notes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00" autoAdjust="0"/>
    <p:restoredTop sz="89483" autoAdjust="0"/>
  </p:normalViewPr>
  <p:slideViewPr>
    <p:cSldViewPr snapToGrid="0">
      <p:cViewPr varScale="1">
        <p:scale>
          <a:sx n="51" d="100"/>
          <a:sy n="51" d="100"/>
        </p:scale>
        <p:origin x="216" y="-197"/>
      </p:cViewPr>
      <p:guideLst>
        <p:guide orient="horz" pos="2160"/>
        <p:guide pos="3840"/>
      </p:guideLst>
    </p:cSldViewPr>
  </p:slid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SchemeForSuggestions">
  <dgm:title val="Color Scheme for Suggestions"/>
  <dgm:desc val="Color Scheme for Suggestions"/>
  <dgm:catLst>
    <dgm:cat type="Other" pri="2"/>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bg1">
        <a:lumMod val="95000"/>
      </a:schemeClr>
    </dgm:fillClrLst>
    <dgm:linClrLst>
      <a:schemeClr val="bg1">
        <a:lumMod val="95000"/>
      </a:schemeClr>
    </dgm:linClrLst>
    <dgm:effectClrLst/>
    <dgm:txLinClrLst/>
    <dgm:txFillClrLst meth="repeat">
      <a:schemeClr val="tx1">
        <a:lumMod val="75000"/>
        <a:lumOff val="25000"/>
      </a:schemeClr>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9097BB91-1665-43FF-9E9B-9AFE710F6E8D}" type="doc">
      <dgm:prSet loTypeId="urn:microsoft.com/office/officeart/2005/8/layout/list1" loCatId="list" qsTypeId="urn:microsoft.com/office/officeart/2005/8/quickstyle/simple1" qsCatId="simple" csTypeId="urn:microsoft.com/office/officeart/2005/8/colors/colorful2" csCatId="colorful" phldr="1"/>
      <dgm:spPr/>
      <dgm:t>
        <a:bodyPr/>
        <a:lstStyle/>
        <a:p>
          <a:endParaRPr lang="en-US"/>
        </a:p>
      </dgm:t>
    </dgm:pt>
    <dgm:pt modelId="{B39CF053-0324-452E-906E-6463CC81006F}">
      <dgm:prSet/>
      <dgm:spPr/>
      <dgm:t>
        <a:bodyPr/>
        <a:lstStyle/>
        <a:p>
          <a:r>
            <a:rPr lang="vi-VN" dirty="0" smtClean="0">
              <a:latin typeface="Arial" pitchFamily="34" charset="0"/>
              <a:cs typeface="Arial" pitchFamily="34" charset="0"/>
            </a:rPr>
            <a:t>Ư</a:t>
          </a:r>
          <a:r>
            <a:rPr lang="en-US" dirty="0" err="1" smtClean="0">
              <a:latin typeface="Arial" pitchFamily="34" charset="0"/>
              <a:cs typeface="Arial" pitchFamily="34" charset="0"/>
            </a:rPr>
            <a:t>ớc</a:t>
          </a:r>
          <a:r>
            <a:rPr lang="en-US" dirty="0" smtClean="0">
              <a:latin typeface="Arial" pitchFamily="34" charset="0"/>
              <a:cs typeface="Arial" pitchFamily="34" charset="0"/>
            </a:rPr>
            <a:t> </a:t>
          </a:r>
          <a:r>
            <a:rPr lang="en-US" dirty="0" err="1" smtClean="0">
              <a:latin typeface="Arial" pitchFamily="34" charset="0"/>
              <a:cs typeface="Arial" pitchFamily="34" charset="0"/>
            </a:rPr>
            <a:t>đoán</a:t>
          </a:r>
          <a:r>
            <a:rPr lang="en-US" dirty="0" smtClean="0">
              <a:latin typeface="Arial" pitchFamily="34" charset="0"/>
              <a:cs typeface="Arial" pitchFamily="34" charset="0"/>
            </a:rPr>
            <a:t> </a:t>
          </a:r>
          <a:r>
            <a:rPr lang="en-US" dirty="0" err="1" smtClean="0">
              <a:latin typeface="Arial" pitchFamily="34" charset="0"/>
              <a:cs typeface="Arial" pitchFamily="34" charset="0"/>
            </a:rPr>
            <a:t>kích</a:t>
          </a:r>
          <a:r>
            <a:rPr lang="en-US" dirty="0" smtClean="0">
              <a:latin typeface="Arial" pitchFamily="34" charset="0"/>
              <a:cs typeface="Arial" pitchFamily="34" charset="0"/>
            </a:rPr>
            <a:t> </a:t>
          </a:r>
          <a:r>
            <a:rPr lang="en-US" dirty="0" err="1" smtClean="0">
              <a:latin typeface="Arial" pitchFamily="34" charset="0"/>
              <a:cs typeface="Arial" pitchFamily="34" charset="0"/>
            </a:rPr>
            <a:t>cơ</a:t>
          </a:r>
          <a:r>
            <a:rPr lang="en-US" dirty="0" smtClean="0">
              <a:latin typeface="Arial" pitchFamily="34" charset="0"/>
              <a:cs typeface="Arial" pitchFamily="34" charset="0"/>
            </a:rPr>
            <a:t>̃ </a:t>
          </a:r>
          <a:r>
            <a:rPr lang="en-US" dirty="0" err="1" smtClean="0">
              <a:latin typeface="Arial" pitchFamily="34" charset="0"/>
              <a:cs typeface="Arial" pitchFamily="34" charset="0"/>
            </a:rPr>
            <a:t>dân</a:t>
          </a:r>
          <a:r>
            <a:rPr lang="en-US" dirty="0" smtClean="0">
              <a:latin typeface="Arial" pitchFamily="34" charset="0"/>
              <a:cs typeface="Arial" pitchFamily="34" charset="0"/>
            </a:rPr>
            <a:t> </a:t>
          </a:r>
          <a:r>
            <a:rPr lang="en-US" dirty="0" err="1" smtClean="0">
              <a:latin typeface="Arial" pitchFamily="34" charset="0"/>
              <a:cs typeface="Arial" pitchFamily="34" charset="0"/>
            </a:rPr>
            <a:t>sô</a:t>
          </a:r>
          <a:r>
            <a:rPr lang="en-US" dirty="0" smtClean="0">
              <a:latin typeface="Arial" pitchFamily="34" charset="0"/>
              <a:cs typeface="Arial" pitchFamily="34" charset="0"/>
            </a:rPr>
            <a:t>́</a:t>
          </a:r>
          <a:endParaRPr lang="en-GB" dirty="0">
            <a:latin typeface="Arial" pitchFamily="34" charset="0"/>
            <a:cs typeface="Arial" pitchFamily="34" charset="0"/>
          </a:endParaRPr>
        </a:p>
      </dgm:t>
    </dgm:pt>
    <dgm:pt modelId="{70D3224A-C7A8-4973-9311-2094EBED4139}" type="parTrans" cxnId="{15844E6F-AF5F-4427-BD1F-B53A05745288}">
      <dgm:prSet/>
      <dgm:spPr/>
      <dgm:t>
        <a:bodyPr/>
        <a:lstStyle/>
        <a:p>
          <a:endParaRPr lang="en-US">
            <a:latin typeface="Arial" pitchFamily="34" charset="0"/>
            <a:cs typeface="Arial" pitchFamily="34" charset="0"/>
          </a:endParaRPr>
        </a:p>
      </dgm:t>
    </dgm:pt>
    <dgm:pt modelId="{B3DD9CFC-F800-4AA2-BBD6-3CD00DA87164}" type="sibTrans" cxnId="{15844E6F-AF5F-4427-BD1F-B53A05745288}">
      <dgm:prSet/>
      <dgm:spPr/>
      <dgm:t>
        <a:bodyPr/>
        <a:lstStyle/>
        <a:p>
          <a:endParaRPr lang="en-US">
            <a:latin typeface="Arial" pitchFamily="34" charset="0"/>
            <a:cs typeface="Arial" pitchFamily="34" charset="0"/>
          </a:endParaRPr>
        </a:p>
      </dgm:t>
    </dgm:pt>
    <dgm:pt modelId="{2334949D-0CCA-4579-BD49-D186D3BAA4B0}">
      <dgm:prSet/>
      <dgm:spPr/>
      <dgm:t>
        <a:bodyPr/>
        <a:lstStyle/>
        <a:p>
          <a:r>
            <a:rPr lang="en-US" dirty="0" err="1" smtClean="0">
              <a:latin typeface="Arial" pitchFamily="34" charset="0"/>
              <a:cs typeface="Arial" pitchFamily="34" charset="0"/>
            </a:rPr>
            <a:t>Dựa</a:t>
          </a:r>
          <a:r>
            <a:rPr lang="en-US" dirty="0" smtClean="0">
              <a:latin typeface="Arial" pitchFamily="34" charset="0"/>
              <a:cs typeface="Arial" pitchFamily="34" charset="0"/>
            </a:rPr>
            <a:t> </a:t>
          </a:r>
          <a:r>
            <a:rPr lang="en-US" dirty="0" err="1" smtClean="0">
              <a:latin typeface="Arial" pitchFamily="34" charset="0"/>
              <a:cs typeface="Arial" pitchFamily="34" charset="0"/>
            </a:rPr>
            <a:t>trên</a:t>
          </a:r>
          <a:r>
            <a:rPr lang="en-US" dirty="0" smtClean="0">
              <a:latin typeface="Arial" pitchFamily="34" charset="0"/>
              <a:cs typeface="Arial" pitchFamily="34" charset="0"/>
            </a:rPr>
            <a:t> </a:t>
          </a:r>
          <a:r>
            <a:rPr lang="en-US" dirty="0" err="1" smtClean="0">
              <a:latin typeface="Arial" pitchFamily="34" charset="0"/>
              <a:cs typeface="Arial" pitchFamily="34" charset="0"/>
            </a:rPr>
            <a:t>các</a:t>
          </a:r>
          <a:r>
            <a:rPr lang="en-US" dirty="0" smtClean="0">
              <a:latin typeface="Arial" pitchFamily="34" charset="0"/>
              <a:cs typeface="Arial" pitchFamily="34" charset="0"/>
            </a:rPr>
            <a:t> </a:t>
          </a:r>
          <a:r>
            <a:rPr lang="en-US" dirty="0" err="1" smtClean="0">
              <a:latin typeface="Arial" pitchFamily="34" charset="0"/>
              <a:cs typeface="Arial" pitchFamily="34" charset="0"/>
            </a:rPr>
            <a:t>báo</a:t>
          </a:r>
          <a:r>
            <a:rPr lang="en-US" dirty="0" smtClean="0">
              <a:latin typeface="Arial" pitchFamily="34" charset="0"/>
              <a:cs typeface="Arial" pitchFamily="34" charset="0"/>
            </a:rPr>
            <a:t> </a:t>
          </a:r>
          <a:r>
            <a:rPr lang="en-US" dirty="0" err="1" smtClean="0">
              <a:latin typeface="Arial" pitchFamily="34" charset="0"/>
              <a:cs typeface="Arial" pitchFamily="34" charset="0"/>
            </a:rPr>
            <a:t>cáo</a:t>
          </a:r>
          <a:r>
            <a:rPr lang="en-US" dirty="0" smtClean="0">
              <a:latin typeface="Arial" pitchFamily="34" charset="0"/>
              <a:cs typeface="Arial" pitchFamily="34" charset="0"/>
            </a:rPr>
            <a:t> </a:t>
          </a:r>
          <a:r>
            <a:rPr lang="en-US" dirty="0" err="1" smtClean="0">
              <a:latin typeface="Arial" pitchFamily="34" charset="0"/>
              <a:cs typeface="Arial" pitchFamily="34" charset="0"/>
            </a:rPr>
            <a:t>tư</a:t>
          </a:r>
          <a:r>
            <a:rPr lang="en-US" dirty="0" smtClean="0">
              <a:latin typeface="Arial" pitchFamily="34" charset="0"/>
              <a:cs typeface="Arial" pitchFamily="34" charset="0"/>
            </a:rPr>
            <a:t>̀ 107 </a:t>
          </a:r>
          <a:r>
            <a:rPr lang="en-US" dirty="0" err="1" smtClean="0">
              <a:latin typeface="Arial" pitchFamily="34" charset="0"/>
              <a:cs typeface="Arial" pitchFamily="34" charset="0"/>
            </a:rPr>
            <a:t>quốc</a:t>
          </a:r>
          <a:r>
            <a:rPr lang="en-US" dirty="0" smtClean="0">
              <a:latin typeface="Arial" pitchFamily="34" charset="0"/>
              <a:cs typeface="Arial" pitchFamily="34" charset="0"/>
            </a:rPr>
            <a:t> </a:t>
          </a:r>
          <a:r>
            <a:rPr lang="en-US" dirty="0" err="1" smtClean="0">
              <a:latin typeface="Arial" pitchFamily="34" charset="0"/>
              <a:cs typeface="Arial" pitchFamily="34" charset="0"/>
            </a:rPr>
            <a:t>gia</a:t>
          </a:r>
          <a:endParaRPr lang="en-GB" dirty="0">
            <a:latin typeface="Arial" pitchFamily="34" charset="0"/>
            <a:cs typeface="Arial" pitchFamily="34" charset="0"/>
          </a:endParaRPr>
        </a:p>
      </dgm:t>
    </dgm:pt>
    <dgm:pt modelId="{7D55F9C0-33F3-41E1-BE54-C38909CDC7A1}" type="parTrans" cxnId="{16200D05-4C38-4145-8A74-4B6630B134AF}">
      <dgm:prSet/>
      <dgm:spPr/>
      <dgm:t>
        <a:bodyPr/>
        <a:lstStyle/>
        <a:p>
          <a:endParaRPr lang="en-US">
            <a:latin typeface="Arial" pitchFamily="34" charset="0"/>
            <a:cs typeface="Arial" pitchFamily="34" charset="0"/>
          </a:endParaRPr>
        </a:p>
      </dgm:t>
    </dgm:pt>
    <dgm:pt modelId="{E197208C-6479-48C4-A683-989562502D5E}" type="sibTrans" cxnId="{16200D05-4C38-4145-8A74-4B6630B134AF}">
      <dgm:prSet/>
      <dgm:spPr/>
      <dgm:t>
        <a:bodyPr/>
        <a:lstStyle/>
        <a:p>
          <a:endParaRPr lang="en-US">
            <a:latin typeface="Arial" pitchFamily="34" charset="0"/>
            <a:cs typeface="Arial" pitchFamily="34" charset="0"/>
          </a:endParaRPr>
        </a:p>
      </dgm:t>
    </dgm:pt>
    <dgm:pt modelId="{7609E17B-A9F2-4764-AC4B-27B612984FD5}">
      <dgm:prSet/>
      <dgm:spPr/>
      <dgm:t>
        <a:bodyPr/>
        <a:lstStyle/>
        <a:p>
          <a:r>
            <a:rPr lang="vi-VN" dirty="0" smtClean="0">
              <a:latin typeface="Arial" pitchFamily="34" charset="0"/>
              <a:cs typeface="Arial" pitchFamily="34" charset="0"/>
            </a:rPr>
            <a:t>Ư</a:t>
          </a:r>
          <a:r>
            <a:rPr lang="en-US" dirty="0" err="1" smtClean="0">
              <a:latin typeface="Arial" pitchFamily="34" charset="0"/>
              <a:cs typeface="Arial" pitchFamily="34" charset="0"/>
            </a:rPr>
            <a:t>ớc</a:t>
          </a:r>
          <a:r>
            <a:rPr lang="en-US" dirty="0" smtClean="0">
              <a:latin typeface="Arial" pitchFamily="34" charset="0"/>
              <a:cs typeface="Arial" pitchFamily="34" charset="0"/>
            </a:rPr>
            <a:t> </a:t>
          </a:r>
          <a:r>
            <a:rPr lang="en-US" dirty="0" err="1" smtClean="0">
              <a:latin typeface="Arial" pitchFamily="34" charset="0"/>
              <a:cs typeface="Arial" pitchFamily="34" charset="0"/>
            </a:rPr>
            <a:t>đoán</a:t>
          </a:r>
          <a:r>
            <a:rPr lang="en-US" dirty="0" smtClean="0">
              <a:latin typeface="Arial" pitchFamily="34" charset="0"/>
              <a:cs typeface="Arial" pitchFamily="34" charset="0"/>
            </a:rPr>
            <a:t> </a:t>
          </a:r>
          <a:r>
            <a:rPr lang="en-US" dirty="0" err="1" smtClean="0">
              <a:latin typeface="Arial" pitchFamily="34" charset="0"/>
              <a:cs typeface="Arial" pitchFamily="34" charset="0"/>
            </a:rPr>
            <a:t>sô</a:t>
          </a:r>
          <a:r>
            <a:rPr lang="en-US" dirty="0" smtClean="0">
              <a:latin typeface="Arial" pitchFamily="34" charset="0"/>
              <a:cs typeface="Arial" pitchFamily="34" charset="0"/>
            </a:rPr>
            <a:t>́ </a:t>
          </a:r>
          <a:r>
            <a:rPr lang="en-US" dirty="0" err="1" smtClean="0">
              <a:latin typeface="Arial" pitchFamily="34" charset="0"/>
              <a:cs typeface="Arial" pitchFamily="34" charset="0"/>
            </a:rPr>
            <a:t>mắc</a:t>
          </a:r>
          <a:r>
            <a:rPr lang="en-US" dirty="0" smtClean="0">
              <a:latin typeface="Arial" pitchFamily="34" charset="0"/>
              <a:cs typeface="Arial" pitchFamily="34" charset="0"/>
            </a:rPr>
            <a:t> </a:t>
          </a:r>
          <a:r>
            <a:rPr lang="en-US" dirty="0" err="1" smtClean="0">
              <a:latin typeface="Arial" pitchFamily="34" charset="0"/>
              <a:cs typeface="Arial" pitchFamily="34" charset="0"/>
            </a:rPr>
            <a:t>mới</a:t>
          </a:r>
          <a:endParaRPr lang="en-GB" dirty="0">
            <a:latin typeface="Arial" pitchFamily="34" charset="0"/>
            <a:cs typeface="Arial" pitchFamily="34" charset="0"/>
          </a:endParaRPr>
        </a:p>
      </dgm:t>
    </dgm:pt>
    <dgm:pt modelId="{09FBB3C8-10EE-427A-BF45-37690B1D4D5D}" type="parTrans" cxnId="{7480ABFB-3D48-48BF-BA4A-63B30F1AFE11}">
      <dgm:prSet/>
      <dgm:spPr/>
      <dgm:t>
        <a:bodyPr/>
        <a:lstStyle/>
        <a:p>
          <a:endParaRPr lang="en-US">
            <a:latin typeface="Arial" pitchFamily="34" charset="0"/>
            <a:cs typeface="Arial" pitchFamily="34" charset="0"/>
          </a:endParaRPr>
        </a:p>
      </dgm:t>
    </dgm:pt>
    <dgm:pt modelId="{402E72D6-726E-43B6-B64D-7BC753487E7C}" type="sibTrans" cxnId="{7480ABFB-3D48-48BF-BA4A-63B30F1AFE11}">
      <dgm:prSet/>
      <dgm:spPr/>
      <dgm:t>
        <a:bodyPr/>
        <a:lstStyle/>
        <a:p>
          <a:endParaRPr lang="en-US">
            <a:latin typeface="Arial" pitchFamily="34" charset="0"/>
            <a:cs typeface="Arial" pitchFamily="34" charset="0"/>
          </a:endParaRPr>
        </a:p>
      </dgm:t>
    </dgm:pt>
    <dgm:pt modelId="{30A47FF6-2FCA-4322-9768-8FEE6F6C65DE}">
      <dgm:prSet/>
      <dgm:spPr/>
      <dgm:t>
        <a:bodyPr/>
        <a:lstStyle/>
        <a:p>
          <a:r>
            <a:rPr lang="en-US" dirty="0">
              <a:latin typeface="Arial" pitchFamily="34" charset="0"/>
              <a:cs typeface="Arial" pitchFamily="34" charset="0"/>
            </a:rPr>
            <a:t>114,000 (2011) </a:t>
          </a:r>
          <a:r>
            <a:rPr lang="en-US" dirty="0">
              <a:solidFill>
                <a:srgbClr val="FF0000"/>
              </a:solidFill>
              <a:latin typeface="Arial" pitchFamily="34" charset="0"/>
              <a:cs typeface="Arial" pitchFamily="34" charset="0"/>
              <a:sym typeface="Wingdings" panose="05000000000000000000" pitchFamily="2" charset="2"/>
            </a:rPr>
            <a:t></a:t>
          </a:r>
          <a:r>
            <a:rPr lang="en-US" dirty="0">
              <a:latin typeface="Arial" pitchFamily="34" charset="0"/>
              <a:cs typeface="Arial" pitchFamily="34" charset="0"/>
            </a:rPr>
            <a:t> </a:t>
          </a:r>
          <a:r>
            <a:rPr lang="en-US" b="1" dirty="0">
              <a:latin typeface="Arial" pitchFamily="34" charset="0"/>
              <a:cs typeface="Arial" pitchFamily="34" charset="0"/>
            </a:rPr>
            <a:t>152,000 </a:t>
          </a:r>
          <a:r>
            <a:rPr lang="en-US" dirty="0">
              <a:latin typeface="Arial" pitchFamily="34" charset="0"/>
              <a:cs typeface="Arial" pitchFamily="34" charset="0"/>
            </a:rPr>
            <a:t>(2015) </a:t>
          </a:r>
          <a:endParaRPr lang="en-GB" dirty="0">
            <a:latin typeface="Arial" pitchFamily="34" charset="0"/>
            <a:cs typeface="Arial" pitchFamily="34" charset="0"/>
          </a:endParaRPr>
        </a:p>
      </dgm:t>
    </dgm:pt>
    <dgm:pt modelId="{C59A2CB8-61D0-42F9-85EE-025CAF8FE179}" type="parTrans" cxnId="{4D9DE9FA-3A80-4767-B0C8-19F8B7EA5EDF}">
      <dgm:prSet/>
      <dgm:spPr/>
      <dgm:t>
        <a:bodyPr/>
        <a:lstStyle/>
        <a:p>
          <a:endParaRPr lang="en-US">
            <a:latin typeface="Arial" pitchFamily="34" charset="0"/>
            <a:cs typeface="Arial" pitchFamily="34" charset="0"/>
          </a:endParaRPr>
        </a:p>
      </dgm:t>
    </dgm:pt>
    <dgm:pt modelId="{C76AF084-4530-46C4-B052-19A895907771}" type="sibTrans" cxnId="{4D9DE9FA-3A80-4767-B0C8-19F8B7EA5EDF}">
      <dgm:prSet/>
      <dgm:spPr/>
      <dgm:t>
        <a:bodyPr/>
        <a:lstStyle/>
        <a:p>
          <a:endParaRPr lang="en-US">
            <a:latin typeface="Arial" pitchFamily="34" charset="0"/>
            <a:cs typeface="Arial" pitchFamily="34" charset="0"/>
          </a:endParaRPr>
        </a:p>
      </dgm:t>
    </dgm:pt>
    <dgm:pt modelId="{7FB1CE73-DBA4-4850-AADC-D21AC8C8E1E7}">
      <dgm:prSet/>
      <dgm:spPr/>
      <dgm:t>
        <a:bodyPr/>
        <a:lstStyle/>
        <a:p>
          <a:r>
            <a:rPr lang="en-US" dirty="0" smtClean="0">
              <a:latin typeface="Arial" pitchFamily="34" charset="0"/>
              <a:cs typeface="Arial" pitchFamily="34" charset="0"/>
            </a:rPr>
            <a:t>Tỉ </a:t>
          </a:r>
          <a:r>
            <a:rPr lang="en-US" dirty="0" err="1" smtClean="0">
              <a:latin typeface="Arial" pitchFamily="34" charset="0"/>
              <a:cs typeface="Arial" pitchFamily="34" charset="0"/>
            </a:rPr>
            <a:t>lê</a:t>
          </a:r>
          <a:r>
            <a:rPr lang="en-US" dirty="0" smtClean="0">
              <a:latin typeface="Arial" pitchFamily="34" charset="0"/>
              <a:cs typeface="Arial" pitchFamily="34" charset="0"/>
            </a:rPr>
            <a:t>̣ </a:t>
          </a:r>
          <a:r>
            <a:rPr lang="en-US" b="1" dirty="0">
              <a:latin typeface="Arial" pitchFamily="34" charset="0"/>
              <a:cs typeface="Arial" pitchFamily="34" charset="0"/>
            </a:rPr>
            <a:t>13.1%</a:t>
          </a:r>
          <a:r>
            <a:rPr lang="en-US" dirty="0">
              <a:latin typeface="Arial" pitchFamily="34" charset="0"/>
              <a:cs typeface="Arial" pitchFamily="34" charset="0"/>
            </a:rPr>
            <a:t> </a:t>
          </a:r>
          <a:endParaRPr lang="en-GB" dirty="0">
            <a:latin typeface="Arial" pitchFamily="34" charset="0"/>
            <a:cs typeface="Arial" pitchFamily="34" charset="0"/>
          </a:endParaRPr>
        </a:p>
      </dgm:t>
    </dgm:pt>
    <dgm:pt modelId="{805564A0-40B0-4EE8-9332-D22024BE89A0}" type="parTrans" cxnId="{42266E4D-E528-4FB0-81B0-847F359099B9}">
      <dgm:prSet/>
      <dgm:spPr/>
      <dgm:t>
        <a:bodyPr/>
        <a:lstStyle/>
        <a:p>
          <a:endParaRPr lang="en-US">
            <a:latin typeface="Arial" pitchFamily="34" charset="0"/>
            <a:cs typeface="Arial" pitchFamily="34" charset="0"/>
          </a:endParaRPr>
        </a:p>
      </dgm:t>
    </dgm:pt>
    <dgm:pt modelId="{F573E25B-7A86-4191-9F75-98CF937D4A79}" type="sibTrans" cxnId="{42266E4D-E528-4FB0-81B0-847F359099B9}">
      <dgm:prSet/>
      <dgm:spPr/>
      <dgm:t>
        <a:bodyPr/>
        <a:lstStyle/>
        <a:p>
          <a:endParaRPr lang="en-US">
            <a:latin typeface="Arial" pitchFamily="34" charset="0"/>
            <a:cs typeface="Arial" pitchFamily="34" charset="0"/>
          </a:endParaRPr>
        </a:p>
      </dgm:t>
    </dgm:pt>
    <dgm:pt modelId="{1E72C7FF-A19A-4F9C-B74F-A03CE81CE4A7}">
      <dgm:prSet/>
      <dgm:spPr/>
      <dgm:t>
        <a:bodyPr/>
        <a:lstStyle/>
        <a:p>
          <a:r>
            <a:rPr lang="en-US" dirty="0">
              <a:latin typeface="Arial" pitchFamily="34" charset="0"/>
              <a:cs typeface="Arial" pitchFamily="34" charset="0"/>
            </a:rPr>
            <a:t>1 </a:t>
          </a:r>
          <a:r>
            <a:rPr lang="en-US" dirty="0" err="1" smtClean="0">
              <a:latin typeface="Arial" pitchFamily="34" charset="0"/>
              <a:cs typeface="Arial" pitchFamily="34" charset="0"/>
            </a:rPr>
            <a:t>trong</a:t>
          </a:r>
          <a:r>
            <a:rPr lang="en-US" dirty="0" smtClean="0">
              <a:latin typeface="Arial" pitchFamily="34" charset="0"/>
              <a:cs typeface="Arial" pitchFamily="34" charset="0"/>
            </a:rPr>
            <a:t> </a:t>
          </a:r>
          <a:r>
            <a:rPr lang="en-US" dirty="0">
              <a:latin typeface="Arial" pitchFamily="34" charset="0"/>
              <a:cs typeface="Arial" pitchFamily="34" charset="0"/>
            </a:rPr>
            <a:t>8 PWID = 1.55 </a:t>
          </a:r>
          <a:r>
            <a:rPr lang="en-US" dirty="0" err="1" smtClean="0">
              <a:latin typeface="Arial" pitchFamily="34" charset="0"/>
              <a:cs typeface="Arial" pitchFamily="34" charset="0"/>
            </a:rPr>
            <a:t>triệu</a:t>
          </a:r>
          <a:r>
            <a:rPr lang="en-US" dirty="0" smtClean="0">
              <a:latin typeface="Arial" pitchFamily="34" charset="0"/>
              <a:cs typeface="Arial" pitchFamily="34" charset="0"/>
            </a:rPr>
            <a:t> </a:t>
          </a:r>
          <a:r>
            <a:rPr lang="en-US" dirty="0">
              <a:latin typeface="Arial" pitchFamily="34" charset="0"/>
              <a:cs typeface="Arial" pitchFamily="34" charset="0"/>
            </a:rPr>
            <a:t>PWID </a:t>
          </a:r>
          <a:r>
            <a:rPr lang="en-US" dirty="0" err="1" smtClean="0">
              <a:latin typeface="Arial" pitchFamily="34" charset="0"/>
              <a:cs typeface="Arial" pitchFamily="34" charset="0"/>
            </a:rPr>
            <a:t>nhiễm</a:t>
          </a:r>
          <a:r>
            <a:rPr lang="en-US" dirty="0" smtClean="0">
              <a:latin typeface="Arial" pitchFamily="34" charset="0"/>
              <a:cs typeface="Arial" pitchFamily="34" charset="0"/>
            </a:rPr>
            <a:t> </a:t>
          </a:r>
          <a:r>
            <a:rPr lang="en-US" dirty="0">
              <a:latin typeface="Arial" pitchFamily="34" charset="0"/>
              <a:cs typeface="Arial" pitchFamily="34" charset="0"/>
            </a:rPr>
            <a:t>HIV </a:t>
          </a:r>
          <a:r>
            <a:rPr lang="en-US" dirty="0" err="1" smtClean="0">
              <a:latin typeface="Arial" pitchFamily="34" charset="0"/>
              <a:cs typeface="Arial" pitchFamily="34" charset="0"/>
            </a:rPr>
            <a:t>trên</a:t>
          </a:r>
          <a:r>
            <a:rPr lang="en-US" dirty="0" smtClean="0">
              <a:latin typeface="Arial" pitchFamily="34" charset="0"/>
              <a:cs typeface="Arial" pitchFamily="34" charset="0"/>
            </a:rPr>
            <a:t> </a:t>
          </a:r>
          <a:r>
            <a:rPr lang="en-US" dirty="0" err="1" smtClean="0">
              <a:latin typeface="Arial" pitchFamily="34" charset="0"/>
              <a:cs typeface="Arial" pitchFamily="34" charset="0"/>
            </a:rPr>
            <a:t>toàn</a:t>
          </a:r>
          <a:r>
            <a:rPr lang="en-US" dirty="0" smtClean="0">
              <a:latin typeface="Arial" pitchFamily="34" charset="0"/>
              <a:cs typeface="Arial" pitchFamily="34" charset="0"/>
            </a:rPr>
            <a:t> </a:t>
          </a:r>
          <a:r>
            <a:rPr lang="en-US" dirty="0" err="1" smtClean="0">
              <a:latin typeface="Arial" pitchFamily="34" charset="0"/>
              <a:cs typeface="Arial" pitchFamily="34" charset="0"/>
            </a:rPr>
            <a:t>thê</a:t>
          </a:r>
          <a:r>
            <a:rPr lang="en-US" dirty="0" smtClean="0">
              <a:latin typeface="Arial" pitchFamily="34" charset="0"/>
              <a:cs typeface="Arial" pitchFamily="34" charset="0"/>
            </a:rPr>
            <a:t>́ </a:t>
          </a:r>
          <a:r>
            <a:rPr lang="en-US" dirty="0" err="1" smtClean="0">
              <a:latin typeface="Arial" pitchFamily="34" charset="0"/>
              <a:cs typeface="Arial" pitchFamily="34" charset="0"/>
            </a:rPr>
            <a:t>giới</a:t>
          </a:r>
          <a:r>
            <a:rPr lang="en-US" dirty="0" smtClean="0">
              <a:latin typeface="Arial" pitchFamily="34" charset="0"/>
              <a:cs typeface="Arial" pitchFamily="34" charset="0"/>
            </a:rPr>
            <a:t>. </a:t>
          </a:r>
          <a:endParaRPr lang="en-GB" dirty="0">
            <a:latin typeface="Arial" pitchFamily="34" charset="0"/>
            <a:cs typeface="Arial" pitchFamily="34" charset="0"/>
          </a:endParaRPr>
        </a:p>
      </dgm:t>
    </dgm:pt>
    <dgm:pt modelId="{1B51FF94-583E-4587-8BCE-4C10C84D59C9}" type="parTrans" cxnId="{38B0B397-5DE0-4829-97B1-3D483C04FDBE}">
      <dgm:prSet/>
      <dgm:spPr/>
      <dgm:t>
        <a:bodyPr/>
        <a:lstStyle/>
        <a:p>
          <a:endParaRPr lang="en-US">
            <a:latin typeface="Arial" pitchFamily="34" charset="0"/>
            <a:cs typeface="Arial" pitchFamily="34" charset="0"/>
          </a:endParaRPr>
        </a:p>
      </dgm:t>
    </dgm:pt>
    <dgm:pt modelId="{4DA626A1-B8C8-4D0B-A8FF-8BAF6CB91525}" type="sibTrans" cxnId="{38B0B397-5DE0-4829-97B1-3D483C04FDBE}">
      <dgm:prSet/>
      <dgm:spPr/>
      <dgm:t>
        <a:bodyPr/>
        <a:lstStyle/>
        <a:p>
          <a:endParaRPr lang="en-US">
            <a:latin typeface="Arial" pitchFamily="34" charset="0"/>
            <a:cs typeface="Arial" pitchFamily="34" charset="0"/>
          </a:endParaRPr>
        </a:p>
      </dgm:t>
    </dgm:pt>
    <dgm:pt modelId="{22A105F3-7B85-4135-A281-1C4EB94E0B89}">
      <dgm:prSet/>
      <dgm:spPr/>
      <dgm:t>
        <a:bodyPr/>
        <a:lstStyle/>
        <a:p>
          <a:r>
            <a:rPr lang="en-US" dirty="0" err="1" smtClean="0">
              <a:latin typeface="Arial" pitchFamily="34" charset="0"/>
              <a:cs typeface="Arial" pitchFamily="34" charset="0"/>
            </a:rPr>
            <a:t>Dựa</a:t>
          </a:r>
          <a:r>
            <a:rPr lang="en-US" dirty="0" smtClean="0">
              <a:latin typeface="Arial" pitchFamily="34" charset="0"/>
              <a:cs typeface="Arial" pitchFamily="34" charset="0"/>
            </a:rPr>
            <a:t> </a:t>
          </a:r>
          <a:r>
            <a:rPr lang="en-US" dirty="0" err="1" smtClean="0">
              <a:latin typeface="Arial" pitchFamily="34" charset="0"/>
              <a:cs typeface="Arial" pitchFamily="34" charset="0"/>
            </a:rPr>
            <a:t>trên</a:t>
          </a:r>
          <a:r>
            <a:rPr lang="en-US" dirty="0" smtClean="0">
              <a:latin typeface="Arial" pitchFamily="34" charset="0"/>
              <a:cs typeface="Arial" pitchFamily="34" charset="0"/>
            </a:rPr>
            <a:t> </a:t>
          </a:r>
          <a:r>
            <a:rPr lang="en-US" dirty="0" err="1" smtClean="0">
              <a:latin typeface="Arial" pitchFamily="34" charset="0"/>
              <a:cs typeface="Arial" pitchFamily="34" charset="0"/>
            </a:rPr>
            <a:t>các</a:t>
          </a:r>
          <a:r>
            <a:rPr lang="en-US" dirty="0" smtClean="0">
              <a:latin typeface="Arial" pitchFamily="34" charset="0"/>
              <a:cs typeface="Arial" pitchFamily="34" charset="0"/>
            </a:rPr>
            <a:t> </a:t>
          </a:r>
          <a:r>
            <a:rPr lang="en-US" dirty="0" err="1" smtClean="0">
              <a:latin typeface="Arial" pitchFamily="34" charset="0"/>
              <a:cs typeface="Arial" pitchFamily="34" charset="0"/>
            </a:rPr>
            <a:t>báo</a:t>
          </a:r>
          <a:r>
            <a:rPr lang="en-US" dirty="0" smtClean="0">
              <a:latin typeface="Arial" pitchFamily="34" charset="0"/>
              <a:cs typeface="Arial" pitchFamily="34" charset="0"/>
            </a:rPr>
            <a:t> </a:t>
          </a:r>
          <a:r>
            <a:rPr lang="en-US" dirty="0" err="1" smtClean="0">
              <a:latin typeface="Arial" pitchFamily="34" charset="0"/>
              <a:cs typeface="Arial" pitchFamily="34" charset="0"/>
            </a:rPr>
            <a:t>cáo</a:t>
          </a:r>
          <a:r>
            <a:rPr lang="en-US" dirty="0" smtClean="0">
              <a:latin typeface="Arial" pitchFamily="34" charset="0"/>
              <a:cs typeface="Arial" pitchFamily="34" charset="0"/>
            </a:rPr>
            <a:t> </a:t>
          </a:r>
          <a:r>
            <a:rPr lang="en-US" dirty="0" err="1" smtClean="0">
              <a:latin typeface="Arial" pitchFamily="34" charset="0"/>
              <a:cs typeface="Arial" pitchFamily="34" charset="0"/>
            </a:rPr>
            <a:t>của</a:t>
          </a:r>
          <a:r>
            <a:rPr lang="en-US" dirty="0" smtClean="0">
              <a:latin typeface="Arial" pitchFamily="34" charset="0"/>
              <a:cs typeface="Arial" pitchFamily="34" charset="0"/>
            </a:rPr>
            <a:t> 118 </a:t>
          </a:r>
          <a:r>
            <a:rPr lang="en-US" dirty="0" err="1" smtClean="0">
              <a:latin typeface="Arial" pitchFamily="34" charset="0"/>
              <a:cs typeface="Arial" pitchFamily="34" charset="0"/>
            </a:rPr>
            <a:t>quốc</a:t>
          </a:r>
          <a:r>
            <a:rPr lang="en-US" dirty="0" smtClean="0">
              <a:latin typeface="Arial" pitchFamily="34" charset="0"/>
              <a:cs typeface="Arial" pitchFamily="34" charset="0"/>
            </a:rPr>
            <a:t> </a:t>
          </a:r>
          <a:r>
            <a:rPr lang="en-US" dirty="0" err="1" smtClean="0">
              <a:latin typeface="Arial" pitchFamily="34" charset="0"/>
              <a:cs typeface="Arial" pitchFamily="34" charset="0"/>
            </a:rPr>
            <a:t>gia</a:t>
          </a:r>
          <a:r>
            <a:rPr lang="en-US" dirty="0" smtClean="0">
              <a:latin typeface="Arial" pitchFamily="34" charset="0"/>
              <a:cs typeface="Arial" pitchFamily="34" charset="0"/>
            </a:rPr>
            <a:t> </a:t>
          </a:r>
          <a:endParaRPr lang="en-GB" dirty="0">
            <a:latin typeface="Arial" pitchFamily="34" charset="0"/>
            <a:cs typeface="Arial" pitchFamily="34" charset="0"/>
          </a:endParaRPr>
        </a:p>
      </dgm:t>
    </dgm:pt>
    <dgm:pt modelId="{7AEBACAF-3B80-4F1B-8559-9DCC8C959E94}" type="parTrans" cxnId="{C58D8C35-58A9-439C-BF60-D5E8EAC2BE81}">
      <dgm:prSet/>
      <dgm:spPr/>
      <dgm:t>
        <a:bodyPr/>
        <a:lstStyle/>
        <a:p>
          <a:endParaRPr lang="en-US">
            <a:latin typeface="Arial" pitchFamily="34" charset="0"/>
            <a:cs typeface="Arial" pitchFamily="34" charset="0"/>
          </a:endParaRPr>
        </a:p>
      </dgm:t>
    </dgm:pt>
    <dgm:pt modelId="{1B22AF44-56C7-4B77-9850-B50C9ADBF90C}" type="sibTrans" cxnId="{C58D8C35-58A9-439C-BF60-D5E8EAC2BE81}">
      <dgm:prSet/>
      <dgm:spPr/>
      <dgm:t>
        <a:bodyPr/>
        <a:lstStyle/>
        <a:p>
          <a:endParaRPr lang="en-US">
            <a:latin typeface="Arial" pitchFamily="34" charset="0"/>
            <a:cs typeface="Arial" pitchFamily="34" charset="0"/>
          </a:endParaRPr>
        </a:p>
      </dgm:t>
    </dgm:pt>
    <dgm:pt modelId="{D8B09501-A40E-404C-83E8-6CAF2279582B}">
      <dgm:prSet/>
      <dgm:spPr/>
      <dgm:t>
        <a:bodyPr/>
        <a:lstStyle/>
        <a:p>
          <a:r>
            <a:rPr lang="en-US" dirty="0">
              <a:latin typeface="Arial" pitchFamily="34" charset="0"/>
              <a:cs typeface="Arial" pitchFamily="34" charset="0"/>
            </a:rPr>
            <a:t>11.8 </a:t>
          </a:r>
          <a:r>
            <a:rPr lang="en-US" dirty="0" err="1" smtClean="0">
              <a:latin typeface="Arial" pitchFamily="34" charset="0"/>
              <a:cs typeface="Arial" pitchFamily="34" charset="0"/>
            </a:rPr>
            <a:t>triệu</a:t>
          </a:r>
          <a:r>
            <a:rPr lang="en-US" dirty="0" smtClean="0">
              <a:latin typeface="Arial" pitchFamily="34" charset="0"/>
              <a:cs typeface="Arial" pitchFamily="34" charset="0"/>
            </a:rPr>
            <a:t> (</a:t>
          </a:r>
          <a:r>
            <a:rPr lang="en-US" dirty="0" err="1" smtClean="0">
              <a:latin typeface="Arial" pitchFamily="34" charset="0"/>
              <a:cs typeface="Arial" pitchFamily="34" charset="0"/>
            </a:rPr>
            <a:t>khoảng</a:t>
          </a:r>
          <a:r>
            <a:rPr lang="en-US" dirty="0" smtClean="0">
              <a:latin typeface="Arial" pitchFamily="34" charset="0"/>
              <a:cs typeface="Arial" pitchFamily="34" charset="0"/>
            </a:rPr>
            <a:t> </a:t>
          </a:r>
          <a:r>
            <a:rPr lang="en-US" dirty="0" err="1" smtClean="0">
              <a:latin typeface="Arial" pitchFamily="34" charset="0"/>
              <a:cs typeface="Arial" pitchFamily="34" charset="0"/>
            </a:rPr>
            <a:t>dao</a:t>
          </a:r>
          <a:r>
            <a:rPr lang="en-US" dirty="0" smtClean="0">
              <a:latin typeface="Arial" pitchFamily="34" charset="0"/>
              <a:cs typeface="Arial" pitchFamily="34" charset="0"/>
            </a:rPr>
            <a:t> </a:t>
          </a:r>
          <a:r>
            <a:rPr lang="en-US" dirty="0" err="1" smtClean="0">
              <a:latin typeface="Arial" pitchFamily="34" charset="0"/>
              <a:cs typeface="Arial" pitchFamily="34" charset="0"/>
            </a:rPr>
            <a:t>động</a:t>
          </a:r>
          <a:r>
            <a:rPr lang="en-US" dirty="0" smtClean="0">
              <a:latin typeface="Arial" pitchFamily="34" charset="0"/>
              <a:cs typeface="Arial" pitchFamily="34" charset="0"/>
            </a:rPr>
            <a:t> </a:t>
          </a:r>
          <a:r>
            <a:rPr lang="en-US" dirty="0" err="1" smtClean="0">
              <a:latin typeface="Arial" pitchFamily="34" charset="0"/>
              <a:cs typeface="Arial" pitchFamily="34" charset="0"/>
            </a:rPr>
            <a:t>tư</a:t>
          </a:r>
          <a:r>
            <a:rPr lang="en-US" dirty="0" smtClean="0">
              <a:latin typeface="Arial" pitchFamily="34" charset="0"/>
              <a:cs typeface="Arial" pitchFamily="34" charset="0"/>
            </a:rPr>
            <a:t>̀ 8.6 </a:t>
          </a:r>
          <a:r>
            <a:rPr lang="en-US" dirty="0" err="1" smtClean="0">
              <a:latin typeface="Arial" pitchFamily="34" charset="0"/>
              <a:cs typeface="Arial" pitchFamily="34" charset="0"/>
            </a:rPr>
            <a:t>đến</a:t>
          </a:r>
          <a:r>
            <a:rPr lang="en-US" dirty="0" smtClean="0">
              <a:latin typeface="Arial" pitchFamily="34" charset="0"/>
              <a:cs typeface="Arial" pitchFamily="34" charset="0"/>
            </a:rPr>
            <a:t> </a:t>
          </a:r>
          <a:r>
            <a:rPr lang="en-US" dirty="0">
              <a:latin typeface="Arial" pitchFamily="34" charset="0"/>
              <a:cs typeface="Arial" pitchFamily="34" charset="0"/>
            </a:rPr>
            <a:t>17.4 </a:t>
          </a:r>
          <a:r>
            <a:rPr lang="en-US" dirty="0" err="1" smtClean="0">
              <a:latin typeface="Arial" pitchFamily="34" charset="0"/>
              <a:cs typeface="Arial" pitchFamily="34" charset="0"/>
            </a:rPr>
            <a:t>triệu</a:t>
          </a:r>
          <a:r>
            <a:rPr lang="en-US" dirty="0" smtClean="0">
              <a:latin typeface="Arial" pitchFamily="34" charset="0"/>
              <a:cs typeface="Arial" pitchFamily="34" charset="0"/>
            </a:rPr>
            <a:t>)</a:t>
          </a:r>
          <a:endParaRPr lang="en-GB" dirty="0">
            <a:latin typeface="Arial" pitchFamily="34" charset="0"/>
            <a:cs typeface="Arial" pitchFamily="34" charset="0"/>
          </a:endParaRPr>
        </a:p>
      </dgm:t>
    </dgm:pt>
    <dgm:pt modelId="{865FE08C-F23D-4703-88A6-44D8D9346163}" type="sibTrans" cxnId="{350D1907-591C-4BFF-B6C8-41FD0E86EA47}">
      <dgm:prSet/>
      <dgm:spPr/>
      <dgm:t>
        <a:bodyPr/>
        <a:lstStyle/>
        <a:p>
          <a:endParaRPr lang="en-US">
            <a:latin typeface="Arial" pitchFamily="34" charset="0"/>
            <a:cs typeface="Arial" pitchFamily="34" charset="0"/>
          </a:endParaRPr>
        </a:p>
      </dgm:t>
    </dgm:pt>
    <dgm:pt modelId="{255A123C-1D3D-4B0B-A29C-73F94F1540A6}" type="parTrans" cxnId="{350D1907-591C-4BFF-B6C8-41FD0E86EA47}">
      <dgm:prSet/>
      <dgm:spPr/>
      <dgm:t>
        <a:bodyPr/>
        <a:lstStyle/>
        <a:p>
          <a:endParaRPr lang="en-US">
            <a:latin typeface="Arial" pitchFamily="34" charset="0"/>
            <a:cs typeface="Arial" pitchFamily="34" charset="0"/>
          </a:endParaRPr>
        </a:p>
      </dgm:t>
    </dgm:pt>
    <dgm:pt modelId="{E500E8E8-0A2B-4631-BDE2-9388B2A44C64}">
      <dgm:prSet/>
      <dgm:spPr/>
      <dgm:t>
        <a:bodyPr/>
        <a:lstStyle/>
        <a:p>
          <a:r>
            <a:rPr lang="en-US" dirty="0" err="1" smtClean="0">
              <a:latin typeface="Arial" pitchFamily="34" charset="0"/>
              <a:cs typeface="Arial" pitchFamily="34" charset="0"/>
            </a:rPr>
            <a:t>Tuổi</a:t>
          </a:r>
          <a:r>
            <a:rPr lang="en-US" dirty="0" smtClean="0">
              <a:latin typeface="Arial" pitchFamily="34" charset="0"/>
              <a:cs typeface="Arial" pitchFamily="34" charset="0"/>
            </a:rPr>
            <a:t> </a:t>
          </a:r>
          <a:r>
            <a:rPr lang="en-US" dirty="0" err="1" smtClean="0">
              <a:latin typeface="Arial" pitchFamily="34" charset="0"/>
              <a:cs typeface="Arial" pitchFamily="34" charset="0"/>
            </a:rPr>
            <a:t>tư</a:t>
          </a:r>
          <a:r>
            <a:rPr lang="en-US" dirty="0" smtClean="0">
              <a:latin typeface="Arial" pitchFamily="34" charset="0"/>
              <a:cs typeface="Arial" pitchFamily="34" charset="0"/>
            </a:rPr>
            <a:t>̀ 15 </a:t>
          </a:r>
          <a:r>
            <a:rPr lang="en-US" dirty="0" err="1" smtClean="0">
              <a:latin typeface="Arial" pitchFamily="34" charset="0"/>
              <a:cs typeface="Arial" pitchFamily="34" charset="0"/>
            </a:rPr>
            <a:t>đến</a:t>
          </a:r>
          <a:r>
            <a:rPr lang="en-US" dirty="0" smtClean="0">
              <a:latin typeface="Arial" pitchFamily="34" charset="0"/>
              <a:cs typeface="Arial" pitchFamily="34" charset="0"/>
            </a:rPr>
            <a:t> 64 </a:t>
          </a:r>
          <a:r>
            <a:rPr lang="en-US" dirty="0" err="1" smtClean="0">
              <a:latin typeface="Arial" pitchFamily="34" charset="0"/>
              <a:cs typeface="Arial" pitchFamily="34" charset="0"/>
            </a:rPr>
            <a:t>tuổi</a:t>
          </a:r>
          <a:r>
            <a:rPr lang="en-US" dirty="0" smtClean="0">
              <a:latin typeface="Arial" pitchFamily="34" charset="0"/>
              <a:cs typeface="Arial" pitchFamily="34" charset="0"/>
            </a:rPr>
            <a:t> </a:t>
          </a:r>
          <a:endParaRPr lang="en-GB" dirty="0">
            <a:latin typeface="Arial" pitchFamily="34" charset="0"/>
            <a:cs typeface="Arial" pitchFamily="34" charset="0"/>
          </a:endParaRPr>
        </a:p>
      </dgm:t>
    </dgm:pt>
    <dgm:pt modelId="{F326FB06-57EA-4AA7-BDBC-CF9158008B65}" type="parTrans" cxnId="{B0833DAD-AA83-466B-868A-EE4B7E22B7A7}">
      <dgm:prSet/>
      <dgm:spPr/>
      <dgm:t>
        <a:bodyPr/>
        <a:lstStyle/>
        <a:p>
          <a:endParaRPr lang="en-US">
            <a:latin typeface="Arial" pitchFamily="34" charset="0"/>
            <a:cs typeface="Arial" pitchFamily="34" charset="0"/>
          </a:endParaRPr>
        </a:p>
      </dgm:t>
    </dgm:pt>
    <dgm:pt modelId="{3CB345D3-5B00-4FC2-9B75-C53C708D82A5}" type="sibTrans" cxnId="{B0833DAD-AA83-466B-868A-EE4B7E22B7A7}">
      <dgm:prSet/>
      <dgm:spPr/>
      <dgm:t>
        <a:bodyPr/>
        <a:lstStyle/>
        <a:p>
          <a:endParaRPr lang="en-US">
            <a:latin typeface="Arial" pitchFamily="34" charset="0"/>
            <a:cs typeface="Arial" pitchFamily="34" charset="0"/>
          </a:endParaRPr>
        </a:p>
      </dgm:t>
    </dgm:pt>
    <dgm:pt modelId="{0485C68B-56AC-403C-ABA3-17D246262BF3}" type="pres">
      <dgm:prSet presAssocID="{9097BB91-1665-43FF-9E9B-9AFE710F6E8D}" presName="linear" presStyleCnt="0">
        <dgm:presLayoutVars>
          <dgm:dir/>
          <dgm:animLvl val="lvl"/>
          <dgm:resizeHandles val="exact"/>
        </dgm:presLayoutVars>
      </dgm:prSet>
      <dgm:spPr/>
      <dgm:t>
        <a:bodyPr/>
        <a:lstStyle/>
        <a:p>
          <a:endParaRPr lang="en-US"/>
        </a:p>
      </dgm:t>
    </dgm:pt>
    <dgm:pt modelId="{EB6E8B1F-ECA0-4BE2-B87A-82EC115F24B1}" type="pres">
      <dgm:prSet presAssocID="{B39CF053-0324-452E-906E-6463CC81006F}" presName="parentLin" presStyleCnt="0"/>
      <dgm:spPr/>
    </dgm:pt>
    <dgm:pt modelId="{B714EEFA-069B-41A7-B475-99623AF47905}" type="pres">
      <dgm:prSet presAssocID="{B39CF053-0324-452E-906E-6463CC81006F}" presName="parentLeftMargin" presStyleLbl="node1" presStyleIdx="0" presStyleCnt="2"/>
      <dgm:spPr/>
      <dgm:t>
        <a:bodyPr/>
        <a:lstStyle/>
        <a:p>
          <a:endParaRPr lang="en-US"/>
        </a:p>
      </dgm:t>
    </dgm:pt>
    <dgm:pt modelId="{29E8CE73-F988-42F1-A16B-2D7DCD2F8CE5}" type="pres">
      <dgm:prSet presAssocID="{B39CF053-0324-452E-906E-6463CC81006F}" presName="parentText" presStyleLbl="node1" presStyleIdx="0" presStyleCnt="2">
        <dgm:presLayoutVars>
          <dgm:chMax val="0"/>
          <dgm:bulletEnabled val="1"/>
        </dgm:presLayoutVars>
      </dgm:prSet>
      <dgm:spPr/>
      <dgm:t>
        <a:bodyPr/>
        <a:lstStyle/>
        <a:p>
          <a:endParaRPr lang="en-US"/>
        </a:p>
      </dgm:t>
    </dgm:pt>
    <dgm:pt modelId="{8B2B2284-9385-4F73-BB07-290ABF1C3699}" type="pres">
      <dgm:prSet presAssocID="{B39CF053-0324-452E-906E-6463CC81006F}" presName="negativeSpace" presStyleCnt="0"/>
      <dgm:spPr/>
    </dgm:pt>
    <dgm:pt modelId="{C35A781B-45BC-4777-A2CD-1C7E779BDD98}" type="pres">
      <dgm:prSet presAssocID="{B39CF053-0324-452E-906E-6463CC81006F}" presName="childText" presStyleLbl="conFgAcc1" presStyleIdx="0" presStyleCnt="2">
        <dgm:presLayoutVars>
          <dgm:bulletEnabled val="1"/>
        </dgm:presLayoutVars>
      </dgm:prSet>
      <dgm:spPr/>
      <dgm:t>
        <a:bodyPr/>
        <a:lstStyle/>
        <a:p>
          <a:endParaRPr lang="en-US"/>
        </a:p>
      </dgm:t>
    </dgm:pt>
    <dgm:pt modelId="{C901F618-F91D-414A-8078-6288474BCB2F}" type="pres">
      <dgm:prSet presAssocID="{B3DD9CFC-F800-4AA2-BBD6-3CD00DA87164}" presName="spaceBetweenRectangles" presStyleCnt="0"/>
      <dgm:spPr/>
    </dgm:pt>
    <dgm:pt modelId="{4393E755-F935-4B5F-BC69-EA4E8F202CE6}" type="pres">
      <dgm:prSet presAssocID="{7609E17B-A9F2-4764-AC4B-27B612984FD5}" presName="parentLin" presStyleCnt="0"/>
      <dgm:spPr/>
    </dgm:pt>
    <dgm:pt modelId="{D6EB40D3-BF2C-4453-83F7-1EDA22B1D2E8}" type="pres">
      <dgm:prSet presAssocID="{7609E17B-A9F2-4764-AC4B-27B612984FD5}" presName="parentLeftMargin" presStyleLbl="node1" presStyleIdx="0" presStyleCnt="2"/>
      <dgm:spPr/>
      <dgm:t>
        <a:bodyPr/>
        <a:lstStyle/>
        <a:p>
          <a:endParaRPr lang="en-US"/>
        </a:p>
      </dgm:t>
    </dgm:pt>
    <dgm:pt modelId="{3EABA49B-9412-4753-90F1-C44F5B6D5B41}" type="pres">
      <dgm:prSet presAssocID="{7609E17B-A9F2-4764-AC4B-27B612984FD5}" presName="parentText" presStyleLbl="node1" presStyleIdx="1" presStyleCnt="2">
        <dgm:presLayoutVars>
          <dgm:chMax val="0"/>
          <dgm:bulletEnabled val="1"/>
        </dgm:presLayoutVars>
      </dgm:prSet>
      <dgm:spPr/>
      <dgm:t>
        <a:bodyPr/>
        <a:lstStyle/>
        <a:p>
          <a:endParaRPr lang="en-US"/>
        </a:p>
      </dgm:t>
    </dgm:pt>
    <dgm:pt modelId="{FB46837B-C898-48B2-8AE8-459E813696FA}" type="pres">
      <dgm:prSet presAssocID="{7609E17B-A9F2-4764-AC4B-27B612984FD5}" presName="negativeSpace" presStyleCnt="0"/>
      <dgm:spPr/>
    </dgm:pt>
    <dgm:pt modelId="{14AAF7CF-9804-42ED-9FFB-EE3E0751F8C6}" type="pres">
      <dgm:prSet presAssocID="{7609E17B-A9F2-4764-AC4B-27B612984FD5}" presName="childText" presStyleLbl="conFgAcc1" presStyleIdx="1" presStyleCnt="2">
        <dgm:presLayoutVars>
          <dgm:bulletEnabled val="1"/>
        </dgm:presLayoutVars>
      </dgm:prSet>
      <dgm:spPr/>
      <dgm:t>
        <a:bodyPr/>
        <a:lstStyle/>
        <a:p>
          <a:endParaRPr lang="en-US"/>
        </a:p>
      </dgm:t>
    </dgm:pt>
  </dgm:ptLst>
  <dgm:cxnLst>
    <dgm:cxn modelId="{5A29B15F-E216-4A5F-B9A7-8C4EADA5BA77}" type="presOf" srcId="{7609E17B-A9F2-4764-AC4B-27B612984FD5}" destId="{3EABA49B-9412-4753-90F1-C44F5B6D5B41}" srcOrd="1" destOrd="0" presId="urn:microsoft.com/office/officeart/2005/8/layout/list1"/>
    <dgm:cxn modelId="{3C811C16-16F0-42C4-B1E1-25C3F8E4B0A3}" type="presOf" srcId="{1E72C7FF-A19A-4F9C-B74F-A03CE81CE4A7}" destId="{14AAF7CF-9804-42ED-9FFB-EE3E0751F8C6}" srcOrd="0" destOrd="2" presId="urn:microsoft.com/office/officeart/2005/8/layout/list1"/>
    <dgm:cxn modelId="{52E72FDB-2A9C-420F-8510-A29EB85AE4A4}" type="presOf" srcId="{22A105F3-7B85-4135-A281-1C4EB94E0B89}" destId="{14AAF7CF-9804-42ED-9FFB-EE3E0751F8C6}" srcOrd="0" destOrd="3" presId="urn:microsoft.com/office/officeart/2005/8/layout/list1"/>
    <dgm:cxn modelId="{C70EA3BF-0E26-4BC6-94EB-93C7BEC2B6E6}" type="presOf" srcId="{B39CF053-0324-452E-906E-6463CC81006F}" destId="{29E8CE73-F988-42F1-A16B-2D7DCD2F8CE5}" srcOrd="1" destOrd="0" presId="urn:microsoft.com/office/officeart/2005/8/layout/list1"/>
    <dgm:cxn modelId="{38B0B397-5DE0-4829-97B1-3D483C04FDBE}" srcId="{7609E17B-A9F2-4764-AC4B-27B612984FD5}" destId="{1E72C7FF-A19A-4F9C-B74F-A03CE81CE4A7}" srcOrd="2" destOrd="0" parTransId="{1B51FF94-583E-4587-8BCE-4C10C84D59C9}" sibTransId="{4DA626A1-B8C8-4D0B-A8FF-8BAF6CB91525}"/>
    <dgm:cxn modelId="{C58D8C35-58A9-439C-BF60-D5E8EAC2BE81}" srcId="{7609E17B-A9F2-4764-AC4B-27B612984FD5}" destId="{22A105F3-7B85-4135-A281-1C4EB94E0B89}" srcOrd="3" destOrd="0" parTransId="{7AEBACAF-3B80-4F1B-8559-9DCC8C959E94}" sibTransId="{1B22AF44-56C7-4B77-9850-B50C9ADBF90C}"/>
    <dgm:cxn modelId="{7480ABFB-3D48-48BF-BA4A-63B30F1AFE11}" srcId="{9097BB91-1665-43FF-9E9B-9AFE710F6E8D}" destId="{7609E17B-A9F2-4764-AC4B-27B612984FD5}" srcOrd="1" destOrd="0" parTransId="{09FBB3C8-10EE-427A-BF45-37690B1D4D5D}" sibTransId="{402E72D6-726E-43B6-B64D-7BC753487E7C}"/>
    <dgm:cxn modelId="{8E25759D-8AEE-48BD-81D4-DC3C2CFC9988}" type="presOf" srcId="{9097BB91-1665-43FF-9E9B-9AFE710F6E8D}" destId="{0485C68B-56AC-403C-ABA3-17D246262BF3}" srcOrd="0" destOrd="0" presId="urn:microsoft.com/office/officeart/2005/8/layout/list1"/>
    <dgm:cxn modelId="{4D9DE9FA-3A80-4767-B0C8-19F8B7EA5EDF}" srcId="{7609E17B-A9F2-4764-AC4B-27B612984FD5}" destId="{30A47FF6-2FCA-4322-9768-8FEE6F6C65DE}" srcOrd="0" destOrd="0" parTransId="{C59A2CB8-61D0-42F9-85EE-025CAF8FE179}" sibTransId="{C76AF084-4530-46C4-B052-19A895907771}"/>
    <dgm:cxn modelId="{2B6312FE-B75A-4098-B7B5-DCBDBCB5B175}" type="presOf" srcId="{30A47FF6-2FCA-4322-9768-8FEE6F6C65DE}" destId="{14AAF7CF-9804-42ED-9FFB-EE3E0751F8C6}" srcOrd="0" destOrd="0" presId="urn:microsoft.com/office/officeart/2005/8/layout/list1"/>
    <dgm:cxn modelId="{15844E6F-AF5F-4427-BD1F-B53A05745288}" srcId="{9097BB91-1665-43FF-9E9B-9AFE710F6E8D}" destId="{B39CF053-0324-452E-906E-6463CC81006F}" srcOrd="0" destOrd="0" parTransId="{70D3224A-C7A8-4973-9311-2094EBED4139}" sibTransId="{B3DD9CFC-F800-4AA2-BBD6-3CD00DA87164}"/>
    <dgm:cxn modelId="{350D1907-591C-4BFF-B6C8-41FD0E86EA47}" srcId="{B39CF053-0324-452E-906E-6463CC81006F}" destId="{D8B09501-A40E-404C-83E8-6CAF2279582B}" srcOrd="0" destOrd="0" parTransId="{255A123C-1D3D-4B0B-A29C-73F94F1540A6}" sibTransId="{865FE08C-F23D-4703-88A6-44D8D9346163}"/>
    <dgm:cxn modelId="{16200D05-4C38-4145-8A74-4B6630B134AF}" srcId="{B39CF053-0324-452E-906E-6463CC81006F}" destId="{2334949D-0CCA-4579-BD49-D186D3BAA4B0}" srcOrd="2" destOrd="0" parTransId="{7D55F9C0-33F3-41E1-BE54-C38909CDC7A1}" sibTransId="{E197208C-6479-48C4-A683-989562502D5E}"/>
    <dgm:cxn modelId="{7BCEE54D-07DB-4F17-AC30-7A1CF13C0DD1}" type="presOf" srcId="{7609E17B-A9F2-4764-AC4B-27B612984FD5}" destId="{D6EB40D3-BF2C-4453-83F7-1EDA22B1D2E8}" srcOrd="0" destOrd="0" presId="urn:microsoft.com/office/officeart/2005/8/layout/list1"/>
    <dgm:cxn modelId="{DE28DE0E-9804-4736-A499-6257659B94D0}" type="presOf" srcId="{E500E8E8-0A2B-4631-BDE2-9388B2A44C64}" destId="{C35A781B-45BC-4777-A2CD-1C7E779BDD98}" srcOrd="0" destOrd="1" presId="urn:microsoft.com/office/officeart/2005/8/layout/list1"/>
    <dgm:cxn modelId="{33F528D9-0C6D-461F-A336-046590685B97}" type="presOf" srcId="{2334949D-0CCA-4579-BD49-D186D3BAA4B0}" destId="{C35A781B-45BC-4777-A2CD-1C7E779BDD98}" srcOrd="0" destOrd="2" presId="urn:microsoft.com/office/officeart/2005/8/layout/list1"/>
    <dgm:cxn modelId="{6133B792-95D1-45EC-9DB6-876E6BF2504B}" type="presOf" srcId="{B39CF053-0324-452E-906E-6463CC81006F}" destId="{B714EEFA-069B-41A7-B475-99623AF47905}" srcOrd="0" destOrd="0" presId="urn:microsoft.com/office/officeart/2005/8/layout/list1"/>
    <dgm:cxn modelId="{B0833DAD-AA83-466B-868A-EE4B7E22B7A7}" srcId="{B39CF053-0324-452E-906E-6463CC81006F}" destId="{E500E8E8-0A2B-4631-BDE2-9388B2A44C64}" srcOrd="1" destOrd="0" parTransId="{F326FB06-57EA-4AA7-BDBC-CF9158008B65}" sibTransId="{3CB345D3-5B00-4FC2-9B75-C53C708D82A5}"/>
    <dgm:cxn modelId="{DEB910EC-CA67-4BC7-B60A-2168CBD73498}" type="presOf" srcId="{7FB1CE73-DBA4-4850-AADC-D21AC8C8E1E7}" destId="{14AAF7CF-9804-42ED-9FFB-EE3E0751F8C6}" srcOrd="0" destOrd="1" presId="urn:microsoft.com/office/officeart/2005/8/layout/list1"/>
    <dgm:cxn modelId="{D5C81044-E6A8-4834-9EB5-5CD7AE9D08EB}" type="presOf" srcId="{D8B09501-A40E-404C-83E8-6CAF2279582B}" destId="{C35A781B-45BC-4777-A2CD-1C7E779BDD98}" srcOrd="0" destOrd="0" presId="urn:microsoft.com/office/officeart/2005/8/layout/list1"/>
    <dgm:cxn modelId="{42266E4D-E528-4FB0-81B0-847F359099B9}" srcId="{7609E17B-A9F2-4764-AC4B-27B612984FD5}" destId="{7FB1CE73-DBA4-4850-AADC-D21AC8C8E1E7}" srcOrd="1" destOrd="0" parTransId="{805564A0-40B0-4EE8-9332-D22024BE89A0}" sibTransId="{F573E25B-7A86-4191-9F75-98CF937D4A79}"/>
    <dgm:cxn modelId="{A2FA87F9-0AE1-4603-8E70-9DFC3A7D8044}" type="presParOf" srcId="{0485C68B-56AC-403C-ABA3-17D246262BF3}" destId="{EB6E8B1F-ECA0-4BE2-B87A-82EC115F24B1}" srcOrd="0" destOrd="0" presId="urn:microsoft.com/office/officeart/2005/8/layout/list1"/>
    <dgm:cxn modelId="{37B5F9E1-494D-4FC5-931C-AEB20A4DFA82}" type="presParOf" srcId="{EB6E8B1F-ECA0-4BE2-B87A-82EC115F24B1}" destId="{B714EEFA-069B-41A7-B475-99623AF47905}" srcOrd="0" destOrd="0" presId="urn:microsoft.com/office/officeart/2005/8/layout/list1"/>
    <dgm:cxn modelId="{7BC1F05D-51B8-40DC-BE4C-C476E2B62DAF}" type="presParOf" srcId="{EB6E8B1F-ECA0-4BE2-B87A-82EC115F24B1}" destId="{29E8CE73-F988-42F1-A16B-2D7DCD2F8CE5}" srcOrd="1" destOrd="0" presId="urn:microsoft.com/office/officeart/2005/8/layout/list1"/>
    <dgm:cxn modelId="{690D7EF7-89AD-4BE9-AA0E-A2060B0D36A5}" type="presParOf" srcId="{0485C68B-56AC-403C-ABA3-17D246262BF3}" destId="{8B2B2284-9385-4F73-BB07-290ABF1C3699}" srcOrd="1" destOrd="0" presId="urn:microsoft.com/office/officeart/2005/8/layout/list1"/>
    <dgm:cxn modelId="{4B32B76E-6436-4CA5-8D22-D88850DBAC43}" type="presParOf" srcId="{0485C68B-56AC-403C-ABA3-17D246262BF3}" destId="{C35A781B-45BC-4777-A2CD-1C7E779BDD98}" srcOrd="2" destOrd="0" presId="urn:microsoft.com/office/officeart/2005/8/layout/list1"/>
    <dgm:cxn modelId="{6E3B7B3A-E3E3-440C-AA4F-B28F6652239B}" type="presParOf" srcId="{0485C68B-56AC-403C-ABA3-17D246262BF3}" destId="{C901F618-F91D-414A-8078-6288474BCB2F}" srcOrd="3" destOrd="0" presId="urn:microsoft.com/office/officeart/2005/8/layout/list1"/>
    <dgm:cxn modelId="{F71A2348-99A1-422E-B856-D8618A06E007}" type="presParOf" srcId="{0485C68B-56AC-403C-ABA3-17D246262BF3}" destId="{4393E755-F935-4B5F-BC69-EA4E8F202CE6}" srcOrd="4" destOrd="0" presId="urn:microsoft.com/office/officeart/2005/8/layout/list1"/>
    <dgm:cxn modelId="{389A7DFD-DFB1-4131-A4E9-CC225557DAB5}" type="presParOf" srcId="{4393E755-F935-4B5F-BC69-EA4E8F202CE6}" destId="{D6EB40D3-BF2C-4453-83F7-1EDA22B1D2E8}" srcOrd="0" destOrd="0" presId="urn:microsoft.com/office/officeart/2005/8/layout/list1"/>
    <dgm:cxn modelId="{9C355FCD-09C5-4DCC-A0B0-96C4C077F576}" type="presParOf" srcId="{4393E755-F935-4B5F-BC69-EA4E8F202CE6}" destId="{3EABA49B-9412-4753-90F1-C44F5B6D5B41}" srcOrd="1" destOrd="0" presId="urn:microsoft.com/office/officeart/2005/8/layout/list1"/>
    <dgm:cxn modelId="{0F179DE1-0E32-4F4A-A684-E2C558BE90AB}" type="presParOf" srcId="{0485C68B-56AC-403C-ABA3-17D246262BF3}" destId="{FB46837B-C898-48B2-8AE8-459E813696FA}" srcOrd="5" destOrd="0" presId="urn:microsoft.com/office/officeart/2005/8/layout/list1"/>
    <dgm:cxn modelId="{B6479A1B-7020-47C1-8589-F1413AF83E1A}" type="presParOf" srcId="{0485C68B-56AC-403C-ABA3-17D246262BF3}" destId="{14AAF7CF-9804-42ED-9FFB-EE3E0751F8C6}" srcOrd="6" destOrd="0" presId="urn:microsoft.com/office/officeart/2005/8/layout/lis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8118ABBC-10D5-412F-A849-E46BDF67A6D9}" type="doc">
      <dgm:prSet loTypeId="urn:microsoft.com/office/officeart/2008/layout/LinedList" loCatId="Inbox" qsTypeId="urn:microsoft.com/office/officeart/2005/8/quickstyle/simple1" qsCatId="simple" csTypeId="urn:microsoft.com/office/officeart/2005/8/colors/ColorSchemeForSuggestions" csCatId="other" phldr="1"/>
      <dgm:spPr/>
      <dgm:t>
        <a:bodyPr/>
        <a:lstStyle/>
        <a:p>
          <a:endParaRPr lang="en-US"/>
        </a:p>
      </dgm:t>
    </dgm:pt>
    <dgm:pt modelId="{6649A239-84A9-41A1-A221-BB978E940EF4}">
      <dgm:prSet/>
      <dgm:spPr/>
      <dgm:t>
        <a:bodyPr/>
        <a:lstStyle/>
        <a:p>
          <a:r>
            <a:rPr lang="en-GB" dirty="0" err="1" smtClean="0">
              <a:latin typeface="Arial" pitchFamily="34" charset="0"/>
              <a:cs typeface="Arial" pitchFamily="34" charset="0"/>
            </a:rPr>
            <a:t>Dư</a:t>
          </a:r>
          <a:r>
            <a:rPr lang="en-GB" dirty="0" smtClean="0">
              <a:latin typeface="Arial" pitchFamily="34" charset="0"/>
              <a:cs typeface="Arial" pitchFamily="34" charset="0"/>
            </a:rPr>
            <a:t>̃ </a:t>
          </a:r>
          <a:r>
            <a:rPr lang="en-GB" dirty="0" err="1" smtClean="0">
              <a:latin typeface="Arial" pitchFamily="34" charset="0"/>
              <a:cs typeface="Arial" pitchFamily="34" charset="0"/>
            </a:rPr>
            <a:t>liệu</a:t>
          </a:r>
          <a:r>
            <a:rPr lang="en-GB" dirty="0" smtClean="0">
              <a:latin typeface="Arial" pitchFamily="34" charset="0"/>
              <a:cs typeface="Arial" pitchFamily="34" charset="0"/>
            </a:rPr>
            <a:t> </a:t>
          </a:r>
          <a:r>
            <a:rPr lang="en-GB" dirty="0" err="1" smtClean="0">
              <a:latin typeface="Arial" pitchFamily="34" charset="0"/>
              <a:cs typeface="Arial" pitchFamily="34" charset="0"/>
            </a:rPr>
            <a:t>thu</a:t>
          </a:r>
          <a:r>
            <a:rPr lang="en-GB" dirty="0" smtClean="0">
              <a:latin typeface="Arial" pitchFamily="34" charset="0"/>
              <a:cs typeface="Arial" pitchFamily="34" charset="0"/>
            </a:rPr>
            <a:t> </a:t>
          </a:r>
          <a:r>
            <a:rPr lang="en-GB" dirty="0" err="1" smtClean="0">
              <a:latin typeface="Arial" pitchFamily="34" charset="0"/>
              <a:cs typeface="Arial" pitchFamily="34" charset="0"/>
            </a:rPr>
            <a:t>được</a:t>
          </a:r>
          <a:r>
            <a:rPr lang="en-GB" dirty="0" smtClean="0">
              <a:latin typeface="Arial" pitchFamily="34" charset="0"/>
              <a:cs typeface="Arial" pitchFamily="34" charset="0"/>
            </a:rPr>
            <a:t> </a:t>
          </a:r>
          <a:r>
            <a:rPr lang="en-GB" dirty="0" err="1" smtClean="0">
              <a:latin typeface="Arial" pitchFamily="34" charset="0"/>
              <a:cs typeface="Arial" pitchFamily="34" charset="0"/>
            </a:rPr>
            <a:t>tư</a:t>
          </a:r>
          <a:r>
            <a:rPr lang="en-GB" dirty="0" smtClean="0">
              <a:latin typeface="Arial" pitchFamily="34" charset="0"/>
              <a:cs typeface="Arial" pitchFamily="34" charset="0"/>
            </a:rPr>
            <a:t>̀ </a:t>
          </a:r>
          <a:r>
            <a:rPr lang="en-GB" dirty="0" err="1" smtClean="0">
              <a:latin typeface="Arial" pitchFamily="34" charset="0"/>
              <a:cs typeface="Arial" pitchFamily="34" charset="0"/>
            </a:rPr>
            <a:t>phân</a:t>
          </a:r>
          <a:r>
            <a:rPr lang="en-GB" dirty="0" smtClean="0">
              <a:latin typeface="Arial" pitchFamily="34" charset="0"/>
              <a:cs typeface="Arial" pitchFamily="34" charset="0"/>
            </a:rPr>
            <a:t> </a:t>
          </a:r>
          <a:r>
            <a:rPr lang="en-GB" dirty="0" err="1" smtClean="0">
              <a:latin typeface="Arial" pitchFamily="34" charset="0"/>
              <a:cs typeface="Arial" pitchFamily="34" charset="0"/>
            </a:rPr>
            <a:t>tích</a:t>
          </a:r>
          <a:r>
            <a:rPr lang="en-GB" dirty="0" smtClean="0">
              <a:latin typeface="Arial" pitchFamily="34" charset="0"/>
              <a:cs typeface="Arial" pitchFamily="34" charset="0"/>
            </a:rPr>
            <a:t> </a:t>
          </a:r>
          <a:r>
            <a:rPr lang="en-GB" dirty="0" err="1" smtClean="0">
              <a:latin typeface="Arial" pitchFamily="34" charset="0"/>
              <a:cs typeface="Arial" pitchFamily="34" charset="0"/>
            </a:rPr>
            <a:t>gộp</a:t>
          </a:r>
          <a:r>
            <a:rPr lang="en-GB" dirty="0" smtClean="0">
              <a:latin typeface="Arial" pitchFamily="34" charset="0"/>
              <a:cs typeface="Arial" pitchFamily="34" charset="0"/>
            </a:rPr>
            <a:t> </a:t>
          </a:r>
          <a:r>
            <a:rPr lang="en-GB" dirty="0" err="1" smtClean="0">
              <a:latin typeface="Arial" pitchFamily="34" charset="0"/>
              <a:cs typeface="Arial" pitchFamily="34" charset="0"/>
            </a:rPr>
            <a:t>được</a:t>
          </a:r>
          <a:r>
            <a:rPr lang="en-GB" dirty="0" smtClean="0">
              <a:latin typeface="Arial" pitchFamily="34" charset="0"/>
              <a:cs typeface="Arial" pitchFamily="34" charset="0"/>
            </a:rPr>
            <a:t> </a:t>
          </a:r>
          <a:r>
            <a:rPr lang="en-GB" dirty="0" err="1" smtClean="0">
              <a:latin typeface="Arial" pitchFamily="34" charset="0"/>
              <a:cs typeface="Arial" pitchFamily="34" charset="0"/>
            </a:rPr>
            <a:t>tiến</a:t>
          </a:r>
          <a:r>
            <a:rPr lang="en-GB" dirty="0" smtClean="0">
              <a:latin typeface="Arial" pitchFamily="34" charset="0"/>
              <a:cs typeface="Arial" pitchFamily="34" charset="0"/>
            </a:rPr>
            <a:t> </a:t>
          </a:r>
          <a:r>
            <a:rPr lang="en-GB" dirty="0" err="1" smtClean="0">
              <a:latin typeface="Arial" pitchFamily="34" charset="0"/>
              <a:cs typeface="Arial" pitchFamily="34" charset="0"/>
            </a:rPr>
            <a:t>hành</a:t>
          </a:r>
          <a:r>
            <a:rPr lang="en-GB" dirty="0" smtClean="0">
              <a:latin typeface="Arial" pitchFamily="34" charset="0"/>
              <a:cs typeface="Arial" pitchFamily="34" charset="0"/>
            </a:rPr>
            <a:t> </a:t>
          </a:r>
          <a:r>
            <a:rPr lang="en-GB" dirty="0" err="1" smtClean="0">
              <a:latin typeface="Arial" pitchFamily="34" charset="0"/>
              <a:cs typeface="Arial" pitchFamily="34" charset="0"/>
            </a:rPr>
            <a:t>năm</a:t>
          </a:r>
          <a:r>
            <a:rPr lang="en-GB" dirty="0" smtClean="0">
              <a:latin typeface="Arial" pitchFamily="34" charset="0"/>
              <a:cs typeface="Arial" pitchFamily="34" charset="0"/>
            </a:rPr>
            <a:t> 2012 </a:t>
          </a:r>
          <a:endParaRPr lang="en-US" dirty="0">
            <a:latin typeface="Arial" pitchFamily="34" charset="0"/>
            <a:cs typeface="Arial" pitchFamily="34" charset="0"/>
          </a:endParaRPr>
        </a:p>
      </dgm:t>
    </dgm:pt>
    <dgm:pt modelId="{611D9121-3680-44D4-BDA3-4EC11D011B96}" type="parTrans" cxnId="{A70729BD-224D-4556-8C3C-5146458C61E9}">
      <dgm:prSet/>
      <dgm:spPr/>
      <dgm:t>
        <a:bodyPr/>
        <a:lstStyle/>
        <a:p>
          <a:endParaRPr lang="en-US">
            <a:latin typeface="Arial" pitchFamily="34" charset="0"/>
            <a:cs typeface="Arial" pitchFamily="34" charset="0"/>
          </a:endParaRPr>
        </a:p>
      </dgm:t>
    </dgm:pt>
    <dgm:pt modelId="{508C13BC-1770-425C-A659-69F44387232F}" type="sibTrans" cxnId="{A70729BD-224D-4556-8C3C-5146458C61E9}">
      <dgm:prSet/>
      <dgm:spPr/>
      <dgm:t>
        <a:bodyPr/>
        <a:lstStyle/>
        <a:p>
          <a:endParaRPr lang="en-US">
            <a:latin typeface="Arial" pitchFamily="34" charset="0"/>
            <a:cs typeface="Arial" pitchFamily="34" charset="0"/>
          </a:endParaRPr>
        </a:p>
      </dgm:t>
    </dgm:pt>
    <dgm:pt modelId="{A7C87599-0507-4417-8F27-E644A627E50A}">
      <dgm:prSet/>
      <dgm:spPr/>
      <dgm:t>
        <a:bodyPr/>
        <a:lstStyle/>
        <a:p>
          <a:r>
            <a:rPr lang="en-GB" dirty="0" err="1" smtClean="0">
              <a:latin typeface="Arial" pitchFamily="34" charset="0"/>
              <a:cs typeface="Arial" pitchFamily="34" charset="0"/>
            </a:rPr>
            <a:t>Tổng</a:t>
          </a:r>
          <a:r>
            <a:rPr lang="en-GB" dirty="0" smtClean="0">
              <a:latin typeface="Arial" pitchFamily="34" charset="0"/>
              <a:cs typeface="Arial" pitchFamily="34" charset="0"/>
            </a:rPr>
            <a:t> </a:t>
          </a:r>
          <a:r>
            <a:rPr lang="en-GB" dirty="0" err="1" smtClean="0">
              <a:latin typeface="Arial" pitchFamily="34" charset="0"/>
              <a:cs typeface="Arial" pitchFamily="34" charset="0"/>
            </a:rPr>
            <a:t>sô</a:t>
          </a:r>
          <a:r>
            <a:rPr lang="en-GB" dirty="0" smtClean="0">
              <a:latin typeface="Arial" pitchFamily="34" charset="0"/>
              <a:cs typeface="Arial" pitchFamily="34" charset="0"/>
            </a:rPr>
            <a:t>́ </a:t>
          </a:r>
          <a:r>
            <a:rPr lang="en-GB" dirty="0" err="1" smtClean="0">
              <a:latin typeface="Arial" pitchFamily="34" charset="0"/>
              <a:cs typeface="Arial" pitchFamily="34" charset="0"/>
            </a:rPr>
            <a:t>các</a:t>
          </a:r>
          <a:r>
            <a:rPr lang="en-GB" dirty="0" smtClean="0">
              <a:latin typeface="Arial" pitchFamily="34" charset="0"/>
              <a:cs typeface="Arial" pitchFamily="34" charset="0"/>
            </a:rPr>
            <a:t> </a:t>
          </a:r>
          <a:r>
            <a:rPr lang="en-GB" dirty="0" err="1" smtClean="0">
              <a:latin typeface="Arial" pitchFamily="34" charset="0"/>
              <a:cs typeface="Arial" pitchFamily="34" charset="0"/>
            </a:rPr>
            <a:t>nghiên</a:t>
          </a:r>
          <a:r>
            <a:rPr lang="en-GB" dirty="0" smtClean="0">
              <a:latin typeface="Arial" pitchFamily="34" charset="0"/>
              <a:cs typeface="Arial" pitchFamily="34" charset="0"/>
            </a:rPr>
            <a:t> </a:t>
          </a:r>
          <a:r>
            <a:rPr lang="en-GB" dirty="0" err="1" smtClean="0">
              <a:latin typeface="Arial" pitchFamily="34" charset="0"/>
              <a:cs typeface="Arial" pitchFamily="34" charset="0"/>
            </a:rPr>
            <a:t>cứu</a:t>
          </a:r>
          <a:r>
            <a:rPr lang="en-GB" dirty="0" smtClean="0">
              <a:latin typeface="Arial" pitchFamily="34" charset="0"/>
              <a:cs typeface="Arial" pitchFamily="34" charset="0"/>
            </a:rPr>
            <a:t> (</a:t>
          </a:r>
          <a:r>
            <a:rPr lang="en-GB" dirty="0">
              <a:latin typeface="Arial" pitchFamily="34" charset="0"/>
              <a:cs typeface="Arial" pitchFamily="34" charset="0"/>
            </a:rPr>
            <a:t>n=135) </a:t>
          </a:r>
          <a:r>
            <a:rPr lang="en-GB" dirty="0" err="1" smtClean="0">
              <a:latin typeface="Arial" pitchFamily="34" charset="0"/>
              <a:cs typeface="Arial" pitchFamily="34" charset="0"/>
            </a:rPr>
            <a:t>đa</a:t>
          </a:r>
          <a:r>
            <a:rPr lang="en-GB" dirty="0" smtClean="0">
              <a:latin typeface="Arial" pitchFamily="34" charset="0"/>
              <a:cs typeface="Arial" pitchFamily="34" charset="0"/>
            </a:rPr>
            <a:t>̃ </a:t>
          </a:r>
          <a:r>
            <a:rPr lang="en-GB" dirty="0" err="1" smtClean="0">
              <a:latin typeface="Arial" pitchFamily="34" charset="0"/>
              <a:cs typeface="Arial" pitchFamily="34" charset="0"/>
            </a:rPr>
            <a:t>được</a:t>
          </a:r>
          <a:r>
            <a:rPr lang="en-GB" dirty="0" smtClean="0">
              <a:latin typeface="Arial" pitchFamily="34" charset="0"/>
              <a:cs typeface="Arial" pitchFamily="34" charset="0"/>
            </a:rPr>
            <a:t> </a:t>
          </a:r>
          <a:r>
            <a:rPr lang="en-GB" dirty="0" err="1" smtClean="0">
              <a:latin typeface="Arial" pitchFamily="34" charset="0"/>
              <a:cs typeface="Arial" pitchFamily="34" charset="0"/>
            </a:rPr>
            <a:t>tiến</a:t>
          </a:r>
          <a:r>
            <a:rPr lang="en-GB" dirty="0" smtClean="0">
              <a:latin typeface="Arial" pitchFamily="34" charset="0"/>
              <a:cs typeface="Arial" pitchFamily="34" charset="0"/>
            </a:rPr>
            <a:t> </a:t>
          </a:r>
          <a:r>
            <a:rPr lang="en-GB" dirty="0" err="1" smtClean="0">
              <a:latin typeface="Arial" pitchFamily="34" charset="0"/>
              <a:cs typeface="Arial" pitchFamily="34" charset="0"/>
            </a:rPr>
            <a:t>hành</a:t>
          </a:r>
          <a:r>
            <a:rPr lang="en-GB" dirty="0" smtClean="0">
              <a:latin typeface="Arial" pitchFamily="34" charset="0"/>
              <a:cs typeface="Arial" pitchFamily="34" charset="0"/>
            </a:rPr>
            <a:t> </a:t>
          </a:r>
          <a:r>
            <a:rPr lang="en-GB" dirty="0" err="1" smtClean="0">
              <a:latin typeface="Arial" pitchFamily="34" charset="0"/>
              <a:cs typeface="Arial" pitchFamily="34" charset="0"/>
            </a:rPr>
            <a:t>trong</a:t>
          </a:r>
          <a:r>
            <a:rPr lang="en-GB" dirty="0" smtClean="0">
              <a:latin typeface="Arial" pitchFamily="34" charset="0"/>
              <a:cs typeface="Arial" pitchFamily="34" charset="0"/>
            </a:rPr>
            <a:t> </a:t>
          </a:r>
          <a:r>
            <a:rPr lang="en-GB" dirty="0" err="1" smtClean="0">
              <a:latin typeface="Arial" pitchFamily="34" charset="0"/>
              <a:cs typeface="Arial" pitchFamily="34" charset="0"/>
            </a:rPr>
            <a:t>khoảng</a:t>
          </a:r>
          <a:r>
            <a:rPr lang="en-GB" dirty="0" smtClean="0">
              <a:latin typeface="Arial" pitchFamily="34" charset="0"/>
              <a:cs typeface="Arial" pitchFamily="34" charset="0"/>
            </a:rPr>
            <a:t> </a:t>
          </a:r>
          <a:r>
            <a:rPr lang="en-GB" dirty="0" err="1" smtClean="0">
              <a:latin typeface="Arial" pitchFamily="34" charset="0"/>
              <a:cs typeface="Arial" pitchFamily="34" charset="0"/>
            </a:rPr>
            <a:t>thời</a:t>
          </a:r>
          <a:r>
            <a:rPr lang="en-GB" dirty="0" smtClean="0">
              <a:latin typeface="Arial" pitchFamily="34" charset="0"/>
              <a:cs typeface="Arial" pitchFamily="34" charset="0"/>
            </a:rPr>
            <a:t> </a:t>
          </a:r>
          <a:r>
            <a:rPr lang="en-GB" dirty="0" err="1" smtClean="0">
              <a:latin typeface="Arial" pitchFamily="34" charset="0"/>
              <a:cs typeface="Arial" pitchFamily="34" charset="0"/>
            </a:rPr>
            <a:t>gian</a:t>
          </a:r>
          <a:r>
            <a:rPr lang="en-GB" dirty="0" smtClean="0">
              <a:latin typeface="Arial" pitchFamily="34" charset="0"/>
              <a:cs typeface="Arial" pitchFamily="34" charset="0"/>
            </a:rPr>
            <a:t> </a:t>
          </a:r>
          <a:r>
            <a:rPr lang="en-GB" dirty="0" err="1" smtClean="0">
              <a:latin typeface="Arial" pitchFamily="34" charset="0"/>
              <a:cs typeface="Arial" pitchFamily="34" charset="0"/>
            </a:rPr>
            <a:t>tư</a:t>
          </a:r>
          <a:r>
            <a:rPr lang="en-GB" dirty="0" smtClean="0">
              <a:latin typeface="Arial" pitchFamily="34" charset="0"/>
              <a:cs typeface="Arial" pitchFamily="34" charset="0"/>
            </a:rPr>
            <a:t>̀ 1982 </a:t>
          </a:r>
          <a:r>
            <a:rPr lang="en-GB" dirty="0" err="1" smtClean="0">
              <a:latin typeface="Arial" pitchFamily="34" charset="0"/>
              <a:cs typeface="Arial" pitchFamily="34" charset="0"/>
            </a:rPr>
            <a:t>đến</a:t>
          </a:r>
          <a:r>
            <a:rPr lang="en-GB" dirty="0" smtClean="0">
              <a:latin typeface="Arial" pitchFamily="34" charset="0"/>
              <a:cs typeface="Arial" pitchFamily="34" charset="0"/>
            </a:rPr>
            <a:t> 2009</a:t>
          </a:r>
          <a:endParaRPr lang="en-US" dirty="0">
            <a:latin typeface="Arial" pitchFamily="34" charset="0"/>
            <a:cs typeface="Arial" pitchFamily="34" charset="0"/>
          </a:endParaRPr>
        </a:p>
      </dgm:t>
    </dgm:pt>
    <dgm:pt modelId="{55A52B0F-93E8-40B9-8A70-94F52CAE3DCA}" type="parTrans" cxnId="{4A631280-E261-4F97-88C2-A5E856044502}">
      <dgm:prSet/>
      <dgm:spPr/>
      <dgm:t>
        <a:bodyPr/>
        <a:lstStyle/>
        <a:p>
          <a:endParaRPr lang="en-US">
            <a:latin typeface="Arial" pitchFamily="34" charset="0"/>
            <a:cs typeface="Arial" pitchFamily="34" charset="0"/>
          </a:endParaRPr>
        </a:p>
      </dgm:t>
    </dgm:pt>
    <dgm:pt modelId="{1E97F80F-39AD-427D-B759-3C9FC34EE049}" type="sibTrans" cxnId="{4A631280-E261-4F97-88C2-A5E856044502}">
      <dgm:prSet/>
      <dgm:spPr/>
      <dgm:t>
        <a:bodyPr/>
        <a:lstStyle/>
        <a:p>
          <a:endParaRPr lang="en-US">
            <a:latin typeface="Arial" pitchFamily="34" charset="0"/>
            <a:cs typeface="Arial" pitchFamily="34" charset="0"/>
          </a:endParaRPr>
        </a:p>
      </dgm:t>
    </dgm:pt>
    <dgm:pt modelId="{5FE8B3D5-A437-4FE3-AD09-2896A839D15D}">
      <dgm:prSet/>
      <dgm:spPr/>
      <dgm:t>
        <a:bodyPr/>
        <a:lstStyle/>
        <a:p>
          <a:r>
            <a:rPr lang="en-US" dirty="0" err="1" smtClean="0">
              <a:latin typeface="Arial" pitchFamily="34" charset="0"/>
              <a:cs typeface="Arial" pitchFamily="34" charset="0"/>
            </a:rPr>
            <a:t>Tổng</a:t>
          </a:r>
          <a:r>
            <a:rPr lang="en-US" dirty="0" smtClean="0">
              <a:latin typeface="Arial" pitchFamily="34" charset="0"/>
              <a:cs typeface="Arial" pitchFamily="34" charset="0"/>
            </a:rPr>
            <a:t> </a:t>
          </a:r>
          <a:r>
            <a:rPr lang="en-US" dirty="0" err="1" smtClean="0">
              <a:latin typeface="Arial" pitchFamily="34" charset="0"/>
              <a:cs typeface="Arial" pitchFamily="34" charset="0"/>
            </a:rPr>
            <a:t>sô</a:t>
          </a:r>
          <a:r>
            <a:rPr lang="en-US" dirty="0" smtClean="0">
              <a:latin typeface="Arial" pitchFamily="34" charset="0"/>
              <a:cs typeface="Arial" pitchFamily="34" charset="0"/>
            </a:rPr>
            <a:t>́  </a:t>
          </a:r>
          <a:r>
            <a:rPr lang="en-US" dirty="0">
              <a:latin typeface="Arial" pitchFamily="34" charset="0"/>
              <a:cs typeface="Arial" pitchFamily="34" charset="0"/>
            </a:rPr>
            <a:t>PWID </a:t>
          </a:r>
          <a:r>
            <a:rPr lang="en-US" dirty="0" smtClean="0">
              <a:latin typeface="Arial" pitchFamily="34" charset="0"/>
              <a:cs typeface="Arial" pitchFamily="34" charset="0"/>
            </a:rPr>
            <a:t>(</a:t>
          </a:r>
          <a:r>
            <a:rPr lang="en-US" dirty="0">
              <a:latin typeface="Arial" pitchFamily="34" charset="0"/>
              <a:cs typeface="Arial" pitchFamily="34" charset="0"/>
            </a:rPr>
            <a:t>n= </a:t>
          </a:r>
          <a:r>
            <a:rPr lang="en-GB" dirty="0">
              <a:latin typeface="Arial" pitchFamily="34" charset="0"/>
              <a:cs typeface="Arial" pitchFamily="34" charset="0"/>
            </a:rPr>
            <a:t>125,000) </a:t>
          </a:r>
          <a:r>
            <a:rPr lang="en-GB" dirty="0" err="1" smtClean="0">
              <a:latin typeface="Arial" pitchFamily="34" charset="0"/>
              <a:cs typeface="Arial" pitchFamily="34" charset="0"/>
            </a:rPr>
            <a:t>tư</a:t>
          </a:r>
          <a:r>
            <a:rPr lang="en-GB" dirty="0" smtClean="0">
              <a:latin typeface="Arial" pitchFamily="34" charset="0"/>
              <a:cs typeface="Arial" pitchFamily="34" charset="0"/>
            </a:rPr>
            <a:t>̀ 4 </a:t>
          </a:r>
          <a:r>
            <a:rPr lang="en-GB" dirty="0" err="1" smtClean="0">
              <a:latin typeface="Arial" pitchFamily="34" charset="0"/>
              <a:cs typeface="Arial" pitchFamily="34" charset="0"/>
            </a:rPr>
            <a:t>châu</a:t>
          </a:r>
          <a:r>
            <a:rPr lang="en-GB" dirty="0" smtClean="0">
              <a:latin typeface="Arial" pitchFamily="34" charset="0"/>
              <a:cs typeface="Arial" pitchFamily="34" charset="0"/>
            </a:rPr>
            <a:t> </a:t>
          </a:r>
          <a:r>
            <a:rPr lang="en-GB" dirty="0" err="1" smtClean="0">
              <a:latin typeface="Arial" pitchFamily="34" charset="0"/>
              <a:cs typeface="Arial" pitchFamily="34" charset="0"/>
            </a:rPr>
            <a:t>lục</a:t>
          </a:r>
          <a:endParaRPr lang="en-US" dirty="0">
            <a:latin typeface="Arial" pitchFamily="34" charset="0"/>
            <a:cs typeface="Arial" pitchFamily="34" charset="0"/>
          </a:endParaRPr>
        </a:p>
      </dgm:t>
    </dgm:pt>
    <dgm:pt modelId="{D9AD5320-5268-4B57-9414-AC94B78BE63F}" type="parTrans" cxnId="{13D89EFF-AFF9-4CDB-82D5-21614317CF55}">
      <dgm:prSet/>
      <dgm:spPr/>
      <dgm:t>
        <a:bodyPr/>
        <a:lstStyle/>
        <a:p>
          <a:endParaRPr lang="en-US">
            <a:latin typeface="Arial" pitchFamily="34" charset="0"/>
            <a:cs typeface="Arial" pitchFamily="34" charset="0"/>
          </a:endParaRPr>
        </a:p>
      </dgm:t>
    </dgm:pt>
    <dgm:pt modelId="{54D47F20-4415-45DC-B7A2-7099160CD912}" type="sibTrans" cxnId="{13D89EFF-AFF9-4CDB-82D5-21614317CF55}">
      <dgm:prSet/>
      <dgm:spPr/>
      <dgm:t>
        <a:bodyPr/>
        <a:lstStyle/>
        <a:p>
          <a:endParaRPr lang="en-US">
            <a:latin typeface="Arial" pitchFamily="34" charset="0"/>
            <a:cs typeface="Arial" pitchFamily="34" charset="0"/>
          </a:endParaRPr>
        </a:p>
      </dgm:t>
    </dgm:pt>
    <dgm:pt modelId="{24DD6D50-E128-46F1-8D2D-1CA8186034FC}">
      <dgm:prSet/>
      <dgm:spPr/>
      <dgm:t>
        <a:bodyPr/>
        <a:lstStyle/>
        <a:p>
          <a:r>
            <a:rPr lang="en-US" dirty="0" smtClean="0">
              <a:latin typeface="Arial" pitchFamily="34" charset="0"/>
              <a:cs typeface="Arial" pitchFamily="34" charset="0"/>
            </a:rPr>
            <a:t>Tỉ </a:t>
          </a:r>
          <a:r>
            <a:rPr lang="en-US" dirty="0" err="1" smtClean="0">
              <a:latin typeface="Arial" pitchFamily="34" charset="0"/>
              <a:cs typeface="Arial" pitchFamily="34" charset="0"/>
            </a:rPr>
            <a:t>lê</a:t>
          </a:r>
          <a:r>
            <a:rPr lang="en-US" dirty="0" smtClean="0">
              <a:latin typeface="Arial" pitchFamily="34" charset="0"/>
              <a:cs typeface="Arial" pitchFamily="34" charset="0"/>
            </a:rPr>
            <a:t>̣ </a:t>
          </a:r>
          <a:r>
            <a:rPr lang="en-US" dirty="0" err="1" smtClean="0">
              <a:latin typeface="Arial" pitchFamily="34" charset="0"/>
              <a:cs typeface="Arial" pitchFamily="34" charset="0"/>
            </a:rPr>
            <a:t>nghiện</a:t>
          </a:r>
          <a:r>
            <a:rPr lang="en-US" dirty="0" smtClean="0">
              <a:latin typeface="Arial" pitchFamily="34" charset="0"/>
              <a:cs typeface="Arial" pitchFamily="34" charset="0"/>
            </a:rPr>
            <a:t> ma </a:t>
          </a:r>
          <a:r>
            <a:rPr lang="en-US" dirty="0" err="1" smtClean="0">
              <a:latin typeface="Arial" pitchFamily="34" charset="0"/>
              <a:cs typeface="Arial" pitchFamily="34" charset="0"/>
            </a:rPr>
            <a:t>túy</a:t>
          </a:r>
          <a:r>
            <a:rPr lang="en-US" dirty="0" smtClean="0">
              <a:latin typeface="Arial" pitchFamily="34" charset="0"/>
              <a:cs typeface="Arial" pitchFamily="34" charset="0"/>
            </a:rPr>
            <a:t> ở </a:t>
          </a:r>
          <a:r>
            <a:rPr lang="en-US" dirty="0" err="1" smtClean="0">
              <a:latin typeface="Arial" pitchFamily="34" charset="0"/>
              <a:cs typeface="Arial" pitchFamily="34" charset="0"/>
            </a:rPr>
            <a:t>nư</a:t>
          </a:r>
          <a:r>
            <a:rPr lang="en-US" dirty="0" smtClean="0">
              <a:latin typeface="Arial" pitchFamily="34" charset="0"/>
              <a:cs typeface="Arial" pitchFamily="34" charset="0"/>
            </a:rPr>
            <a:t>̃ </a:t>
          </a:r>
          <a:r>
            <a:rPr lang="en-US" dirty="0" err="1" smtClean="0">
              <a:latin typeface="Arial" pitchFamily="34" charset="0"/>
              <a:cs typeface="Arial" pitchFamily="34" charset="0"/>
            </a:rPr>
            <a:t>giới</a:t>
          </a:r>
          <a:r>
            <a:rPr lang="en-US" dirty="0" smtClean="0">
              <a:latin typeface="Arial" pitchFamily="34" charset="0"/>
              <a:cs typeface="Arial" pitchFamily="34" charset="0"/>
            </a:rPr>
            <a:t> là </a:t>
          </a:r>
          <a:r>
            <a:rPr lang="en-GB" b="1" dirty="0" smtClean="0">
              <a:solidFill>
                <a:srgbClr val="FF0000"/>
              </a:solidFill>
              <a:latin typeface="Arial" pitchFamily="34" charset="0"/>
              <a:cs typeface="Arial" pitchFamily="34" charset="0"/>
            </a:rPr>
            <a:t>21.5</a:t>
          </a:r>
          <a:r>
            <a:rPr lang="en-GB" b="1" dirty="0">
              <a:solidFill>
                <a:srgbClr val="FF0000"/>
              </a:solidFill>
              <a:latin typeface="Arial" pitchFamily="34" charset="0"/>
              <a:cs typeface="Arial" pitchFamily="34" charset="0"/>
            </a:rPr>
            <a:t>% </a:t>
          </a:r>
          <a:endParaRPr lang="en-US" b="1" dirty="0">
            <a:solidFill>
              <a:srgbClr val="FF0000"/>
            </a:solidFill>
            <a:latin typeface="Arial" pitchFamily="34" charset="0"/>
            <a:cs typeface="Arial" pitchFamily="34" charset="0"/>
          </a:endParaRPr>
        </a:p>
      </dgm:t>
    </dgm:pt>
    <dgm:pt modelId="{EB7E88E8-EF04-4706-BF32-0E94B02BB366}" type="parTrans" cxnId="{EC7D90AB-F4E4-4524-8D24-E2519B3AC6D3}">
      <dgm:prSet/>
      <dgm:spPr/>
      <dgm:t>
        <a:bodyPr/>
        <a:lstStyle/>
        <a:p>
          <a:endParaRPr lang="en-US">
            <a:latin typeface="Arial" pitchFamily="34" charset="0"/>
            <a:cs typeface="Arial" pitchFamily="34" charset="0"/>
          </a:endParaRPr>
        </a:p>
      </dgm:t>
    </dgm:pt>
    <dgm:pt modelId="{D1DD8776-E89E-4553-84FC-C426D2E43C7F}" type="sibTrans" cxnId="{EC7D90AB-F4E4-4524-8D24-E2519B3AC6D3}">
      <dgm:prSet/>
      <dgm:spPr/>
      <dgm:t>
        <a:bodyPr/>
        <a:lstStyle/>
        <a:p>
          <a:endParaRPr lang="en-US">
            <a:latin typeface="Arial" pitchFamily="34" charset="0"/>
            <a:cs typeface="Arial" pitchFamily="34" charset="0"/>
          </a:endParaRPr>
        </a:p>
      </dgm:t>
    </dgm:pt>
    <dgm:pt modelId="{FB108F41-7D12-4B37-98AB-DB5BCA0761BC}">
      <dgm:prSet/>
      <dgm:spPr/>
      <dgm:t>
        <a:bodyPr/>
        <a:lstStyle/>
        <a:p>
          <a:r>
            <a:rPr lang="en-GB" dirty="0" err="1" smtClean="0">
              <a:latin typeface="Arial" pitchFamily="34" charset="0"/>
              <a:cs typeface="Arial" pitchFamily="34" charset="0"/>
            </a:rPr>
            <a:t>Sô</a:t>
          </a:r>
          <a:r>
            <a:rPr lang="en-GB" dirty="0" smtClean="0">
              <a:latin typeface="Arial" pitchFamily="34" charset="0"/>
              <a:cs typeface="Arial" pitchFamily="34" charset="0"/>
            </a:rPr>
            <a:t>́ </a:t>
          </a:r>
          <a:r>
            <a:rPr lang="en-GB" dirty="0" err="1" smtClean="0">
              <a:latin typeface="Arial" pitchFamily="34" charset="0"/>
              <a:cs typeface="Arial" pitchFamily="34" charset="0"/>
            </a:rPr>
            <a:t>hiện</a:t>
          </a:r>
          <a:r>
            <a:rPr lang="en-GB" dirty="0" smtClean="0">
              <a:latin typeface="Arial" pitchFamily="34" charset="0"/>
              <a:cs typeface="Arial" pitchFamily="34" charset="0"/>
            </a:rPr>
            <a:t> </a:t>
          </a:r>
          <a:r>
            <a:rPr lang="en-GB" dirty="0" err="1" smtClean="0">
              <a:latin typeface="Arial" pitchFamily="34" charset="0"/>
              <a:cs typeface="Arial" pitchFamily="34" charset="0"/>
            </a:rPr>
            <a:t>mắc</a:t>
          </a:r>
          <a:r>
            <a:rPr lang="en-GB" dirty="0" smtClean="0">
              <a:latin typeface="Arial" pitchFamily="34" charset="0"/>
              <a:cs typeface="Arial" pitchFamily="34" charset="0"/>
            </a:rPr>
            <a:t> HIV: </a:t>
          </a:r>
          <a:r>
            <a:rPr lang="en-GB" dirty="0" err="1" smtClean="0">
              <a:latin typeface="Arial" pitchFamily="34" charset="0"/>
              <a:cs typeface="Arial" pitchFamily="34" charset="0"/>
            </a:rPr>
            <a:t>ti</a:t>
          </a:r>
          <a:r>
            <a:rPr lang="en-GB" dirty="0" smtClean="0">
              <a:latin typeface="Arial" pitchFamily="34" charset="0"/>
              <a:cs typeface="Arial" pitchFamily="34" charset="0"/>
            </a:rPr>
            <a:t>̉ </a:t>
          </a:r>
          <a:r>
            <a:rPr lang="en-GB" dirty="0" err="1" smtClean="0">
              <a:latin typeface="Arial" pitchFamily="34" charset="0"/>
              <a:cs typeface="Arial" pitchFamily="34" charset="0"/>
            </a:rPr>
            <a:t>sô</a:t>
          </a:r>
          <a:r>
            <a:rPr lang="en-GB" dirty="0" smtClean="0">
              <a:latin typeface="Arial" pitchFamily="34" charset="0"/>
              <a:cs typeface="Arial" pitchFamily="34" charset="0"/>
            </a:rPr>
            <a:t>́ </a:t>
          </a:r>
          <a:r>
            <a:rPr lang="en-GB" dirty="0" err="1" smtClean="0">
              <a:latin typeface="Arial" pitchFamily="34" charset="0"/>
              <a:cs typeface="Arial" pitchFamily="34" charset="0"/>
            </a:rPr>
            <a:t>sô</a:t>
          </a:r>
          <a:r>
            <a:rPr lang="en-GB" dirty="0" smtClean="0">
              <a:latin typeface="Arial" pitchFamily="34" charset="0"/>
              <a:cs typeface="Arial" pitchFamily="34" charset="0"/>
            </a:rPr>
            <a:t>́ </a:t>
          </a:r>
          <a:r>
            <a:rPr lang="en-GB" dirty="0" err="1" smtClean="0">
              <a:latin typeface="Arial" pitchFamily="34" charset="0"/>
              <a:cs typeface="Arial" pitchFamily="34" charset="0"/>
            </a:rPr>
            <a:t>chênh</a:t>
          </a:r>
          <a:r>
            <a:rPr lang="en-GB" dirty="0" smtClean="0">
              <a:latin typeface="Arial" pitchFamily="34" charset="0"/>
              <a:cs typeface="Arial" pitchFamily="34" charset="0"/>
            </a:rPr>
            <a:t> </a:t>
          </a:r>
          <a:r>
            <a:rPr lang="en-GB" b="1" dirty="0" smtClean="0">
              <a:solidFill>
                <a:srgbClr val="FF0000"/>
              </a:solidFill>
              <a:latin typeface="Arial" pitchFamily="34" charset="0"/>
              <a:cs typeface="Arial" pitchFamily="34" charset="0"/>
            </a:rPr>
            <a:t>1.18</a:t>
          </a:r>
          <a:endParaRPr lang="en-US" b="1" dirty="0">
            <a:solidFill>
              <a:srgbClr val="FF0000"/>
            </a:solidFill>
            <a:latin typeface="Arial" pitchFamily="34" charset="0"/>
            <a:cs typeface="Arial" pitchFamily="34" charset="0"/>
          </a:endParaRPr>
        </a:p>
      </dgm:t>
    </dgm:pt>
    <dgm:pt modelId="{3FDAD7AD-1173-478D-A0CF-E0A9E69BDC65}" type="parTrans" cxnId="{AF5440EA-7DD6-40A4-93B8-AB50E61E11B8}">
      <dgm:prSet/>
      <dgm:spPr/>
      <dgm:t>
        <a:bodyPr/>
        <a:lstStyle/>
        <a:p>
          <a:endParaRPr lang="en-US">
            <a:latin typeface="Arial" pitchFamily="34" charset="0"/>
            <a:cs typeface="Arial" pitchFamily="34" charset="0"/>
          </a:endParaRPr>
        </a:p>
      </dgm:t>
    </dgm:pt>
    <dgm:pt modelId="{533ADFC7-1349-45DD-8DFE-451A1855F3BE}" type="sibTrans" cxnId="{AF5440EA-7DD6-40A4-93B8-AB50E61E11B8}">
      <dgm:prSet/>
      <dgm:spPr/>
      <dgm:t>
        <a:bodyPr/>
        <a:lstStyle/>
        <a:p>
          <a:endParaRPr lang="en-US">
            <a:latin typeface="Arial" pitchFamily="34" charset="0"/>
            <a:cs typeface="Arial" pitchFamily="34" charset="0"/>
          </a:endParaRPr>
        </a:p>
      </dgm:t>
    </dgm:pt>
    <dgm:pt modelId="{E0E2FD28-AB42-4D58-8F11-2951F4E5591D}" type="pres">
      <dgm:prSet presAssocID="{8118ABBC-10D5-412F-A849-E46BDF67A6D9}" presName="vert0" presStyleCnt="0">
        <dgm:presLayoutVars>
          <dgm:dir/>
          <dgm:animOne val="branch"/>
          <dgm:animLvl val="lvl"/>
        </dgm:presLayoutVars>
      </dgm:prSet>
      <dgm:spPr/>
      <dgm:t>
        <a:bodyPr/>
        <a:lstStyle/>
        <a:p>
          <a:endParaRPr lang="en-US"/>
        </a:p>
      </dgm:t>
    </dgm:pt>
    <dgm:pt modelId="{384EE526-252F-4648-9B39-E9A23128BC9B}" type="pres">
      <dgm:prSet presAssocID="{6649A239-84A9-41A1-A221-BB978E940EF4}" presName="thickLine" presStyleLbl="alignNode1" presStyleIdx="0" presStyleCnt="5"/>
      <dgm:spPr/>
    </dgm:pt>
    <dgm:pt modelId="{A4E6F217-501F-43A2-B022-1739E1C95E47}" type="pres">
      <dgm:prSet presAssocID="{6649A239-84A9-41A1-A221-BB978E940EF4}" presName="horz1" presStyleCnt="0"/>
      <dgm:spPr/>
    </dgm:pt>
    <dgm:pt modelId="{3847FC19-CFBC-4D83-935E-BD71482F575C}" type="pres">
      <dgm:prSet presAssocID="{6649A239-84A9-41A1-A221-BB978E940EF4}" presName="tx1" presStyleLbl="revTx" presStyleIdx="0" presStyleCnt="5"/>
      <dgm:spPr/>
      <dgm:t>
        <a:bodyPr/>
        <a:lstStyle/>
        <a:p>
          <a:endParaRPr lang="en-US"/>
        </a:p>
      </dgm:t>
    </dgm:pt>
    <dgm:pt modelId="{AFC823A2-CDA1-4260-B15C-2C46F68307A5}" type="pres">
      <dgm:prSet presAssocID="{6649A239-84A9-41A1-A221-BB978E940EF4}" presName="vert1" presStyleCnt="0"/>
      <dgm:spPr/>
    </dgm:pt>
    <dgm:pt modelId="{AE72B543-B17D-4194-BC78-AD31BD41AE93}" type="pres">
      <dgm:prSet presAssocID="{A7C87599-0507-4417-8F27-E644A627E50A}" presName="thickLine" presStyleLbl="alignNode1" presStyleIdx="1" presStyleCnt="5"/>
      <dgm:spPr/>
    </dgm:pt>
    <dgm:pt modelId="{79CBB927-C295-4B0E-B477-360F32EBCAA9}" type="pres">
      <dgm:prSet presAssocID="{A7C87599-0507-4417-8F27-E644A627E50A}" presName="horz1" presStyleCnt="0"/>
      <dgm:spPr/>
    </dgm:pt>
    <dgm:pt modelId="{6C6637D6-CD4D-481E-84C2-EBEDF5319CED}" type="pres">
      <dgm:prSet presAssocID="{A7C87599-0507-4417-8F27-E644A627E50A}" presName="tx1" presStyleLbl="revTx" presStyleIdx="1" presStyleCnt="5"/>
      <dgm:spPr/>
      <dgm:t>
        <a:bodyPr/>
        <a:lstStyle/>
        <a:p>
          <a:endParaRPr lang="en-US"/>
        </a:p>
      </dgm:t>
    </dgm:pt>
    <dgm:pt modelId="{C2C2688B-207B-46DC-89AB-7E6C84B02A90}" type="pres">
      <dgm:prSet presAssocID="{A7C87599-0507-4417-8F27-E644A627E50A}" presName="vert1" presStyleCnt="0"/>
      <dgm:spPr/>
    </dgm:pt>
    <dgm:pt modelId="{6E7C104E-2D96-4F48-9C37-E79F8B8BC534}" type="pres">
      <dgm:prSet presAssocID="{5FE8B3D5-A437-4FE3-AD09-2896A839D15D}" presName="thickLine" presStyleLbl="alignNode1" presStyleIdx="2" presStyleCnt="5"/>
      <dgm:spPr/>
    </dgm:pt>
    <dgm:pt modelId="{A9C2683F-358C-4F44-9245-C15C63F7DBF9}" type="pres">
      <dgm:prSet presAssocID="{5FE8B3D5-A437-4FE3-AD09-2896A839D15D}" presName="horz1" presStyleCnt="0"/>
      <dgm:spPr/>
    </dgm:pt>
    <dgm:pt modelId="{9FAB853E-441A-4DCE-913D-0B83E8523BCB}" type="pres">
      <dgm:prSet presAssocID="{5FE8B3D5-A437-4FE3-AD09-2896A839D15D}" presName="tx1" presStyleLbl="revTx" presStyleIdx="2" presStyleCnt="5"/>
      <dgm:spPr/>
      <dgm:t>
        <a:bodyPr/>
        <a:lstStyle/>
        <a:p>
          <a:endParaRPr lang="en-US"/>
        </a:p>
      </dgm:t>
    </dgm:pt>
    <dgm:pt modelId="{F83705C9-C694-4570-9CC0-6A8BA26E6ACE}" type="pres">
      <dgm:prSet presAssocID="{5FE8B3D5-A437-4FE3-AD09-2896A839D15D}" presName="vert1" presStyleCnt="0"/>
      <dgm:spPr/>
    </dgm:pt>
    <dgm:pt modelId="{1311F33D-830F-4948-A07F-F8BAD8F5A9DD}" type="pres">
      <dgm:prSet presAssocID="{24DD6D50-E128-46F1-8D2D-1CA8186034FC}" presName="thickLine" presStyleLbl="alignNode1" presStyleIdx="3" presStyleCnt="5"/>
      <dgm:spPr/>
    </dgm:pt>
    <dgm:pt modelId="{A3ABA314-C293-4F75-A2CC-B9F62E11467F}" type="pres">
      <dgm:prSet presAssocID="{24DD6D50-E128-46F1-8D2D-1CA8186034FC}" presName="horz1" presStyleCnt="0"/>
      <dgm:spPr/>
    </dgm:pt>
    <dgm:pt modelId="{09B346DD-A1A1-4DAF-A5FF-4CE0DE2661DC}" type="pres">
      <dgm:prSet presAssocID="{24DD6D50-E128-46F1-8D2D-1CA8186034FC}" presName="tx1" presStyleLbl="revTx" presStyleIdx="3" presStyleCnt="5"/>
      <dgm:spPr/>
      <dgm:t>
        <a:bodyPr/>
        <a:lstStyle/>
        <a:p>
          <a:endParaRPr lang="en-US"/>
        </a:p>
      </dgm:t>
    </dgm:pt>
    <dgm:pt modelId="{469EDD1D-1D11-40CE-A468-CB5AA55F022C}" type="pres">
      <dgm:prSet presAssocID="{24DD6D50-E128-46F1-8D2D-1CA8186034FC}" presName="vert1" presStyleCnt="0"/>
      <dgm:spPr/>
    </dgm:pt>
    <dgm:pt modelId="{A5FF4377-B949-4714-BBFC-0BE562A25C3C}" type="pres">
      <dgm:prSet presAssocID="{FB108F41-7D12-4B37-98AB-DB5BCA0761BC}" presName="thickLine" presStyleLbl="alignNode1" presStyleIdx="4" presStyleCnt="5"/>
      <dgm:spPr/>
    </dgm:pt>
    <dgm:pt modelId="{E29EB493-F817-4C1E-B527-D44F6D39DB3E}" type="pres">
      <dgm:prSet presAssocID="{FB108F41-7D12-4B37-98AB-DB5BCA0761BC}" presName="horz1" presStyleCnt="0"/>
      <dgm:spPr/>
    </dgm:pt>
    <dgm:pt modelId="{E6BBEF70-008B-4C80-A379-D3AE9DA5EF4E}" type="pres">
      <dgm:prSet presAssocID="{FB108F41-7D12-4B37-98AB-DB5BCA0761BC}" presName="tx1" presStyleLbl="revTx" presStyleIdx="4" presStyleCnt="5"/>
      <dgm:spPr/>
      <dgm:t>
        <a:bodyPr/>
        <a:lstStyle/>
        <a:p>
          <a:endParaRPr lang="en-US"/>
        </a:p>
      </dgm:t>
    </dgm:pt>
    <dgm:pt modelId="{EA6C21F6-9174-4BA3-8614-CE219EEA17B2}" type="pres">
      <dgm:prSet presAssocID="{FB108F41-7D12-4B37-98AB-DB5BCA0761BC}" presName="vert1" presStyleCnt="0"/>
      <dgm:spPr/>
    </dgm:pt>
  </dgm:ptLst>
  <dgm:cxnLst>
    <dgm:cxn modelId="{EC7D90AB-F4E4-4524-8D24-E2519B3AC6D3}" srcId="{8118ABBC-10D5-412F-A849-E46BDF67A6D9}" destId="{24DD6D50-E128-46F1-8D2D-1CA8186034FC}" srcOrd="3" destOrd="0" parTransId="{EB7E88E8-EF04-4706-BF32-0E94B02BB366}" sibTransId="{D1DD8776-E89E-4553-84FC-C426D2E43C7F}"/>
    <dgm:cxn modelId="{A70729BD-224D-4556-8C3C-5146458C61E9}" srcId="{8118ABBC-10D5-412F-A849-E46BDF67A6D9}" destId="{6649A239-84A9-41A1-A221-BB978E940EF4}" srcOrd="0" destOrd="0" parTransId="{611D9121-3680-44D4-BDA3-4EC11D011B96}" sibTransId="{508C13BC-1770-425C-A659-69F44387232F}"/>
    <dgm:cxn modelId="{04E10660-FBE1-4610-8900-1424FDE9968F}" type="presOf" srcId="{FB108F41-7D12-4B37-98AB-DB5BCA0761BC}" destId="{E6BBEF70-008B-4C80-A379-D3AE9DA5EF4E}" srcOrd="0" destOrd="0" presId="urn:microsoft.com/office/officeart/2008/layout/LinedList"/>
    <dgm:cxn modelId="{13D89EFF-AFF9-4CDB-82D5-21614317CF55}" srcId="{8118ABBC-10D5-412F-A849-E46BDF67A6D9}" destId="{5FE8B3D5-A437-4FE3-AD09-2896A839D15D}" srcOrd="2" destOrd="0" parTransId="{D9AD5320-5268-4B57-9414-AC94B78BE63F}" sibTransId="{54D47F20-4415-45DC-B7A2-7099160CD912}"/>
    <dgm:cxn modelId="{B1155AC4-D2B2-444D-AC57-A09ECDE4E2DB}" type="presOf" srcId="{8118ABBC-10D5-412F-A849-E46BDF67A6D9}" destId="{E0E2FD28-AB42-4D58-8F11-2951F4E5591D}" srcOrd="0" destOrd="0" presId="urn:microsoft.com/office/officeart/2008/layout/LinedList"/>
    <dgm:cxn modelId="{CDCEC8CA-E330-4884-BEE4-42C9914F04D0}" type="presOf" srcId="{24DD6D50-E128-46F1-8D2D-1CA8186034FC}" destId="{09B346DD-A1A1-4DAF-A5FF-4CE0DE2661DC}" srcOrd="0" destOrd="0" presId="urn:microsoft.com/office/officeart/2008/layout/LinedList"/>
    <dgm:cxn modelId="{FA94BF85-BCAF-4678-8448-9D511C41DDE7}" type="presOf" srcId="{5FE8B3D5-A437-4FE3-AD09-2896A839D15D}" destId="{9FAB853E-441A-4DCE-913D-0B83E8523BCB}" srcOrd="0" destOrd="0" presId="urn:microsoft.com/office/officeart/2008/layout/LinedList"/>
    <dgm:cxn modelId="{585CF116-357F-4153-B0A2-19C6661476F8}" type="presOf" srcId="{A7C87599-0507-4417-8F27-E644A627E50A}" destId="{6C6637D6-CD4D-481E-84C2-EBEDF5319CED}" srcOrd="0" destOrd="0" presId="urn:microsoft.com/office/officeart/2008/layout/LinedList"/>
    <dgm:cxn modelId="{4A631280-E261-4F97-88C2-A5E856044502}" srcId="{8118ABBC-10D5-412F-A849-E46BDF67A6D9}" destId="{A7C87599-0507-4417-8F27-E644A627E50A}" srcOrd="1" destOrd="0" parTransId="{55A52B0F-93E8-40B9-8A70-94F52CAE3DCA}" sibTransId="{1E97F80F-39AD-427D-B759-3C9FC34EE049}"/>
    <dgm:cxn modelId="{AF5440EA-7DD6-40A4-93B8-AB50E61E11B8}" srcId="{8118ABBC-10D5-412F-A849-E46BDF67A6D9}" destId="{FB108F41-7D12-4B37-98AB-DB5BCA0761BC}" srcOrd="4" destOrd="0" parTransId="{3FDAD7AD-1173-478D-A0CF-E0A9E69BDC65}" sibTransId="{533ADFC7-1349-45DD-8DFE-451A1855F3BE}"/>
    <dgm:cxn modelId="{8030C63E-1AC4-4698-945E-432EBB262416}" type="presOf" srcId="{6649A239-84A9-41A1-A221-BB978E940EF4}" destId="{3847FC19-CFBC-4D83-935E-BD71482F575C}" srcOrd="0" destOrd="0" presId="urn:microsoft.com/office/officeart/2008/layout/LinedList"/>
    <dgm:cxn modelId="{E28BCAF0-280A-4532-960A-C51E1DCA8FCA}" type="presParOf" srcId="{E0E2FD28-AB42-4D58-8F11-2951F4E5591D}" destId="{384EE526-252F-4648-9B39-E9A23128BC9B}" srcOrd="0" destOrd="0" presId="urn:microsoft.com/office/officeart/2008/layout/LinedList"/>
    <dgm:cxn modelId="{CD41FF1F-BF7E-4EB5-90AC-6EE75E8BF54A}" type="presParOf" srcId="{E0E2FD28-AB42-4D58-8F11-2951F4E5591D}" destId="{A4E6F217-501F-43A2-B022-1739E1C95E47}" srcOrd="1" destOrd="0" presId="urn:microsoft.com/office/officeart/2008/layout/LinedList"/>
    <dgm:cxn modelId="{DB0174E8-F3A1-4A82-B496-0AB1B703A63B}" type="presParOf" srcId="{A4E6F217-501F-43A2-B022-1739E1C95E47}" destId="{3847FC19-CFBC-4D83-935E-BD71482F575C}" srcOrd="0" destOrd="0" presId="urn:microsoft.com/office/officeart/2008/layout/LinedList"/>
    <dgm:cxn modelId="{C0582288-E093-46CC-B25D-93C51690CE22}" type="presParOf" srcId="{A4E6F217-501F-43A2-B022-1739E1C95E47}" destId="{AFC823A2-CDA1-4260-B15C-2C46F68307A5}" srcOrd="1" destOrd="0" presId="urn:microsoft.com/office/officeart/2008/layout/LinedList"/>
    <dgm:cxn modelId="{A8A08EBA-101B-4CD1-8647-6717DF012C31}" type="presParOf" srcId="{E0E2FD28-AB42-4D58-8F11-2951F4E5591D}" destId="{AE72B543-B17D-4194-BC78-AD31BD41AE93}" srcOrd="2" destOrd="0" presId="urn:microsoft.com/office/officeart/2008/layout/LinedList"/>
    <dgm:cxn modelId="{9116E05D-7A8F-4BAA-A7B7-8548A36981AB}" type="presParOf" srcId="{E0E2FD28-AB42-4D58-8F11-2951F4E5591D}" destId="{79CBB927-C295-4B0E-B477-360F32EBCAA9}" srcOrd="3" destOrd="0" presId="urn:microsoft.com/office/officeart/2008/layout/LinedList"/>
    <dgm:cxn modelId="{2379721F-CAFC-4EA1-8EB9-B4AA42B7D757}" type="presParOf" srcId="{79CBB927-C295-4B0E-B477-360F32EBCAA9}" destId="{6C6637D6-CD4D-481E-84C2-EBEDF5319CED}" srcOrd="0" destOrd="0" presId="urn:microsoft.com/office/officeart/2008/layout/LinedList"/>
    <dgm:cxn modelId="{A602D713-18D3-4DA8-8E79-323C853D7847}" type="presParOf" srcId="{79CBB927-C295-4B0E-B477-360F32EBCAA9}" destId="{C2C2688B-207B-46DC-89AB-7E6C84B02A90}" srcOrd="1" destOrd="0" presId="urn:microsoft.com/office/officeart/2008/layout/LinedList"/>
    <dgm:cxn modelId="{E034DA20-C59A-42CD-A1FC-4071F690C767}" type="presParOf" srcId="{E0E2FD28-AB42-4D58-8F11-2951F4E5591D}" destId="{6E7C104E-2D96-4F48-9C37-E79F8B8BC534}" srcOrd="4" destOrd="0" presId="urn:microsoft.com/office/officeart/2008/layout/LinedList"/>
    <dgm:cxn modelId="{6D2705C7-643C-4779-BBB7-D943199B2EAD}" type="presParOf" srcId="{E0E2FD28-AB42-4D58-8F11-2951F4E5591D}" destId="{A9C2683F-358C-4F44-9245-C15C63F7DBF9}" srcOrd="5" destOrd="0" presId="urn:microsoft.com/office/officeart/2008/layout/LinedList"/>
    <dgm:cxn modelId="{8EEF2DEF-DDFD-4FE8-B90A-D23DC9D965E4}" type="presParOf" srcId="{A9C2683F-358C-4F44-9245-C15C63F7DBF9}" destId="{9FAB853E-441A-4DCE-913D-0B83E8523BCB}" srcOrd="0" destOrd="0" presId="urn:microsoft.com/office/officeart/2008/layout/LinedList"/>
    <dgm:cxn modelId="{52B70ECA-5232-4910-A836-706E2BFA8A0A}" type="presParOf" srcId="{A9C2683F-358C-4F44-9245-C15C63F7DBF9}" destId="{F83705C9-C694-4570-9CC0-6A8BA26E6ACE}" srcOrd="1" destOrd="0" presId="urn:microsoft.com/office/officeart/2008/layout/LinedList"/>
    <dgm:cxn modelId="{D1C69C31-7208-4133-98BF-D815FCC14F64}" type="presParOf" srcId="{E0E2FD28-AB42-4D58-8F11-2951F4E5591D}" destId="{1311F33D-830F-4948-A07F-F8BAD8F5A9DD}" srcOrd="6" destOrd="0" presId="urn:microsoft.com/office/officeart/2008/layout/LinedList"/>
    <dgm:cxn modelId="{B9A94D38-FAFA-4A2E-9241-07C63EBBA7E3}" type="presParOf" srcId="{E0E2FD28-AB42-4D58-8F11-2951F4E5591D}" destId="{A3ABA314-C293-4F75-A2CC-B9F62E11467F}" srcOrd="7" destOrd="0" presId="urn:microsoft.com/office/officeart/2008/layout/LinedList"/>
    <dgm:cxn modelId="{4D57194A-96F8-4087-96CD-4EB8C937DFF6}" type="presParOf" srcId="{A3ABA314-C293-4F75-A2CC-B9F62E11467F}" destId="{09B346DD-A1A1-4DAF-A5FF-4CE0DE2661DC}" srcOrd="0" destOrd="0" presId="urn:microsoft.com/office/officeart/2008/layout/LinedList"/>
    <dgm:cxn modelId="{1638986B-F871-4477-B7A9-73330A0F333E}" type="presParOf" srcId="{A3ABA314-C293-4F75-A2CC-B9F62E11467F}" destId="{469EDD1D-1D11-40CE-A468-CB5AA55F022C}" srcOrd="1" destOrd="0" presId="urn:microsoft.com/office/officeart/2008/layout/LinedList"/>
    <dgm:cxn modelId="{710A86CF-F511-4D4D-8AEE-68F95589CEEF}" type="presParOf" srcId="{E0E2FD28-AB42-4D58-8F11-2951F4E5591D}" destId="{A5FF4377-B949-4714-BBFC-0BE562A25C3C}" srcOrd="8" destOrd="0" presId="urn:microsoft.com/office/officeart/2008/layout/LinedList"/>
    <dgm:cxn modelId="{24CFFD98-97A8-4C1E-9F2A-0BBD7944D973}" type="presParOf" srcId="{E0E2FD28-AB42-4D58-8F11-2951F4E5591D}" destId="{E29EB493-F817-4C1E-B527-D44F6D39DB3E}" srcOrd="9" destOrd="0" presId="urn:microsoft.com/office/officeart/2008/layout/LinedList"/>
    <dgm:cxn modelId="{F7213FCE-AF6D-4B35-A36A-19C67EC811D2}" type="presParOf" srcId="{E29EB493-F817-4C1E-B527-D44F6D39DB3E}" destId="{E6BBEF70-008B-4C80-A379-D3AE9DA5EF4E}" srcOrd="0" destOrd="0" presId="urn:microsoft.com/office/officeart/2008/layout/LinedList"/>
    <dgm:cxn modelId="{6AB7E300-6C12-4BC3-9116-1A9CE133FB53}" type="presParOf" srcId="{E29EB493-F817-4C1E-B527-D44F6D39DB3E}" destId="{EA6C21F6-9174-4BA3-8614-CE219EEA17B2}" srcOrd="1" destOrd="0" presId="urn:microsoft.com/office/officeart/2008/layout/LinedList"/>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6321EF0E-E0EA-4D2F-895B-DDE7281B53AE}" type="doc">
      <dgm:prSet loTypeId="urn:microsoft.com/office/officeart/2005/8/layout/list1" loCatId="Inbox" qsTypeId="urn:microsoft.com/office/officeart/2005/8/quickstyle/simple1" qsCatId="simple" csTypeId="urn:microsoft.com/office/officeart/2005/8/colors/colorful2" csCatId="colorful" phldr="1"/>
      <dgm:spPr/>
      <dgm:t>
        <a:bodyPr/>
        <a:lstStyle/>
        <a:p>
          <a:endParaRPr lang="en-US"/>
        </a:p>
      </dgm:t>
    </dgm:pt>
    <dgm:pt modelId="{72761362-746B-4D99-BAEB-985B2E79BBDA}">
      <dgm:prSet/>
      <dgm:spPr/>
      <dgm:t>
        <a:bodyPr/>
        <a:lstStyle/>
        <a:p>
          <a:r>
            <a:rPr lang="en-US" dirty="0">
              <a:latin typeface="Arial" pitchFamily="34" charset="0"/>
              <a:cs typeface="Arial" pitchFamily="34" charset="0"/>
            </a:rPr>
            <a:t>% </a:t>
          </a:r>
          <a:r>
            <a:rPr lang="en-US" dirty="0" err="1" smtClean="0">
              <a:latin typeface="Arial" pitchFamily="34" charset="0"/>
              <a:cs typeface="Arial" pitchFamily="34" charset="0"/>
            </a:rPr>
            <a:t>nhân</a:t>
          </a:r>
          <a:r>
            <a:rPr lang="en-US" dirty="0" smtClean="0">
              <a:latin typeface="Arial" pitchFamily="34" charset="0"/>
              <a:cs typeface="Arial" pitchFamily="34" charset="0"/>
            </a:rPr>
            <a:t> </a:t>
          </a:r>
          <a:r>
            <a:rPr lang="en-US" dirty="0" err="1" smtClean="0">
              <a:latin typeface="Arial" pitchFamily="34" charset="0"/>
              <a:cs typeface="Arial" pitchFamily="34" charset="0"/>
            </a:rPr>
            <a:t>viên</a:t>
          </a:r>
          <a:r>
            <a:rPr lang="en-US" dirty="0" smtClean="0">
              <a:latin typeface="Arial" pitchFamily="34" charset="0"/>
              <a:cs typeface="Arial" pitchFamily="34" charset="0"/>
            </a:rPr>
            <a:t> </a:t>
          </a:r>
          <a:r>
            <a:rPr lang="en-US" dirty="0" err="1" smtClean="0">
              <a:latin typeface="Arial" pitchFamily="34" charset="0"/>
              <a:cs typeface="Arial" pitchFamily="34" charset="0"/>
            </a:rPr>
            <a:t>chương</a:t>
          </a:r>
          <a:r>
            <a:rPr lang="en-US" dirty="0" smtClean="0">
              <a:latin typeface="Arial" pitchFamily="34" charset="0"/>
              <a:cs typeface="Arial" pitchFamily="34" charset="0"/>
            </a:rPr>
            <a:t> </a:t>
          </a:r>
          <a:r>
            <a:rPr lang="en-US" dirty="0" err="1" smtClean="0">
              <a:latin typeface="Arial" pitchFamily="34" charset="0"/>
              <a:cs typeface="Arial" pitchFamily="34" charset="0"/>
            </a:rPr>
            <a:t>trình</a:t>
          </a:r>
          <a:r>
            <a:rPr lang="en-US" dirty="0" smtClean="0">
              <a:latin typeface="Arial" pitchFamily="34" charset="0"/>
              <a:cs typeface="Arial" pitchFamily="34" charset="0"/>
            </a:rPr>
            <a:t> là </a:t>
          </a:r>
          <a:r>
            <a:rPr lang="en-US" dirty="0" err="1" smtClean="0">
              <a:latin typeface="Arial" pitchFamily="34" charset="0"/>
              <a:cs typeface="Arial" pitchFamily="34" charset="0"/>
            </a:rPr>
            <a:t>nư</a:t>
          </a:r>
          <a:r>
            <a:rPr lang="en-US" dirty="0" smtClean="0">
              <a:latin typeface="Arial" pitchFamily="34" charset="0"/>
              <a:cs typeface="Arial" pitchFamily="34" charset="0"/>
            </a:rPr>
            <a:t>̃ </a:t>
          </a:r>
          <a:r>
            <a:rPr lang="en-US" dirty="0" err="1" smtClean="0">
              <a:latin typeface="Arial" pitchFamily="34" charset="0"/>
              <a:cs typeface="Arial" pitchFamily="34" charset="0"/>
            </a:rPr>
            <a:t>giới</a:t>
          </a:r>
          <a:endParaRPr lang="en-US" dirty="0">
            <a:latin typeface="Arial" pitchFamily="34" charset="0"/>
            <a:cs typeface="Arial" pitchFamily="34" charset="0"/>
          </a:endParaRPr>
        </a:p>
      </dgm:t>
    </dgm:pt>
    <dgm:pt modelId="{5DB6B4F2-BE59-4485-A980-DC3777D464C6}" type="parTrans" cxnId="{FEA952C0-3614-484A-8692-D1F04371FDB8}">
      <dgm:prSet/>
      <dgm:spPr/>
      <dgm:t>
        <a:bodyPr/>
        <a:lstStyle/>
        <a:p>
          <a:endParaRPr lang="en-US">
            <a:latin typeface="Arial" pitchFamily="34" charset="0"/>
            <a:cs typeface="Arial" pitchFamily="34" charset="0"/>
          </a:endParaRPr>
        </a:p>
      </dgm:t>
    </dgm:pt>
    <dgm:pt modelId="{5FFBD210-09D9-4CA5-80D3-4F40AB9C5494}" type="sibTrans" cxnId="{FEA952C0-3614-484A-8692-D1F04371FDB8}">
      <dgm:prSet/>
      <dgm:spPr/>
      <dgm:t>
        <a:bodyPr/>
        <a:lstStyle/>
        <a:p>
          <a:endParaRPr lang="en-US">
            <a:latin typeface="Arial" pitchFamily="34" charset="0"/>
            <a:cs typeface="Arial" pitchFamily="34" charset="0"/>
          </a:endParaRPr>
        </a:p>
      </dgm:t>
    </dgm:pt>
    <dgm:pt modelId="{C3237387-3F82-4340-AF30-B1ECF257361A}">
      <dgm:prSet/>
      <dgm:spPr/>
      <dgm:t>
        <a:bodyPr/>
        <a:lstStyle/>
        <a:p>
          <a:r>
            <a:rPr lang="en-US" dirty="0" err="1" smtClean="0">
              <a:latin typeface="Arial" pitchFamily="34" charset="0"/>
              <a:cs typeface="Arial" pitchFamily="34" charset="0"/>
            </a:rPr>
            <a:t>Nhân</a:t>
          </a:r>
          <a:r>
            <a:rPr lang="en-US" dirty="0" smtClean="0">
              <a:latin typeface="Arial" pitchFamily="34" charset="0"/>
              <a:cs typeface="Arial" pitchFamily="34" charset="0"/>
            </a:rPr>
            <a:t> </a:t>
          </a:r>
          <a:r>
            <a:rPr lang="en-US" dirty="0" err="1" smtClean="0">
              <a:latin typeface="Arial" pitchFamily="34" charset="0"/>
              <a:cs typeface="Arial" pitchFamily="34" charset="0"/>
            </a:rPr>
            <a:t>viên</a:t>
          </a:r>
          <a:r>
            <a:rPr lang="en-US" dirty="0" smtClean="0">
              <a:latin typeface="Arial" pitchFamily="34" charset="0"/>
              <a:cs typeface="Arial" pitchFamily="34" charset="0"/>
            </a:rPr>
            <a:t> </a:t>
          </a:r>
          <a:r>
            <a:rPr lang="en-US" dirty="0" err="1" smtClean="0">
              <a:latin typeface="Arial" pitchFamily="34" charset="0"/>
              <a:cs typeface="Arial" pitchFamily="34" charset="0"/>
            </a:rPr>
            <a:t>chương</a:t>
          </a:r>
          <a:r>
            <a:rPr lang="en-US" dirty="0" smtClean="0">
              <a:latin typeface="Arial" pitchFamily="34" charset="0"/>
              <a:cs typeface="Arial" pitchFamily="34" charset="0"/>
            </a:rPr>
            <a:t> </a:t>
          </a:r>
          <a:r>
            <a:rPr lang="en-US" dirty="0" err="1" smtClean="0">
              <a:latin typeface="Arial" pitchFamily="34" charset="0"/>
              <a:cs typeface="Arial" pitchFamily="34" charset="0"/>
            </a:rPr>
            <a:t>trình</a:t>
          </a:r>
          <a:r>
            <a:rPr lang="en-US" dirty="0" smtClean="0">
              <a:latin typeface="Arial" pitchFamily="34" charset="0"/>
              <a:cs typeface="Arial" pitchFamily="34" charset="0"/>
            </a:rPr>
            <a:t> </a:t>
          </a:r>
          <a:r>
            <a:rPr lang="en-US" dirty="0" smtClean="0">
              <a:latin typeface="Arial" pitchFamily="34" charset="0"/>
              <a:cs typeface="Arial" pitchFamily="34" charset="0"/>
            </a:rPr>
            <a:t>là </a:t>
          </a:r>
          <a:r>
            <a:rPr lang="en-US" dirty="0" err="1" smtClean="0">
              <a:latin typeface="Arial" pitchFamily="34" charset="0"/>
              <a:cs typeface="Arial" pitchFamily="34" charset="0"/>
            </a:rPr>
            <a:t>những</a:t>
          </a:r>
          <a:r>
            <a:rPr lang="en-US" dirty="0" smtClean="0">
              <a:latin typeface="Arial" pitchFamily="34" charset="0"/>
              <a:cs typeface="Arial" pitchFamily="34" charset="0"/>
            </a:rPr>
            <a:t> </a:t>
          </a:r>
          <a:r>
            <a:rPr lang="en-US" dirty="0" err="1" smtClean="0">
              <a:latin typeface="Arial" pitchFamily="34" charset="0"/>
              <a:cs typeface="Arial" pitchFamily="34" charset="0"/>
            </a:rPr>
            <a:t>người</a:t>
          </a:r>
          <a:r>
            <a:rPr lang="en-US" dirty="0" smtClean="0">
              <a:latin typeface="Arial" pitchFamily="34" charset="0"/>
              <a:cs typeface="Arial" pitchFamily="34" charset="0"/>
            </a:rPr>
            <a:t> </a:t>
          </a:r>
          <a:r>
            <a:rPr lang="en-US" dirty="0" err="1" smtClean="0">
              <a:latin typeface="Arial" pitchFamily="34" charset="0"/>
              <a:cs typeface="Arial" pitchFamily="34" charset="0"/>
            </a:rPr>
            <a:t>làm</a:t>
          </a:r>
          <a:r>
            <a:rPr lang="en-US" dirty="0" smtClean="0">
              <a:latin typeface="Arial" pitchFamily="34" charset="0"/>
              <a:cs typeface="Arial" pitchFamily="34" charset="0"/>
            </a:rPr>
            <a:t> </a:t>
          </a:r>
          <a:r>
            <a:rPr lang="en-US" dirty="0" err="1" smtClean="0">
              <a:latin typeface="Arial" pitchFamily="34" charset="0"/>
              <a:cs typeface="Arial" pitchFamily="34" charset="0"/>
            </a:rPr>
            <a:t>việc</a:t>
          </a:r>
          <a:r>
            <a:rPr lang="en-US" dirty="0" smtClean="0">
              <a:latin typeface="Arial" pitchFamily="34" charset="0"/>
              <a:cs typeface="Arial" pitchFamily="34" charset="0"/>
            </a:rPr>
            <a:t> </a:t>
          </a:r>
          <a:r>
            <a:rPr lang="en-US" dirty="0" err="1" smtClean="0">
              <a:latin typeface="Arial" pitchFamily="34" charset="0"/>
              <a:cs typeface="Arial" pitchFamily="34" charset="0"/>
            </a:rPr>
            <a:t>trực</a:t>
          </a:r>
          <a:r>
            <a:rPr lang="en-US" dirty="0" smtClean="0">
              <a:latin typeface="Arial" pitchFamily="34" charset="0"/>
              <a:cs typeface="Arial" pitchFamily="34" charset="0"/>
            </a:rPr>
            <a:t> </a:t>
          </a:r>
          <a:r>
            <a:rPr lang="en-US" dirty="0" err="1" smtClean="0">
              <a:latin typeface="Arial" pitchFamily="34" charset="0"/>
              <a:cs typeface="Arial" pitchFamily="34" charset="0"/>
            </a:rPr>
            <a:t>tiếp</a:t>
          </a:r>
          <a:r>
            <a:rPr lang="en-US" dirty="0" smtClean="0">
              <a:latin typeface="Arial" pitchFamily="34" charset="0"/>
              <a:cs typeface="Arial" pitchFamily="34" charset="0"/>
            </a:rPr>
            <a:t> </a:t>
          </a:r>
          <a:r>
            <a:rPr lang="en-US" dirty="0" err="1" smtClean="0">
              <a:latin typeface="Arial" pitchFamily="34" charset="0"/>
              <a:cs typeface="Arial" pitchFamily="34" charset="0"/>
            </a:rPr>
            <a:t>với</a:t>
          </a:r>
          <a:r>
            <a:rPr lang="en-US" dirty="0" smtClean="0">
              <a:latin typeface="Arial" pitchFamily="34" charset="0"/>
              <a:cs typeface="Arial" pitchFamily="34" charset="0"/>
            </a:rPr>
            <a:t> </a:t>
          </a:r>
          <a:r>
            <a:rPr lang="en-US" dirty="0" err="1" smtClean="0">
              <a:latin typeface="Arial" pitchFamily="34" charset="0"/>
              <a:cs typeface="Arial" pitchFamily="34" charset="0"/>
            </a:rPr>
            <a:t>khách</a:t>
          </a:r>
          <a:r>
            <a:rPr lang="en-US" dirty="0" smtClean="0">
              <a:latin typeface="Arial" pitchFamily="34" charset="0"/>
              <a:cs typeface="Arial" pitchFamily="34" charset="0"/>
            </a:rPr>
            <a:t> </a:t>
          </a:r>
          <a:r>
            <a:rPr lang="en-US" dirty="0" err="1" smtClean="0">
              <a:latin typeface="Arial" pitchFamily="34" charset="0"/>
              <a:cs typeface="Arial" pitchFamily="34" charset="0"/>
            </a:rPr>
            <a:t>hành</a:t>
          </a:r>
          <a:r>
            <a:rPr lang="en-US" dirty="0" smtClean="0">
              <a:latin typeface="Arial" pitchFamily="34" charset="0"/>
              <a:cs typeface="Arial" pitchFamily="34" charset="0"/>
            </a:rPr>
            <a:t> </a:t>
          </a:r>
          <a:r>
            <a:rPr lang="en-US" dirty="0" err="1" smtClean="0">
              <a:latin typeface="Arial" pitchFamily="34" charset="0"/>
              <a:cs typeface="Arial" pitchFamily="34" charset="0"/>
            </a:rPr>
            <a:t>đê</a:t>
          </a:r>
          <a:r>
            <a:rPr lang="en-US" dirty="0" smtClean="0">
              <a:latin typeface="Arial" pitchFamily="34" charset="0"/>
              <a:cs typeface="Arial" pitchFamily="34" charset="0"/>
            </a:rPr>
            <a:t>̉ </a:t>
          </a:r>
          <a:r>
            <a:rPr lang="en-US" dirty="0" err="1" smtClean="0">
              <a:latin typeface="Arial" pitchFamily="34" charset="0"/>
              <a:cs typeface="Arial" pitchFamily="34" charset="0"/>
            </a:rPr>
            <a:t>giới</a:t>
          </a:r>
          <a:r>
            <a:rPr lang="en-US" dirty="0" smtClean="0">
              <a:latin typeface="Arial" pitchFamily="34" charset="0"/>
              <a:cs typeface="Arial" pitchFamily="34" charset="0"/>
            </a:rPr>
            <a:t> </a:t>
          </a:r>
          <a:r>
            <a:rPr lang="en-US" dirty="0" err="1" smtClean="0">
              <a:latin typeface="Arial" pitchFamily="34" charset="0"/>
              <a:cs typeface="Arial" pitchFamily="34" charset="0"/>
            </a:rPr>
            <a:t>thiệu</a:t>
          </a:r>
          <a:r>
            <a:rPr lang="en-US" dirty="0" smtClean="0">
              <a:latin typeface="Arial" pitchFamily="34" charset="0"/>
              <a:cs typeface="Arial" pitchFamily="34" charset="0"/>
            </a:rPr>
            <a:t> </a:t>
          </a:r>
          <a:r>
            <a:rPr lang="en-US" dirty="0" err="1" smtClean="0">
              <a:latin typeface="Arial" pitchFamily="34" charset="0"/>
              <a:cs typeface="Arial" pitchFamily="34" charset="0"/>
            </a:rPr>
            <a:t>dịch</a:t>
          </a:r>
          <a:r>
            <a:rPr lang="en-US" dirty="0" smtClean="0">
              <a:latin typeface="Arial" pitchFamily="34" charset="0"/>
              <a:cs typeface="Arial" pitchFamily="34" charset="0"/>
            </a:rPr>
            <a:t> vụ</a:t>
          </a:r>
          <a:endParaRPr lang="en-US" dirty="0">
            <a:latin typeface="Arial" pitchFamily="34" charset="0"/>
            <a:cs typeface="Arial" pitchFamily="34" charset="0"/>
          </a:endParaRPr>
        </a:p>
      </dgm:t>
    </dgm:pt>
    <dgm:pt modelId="{F8C8CA5B-A5E9-418E-A73E-3E61E18A5BEF}" type="parTrans" cxnId="{3C89C99F-2AEB-4854-BE6D-7249933D35FB}">
      <dgm:prSet/>
      <dgm:spPr/>
      <dgm:t>
        <a:bodyPr/>
        <a:lstStyle/>
        <a:p>
          <a:endParaRPr lang="en-US">
            <a:latin typeface="Arial" pitchFamily="34" charset="0"/>
            <a:cs typeface="Arial" pitchFamily="34" charset="0"/>
          </a:endParaRPr>
        </a:p>
      </dgm:t>
    </dgm:pt>
    <dgm:pt modelId="{3DD5265C-2A6E-4522-B69D-284F8CB6E8EE}" type="sibTrans" cxnId="{3C89C99F-2AEB-4854-BE6D-7249933D35FB}">
      <dgm:prSet/>
      <dgm:spPr/>
      <dgm:t>
        <a:bodyPr/>
        <a:lstStyle/>
        <a:p>
          <a:endParaRPr lang="en-US">
            <a:latin typeface="Arial" pitchFamily="34" charset="0"/>
            <a:cs typeface="Arial" pitchFamily="34" charset="0"/>
          </a:endParaRPr>
        </a:p>
      </dgm:t>
    </dgm:pt>
    <dgm:pt modelId="{995562D9-18E4-49F6-8C34-A21A4EDF5310}">
      <dgm:prSet/>
      <dgm:spPr/>
      <dgm:t>
        <a:bodyPr/>
        <a:lstStyle/>
        <a:p>
          <a:r>
            <a:rPr lang="en-US" dirty="0" smtClean="0">
              <a:latin typeface="Arial" pitchFamily="34" charset="0"/>
              <a:cs typeface="Arial" pitchFamily="34" charset="0"/>
            </a:rPr>
            <a:t>%</a:t>
          </a:r>
          <a:r>
            <a:rPr lang="vi-VN" dirty="0" smtClean="0">
              <a:latin typeface="Arial" pitchFamily="34" charset="0"/>
              <a:cs typeface="Arial" pitchFamily="34" charset="0"/>
            </a:rPr>
            <a:t> dịch vụ tại chỗ hoặc </a:t>
          </a:r>
          <a:r>
            <a:rPr lang="en-US" dirty="0" smtClean="0">
              <a:latin typeface="Arial" pitchFamily="34" charset="0"/>
              <a:cs typeface="Arial" pitchFamily="34" charset="0"/>
            </a:rPr>
            <a:t> </a:t>
          </a:r>
          <a:r>
            <a:rPr lang="en-US" dirty="0" err="1" smtClean="0">
              <a:latin typeface="Arial" pitchFamily="34" charset="0"/>
              <a:cs typeface="Arial" pitchFamily="34" charset="0"/>
            </a:rPr>
            <a:t>dịch</a:t>
          </a:r>
          <a:r>
            <a:rPr lang="en-US" dirty="0" smtClean="0">
              <a:latin typeface="Arial" pitchFamily="34" charset="0"/>
              <a:cs typeface="Arial" pitchFamily="34" charset="0"/>
            </a:rPr>
            <a:t> vụ </a:t>
          </a:r>
          <a:r>
            <a:rPr lang="en-US" dirty="0" err="1" smtClean="0">
              <a:latin typeface="Arial" pitchFamily="34" charset="0"/>
              <a:cs typeface="Arial" pitchFamily="34" charset="0"/>
            </a:rPr>
            <a:t>chuyển</a:t>
          </a:r>
          <a:r>
            <a:rPr lang="en-US" dirty="0" smtClean="0">
              <a:latin typeface="Arial" pitchFamily="34" charset="0"/>
              <a:cs typeface="Arial" pitchFamily="34" charset="0"/>
            </a:rPr>
            <a:t> </a:t>
          </a:r>
          <a:r>
            <a:rPr lang="en-US" dirty="0" err="1" smtClean="0">
              <a:latin typeface="Arial" pitchFamily="34" charset="0"/>
              <a:cs typeface="Arial" pitchFamily="34" charset="0"/>
            </a:rPr>
            <a:t>gửi</a:t>
          </a:r>
          <a:r>
            <a:rPr lang="en-US" dirty="0" smtClean="0">
              <a:latin typeface="Arial" pitchFamily="34" charset="0"/>
              <a:cs typeface="Arial" pitchFamily="34" charset="0"/>
            </a:rPr>
            <a:t> </a:t>
          </a:r>
          <a:r>
            <a:rPr lang="vi-VN" dirty="0" smtClean="0">
              <a:latin typeface="Arial" pitchFamily="34" charset="0"/>
              <a:cs typeface="Arial" pitchFamily="34" charset="0"/>
            </a:rPr>
            <a:t> có đáp ứng giới tính</a:t>
          </a:r>
          <a:endParaRPr lang="en-US" dirty="0">
            <a:latin typeface="Arial" pitchFamily="34" charset="0"/>
            <a:cs typeface="Arial" pitchFamily="34" charset="0"/>
          </a:endParaRPr>
        </a:p>
      </dgm:t>
    </dgm:pt>
    <dgm:pt modelId="{8940BFBC-33BF-4C4F-A109-9478BC4493B4}" type="parTrans" cxnId="{3AA8006A-904E-4CAD-9A94-0F1D3E11D3A8}">
      <dgm:prSet/>
      <dgm:spPr/>
      <dgm:t>
        <a:bodyPr/>
        <a:lstStyle/>
        <a:p>
          <a:endParaRPr lang="en-US">
            <a:latin typeface="Arial" pitchFamily="34" charset="0"/>
            <a:cs typeface="Arial" pitchFamily="34" charset="0"/>
          </a:endParaRPr>
        </a:p>
      </dgm:t>
    </dgm:pt>
    <dgm:pt modelId="{6470E404-17F5-49C3-8118-C0F2158BEE08}" type="sibTrans" cxnId="{3AA8006A-904E-4CAD-9A94-0F1D3E11D3A8}">
      <dgm:prSet/>
      <dgm:spPr/>
      <dgm:t>
        <a:bodyPr/>
        <a:lstStyle/>
        <a:p>
          <a:endParaRPr lang="en-US">
            <a:latin typeface="Arial" pitchFamily="34" charset="0"/>
            <a:cs typeface="Arial" pitchFamily="34" charset="0"/>
          </a:endParaRPr>
        </a:p>
      </dgm:t>
    </dgm:pt>
    <dgm:pt modelId="{0496BA23-8BC8-46E0-B6CC-4022DAD0B28D}">
      <dgm:prSet/>
      <dgm:spPr/>
      <dgm:t>
        <a:bodyPr/>
        <a:lstStyle/>
        <a:p>
          <a:r>
            <a:rPr lang="en-US" dirty="0">
              <a:latin typeface="Arial" pitchFamily="34" charset="0"/>
              <a:cs typeface="Arial" pitchFamily="34" charset="0"/>
            </a:rPr>
            <a:t>% </a:t>
          </a:r>
          <a:r>
            <a:rPr lang="en-US" dirty="0" err="1" smtClean="0">
              <a:latin typeface="Arial" pitchFamily="34" charset="0"/>
              <a:cs typeface="Arial" pitchFamily="34" charset="0"/>
            </a:rPr>
            <a:t>dịch</a:t>
          </a:r>
          <a:r>
            <a:rPr lang="en-US" dirty="0" smtClean="0">
              <a:latin typeface="Arial" pitchFamily="34" charset="0"/>
              <a:cs typeface="Arial" pitchFamily="34" charset="0"/>
            </a:rPr>
            <a:t> vụ </a:t>
          </a:r>
          <a:r>
            <a:rPr lang="en-US" dirty="0" err="1" smtClean="0">
              <a:latin typeface="Arial" pitchFamily="34" charset="0"/>
              <a:cs typeface="Arial" pitchFamily="34" charset="0"/>
            </a:rPr>
            <a:t>chuyển</a:t>
          </a:r>
          <a:r>
            <a:rPr lang="en-US" dirty="0" smtClean="0">
              <a:latin typeface="Arial" pitchFamily="34" charset="0"/>
              <a:cs typeface="Arial" pitchFamily="34" charset="0"/>
            </a:rPr>
            <a:t> </a:t>
          </a:r>
          <a:r>
            <a:rPr lang="en-US" dirty="0" err="1" smtClean="0">
              <a:latin typeface="Arial" pitchFamily="34" charset="0"/>
              <a:cs typeface="Arial" pitchFamily="34" charset="0"/>
            </a:rPr>
            <a:t>gửi</a:t>
          </a:r>
          <a:r>
            <a:rPr lang="en-US" dirty="0" smtClean="0">
              <a:latin typeface="Arial" pitchFamily="34" charset="0"/>
              <a:cs typeface="Arial" pitchFamily="34" charset="0"/>
            </a:rPr>
            <a:t>  </a:t>
          </a:r>
          <a:r>
            <a:rPr lang="en-US" dirty="0" err="1" smtClean="0">
              <a:latin typeface="Arial" pitchFamily="34" charset="0"/>
              <a:cs typeface="Arial" pitchFamily="34" charset="0"/>
            </a:rPr>
            <a:t>chuyên</a:t>
          </a:r>
          <a:r>
            <a:rPr lang="en-US" dirty="0" smtClean="0">
              <a:latin typeface="Arial" pitchFamily="34" charset="0"/>
              <a:cs typeface="Arial" pitchFamily="34" charset="0"/>
            </a:rPr>
            <a:t> </a:t>
          </a:r>
          <a:r>
            <a:rPr lang="en-US" dirty="0" err="1" smtClean="0">
              <a:latin typeface="Arial" pitchFamily="34" charset="0"/>
              <a:cs typeface="Arial" pitchFamily="34" charset="0"/>
            </a:rPr>
            <a:t>biệt</a:t>
          </a:r>
          <a:r>
            <a:rPr lang="en-US" dirty="0" smtClean="0">
              <a:latin typeface="Arial" pitchFamily="34" charset="0"/>
              <a:cs typeface="Arial" pitchFamily="34" charset="0"/>
            </a:rPr>
            <a:t> </a:t>
          </a:r>
          <a:r>
            <a:rPr lang="en-US" dirty="0" err="1" smtClean="0">
              <a:latin typeface="Arial" pitchFamily="34" charset="0"/>
              <a:cs typeface="Arial" pitchFamily="34" charset="0"/>
            </a:rPr>
            <a:t>vê</a:t>
          </a:r>
          <a:r>
            <a:rPr lang="en-US" dirty="0" smtClean="0">
              <a:latin typeface="Arial" pitchFamily="34" charset="0"/>
              <a:cs typeface="Arial" pitchFamily="34" charset="0"/>
            </a:rPr>
            <a:t>̀  </a:t>
          </a:r>
          <a:r>
            <a:rPr lang="en-US" dirty="0" err="1" smtClean="0">
              <a:latin typeface="Arial" pitchFamily="34" charset="0"/>
              <a:cs typeface="Arial" pitchFamily="34" charset="0"/>
            </a:rPr>
            <a:t>giới</a:t>
          </a:r>
          <a:endParaRPr lang="en-US" dirty="0">
            <a:latin typeface="Arial" pitchFamily="34" charset="0"/>
            <a:cs typeface="Arial" pitchFamily="34" charset="0"/>
          </a:endParaRPr>
        </a:p>
      </dgm:t>
    </dgm:pt>
    <dgm:pt modelId="{F80A601B-EE92-4BBF-A2C7-DE2782B92009}" type="parTrans" cxnId="{0777AF99-D32B-49B4-93BF-2BD0773E685E}">
      <dgm:prSet/>
      <dgm:spPr/>
      <dgm:t>
        <a:bodyPr/>
        <a:lstStyle/>
        <a:p>
          <a:endParaRPr lang="en-US">
            <a:latin typeface="Arial" pitchFamily="34" charset="0"/>
            <a:cs typeface="Arial" pitchFamily="34" charset="0"/>
          </a:endParaRPr>
        </a:p>
      </dgm:t>
    </dgm:pt>
    <dgm:pt modelId="{284DE5EE-C33E-41D3-8896-88D88653B687}" type="sibTrans" cxnId="{0777AF99-D32B-49B4-93BF-2BD0773E685E}">
      <dgm:prSet/>
      <dgm:spPr/>
      <dgm:t>
        <a:bodyPr/>
        <a:lstStyle/>
        <a:p>
          <a:endParaRPr lang="en-US">
            <a:latin typeface="Arial" pitchFamily="34" charset="0"/>
            <a:cs typeface="Arial" pitchFamily="34" charset="0"/>
          </a:endParaRPr>
        </a:p>
      </dgm:t>
    </dgm:pt>
    <dgm:pt modelId="{7D197B79-B457-4EFE-A498-7FED40EAC640}">
      <dgm:prSet/>
      <dgm:spPr/>
      <dgm:t>
        <a:bodyPr/>
        <a:lstStyle/>
        <a:p>
          <a:r>
            <a:rPr lang="vi-VN" dirty="0" smtClean="0">
              <a:latin typeface="Arial" pitchFamily="34" charset="0"/>
              <a:cs typeface="Arial" pitchFamily="34" charset="0"/>
            </a:rPr>
            <a:t>các dịch vụ chăm sóc sức khoẻ sinh sản như chăm sóc trước sinh, các dịch vụ về bạo hành giới, và các dịch vụ giữ trẻ</a:t>
          </a:r>
          <a:endParaRPr lang="en-US" dirty="0">
            <a:latin typeface="Arial" pitchFamily="34" charset="0"/>
            <a:cs typeface="Arial" pitchFamily="34" charset="0"/>
          </a:endParaRPr>
        </a:p>
      </dgm:t>
    </dgm:pt>
    <dgm:pt modelId="{CFBD0D8E-D321-47DA-A050-152C88D3F9DC}" type="parTrans" cxnId="{1CAC708B-FAFA-4818-89FC-276565905B18}">
      <dgm:prSet/>
      <dgm:spPr/>
      <dgm:t>
        <a:bodyPr/>
        <a:lstStyle/>
        <a:p>
          <a:endParaRPr lang="en-US">
            <a:latin typeface="Arial" pitchFamily="34" charset="0"/>
            <a:cs typeface="Arial" pitchFamily="34" charset="0"/>
          </a:endParaRPr>
        </a:p>
      </dgm:t>
    </dgm:pt>
    <dgm:pt modelId="{CE2CCD07-19B7-4348-85A7-4358A697BE71}" type="sibTrans" cxnId="{1CAC708B-FAFA-4818-89FC-276565905B18}">
      <dgm:prSet/>
      <dgm:spPr/>
      <dgm:t>
        <a:bodyPr/>
        <a:lstStyle/>
        <a:p>
          <a:endParaRPr lang="en-US">
            <a:latin typeface="Arial" pitchFamily="34" charset="0"/>
            <a:cs typeface="Arial" pitchFamily="34" charset="0"/>
          </a:endParaRPr>
        </a:p>
      </dgm:t>
    </dgm:pt>
    <dgm:pt modelId="{FC06204B-0255-4CB9-A1FA-071279D36DEC}">
      <dgm:prSet/>
      <dgm:spPr/>
      <dgm:t>
        <a:bodyPr/>
        <a:lstStyle/>
        <a:p>
          <a:r>
            <a:rPr lang="vi-VN" dirty="0" smtClean="0">
              <a:latin typeface="Arial" pitchFamily="34" charset="0"/>
              <a:cs typeface="Arial" pitchFamily="34" charset="0"/>
            </a:rPr>
            <a:t>bác sĩ phụ khoa, chẩn đoán và điều trị STI</a:t>
          </a:r>
          <a:r>
            <a:rPr lang="en-US" dirty="0" smtClean="0">
              <a:latin typeface="Arial" pitchFamily="34" charset="0"/>
              <a:cs typeface="Arial" pitchFamily="34" charset="0"/>
            </a:rPr>
            <a:t>s</a:t>
          </a:r>
          <a:r>
            <a:rPr lang="vi-VN" dirty="0" smtClean="0">
              <a:latin typeface="Arial" pitchFamily="34" charset="0"/>
              <a:cs typeface="Arial" pitchFamily="34" charset="0"/>
            </a:rPr>
            <a:t>, dịch vụ cho trẻ em.</a:t>
          </a:r>
          <a:endParaRPr lang="en-US" dirty="0">
            <a:latin typeface="Arial" pitchFamily="34" charset="0"/>
            <a:cs typeface="Arial" pitchFamily="34" charset="0"/>
          </a:endParaRPr>
        </a:p>
      </dgm:t>
    </dgm:pt>
    <dgm:pt modelId="{AEA1AF34-5B22-4425-B3F1-7A222D1348C2}" type="parTrans" cxnId="{77E65DC2-6E89-4BA6-883F-33310B472C17}">
      <dgm:prSet/>
      <dgm:spPr/>
      <dgm:t>
        <a:bodyPr/>
        <a:lstStyle/>
        <a:p>
          <a:endParaRPr lang="en-US">
            <a:latin typeface="Arial" pitchFamily="34" charset="0"/>
            <a:cs typeface="Arial" pitchFamily="34" charset="0"/>
          </a:endParaRPr>
        </a:p>
      </dgm:t>
    </dgm:pt>
    <dgm:pt modelId="{1AD01255-A975-45BE-B0E8-D051F3E47C0A}" type="sibTrans" cxnId="{77E65DC2-6E89-4BA6-883F-33310B472C17}">
      <dgm:prSet/>
      <dgm:spPr/>
      <dgm:t>
        <a:bodyPr/>
        <a:lstStyle/>
        <a:p>
          <a:endParaRPr lang="en-US">
            <a:latin typeface="Arial" pitchFamily="34" charset="0"/>
            <a:cs typeface="Arial" pitchFamily="34" charset="0"/>
          </a:endParaRPr>
        </a:p>
      </dgm:t>
    </dgm:pt>
    <dgm:pt modelId="{E3DE0489-CBEA-437D-B024-B25CF3F1F381}" type="pres">
      <dgm:prSet presAssocID="{6321EF0E-E0EA-4D2F-895B-DDE7281B53AE}" presName="linear" presStyleCnt="0">
        <dgm:presLayoutVars>
          <dgm:dir/>
          <dgm:animLvl val="lvl"/>
          <dgm:resizeHandles val="exact"/>
        </dgm:presLayoutVars>
      </dgm:prSet>
      <dgm:spPr/>
      <dgm:t>
        <a:bodyPr/>
        <a:lstStyle/>
        <a:p>
          <a:endParaRPr lang="en-US"/>
        </a:p>
      </dgm:t>
    </dgm:pt>
    <dgm:pt modelId="{24C9907F-0195-4941-A720-9CDA1184A733}" type="pres">
      <dgm:prSet presAssocID="{72761362-746B-4D99-BAEB-985B2E79BBDA}" presName="parentLin" presStyleCnt="0"/>
      <dgm:spPr/>
    </dgm:pt>
    <dgm:pt modelId="{AEC82653-FDDF-4884-B91F-FB2842E7B4DB}" type="pres">
      <dgm:prSet presAssocID="{72761362-746B-4D99-BAEB-985B2E79BBDA}" presName="parentLeftMargin" presStyleLbl="node1" presStyleIdx="0" presStyleCnt="3"/>
      <dgm:spPr/>
      <dgm:t>
        <a:bodyPr/>
        <a:lstStyle/>
        <a:p>
          <a:endParaRPr lang="en-US"/>
        </a:p>
      </dgm:t>
    </dgm:pt>
    <dgm:pt modelId="{C2FA32A7-75A4-4BDC-BB47-8809EA156612}" type="pres">
      <dgm:prSet presAssocID="{72761362-746B-4D99-BAEB-985B2E79BBDA}" presName="parentText" presStyleLbl="node1" presStyleIdx="0" presStyleCnt="3">
        <dgm:presLayoutVars>
          <dgm:chMax val="0"/>
          <dgm:bulletEnabled val="1"/>
        </dgm:presLayoutVars>
      </dgm:prSet>
      <dgm:spPr/>
      <dgm:t>
        <a:bodyPr/>
        <a:lstStyle/>
        <a:p>
          <a:endParaRPr lang="en-US"/>
        </a:p>
      </dgm:t>
    </dgm:pt>
    <dgm:pt modelId="{0FD2FDF0-E811-4386-88AA-4ECFCCF14195}" type="pres">
      <dgm:prSet presAssocID="{72761362-746B-4D99-BAEB-985B2E79BBDA}" presName="negativeSpace" presStyleCnt="0"/>
      <dgm:spPr/>
    </dgm:pt>
    <dgm:pt modelId="{CD69087E-DD15-44EB-93F6-1BBB699FCC7F}" type="pres">
      <dgm:prSet presAssocID="{72761362-746B-4D99-BAEB-985B2E79BBDA}" presName="childText" presStyleLbl="conFgAcc1" presStyleIdx="0" presStyleCnt="3">
        <dgm:presLayoutVars>
          <dgm:bulletEnabled val="1"/>
        </dgm:presLayoutVars>
      </dgm:prSet>
      <dgm:spPr/>
      <dgm:t>
        <a:bodyPr/>
        <a:lstStyle/>
        <a:p>
          <a:endParaRPr lang="en-US"/>
        </a:p>
      </dgm:t>
    </dgm:pt>
    <dgm:pt modelId="{FD4EF2B5-BD99-4A4F-B4BC-6EB952691F27}" type="pres">
      <dgm:prSet presAssocID="{5FFBD210-09D9-4CA5-80D3-4F40AB9C5494}" presName="spaceBetweenRectangles" presStyleCnt="0"/>
      <dgm:spPr/>
    </dgm:pt>
    <dgm:pt modelId="{BE667963-5761-4F70-A9E8-AA29CF5BFC4C}" type="pres">
      <dgm:prSet presAssocID="{995562D9-18E4-49F6-8C34-A21A4EDF5310}" presName="parentLin" presStyleCnt="0"/>
      <dgm:spPr/>
    </dgm:pt>
    <dgm:pt modelId="{A4CCD1E4-2414-45F6-80A4-89C98459BBFF}" type="pres">
      <dgm:prSet presAssocID="{995562D9-18E4-49F6-8C34-A21A4EDF5310}" presName="parentLeftMargin" presStyleLbl="node1" presStyleIdx="0" presStyleCnt="3"/>
      <dgm:spPr/>
      <dgm:t>
        <a:bodyPr/>
        <a:lstStyle/>
        <a:p>
          <a:endParaRPr lang="en-US"/>
        </a:p>
      </dgm:t>
    </dgm:pt>
    <dgm:pt modelId="{1A9715AD-D4C9-49A2-B542-45076AB957D5}" type="pres">
      <dgm:prSet presAssocID="{995562D9-18E4-49F6-8C34-A21A4EDF5310}" presName="parentText" presStyleLbl="node1" presStyleIdx="1" presStyleCnt="3">
        <dgm:presLayoutVars>
          <dgm:chMax val="0"/>
          <dgm:bulletEnabled val="1"/>
        </dgm:presLayoutVars>
      </dgm:prSet>
      <dgm:spPr/>
      <dgm:t>
        <a:bodyPr/>
        <a:lstStyle/>
        <a:p>
          <a:endParaRPr lang="en-US"/>
        </a:p>
      </dgm:t>
    </dgm:pt>
    <dgm:pt modelId="{337D3313-7E91-4502-97DC-C9C564E124F8}" type="pres">
      <dgm:prSet presAssocID="{995562D9-18E4-49F6-8C34-A21A4EDF5310}" presName="negativeSpace" presStyleCnt="0"/>
      <dgm:spPr/>
    </dgm:pt>
    <dgm:pt modelId="{E104E50F-C5AD-4EDF-A275-4694605E85D6}" type="pres">
      <dgm:prSet presAssocID="{995562D9-18E4-49F6-8C34-A21A4EDF5310}" presName="childText" presStyleLbl="conFgAcc1" presStyleIdx="1" presStyleCnt="3">
        <dgm:presLayoutVars>
          <dgm:bulletEnabled val="1"/>
        </dgm:presLayoutVars>
      </dgm:prSet>
      <dgm:spPr/>
      <dgm:t>
        <a:bodyPr/>
        <a:lstStyle/>
        <a:p>
          <a:endParaRPr lang="en-US"/>
        </a:p>
      </dgm:t>
    </dgm:pt>
    <dgm:pt modelId="{047DBBE9-54DF-49AB-A36E-A6A6E2A1E23B}" type="pres">
      <dgm:prSet presAssocID="{6470E404-17F5-49C3-8118-C0F2158BEE08}" presName="spaceBetweenRectangles" presStyleCnt="0"/>
      <dgm:spPr/>
    </dgm:pt>
    <dgm:pt modelId="{C9A469D2-A166-41D7-8E7D-CE3007D3B6AB}" type="pres">
      <dgm:prSet presAssocID="{0496BA23-8BC8-46E0-B6CC-4022DAD0B28D}" presName="parentLin" presStyleCnt="0"/>
      <dgm:spPr/>
    </dgm:pt>
    <dgm:pt modelId="{56FC4360-F470-42F9-863B-F53A556AAF55}" type="pres">
      <dgm:prSet presAssocID="{0496BA23-8BC8-46E0-B6CC-4022DAD0B28D}" presName="parentLeftMargin" presStyleLbl="node1" presStyleIdx="1" presStyleCnt="3"/>
      <dgm:spPr/>
      <dgm:t>
        <a:bodyPr/>
        <a:lstStyle/>
        <a:p>
          <a:endParaRPr lang="en-US"/>
        </a:p>
      </dgm:t>
    </dgm:pt>
    <dgm:pt modelId="{C2842275-9A2A-45EE-B617-4AF4997DE0EE}" type="pres">
      <dgm:prSet presAssocID="{0496BA23-8BC8-46E0-B6CC-4022DAD0B28D}" presName="parentText" presStyleLbl="node1" presStyleIdx="2" presStyleCnt="3">
        <dgm:presLayoutVars>
          <dgm:chMax val="0"/>
          <dgm:bulletEnabled val="1"/>
        </dgm:presLayoutVars>
      </dgm:prSet>
      <dgm:spPr/>
      <dgm:t>
        <a:bodyPr/>
        <a:lstStyle/>
        <a:p>
          <a:endParaRPr lang="en-US"/>
        </a:p>
      </dgm:t>
    </dgm:pt>
    <dgm:pt modelId="{7E4E22AF-611F-4F41-A6A4-6D6EE0ED2AF4}" type="pres">
      <dgm:prSet presAssocID="{0496BA23-8BC8-46E0-B6CC-4022DAD0B28D}" presName="negativeSpace" presStyleCnt="0"/>
      <dgm:spPr/>
    </dgm:pt>
    <dgm:pt modelId="{8686EB28-7F9E-4529-9D56-52F807D94B32}" type="pres">
      <dgm:prSet presAssocID="{0496BA23-8BC8-46E0-B6CC-4022DAD0B28D}" presName="childText" presStyleLbl="conFgAcc1" presStyleIdx="2" presStyleCnt="3">
        <dgm:presLayoutVars>
          <dgm:bulletEnabled val="1"/>
        </dgm:presLayoutVars>
      </dgm:prSet>
      <dgm:spPr/>
      <dgm:t>
        <a:bodyPr/>
        <a:lstStyle/>
        <a:p>
          <a:endParaRPr lang="en-US"/>
        </a:p>
      </dgm:t>
    </dgm:pt>
  </dgm:ptLst>
  <dgm:cxnLst>
    <dgm:cxn modelId="{C119D663-5B01-41B5-9230-31FE88FB30C9}" type="presOf" srcId="{995562D9-18E4-49F6-8C34-A21A4EDF5310}" destId="{1A9715AD-D4C9-49A2-B542-45076AB957D5}" srcOrd="1" destOrd="0" presId="urn:microsoft.com/office/officeart/2005/8/layout/list1"/>
    <dgm:cxn modelId="{68944FD4-61EE-4403-A6B9-2A201B55E66C}" type="presOf" srcId="{C3237387-3F82-4340-AF30-B1ECF257361A}" destId="{CD69087E-DD15-44EB-93F6-1BBB699FCC7F}" srcOrd="0" destOrd="0" presId="urn:microsoft.com/office/officeart/2005/8/layout/list1"/>
    <dgm:cxn modelId="{FEA952C0-3614-484A-8692-D1F04371FDB8}" srcId="{6321EF0E-E0EA-4D2F-895B-DDE7281B53AE}" destId="{72761362-746B-4D99-BAEB-985B2E79BBDA}" srcOrd="0" destOrd="0" parTransId="{5DB6B4F2-BE59-4485-A980-DC3777D464C6}" sibTransId="{5FFBD210-09D9-4CA5-80D3-4F40AB9C5494}"/>
    <dgm:cxn modelId="{1CAC708B-FAFA-4818-89FC-276565905B18}" srcId="{995562D9-18E4-49F6-8C34-A21A4EDF5310}" destId="{7D197B79-B457-4EFE-A498-7FED40EAC640}" srcOrd="0" destOrd="0" parTransId="{CFBD0D8E-D321-47DA-A050-152C88D3F9DC}" sibTransId="{CE2CCD07-19B7-4348-85A7-4358A697BE71}"/>
    <dgm:cxn modelId="{C262B102-64CF-4E64-855B-50EFA05C9735}" type="presOf" srcId="{7D197B79-B457-4EFE-A498-7FED40EAC640}" destId="{E104E50F-C5AD-4EDF-A275-4694605E85D6}" srcOrd="0" destOrd="0" presId="urn:microsoft.com/office/officeart/2005/8/layout/list1"/>
    <dgm:cxn modelId="{6EE41B1F-BB92-4A38-975E-08D212A2BE66}" type="presOf" srcId="{995562D9-18E4-49F6-8C34-A21A4EDF5310}" destId="{A4CCD1E4-2414-45F6-80A4-89C98459BBFF}" srcOrd="0" destOrd="0" presId="urn:microsoft.com/office/officeart/2005/8/layout/list1"/>
    <dgm:cxn modelId="{DF4B367F-9CF1-40F2-8ED3-D04E20FE639D}" type="presOf" srcId="{0496BA23-8BC8-46E0-B6CC-4022DAD0B28D}" destId="{C2842275-9A2A-45EE-B617-4AF4997DE0EE}" srcOrd="1" destOrd="0" presId="urn:microsoft.com/office/officeart/2005/8/layout/list1"/>
    <dgm:cxn modelId="{77E65DC2-6E89-4BA6-883F-33310B472C17}" srcId="{0496BA23-8BC8-46E0-B6CC-4022DAD0B28D}" destId="{FC06204B-0255-4CB9-A1FA-071279D36DEC}" srcOrd="0" destOrd="0" parTransId="{AEA1AF34-5B22-4425-B3F1-7A222D1348C2}" sibTransId="{1AD01255-A975-45BE-B0E8-D051F3E47C0A}"/>
    <dgm:cxn modelId="{EF64A858-4080-43BC-BDAD-5DC751BD3BC2}" type="presOf" srcId="{0496BA23-8BC8-46E0-B6CC-4022DAD0B28D}" destId="{56FC4360-F470-42F9-863B-F53A556AAF55}" srcOrd="0" destOrd="0" presId="urn:microsoft.com/office/officeart/2005/8/layout/list1"/>
    <dgm:cxn modelId="{40034925-52D4-4B7B-B61F-18FD305B3222}" type="presOf" srcId="{6321EF0E-E0EA-4D2F-895B-DDE7281B53AE}" destId="{E3DE0489-CBEA-437D-B024-B25CF3F1F381}" srcOrd="0" destOrd="0" presId="urn:microsoft.com/office/officeart/2005/8/layout/list1"/>
    <dgm:cxn modelId="{0777AF99-D32B-49B4-93BF-2BD0773E685E}" srcId="{6321EF0E-E0EA-4D2F-895B-DDE7281B53AE}" destId="{0496BA23-8BC8-46E0-B6CC-4022DAD0B28D}" srcOrd="2" destOrd="0" parTransId="{F80A601B-EE92-4BBF-A2C7-DE2782B92009}" sibTransId="{284DE5EE-C33E-41D3-8896-88D88653B687}"/>
    <dgm:cxn modelId="{B0D4867F-1FF4-439C-BE25-D4088E89AC49}" type="presOf" srcId="{FC06204B-0255-4CB9-A1FA-071279D36DEC}" destId="{8686EB28-7F9E-4529-9D56-52F807D94B32}" srcOrd="0" destOrd="0" presId="urn:microsoft.com/office/officeart/2005/8/layout/list1"/>
    <dgm:cxn modelId="{F96EE6FA-438C-4C72-BBCC-141ACC67AA1D}" type="presOf" srcId="{72761362-746B-4D99-BAEB-985B2E79BBDA}" destId="{C2FA32A7-75A4-4BDC-BB47-8809EA156612}" srcOrd="1" destOrd="0" presId="urn:microsoft.com/office/officeart/2005/8/layout/list1"/>
    <dgm:cxn modelId="{15828166-55F4-47D8-83E5-C2C1FA0E2CCF}" type="presOf" srcId="{72761362-746B-4D99-BAEB-985B2E79BBDA}" destId="{AEC82653-FDDF-4884-B91F-FB2842E7B4DB}" srcOrd="0" destOrd="0" presId="urn:microsoft.com/office/officeart/2005/8/layout/list1"/>
    <dgm:cxn modelId="{3C89C99F-2AEB-4854-BE6D-7249933D35FB}" srcId="{72761362-746B-4D99-BAEB-985B2E79BBDA}" destId="{C3237387-3F82-4340-AF30-B1ECF257361A}" srcOrd="0" destOrd="0" parTransId="{F8C8CA5B-A5E9-418E-A73E-3E61E18A5BEF}" sibTransId="{3DD5265C-2A6E-4522-B69D-284F8CB6E8EE}"/>
    <dgm:cxn modelId="{3AA8006A-904E-4CAD-9A94-0F1D3E11D3A8}" srcId="{6321EF0E-E0EA-4D2F-895B-DDE7281B53AE}" destId="{995562D9-18E4-49F6-8C34-A21A4EDF5310}" srcOrd="1" destOrd="0" parTransId="{8940BFBC-33BF-4C4F-A109-9478BC4493B4}" sibTransId="{6470E404-17F5-49C3-8118-C0F2158BEE08}"/>
    <dgm:cxn modelId="{EC88BEC2-6208-41F3-86AA-6F3805E80D29}" type="presParOf" srcId="{E3DE0489-CBEA-437D-B024-B25CF3F1F381}" destId="{24C9907F-0195-4941-A720-9CDA1184A733}" srcOrd="0" destOrd="0" presId="urn:microsoft.com/office/officeart/2005/8/layout/list1"/>
    <dgm:cxn modelId="{E8A5C204-5A28-4C07-99B5-E6E8B1C0F6E4}" type="presParOf" srcId="{24C9907F-0195-4941-A720-9CDA1184A733}" destId="{AEC82653-FDDF-4884-B91F-FB2842E7B4DB}" srcOrd="0" destOrd="0" presId="urn:microsoft.com/office/officeart/2005/8/layout/list1"/>
    <dgm:cxn modelId="{7AC60319-A160-4C13-A0E0-15648FAEE7D1}" type="presParOf" srcId="{24C9907F-0195-4941-A720-9CDA1184A733}" destId="{C2FA32A7-75A4-4BDC-BB47-8809EA156612}" srcOrd="1" destOrd="0" presId="urn:microsoft.com/office/officeart/2005/8/layout/list1"/>
    <dgm:cxn modelId="{49A01EF3-709A-400B-AA40-DBCAB49F9C3E}" type="presParOf" srcId="{E3DE0489-CBEA-437D-B024-B25CF3F1F381}" destId="{0FD2FDF0-E811-4386-88AA-4ECFCCF14195}" srcOrd="1" destOrd="0" presId="urn:microsoft.com/office/officeart/2005/8/layout/list1"/>
    <dgm:cxn modelId="{58D4D1D1-8719-46D9-97E7-B85EB2BA9954}" type="presParOf" srcId="{E3DE0489-CBEA-437D-B024-B25CF3F1F381}" destId="{CD69087E-DD15-44EB-93F6-1BBB699FCC7F}" srcOrd="2" destOrd="0" presId="urn:microsoft.com/office/officeart/2005/8/layout/list1"/>
    <dgm:cxn modelId="{3C9B9E05-A518-409A-BE9C-7D4EC91D73BD}" type="presParOf" srcId="{E3DE0489-CBEA-437D-B024-B25CF3F1F381}" destId="{FD4EF2B5-BD99-4A4F-B4BC-6EB952691F27}" srcOrd="3" destOrd="0" presId="urn:microsoft.com/office/officeart/2005/8/layout/list1"/>
    <dgm:cxn modelId="{69D31CA3-6255-42A8-9084-9B1F8ECE448E}" type="presParOf" srcId="{E3DE0489-CBEA-437D-B024-B25CF3F1F381}" destId="{BE667963-5761-4F70-A9E8-AA29CF5BFC4C}" srcOrd="4" destOrd="0" presId="urn:microsoft.com/office/officeart/2005/8/layout/list1"/>
    <dgm:cxn modelId="{01EC32BA-501A-4587-B616-C12C703F05E5}" type="presParOf" srcId="{BE667963-5761-4F70-A9E8-AA29CF5BFC4C}" destId="{A4CCD1E4-2414-45F6-80A4-89C98459BBFF}" srcOrd="0" destOrd="0" presId="urn:microsoft.com/office/officeart/2005/8/layout/list1"/>
    <dgm:cxn modelId="{B1F44781-1242-41E6-848C-D30A08A22B6C}" type="presParOf" srcId="{BE667963-5761-4F70-A9E8-AA29CF5BFC4C}" destId="{1A9715AD-D4C9-49A2-B542-45076AB957D5}" srcOrd="1" destOrd="0" presId="urn:microsoft.com/office/officeart/2005/8/layout/list1"/>
    <dgm:cxn modelId="{4B69649C-E676-48E9-9557-A8DB14B7E256}" type="presParOf" srcId="{E3DE0489-CBEA-437D-B024-B25CF3F1F381}" destId="{337D3313-7E91-4502-97DC-C9C564E124F8}" srcOrd="5" destOrd="0" presId="urn:microsoft.com/office/officeart/2005/8/layout/list1"/>
    <dgm:cxn modelId="{D2D678CB-6817-4BBC-9C7B-7B60BFF2E979}" type="presParOf" srcId="{E3DE0489-CBEA-437D-B024-B25CF3F1F381}" destId="{E104E50F-C5AD-4EDF-A275-4694605E85D6}" srcOrd="6" destOrd="0" presId="urn:microsoft.com/office/officeart/2005/8/layout/list1"/>
    <dgm:cxn modelId="{39D6FCEF-2762-4248-80D7-79E93B5F08DC}" type="presParOf" srcId="{E3DE0489-CBEA-437D-B024-B25CF3F1F381}" destId="{047DBBE9-54DF-49AB-A36E-A6A6E2A1E23B}" srcOrd="7" destOrd="0" presId="urn:microsoft.com/office/officeart/2005/8/layout/list1"/>
    <dgm:cxn modelId="{F7B3421B-83FF-4B2E-9830-92A94F9C3681}" type="presParOf" srcId="{E3DE0489-CBEA-437D-B024-B25CF3F1F381}" destId="{C9A469D2-A166-41D7-8E7D-CE3007D3B6AB}" srcOrd="8" destOrd="0" presId="urn:microsoft.com/office/officeart/2005/8/layout/list1"/>
    <dgm:cxn modelId="{2F1B176F-3429-46DF-A95D-7FFC912C2026}" type="presParOf" srcId="{C9A469D2-A166-41D7-8E7D-CE3007D3B6AB}" destId="{56FC4360-F470-42F9-863B-F53A556AAF55}" srcOrd="0" destOrd="0" presId="urn:microsoft.com/office/officeart/2005/8/layout/list1"/>
    <dgm:cxn modelId="{4BDE753E-13F6-4542-B0C1-894ABD3991A4}" type="presParOf" srcId="{C9A469D2-A166-41D7-8E7D-CE3007D3B6AB}" destId="{C2842275-9A2A-45EE-B617-4AF4997DE0EE}" srcOrd="1" destOrd="0" presId="urn:microsoft.com/office/officeart/2005/8/layout/list1"/>
    <dgm:cxn modelId="{61A19467-BF4B-488A-9262-324783765727}" type="presParOf" srcId="{E3DE0489-CBEA-437D-B024-B25CF3F1F381}" destId="{7E4E22AF-611F-4F41-A6A4-6D6EE0ED2AF4}" srcOrd="9" destOrd="0" presId="urn:microsoft.com/office/officeart/2005/8/layout/list1"/>
    <dgm:cxn modelId="{AA7A0BA2-ED2E-453E-B36F-4A8AA9EB6C19}" type="presParOf" srcId="{E3DE0489-CBEA-437D-B024-B25CF3F1F381}" destId="{8686EB28-7F9E-4529-9D56-52F807D94B32}" srcOrd="10"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35A781B-45BC-4777-A2CD-1C7E779BDD98}">
      <dsp:nvSpPr>
        <dsp:cNvPr id="0" name=""/>
        <dsp:cNvSpPr/>
      </dsp:nvSpPr>
      <dsp:spPr>
        <a:xfrm>
          <a:off x="0" y="441787"/>
          <a:ext cx="6269037" cy="1956150"/>
        </a:xfrm>
        <a:prstGeom prst="rect">
          <a:avLst/>
        </a:prstGeom>
        <a:solidFill>
          <a:schemeClr val="lt1">
            <a:alpha val="90000"/>
            <a:hueOff val="0"/>
            <a:satOff val="0"/>
            <a:lumOff val="0"/>
            <a:alphaOff val="0"/>
          </a:schemeClr>
        </a:solidFill>
        <a:ln w="12700" cap="flat" cmpd="sng" algn="ctr">
          <a:solidFill>
            <a:schemeClr val="accen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486547" tIns="479044" rIns="486547" bIns="163576" numCol="1" spcCol="1270" anchor="t" anchorCtr="0">
          <a:noAutofit/>
        </a:bodyPr>
        <a:lstStyle/>
        <a:p>
          <a:pPr marL="228600" lvl="1" indent="-228600" algn="l" defTabSz="1022350">
            <a:lnSpc>
              <a:spcPct val="90000"/>
            </a:lnSpc>
            <a:spcBef>
              <a:spcPct val="0"/>
            </a:spcBef>
            <a:spcAft>
              <a:spcPct val="15000"/>
            </a:spcAft>
            <a:buChar char="••"/>
          </a:pPr>
          <a:r>
            <a:rPr lang="en-US" sz="2300" kern="1200" dirty="0">
              <a:latin typeface="Arial" pitchFamily="34" charset="0"/>
              <a:cs typeface="Arial" pitchFamily="34" charset="0"/>
            </a:rPr>
            <a:t>11.8 </a:t>
          </a:r>
          <a:r>
            <a:rPr lang="en-US" sz="2300" kern="1200" dirty="0" err="1" smtClean="0">
              <a:latin typeface="Arial" pitchFamily="34" charset="0"/>
              <a:cs typeface="Arial" pitchFamily="34" charset="0"/>
            </a:rPr>
            <a:t>triệu</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khoảng</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dao</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động</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tư</a:t>
          </a:r>
          <a:r>
            <a:rPr lang="en-US" sz="2300" kern="1200" dirty="0" smtClean="0">
              <a:latin typeface="Arial" pitchFamily="34" charset="0"/>
              <a:cs typeface="Arial" pitchFamily="34" charset="0"/>
            </a:rPr>
            <a:t>̀ 8.6 </a:t>
          </a:r>
          <a:r>
            <a:rPr lang="en-US" sz="2300" kern="1200" dirty="0" err="1" smtClean="0">
              <a:latin typeface="Arial" pitchFamily="34" charset="0"/>
              <a:cs typeface="Arial" pitchFamily="34" charset="0"/>
            </a:rPr>
            <a:t>đến</a:t>
          </a:r>
          <a:r>
            <a:rPr lang="en-US" sz="2300" kern="1200" dirty="0" smtClean="0">
              <a:latin typeface="Arial" pitchFamily="34" charset="0"/>
              <a:cs typeface="Arial" pitchFamily="34" charset="0"/>
            </a:rPr>
            <a:t> </a:t>
          </a:r>
          <a:r>
            <a:rPr lang="en-US" sz="2300" kern="1200" dirty="0">
              <a:latin typeface="Arial" pitchFamily="34" charset="0"/>
              <a:cs typeface="Arial" pitchFamily="34" charset="0"/>
            </a:rPr>
            <a:t>17.4 </a:t>
          </a:r>
          <a:r>
            <a:rPr lang="en-US" sz="2300" kern="1200" dirty="0" err="1" smtClean="0">
              <a:latin typeface="Arial" pitchFamily="34" charset="0"/>
              <a:cs typeface="Arial" pitchFamily="34" charset="0"/>
            </a:rPr>
            <a:t>triệu</a:t>
          </a:r>
          <a:r>
            <a:rPr lang="en-US" sz="2300" kern="1200" dirty="0" smtClean="0">
              <a:latin typeface="Arial" pitchFamily="34" charset="0"/>
              <a:cs typeface="Arial" pitchFamily="34" charset="0"/>
            </a:rPr>
            <a:t>)</a:t>
          </a:r>
          <a:endParaRPr lang="en-GB" sz="2300" kern="1200" dirty="0">
            <a:latin typeface="Arial" pitchFamily="34" charset="0"/>
            <a:cs typeface="Arial" pitchFamily="34" charset="0"/>
          </a:endParaRPr>
        </a:p>
        <a:p>
          <a:pPr marL="228600" lvl="1" indent="-228600" algn="l" defTabSz="1022350">
            <a:lnSpc>
              <a:spcPct val="90000"/>
            </a:lnSpc>
            <a:spcBef>
              <a:spcPct val="0"/>
            </a:spcBef>
            <a:spcAft>
              <a:spcPct val="15000"/>
            </a:spcAft>
            <a:buChar char="••"/>
          </a:pPr>
          <a:r>
            <a:rPr lang="en-US" sz="2300" kern="1200" dirty="0" err="1" smtClean="0">
              <a:latin typeface="Arial" pitchFamily="34" charset="0"/>
              <a:cs typeface="Arial" pitchFamily="34" charset="0"/>
            </a:rPr>
            <a:t>Tuổi</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tư</a:t>
          </a:r>
          <a:r>
            <a:rPr lang="en-US" sz="2300" kern="1200" dirty="0" smtClean="0">
              <a:latin typeface="Arial" pitchFamily="34" charset="0"/>
              <a:cs typeface="Arial" pitchFamily="34" charset="0"/>
            </a:rPr>
            <a:t>̀ 15 </a:t>
          </a:r>
          <a:r>
            <a:rPr lang="en-US" sz="2300" kern="1200" dirty="0" err="1" smtClean="0">
              <a:latin typeface="Arial" pitchFamily="34" charset="0"/>
              <a:cs typeface="Arial" pitchFamily="34" charset="0"/>
            </a:rPr>
            <a:t>đến</a:t>
          </a:r>
          <a:r>
            <a:rPr lang="en-US" sz="2300" kern="1200" dirty="0" smtClean="0">
              <a:latin typeface="Arial" pitchFamily="34" charset="0"/>
              <a:cs typeface="Arial" pitchFamily="34" charset="0"/>
            </a:rPr>
            <a:t> 64 </a:t>
          </a:r>
          <a:r>
            <a:rPr lang="en-US" sz="2300" kern="1200" dirty="0" err="1" smtClean="0">
              <a:latin typeface="Arial" pitchFamily="34" charset="0"/>
              <a:cs typeface="Arial" pitchFamily="34" charset="0"/>
            </a:rPr>
            <a:t>tuổi</a:t>
          </a:r>
          <a:r>
            <a:rPr lang="en-US" sz="2300" kern="1200" dirty="0" smtClean="0">
              <a:latin typeface="Arial" pitchFamily="34" charset="0"/>
              <a:cs typeface="Arial" pitchFamily="34" charset="0"/>
            </a:rPr>
            <a:t> </a:t>
          </a:r>
          <a:endParaRPr lang="en-GB" sz="2300" kern="1200" dirty="0">
            <a:latin typeface="Arial" pitchFamily="34" charset="0"/>
            <a:cs typeface="Arial" pitchFamily="34" charset="0"/>
          </a:endParaRPr>
        </a:p>
        <a:p>
          <a:pPr marL="228600" lvl="1" indent="-228600" algn="l" defTabSz="1022350">
            <a:lnSpc>
              <a:spcPct val="90000"/>
            </a:lnSpc>
            <a:spcBef>
              <a:spcPct val="0"/>
            </a:spcBef>
            <a:spcAft>
              <a:spcPct val="15000"/>
            </a:spcAft>
            <a:buChar char="••"/>
          </a:pPr>
          <a:r>
            <a:rPr lang="en-US" sz="2300" kern="1200" dirty="0" err="1" smtClean="0">
              <a:latin typeface="Arial" pitchFamily="34" charset="0"/>
              <a:cs typeface="Arial" pitchFamily="34" charset="0"/>
            </a:rPr>
            <a:t>Dựa</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trên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các</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báo</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cáo</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tư</a:t>
          </a:r>
          <a:r>
            <a:rPr lang="en-US" sz="2300" kern="1200" dirty="0" smtClean="0">
              <a:latin typeface="Arial" pitchFamily="34" charset="0"/>
              <a:cs typeface="Arial" pitchFamily="34" charset="0"/>
            </a:rPr>
            <a:t>̀ 107 </a:t>
          </a:r>
          <a:r>
            <a:rPr lang="en-US" sz="2300" kern="1200" dirty="0" err="1" smtClean="0">
              <a:latin typeface="Arial" pitchFamily="34" charset="0"/>
              <a:cs typeface="Arial" pitchFamily="34" charset="0"/>
            </a:rPr>
            <a:t>quốc</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gia</a:t>
          </a:r>
          <a:endParaRPr lang="en-GB" sz="2300" kern="1200" dirty="0">
            <a:latin typeface="Arial" pitchFamily="34" charset="0"/>
            <a:cs typeface="Arial" pitchFamily="34" charset="0"/>
          </a:endParaRPr>
        </a:p>
      </dsp:txBody>
      <dsp:txXfrm>
        <a:off x="0" y="441787"/>
        <a:ext cx="6269037" cy="1956150"/>
      </dsp:txXfrm>
    </dsp:sp>
    <dsp:sp modelId="{29E8CE73-F988-42F1-A16B-2D7DCD2F8CE5}">
      <dsp:nvSpPr>
        <dsp:cNvPr id="0" name=""/>
        <dsp:cNvSpPr/>
      </dsp:nvSpPr>
      <dsp:spPr>
        <a:xfrm>
          <a:off x="313451" y="102307"/>
          <a:ext cx="4388325" cy="678960"/>
        </a:xfrm>
        <a:prstGeom prst="roundRect">
          <a:avLst/>
        </a:prstGeom>
        <a:solidFill>
          <a:schemeClr val="accent2">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65868" tIns="0" rIns="165868" bIns="0" numCol="1" spcCol="1270" anchor="ctr" anchorCtr="0">
          <a:noAutofit/>
        </a:bodyPr>
        <a:lstStyle/>
        <a:p>
          <a:pPr lvl="0" algn="l" defTabSz="1022350">
            <a:lnSpc>
              <a:spcPct val="90000"/>
            </a:lnSpc>
            <a:spcBef>
              <a:spcPct val="0"/>
            </a:spcBef>
            <a:spcAft>
              <a:spcPct val="35000"/>
            </a:spcAft>
          </a:pPr>
          <a:r>
            <a:rPr lang="vi-VN" sz="2300" kern="1200" dirty="0" smtClean="0">
              <a:latin typeface="Arial" pitchFamily="34" charset="0"/>
              <a:cs typeface="Arial" pitchFamily="34" charset="0"/>
            </a:rPr>
            <a:t>Ư</a:t>
          </a:r>
          <a:r>
            <a:rPr lang="en-US" sz="2300" kern="1200" dirty="0" err="1" smtClean="0">
              <a:latin typeface="Arial" pitchFamily="34" charset="0"/>
              <a:cs typeface="Arial" pitchFamily="34" charset="0"/>
            </a:rPr>
            <a:t>ớc</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đoán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kích</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cơ</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dân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sô</a:t>
          </a:r>
          <a:r>
            <a:rPr lang="en-US" sz="2300" kern="1200" dirty="0" smtClean="0">
              <a:latin typeface="Arial" pitchFamily="34" charset="0"/>
              <a:cs typeface="Arial" pitchFamily="34" charset="0"/>
            </a:rPr>
            <a:t>́</a:t>
          </a:r>
          <a:endParaRPr lang="en-GB" sz="2300" kern="1200" dirty="0">
            <a:latin typeface="Arial" pitchFamily="34" charset="0"/>
            <a:cs typeface="Arial" pitchFamily="34" charset="0"/>
          </a:endParaRPr>
        </a:p>
      </dsp:txBody>
      <dsp:txXfrm>
        <a:off x="346595" y="135451"/>
        <a:ext cx="4322037" cy="612672"/>
      </dsp:txXfrm>
    </dsp:sp>
    <dsp:sp modelId="{14AAF7CF-9804-42ED-9FFB-EE3E0751F8C6}">
      <dsp:nvSpPr>
        <dsp:cNvPr id="0" name=""/>
        <dsp:cNvSpPr/>
      </dsp:nvSpPr>
      <dsp:spPr>
        <a:xfrm>
          <a:off x="0" y="2861617"/>
          <a:ext cx="6269037" cy="2608200"/>
        </a:xfrm>
        <a:prstGeom prst="rect">
          <a:avLst/>
        </a:prstGeom>
        <a:solidFill>
          <a:schemeClr val="lt1">
            <a:alpha val="90000"/>
            <a:hueOff val="0"/>
            <a:satOff val="0"/>
            <a:lumOff val="0"/>
            <a:alphaOff val="0"/>
          </a:schemeClr>
        </a:solidFill>
        <a:ln w="12700" cap="flat" cmpd="sng" algn="ctr">
          <a:solidFill>
            <a:schemeClr val="accent2">
              <a:hueOff val="-1455363"/>
              <a:satOff val="-83928"/>
              <a:lumOff val="8628"/>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486547" tIns="479044" rIns="486547" bIns="163576" numCol="1" spcCol="1270" anchor="t" anchorCtr="0">
          <a:noAutofit/>
        </a:bodyPr>
        <a:lstStyle/>
        <a:p>
          <a:pPr marL="228600" lvl="1" indent="-228600" algn="l" defTabSz="1022350">
            <a:lnSpc>
              <a:spcPct val="90000"/>
            </a:lnSpc>
            <a:spcBef>
              <a:spcPct val="0"/>
            </a:spcBef>
            <a:spcAft>
              <a:spcPct val="15000"/>
            </a:spcAft>
            <a:buChar char="••"/>
          </a:pPr>
          <a:r>
            <a:rPr lang="en-US" sz="2300" kern="1200" dirty="0">
              <a:latin typeface="Arial" pitchFamily="34" charset="0"/>
              <a:cs typeface="Arial" pitchFamily="34" charset="0"/>
            </a:rPr>
            <a:t>114,000 (2011) </a:t>
          </a:r>
          <a:r>
            <a:rPr lang="en-US" sz="2300" kern="1200" dirty="0">
              <a:solidFill>
                <a:srgbClr val="FF0000"/>
              </a:solidFill>
              <a:latin typeface="Arial" pitchFamily="34" charset="0"/>
              <a:cs typeface="Arial" pitchFamily="34" charset="0"/>
              <a:sym typeface="Wingdings" panose="05000000000000000000" pitchFamily="2" charset="2"/>
            </a:rPr>
            <a:t></a:t>
          </a:r>
          <a:r>
            <a:rPr lang="en-US" sz="2300" kern="1200" dirty="0">
              <a:latin typeface="Arial" pitchFamily="34" charset="0"/>
              <a:cs typeface="Arial" pitchFamily="34" charset="0"/>
            </a:rPr>
            <a:t> </a:t>
          </a:r>
          <a:r>
            <a:rPr lang="en-US" sz="2300" b="1" kern="1200" dirty="0">
              <a:latin typeface="Arial" pitchFamily="34" charset="0"/>
              <a:cs typeface="Arial" pitchFamily="34" charset="0"/>
            </a:rPr>
            <a:t>152,000 </a:t>
          </a:r>
          <a:r>
            <a:rPr lang="en-US" sz="2300" kern="1200" dirty="0">
              <a:latin typeface="Arial" pitchFamily="34" charset="0"/>
              <a:cs typeface="Arial" pitchFamily="34" charset="0"/>
            </a:rPr>
            <a:t>(2015) </a:t>
          </a:r>
          <a:endParaRPr lang="en-GB" sz="2300" kern="1200" dirty="0">
            <a:latin typeface="Arial" pitchFamily="34" charset="0"/>
            <a:cs typeface="Arial" pitchFamily="34" charset="0"/>
          </a:endParaRPr>
        </a:p>
        <a:p>
          <a:pPr marL="228600" lvl="1" indent="-228600" algn="l" defTabSz="1022350">
            <a:lnSpc>
              <a:spcPct val="90000"/>
            </a:lnSpc>
            <a:spcBef>
              <a:spcPct val="0"/>
            </a:spcBef>
            <a:spcAft>
              <a:spcPct val="15000"/>
            </a:spcAft>
            <a:buChar char="••"/>
          </a:pPr>
          <a:r>
            <a:rPr lang="en-US" sz="2300" kern="1200" dirty="0" smtClean="0">
              <a:latin typeface="Arial" pitchFamily="34" charset="0"/>
              <a:cs typeface="Arial" pitchFamily="34" charset="0"/>
            </a:rPr>
            <a:t>Tỉ </a:t>
          </a:r>
          <a:r>
            <a:rPr lang="en-US" sz="2300" kern="1200" dirty="0" err="1" smtClean="0">
              <a:latin typeface="Arial" pitchFamily="34" charset="0"/>
              <a:cs typeface="Arial" pitchFamily="34" charset="0"/>
            </a:rPr>
            <a:t>lê</a:t>
          </a:r>
          <a:r>
            <a:rPr lang="en-US" sz="2300" kern="1200" dirty="0" smtClean="0">
              <a:latin typeface="Arial" pitchFamily="34" charset="0"/>
              <a:cs typeface="Arial" pitchFamily="34" charset="0"/>
            </a:rPr>
            <a:t>̣ </a:t>
          </a:r>
          <a:r>
            <a:rPr lang="en-US" sz="2300" b="1" kern="1200" dirty="0">
              <a:latin typeface="Arial" pitchFamily="34" charset="0"/>
              <a:cs typeface="Arial" pitchFamily="34" charset="0"/>
            </a:rPr>
            <a:t>13.1%</a:t>
          </a:r>
          <a:r>
            <a:rPr lang="en-US" sz="2300" kern="1200" dirty="0">
              <a:latin typeface="Arial" pitchFamily="34" charset="0"/>
              <a:cs typeface="Arial" pitchFamily="34" charset="0"/>
            </a:rPr>
            <a:t> </a:t>
          </a:r>
          <a:endParaRPr lang="en-GB" sz="2300" kern="1200" dirty="0">
            <a:latin typeface="Arial" pitchFamily="34" charset="0"/>
            <a:cs typeface="Arial" pitchFamily="34" charset="0"/>
          </a:endParaRPr>
        </a:p>
        <a:p>
          <a:pPr marL="228600" lvl="1" indent="-228600" algn="l" defTabSz="1022350">
            <a:lnSpc>
              <a:spcPct val="90000"/>
            </a:lnSpc>
            <a:spcBef>
              <a:spcPct val="0"/>
            </a:spcBef>
            <a:spcAft>
              <a:spcPct val="15000"/>
            </a:spcAft>
            <a:buChar char="••"/>
          </a:pPr>
          <a:r>
            <a:rPr lang="en-US" sz="2300" kern="1200" dirty="0">
              <a:latin typeface="Arial" pitchFamily="34" charset="0"/>
              <a:cs typeface="Arial" pitchFamily="34" charset="0"/>
            </a:rPr>
            <a:t>1 </a:t>
          </a:r>
          <a:r>
            <a:rPr lang="en-US" sz="2300" kern="1200" dirty="0" err="1" smtClean="0">
              <a:latin typeface="Arial" pitchFamily="34" charset="0"/>
              <a:cs typeface="Arial" pitchFamily="34" charset="0"/>
            </a:rPr>
            <a:t>trong</a:t>
          </a:r>
          <a:r>
            <a:rPr lang="en-US" sz="2300" kern="1200" dirty="0" smtClean="0">
              <a:latin typeface="Arial" pitchFamily="34" charset="0"/>
              <a:cs typeface="Arial" pitchFamily="34" charset="0"/>
            </a:rPr>
            <a:t> </a:t>
          </a:r>
          <a:r>
            <a:rPr lang="en-US" sz="2300" kern="1200" dirty="0">
              <a:latin typeface="Arial" pitchFamily="34" charset="0"/>
              <a:cs typeface="Arial" pitchFamily="34" charset="0"/>
            </a:rPr>
            <a:t>8 PWID = 1.55 </a:t>
          </a:r>
          <a:r>
            <a:rPr lang="en-US" sz="2300" kern="1200" dirty="0" err="1" smtClean="0">
              <a:latin typeface="Arial" pitchFamily="34" charset="0"/>
              <a:cs typeface="Arial" pitchFamily="34" charset="0"/>
            </a:rPr>
            <a:t>triệu</a:t>
          </a:r>
          <a:r>
            <a:rPr lang="en-US" sz="2300" kern="1200" dirty="0" smtClean="0">
              <a:latin typeface="Arial" pitchFamily="34" charset="0"/>
              <a:cs typeface="Arial" pitchFamily="34" charset="0"/>
            </a:rPr>
            <a:t> </a:t>
          </a:r>
          <a:r>
            <a:rPr lang="en-US" sz="2300" kern="1200" dirty="0">
              <a:latin typeface="Arial" pitchFamily="34" charset="0"/>
              <a:cs typeface="Arial" pitchFamily="34" charset="0"/>
            </a:rPr>
            <a:t>PWID </a:t>
          </a:r>
          <a:r>
            <a:rPr lang="en-US" sz="2300" kern="1200" dirty="0" err="1" smtClean="0">
              <a:latin typeface="Arial" pitchFamily="34" charset="0"/>
              <a:cs typeface="Arial" pitchFamily="34" charset="0"/>
            </a:rPr>
            <a:t>nhiễm</a:t>
          </a:r>
          <a:r>
            <a:rPr lang="en-US" sz="2300" kern="1200" dirty="0" smtClean="0">
              <a:latin typeface="Arial" pitchFamily="34" charset="0"/>
              <a:cs typeface="Arial" pitchFamily="34" charset="0"/>
            </a:rPr>
            <a:t> </a:t>
          </a:r>
          <a:r>
            <a:rPr lang="en-US" sz="2300" kern="1200" dirty="0">
              <a:latin typeface="Arial" pitchFamily="34" charset="0"/>
              <a:cs typeface="Arial" pitchFamily="34" charset="0"/>
            </a:rPr>
            <a:t>HIV </a:t>
          </a:r>
          <a:r>
            <a:rPr lang="en-US" sz="2300" kern="1200" dirty="0" err="1" smtClean="0">
              <a:latin typeface="Arial" pitchFamily="34" charset="0"/>
              <a:cs typeface="Arial" pitchFamily="34" charset="0"/>
            </a:rPr>
            <a:t>trên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toàn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thê</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giới</a:t>
          </a:r>
          <a:r>
            <a:rPr lang="en-US" sz="2300" kern="1200" dirty="0" smtClean="0">
              <a:latin typeface="Arial" pitchFamily="34" charset="0"/>
              <a:cs typeface="Arial" pitchFamily="34" charset="0"/>
            </a:rPr>
            <a:t>. </a:t>
          </a:r>
          <a:endParaRPr lang="en-GB" sz="2300" kern="1200" dirty="0">
            <a:latin typeface="Arial" pitchFamily="34" charset="0"/>
            <a:cs typeface="Arial" pitchFamily="34" charset="0"/>
          </a:endParaRPr>
        </a:p>
        <a:p>
          <a:pPr marL="228600" lvl="1" indent="-228600" algn="l" defTabSz="1022350">
            <a:lnSpc>
              <a:spcPct val="90000"/>
            </a:lnSpc>
            <a:spcBef>
              <a:spcPct val="0"/>
            </a:spcBef>
            <a:spcAft>
              <a:spcPct val="15000"/>
            </a:spcAft>
            <a:buChar char="••"/>
          </a:pPr>
          <a:r>
            <a:rPr lang="en-US" sz="2300" kern="1200" dirty="0" err="1" smtClean="0">
              <a:latin typeface="Arial" pitchFamily="34" charset="0"/>
              <a:cs typeface="Arial" pitchFamily="34" charset="0"/>
            </a:rPr>
            <a:t>Dựa</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trên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các</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báo</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cáo</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của</a:t>
          </a:r>
          <a:r>
            <a:rPr lang="en-US" sz="2300" kern="1200" dirty="0" smtClean="0">
              <a:latin typeface="Arial" pitchFamily="34" charset="0"/>
              <a:cs typeface="Arial" pitchFamily="34" charset="0"/>
            </a:rPr>
            <a:t> 118 </a:t>
          </a:r>
          <a:r>
            <a:rPr lang="en-US" sz="2300" kern="1200" dirty="0" err="1" smtClean="0">
              <a:latin typeface="Arial" pitchFamily="34" charset="0"/>
              <a:cs typeface="Arial" pitchFamily="34" charset="0"/>
            </a:rPr>
            <a:t>quốc</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gia</a:t>
          </a:r>
          <a:r>
            <a:rPr lang="en-US" sz="2300" kern="1200" dirty="0" smtClean="0">
              <a:latin typeface="Arial" pitchFamily="34" charset="0"/>
              <a:cs typeface="Arial" pitchFamily="34" charset="0"/>
            </a:rPr>
            <a:t> </a:t>
          </a:r>
          <a:endParaRPr lang="en-GB" sz="2300" kern="1200" dirty="0">
            <a:latin typeface="Arial" pitchFamily="34" charset="0"/>
            <a:cs typeface="Arial" pitchFamily="34" charset="0"/>
          </a:endParaRPr>
        </a:p>
      </dsp:txBody>
      <dsp:txXfrm>
        <a:off x="0" y="2861617"/>
        <a:ext cx="6269037" cy="2608200"/>
      </dsp:txXfrm>
    </dsp:sp>
    <dsp:sp modelId="{3EABA49B-9412-4753-90F1-C44F5B6D5B41}">
      <dsp:nvSpPr>
        <dsp:cNvPr id="0" name=""/>
        <dsp:cNvSpPr/>
      </dsp:nvSpPr>
      <dsp:spPr>
        <a:xfrm>
          <a:off x="313451" y="2522137"/>
          <a:ext cx="4388325" cy="678960"/>
        </a:xfrm>
        <a:prstGeom prst="roundRect">
          <a:avLst/>
        </a:prstGeom>
        <a:solidFill>
          <a:schemeClr val="accent2">
            <a:hueOff val="-1455363"/>
            <a:satOff val="-83928"/>
            <a:lumOff val="8628"/>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65868" tIns="0" rIns="165868" bIns="0" numCol="1" spcCol="1270" anchor="ctr" anchorCtr="0">
          <a:noAutofit/>
        </a:bodyPr>
        <a:lstStyle/>
        <a:p>
          <a:pPr lvl="0" algn="l" defTabSz="1022350">
            <a:lnSpc>
              <a:spcPct val="90000"/>
            </a:lnSpc>
            <a:spcBef>
              <a:spcPct val="0"/>
            </a:spcBef>
            <a:spcAft>
              <a:spcPct val="35000"/>
            </a:spcAft>
          </a:pPr>
          <a:r>
            <a:rPr lang="vi-VN" sz="2300" kern="1200" dirty="0" smtClean="0">
              <a:latin typeface="Arial" pitchFamily="34" charset="0"/>
              <a:cs typeface="Arial" pitchFamily="34" charset="0"/>
            </a:rPr>
            <a:t>Ư</a:t>
          </a:r>
          <a:r>
            <a:rPr lang="en-US" sz="2300" kern="1200" dirty="0" err="1" smtClean="0">
              <a:latin typeface="Arial" pitchFamily="34" charset="0"/>
              <a:cs typeface="Arial" pitchFamily="34" charset="0"/>
            </a:rPr>
            <a:t>ớc</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đoán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sô</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mắc</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mới</a:t>
          </a:r>
          <a:endParaRPr lang="en-GB" sz="2300" kern="1200" dirty="0">
            <a:latin typeface="Arial" pitchFamily="34" charset="0"/>
            <a:cs typeface="Arial" pitchFamily="34" charset="0"/>
          </a:endParaRPr>
        </a:p>
      </dsp:txBody>
      <dsp:txXfrm>
        <a:off x="346595" y="2555281"/>
        <a:ext cx="4322037" cy="61267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84EE526-252F-4648-9B39-E9A23128BC9B}">
      <dsp:nvSpPr>
        <dsp:cNvPr id="0" name=""/>
        <dsp:cNvSpPr/>
      </dsp:nvSpPr>
      <dsp:spPr>
        <a:xfrm>
          <a:off x="0" y="680"/>
          <a:ext cx="6269038" cy="0"/>
        </a:xfrm>
        <a:prstGeom prst="line">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3847FC19-CFBC-4D83-935E-BD71482F575C}">
      <dsp:nvSpPr>
        <dsp:cNvPr id="0" name=""/>
        <dsp:cNvSpPr/>
      </dsp:nvSpPr>
      <dsp:spPr>
        <a:xfrm>
          <a:off x="0" y="680"/>
          <a:ext cx="6269038" cy="111415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87630" tIns="87630" rIns="87630" bIns="87630" numCol="1" spcCol="1270" anchor="t" anchorCtr="0">
          <a:noAutofit/>
        </a:bodyPr>
        <a:lstStyle/>
        <a:p>
          <a:pPr lvl="0" algn="l" defTabSz="1022350">
            <a:lnSpc>
              <a:spcPct val="90000"/>
            </a:lnSpc>
            <a:spcBef>
              <a:spcPct val="0"/>
            </a:spcBef>
            <a:spcAft>
              <a:spcPct val="35000"/>
            </a:spcAft>
          </a:pPr>
          <a:r>
            <a:rPr lang="en-GB" sz="2300" kern="1200" dirty="0" err="1" smtClean="0">
              <a:latin typeface="Arial" pitchFamily="34" charset="0"/>
              <a:cs typeface="Arial" pitchFamily="34" charset="0"/>
            </a:rPr>
            <a:t>Dư</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liệu</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thu</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được</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tư</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phân</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tích</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gộp</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được</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tiến</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hành</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năm</a:t>
          </a:r>
          <a:r>
            <a:rPr lang="en-GB" sz="2300" kern="1200" dirty="0" smtClean="0">
              <a:latin typeface="Arial" pitchFamily="34" charset="0"/>
              <a:cs typeface="Arial" pitchFamily="34" charset="0"/>
            </a:rPr>
            <a:t> 2012 </a:t>
          </a:r>
          <a:endParaRPr lang="en-US" sz="2300" kern="1200" dirty="0">
            <a:latin typeface="Arial" pitchFamily="34" charset="0"/>
            <a:cs typeface="Arial" pitchFamily="34" charset="0"/>
          </a:endParaRPr>
        </a:p>
      </dsp:txBody>
      <dsp:txXfrm>
        <a:off x="0" y="680"/>
        <a:ext cx="6269038" cy="1114152"/>
      </dsp:txXfrm>
    </dsp:sp>
    <dsp:sp modelId="{AE72B543-B17D-4194-BC78-AD31BD41AE93}">
      <dsp:nvSpPr>
        <dsp:cNvPr id="0" name=""/>
        <dsp:cNvSpPr/>
      </dsp:nvSpPr>
      <dsp:spPr>
        <a:xfrm>
          <a:off x="0" y="1114833"/>
          <a:ext cx="6269038" cy="0"/>
        </a:xfrm>
        <a:prstGeom prst="line">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6C6637D6-CD4D-481E-84C2-EBEDF5319CED}">
      <dsp:nvSpPr>
        <dsp:cNvPr id="0" name=""/>
        <dsp:cNvSpPr/>
      </dsp:nvSpPr>
      <dsp:spPr>
        <a:xfrm>
          <a:off x="0" y="1114833"/>
          <a:ext cx="6269038" cy="111415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87630" tIns="87630" rIns="87630" bIns="87630" numCol="1" spcCol="1270" anchor="t" anchorCtr="0">
          <a:noAutofit/>
        </a:bodyPr>
        <a:lstStyle/>
        <a:p>
          <a:pPr lvl="0" algn="l" defTabSz="1022350">
            <a:lnSpc>
              <a:spcPct val="90000"/>
            </a:lnSpc>
            <a:spcBef>
              <a:spcPct val="0"/>
            </a:spcBef>
            <a:spcAft>
              <a:spcPct val="35000"/>
            </a:spcAft>
          </a:pPr>
          <a:r>
            <a:rPr lang="en-GB" sz="2300" kern="1200" dirty="0" err="1" smtClean="0">
              <a:latin typeface="Arial" pitchFamily="34" charset="0"/>
              <a:cs typeface="Arial" pitchFamily="34" charset="0"/>
            </a:rPr>
            <a:t>Tổng</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sô</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các</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nghiên</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cứu</a:t>
          </a:r>
          <a:r>
            <a:rPr lang="en-GB" sz="2300" kern="1200" dirty="0" smtClean="0">
              <a:latin typeface="Arial" pitchFamily="34" charset="0"/>
              <a:cs typeface="Arial" pitchFamily="34" charset="0"/>
            </a:rPr>
            <a:t> (</a:t>
          </a:r>
          <a:r>
            <a:rPr lang="en-GB" sz="2300" kern="1200" dirty="0">
              <a:latin typeface="Arial" pitchFamily="34" charset="0"/>
              <a:cs typeface="Arial" pitchFamily="34" charset="0"/>
            </a:rPr>
            <a:t>n=135) </a:t>
          </a:r>
          <a:r>
            <a:rPr lang="en-GB" sz="2300" kern="1200" dirty="0" err="1" smtClean="0">
              <a:latin typeface="Arial" pitchFamily="34" charset="0"/>
              <a:cs typeface="Arial" pitchFamily="34" charset="0"/>
            </a:rPr>
            <a:t>đa</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được</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tiến</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hành</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trong</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khoảng</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thời</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gian</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tư</a:t>
          </a:r>
          <a:r>
            <a:rPr lang="en-GB" sz="2300" kern="1200" dirty="0" smtClean="0">
              <a:latin typeface="Arial" pitchFamily="34" charset="0"/>
              <a:cs typeface="Arial" pitchFamily="34" charset="0"/>
            </a:rPr>
            <a:t>̀ 1982 </a:t>
          </a:r>
          <a:r>
            <a:rPr lang="en-GB" sz="2300" kern="1200" dirty="0" err="1" smtClean="0">
              <a:latin typeface="Arial" pitchFamily="34" charset="0"/>
              <a:cs typeface="Arial" pitchFamily="34" charset="0"/>
            </a:rPr>
            <a:t>đến</a:t>
          </a:r>
          <a:r>
            <a:rPr lang="en-GB" sz="2300" kern="1200" dirty="0" smtClean="0">
              <a:latin typeface="Arial" pitchFamily="34" charset="0"/>
              <a:cs typeface="Arial" pitchFamily="34" charset="0"/>
            </a:rPr>
            <a:t> 2009</a:t>
          </a:r>
          <a:endParaRPr lang="en-US" sz="2300" kern="1200" dirty="0">
            <a:latin typeface="Arial" pitchFamily="34" charset="0"/>
            <a:cs typeface="Arial" pitchFamily="34" charset="0"/>
          </a:endParaRPr>
        </a:p>
      </dsp:txBody>
      <dsp:txXfrm>
        <a:off x="0" y="1114833"/>
        <a:ext cx="6269038" cy="1114152"/>
      </dsp:txXfrm>
    </dsp:sp>
    <dsp:sp modelId="{6E7C104E-2D96-4F48-9C37-E79F8B8BC534}">
      <dsp:nvSpPr>
        <dsp:cNvPr id="0" name=""/>
        <dsp:cNvSpPr/>
      </dsp:nvSpPr>
      <dsp:spPr>
        <a:xfrm>
          <a:off x="0" y="2228986"/>
          <a:ext cx="6269038" cy="0"/>
        </a:xfrm>
        <a:prstGeom prst="line">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9FAB853E-441A-4DCE-913D-0B83E8523BCB}">
      <dsp:nvSpPr>
        <dsp:cNvPr id="0" name=""/>
        <dsp:cNvSpPr/>
      </dsp:nvSpPr>
      <dsp:spPr>
        <a:xfrm>
          <a:off x="0" y="2228986"/>
          <a:ext cx="6269038" cy="111415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87630" tIns="87630" rIns="87630" bIns="87630" numCol="1" spcCol="1270" anchor="t" anchorCtr="0">
          <a:noAutofit/>
        </a:bodyPr>
        <a:lstStyle/>
        <a:p>
          <a:pPr lvl="0" algn="l" defTabSz="1022350">
            <a:lnSpc>
              <a:spcPct val="90000"/>
            </a:lnSpc>
            <a:spcBef>
              <a:spcPct val="0"/>
            </a:spcBef>
            <a:spcAft>
              <a:spcPct val="35000"/>
            </a:spcAft>
          </a:pPr>
          <a:r>
            <a:rPr lang="en-US" sz="2300" kern="1200" dirty="0" err="1" smtClean="0">
              <a:latin typeface="Arial" pitchFamily="34" charset="0"/>
              <a:cs typeface="Arial" pitchFamily="34" charset="0"/>
            </a:rPr>
            <a:t>Tổng</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sô</a:t>
          </a:r>
          <a:r>
            <a:rPr lang="en-US" sz="2300" kern="1200" dirty="0" smtClean="0">
              <a:latin typeface="Arial" pitchFamily="34" charset="0"/>
              <a:cs typeface="Arial" pitchFamily="34" charset="0"/>
            </a:rPr>
            <a:t>́  </a:t>
          </a:r>
          <a:r>
            <a:rPr lang="en-US" sz="2300" kern="1200" dirty="0">
              <a:latin typeface="Arial" pitchFamily="34" charset="0"/>
              <a:cs typeface="Arial" pitchFamily="34" charset="0"/>
            </a:rPr>
            <a:t>PWID </a:t>
          </a:r>
          <a:r>
            <a:rPr lang="en-US" sz="2300" kern="1200" dirty="0" smtClean="0">
              <a:latin typeface="Arial" pitchFamily="34" charset="0"/>
              <a:cs typeface="Arial" pitchFamily="34" charset="0"/>
            </a:rPr>
            <a:t>(</a:t>
          </a:r>
          <a:r>
            <a:rPr lang="en-US" sz="2300" kern="1200" dirty="0">
              <a:latin typeface="Arial" pitchFamily="34" charset="0"/>
              <a:cs typeface="Arial" pitchFamily="34" charset="0"/>
            </a:rPr>
            <a:t>n= </a:t>
          </a:r>
          <a:r>
            <a:rPr lang="en-GB" sz="2300" kern="1200" dirty="0">
              <a:latin typeface="Arial" pitchFamily="34" charset="0"/>
              <a:cs typeface="Arial" pitchFamily="34" charset="0"/>
            </a:rPr>
            <a:t>125,000) </a:t>
          </a:r>
          <a:r>
            <a:rPr lang="en-GB" sz="2300" kern="1200" dirty="0" err="1" smtClean="0">
              <a:latin typeface="Arial" pitchFamily="34" charset="0"/>
              <a:cs typeface="Arial" pitchFamily="34" charset="0"/>
            </a:rPr>
            <a:t>tư</a:t>
          </a:r>
          <a:r>
            <a:rPr lang="en-GB" sz="2300" kern="1200" dirty="0" smtClean="0">
              <a:latin typeface="Arial" pitchFamily="34" charset="0"/>
              <a:cs typeface="Arial" pitchFamily="34" charset="0"/>
            </a:rPr>
            <a:t>̀ 4 </a:t>
          </a:r>
          <a:r>
            <a:rPr lang="en-GB" sz="2300" kern="1200" dirty="0" err="1" smtClean="0">
              <a:latin typeface="Arial" pitchFamily="34" charset="0"/>
              <a:cs typeface="Arial" pitchFamily="34" charset="0"/>
            </a:rPr>
            <a:t>châu</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lục</a:t>
          </a:r>
          <a:endParaRPr lang="en-US" sz="2300" kern="1200" dirty="0">
            <a:latin typeface="Arial" pitchFamily="34" charset="0"/>
            <a:cs typeface="Arial" pitchFamily="34" charset="0"/>
          </a:endParaRPr>
        </a:p>
      </dsp:txBody>
      <dsp:txXfrm>
        <a:off x="0" y="2228986"/>
        <a:ext cx="6269038" cy="1114152"/>
      </dsp:txXfrm>
    </dsp:sp>
    <dsp:sp modelId="{1311F33D-830F-4948-A07F-F8BAD8F5A9DD}">
      <dsp:nvSpPr>
        <dsp:cNvPr id="0" name=""/>
        <dsp:cNvSpPr/>
      </dsp:nvSpPr>
      <dsp:spPr>
        <a:xfrm>
          <a:off x="0" y="3343138"/>
          <a:ext cx="6269038" cy="0"/>
        </a:xfrm>
        <a:prstGeom prst="line">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09B346DD-A1A1-4DAF-A5FF-4CE0DE2661DC}">
      <dsp:nvSpPr>
        <dsp:cNvPr id="0" name=""/>
        <dsp:cNvSpPr/>
      </dsp:nvSpPr>
      <dsp:spPr>
        <a:xfrm>
          <a:off x="0" y="3343138"/>
          <a:ext cx="6269038" cy="111415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87630" tIns="87630" rIns="87630" bIns="87630" numCol="1" spcCol="1270" anchor="t" anchorCtr="0">
          <a:noAutofit/>
        </a:bodyPr>
        <a:lstStyle/>
        <a:p>
          <a:pPr lvl="0" algn="l" defTabSz="1022350">
            <a:lnSpc>
              <a:spcPct val="90000"/>
            </a:lnSpc>
            <a:spcBef>
              <a:spcPct val="0"/>
            </a:spcBef>
            <a:spcAft>
              <a:spcPct val="35000"/>
            </a:spcAft>
          </a:pPr>
          <a:r>
            <a:rPr lang="en-US" sz="2300" kern="1200" dirty="0" smtClean="0">
              <a:latin typeface="Arial" pitchFamily="34" charset="0"/>
              <a:cs typeface="Arial" pitchFamily="34" charset="0"/>
            </a:rPr>
            <a:t>Tỉ </a:t>
          </a:r>
          <a:r>
            <a:rPr lang="en-US" sz="2300" kern="1200" dirty="0" err="1" smtClean="0">
              <a:latin typeface="Arial" pitchFamily="34" charset="0"/>
              <a:cs typeface="Arial" pitchFamily="34" charset="0"/>
            </a:rPr>
            <a:t>lê</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nghiện</a:t>
          </a:r>
          <a:r>
            <a:rPr lang="en-US" sz="2300" kern="1200" dirty="0" smtClean="0">
              <a:latin typeface="Arial" pitchFamily="34" charset="0"/>
              <a:cs typeface="Arial" pitchFamily="34" charset="0"/>
            </a:rPr>
            <a:t> ma </a:t>
          </a:r>
          <a:r>
            <a:rPr lang="en-US" sz="2300" kern="1200" dirty="0" err="1" smtClean="0">
              <a:latin typeface="Arial" pitchFamily="34" charset="0"/>
              <a:cs typeface="Arial" pitchFamily="34" charset="0"/>
            </a:rPr>
            <a:t>túy</a:t>
          </a:r>
          <a:r>
            <a:rPr lang="en-US" sz="2300" kern="1200" dirty="0" smtClean="0">
              <a:latin typeface="Arial" pitchFamily="34" charset="0"/>
              <a:cs typeface="Arial" pitchFamily="34" charset="0"/>
            </a:rPr>
            <a:t> ở </a:t>
          </a:r>
          <a:r>
            <a:rPr lang="en-US" sz="2300" kern="1200" dirty="0" err="1" smtClean="0">
              <a:latin typeface="Arial" pitchFamily="34" charset="0"/>
              <a:cs typeface="Arial" pitchFamily="34" charset="0"/>
            </a:rPr>
            <a:t>nư</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giới</a:t>
          </a:r>
          <a:r>
            <a:rPr lang="en-US" sz="2300" kern="1200" dirty="0" smtClean="0">
              <a:latin typeface="Arial" pitchFamily="34" charset="0"/>
              <a:cs typeface="Arial" pitchFamily="34" charset="0"/>
            </a:rPr>
            <a:t> là </a:t>
          </a:r>
          <a:r>
            <a:rPr lang="en-GB" sz="2300" b="1" kern="1200" dirty="0" smtClean="0">
              <a:solidFill>
                <a:srgbClr val="FF0000"/>
              </a:solidFill>
              <a:latin typeface="Arial" pitchFamily="34" charset="0"/>
              <a:cs typeface="Arial" pitchFamily="34" charset="0"/>
            </a:rPr>
            <a:t>21.5</a:t>
          </a:r>
          <a:r>
            <a:rPr lang="en-GB" sz="2300" b="1" kern="1200" dirty="0">
              <a:solidFill>
                <a:srgbClr val="FF0000"/>
              </a:solidFill>
              <a:latin typeface="Arial" pitchFamily="34" charset="0"/>
              <a:cs typeface="Arial" pitchFamily="34" charset="0"/>
            </a:rPr>
            <a:t>% </a:t>
          </a:r>
          <a:endParaRPr lang="en-US" sz="2300" b="1" kern="1200" dirty="0">
            <a:solidFill>
              <a:srgbClr val="FF0000"/>
            </a:solidFill>
            <a:latin typeface="Arial" pitchFamily="34" charset="0"/>
            <a:cs typeface="Arial" pitchFamily="34" charset="0"/>
          </a:endParaRPr>
        </a:p>
      </dsp:txBody>
      <dsp:txXfrm>
        <a:off x="0" y="3343138"/>
        <a:ext cx="6269038" cy="1114152"/>
      </dsp:txXfrm>
    </dsp:sp>
    <dsp:sp modelId="{A5FF4377-B949-4714-BBFC-0BE562A25C3C}">
      <dsp:nvSpPr>
        <dsp:cNvPr id="0" name=""/>
        <dsp:cNvSpPr/>
      </dsp:nvSpPr>
      <dsp:spPr>
        <a:xfrm>
          <a:off x="0" y="4457291"/>
          <a:ext cx="6269038" cy="0"/>
        </a:xfrm>
        <a:prstGeom prst="line">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E6BBEF70-008B-4C80-A379-D3AE9DA5EF4E}">
      <dsp:nvSpPr>
        <dsp:cNvPr id="0" name=""/>
        <dsp:cNvSpPr/>
      </dsp:nvSpPr>
      <dsp:spPr>
        <a:xfrm>
          <a:off x="0" y="4457291"/>
          <a:ext cx="6269038" cy="1114152"/>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87630" tIns="87630" rIns="87630" bIns="87630" numCol="1" spcCol="1270" anchor="t" anchorCtr="0">
          <a:noAutofit/>
        </a:bodyPr>
        <a:lstStyle/>
        <a:p>
          <a:pPr lvl="0" algn="l" defTabSz="1022350">
            <a:lnSpc>
              <a:spcPct val="90000"/>
            </a:lnSpc>
            <a:spcBef>
              <a:spcPct val="0"/>
            </a:spcBef>
            <a:spcAft>
              <a:spcPct val="35000"/>
            </a:spcAft>
          </a:pPr>
          <a:r>
            <a:rPr lang="en-GB" sz="2300" kern="1200" dirty="0" err="1" smtClean="0">
              <a:latin typeface="Arial" pitchFamily="34" charset="0"/>
              <a:cs typeface="Arial" pitchFamily="34" charset="0"/>
            </a:rPr>
            <a:t>Sô</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hiện</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mắc</a:t>
          </a:r>
          <a:r>
            <a:rPr lang="en-GB" sz="2300" kern="1200" dirty="0" smtClean="0">
              <a:latin typeface="Arial" pitchFamily="34" charset="0"/>
              <a:cs typeface="Arial" pitchFamily="34" charset="0"/>
            </a:rPr>
            <a:t> HIV: </a:t>
          </a:r>
          <a:r>
            <a:rPr lang="en-GB" sz="2300" kern="1200" dirty="0" err="1" smtClean="0">
              <a:latin typeface="Arial" pitchFamily="34" charset="0"/>
              <a:cs typeface="Arial" pitchFamily="34" charset="0"/>
            </a:rPr>
            <a:t>ti</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sô</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sô</a:t>
          </a:r>
          <a:r>
            <a:rPr lang="en-GB" sz="2300" kern="1200" dirty="0" smtClean="0">
              <a:latin typeface="Arial" pitchFamily="34" charset="0"/>
              <a:cs typeface="Arial" pitchFamily="34" charset="0"/>
            </a:rPr>
            <a:t>́ </a:t>
          </a:r>
          <a:r>
            <a:rPr lang="en-GB" sz="2300" kern="1200" dirty="0" err="1" smtClean="0">
              <a:latin typeface="Arial" pitchFamily="34" charset="0"/>
              <a:cs typeface="Arial" pitchFamily="34" charset="0"/>
            </a:rPr>
            <a:t>chênh</a:t>
          </a:r>
          <a:r>
            <a:rPr lang="en-GB" sz="2300" kern="1200" dirty="0" smtClean="0">
              <a:latin typeface="Arial" pitchFamily="34" charset="0"/>
              <a:cs typeface="Arial" pitchFamily="34" charset="0"/>
            </a:rPr>
            <a:t> </a:t>
          </a:r>
          <a:r>
            <a:rPr lang="en-GB" sz="2300" b="1" kern="1200" dirty="0" smtClean="0">
              <a:solidFill>
                <a:srgbClr val="FF0000"/>
              </a:solidFill>
              <a:latin typeface="Arial" pitchFamily="34" charset="0"/>
              <a:cs typeface="Arial" pitchFamily="34" charset="0"/>
            </a:rPr>
            <a:t>1.18</a:t>
          </a:r>
          <a:endParaRPr lang="en-US" sz="2300" b="1" kern="1200" dirty="0">
            <a:solidFill>
              <a:srgbClr val="FF0000"/>
            </a:solidFill>
            <a:latin typeface="Arial" pitchFamily="34" charset="0"/>
            <a:cs typeface="Arial" pitchFamily="34" charset="0"/>
          </a:endParaRPr>
        </a:p>
      </dsp:txBody>
      <dsp:txXfrm>
        <a:off x="0" y="4457291"/>
        <a:ext cx="6269038" cy="1114152"/>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D69087E-DD15-44EB-93F6-1BBB699FCC7F}">
      <dsp:nvSpPr>
        <dsp:cNvPr id="0" name=""/>
        <dsp:cNvSpPr/>
      </dsp:nvSpPr>
      <dsp:spPr>
        <a:xfrm>
          <a:off x="0" y="406343"/>
          <a:ext cx="11452484" cy="1267875"/>
        </a:xfrm>
        <a:prstGeom prst="rect">
          <a:avLst/>
        </a:prstGeom>
        <a:solidFill>
          <a:schemeClr val="lt1">
            <a:alpha val="90000"/>
            <a:hueOff val="0"/>
            <a:satOff val="0"/>
            <a:lumOff val="0"/>
            <a:alphaOff val="0"/>
          </a:schemeClr>
        </a:solidFill>
        <a:ln w="12700" cap="flat" cmpd="sng" algn="ctr">
          <a:solidFill>
            <a:schemeClr val="accen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888840" tIns="479044" rIns="888840" bIns="163576" numCol="1" spcCol="1270" anchor="t" anchorCtr="0">
          <a:noAutofit/>
        </a:bodyPr>
        <a:lstStyle/>
        <a:p>
          <a:pPr marL="228600" lvl="1" indent="-228600" algn="l" defTabSz="1022350">
            <a:lnSpc>
              <a:spcPct val="90000"/>
            </a:lnSpc>
            <a:spcBef>
              <a:spcPct val="0"/>
            </a:spcBef>
            <a:spcAft>
              <a:spcPct val="15000"/>
            </a:spcAft>
            <a:buChar char="••"/>
          </a:pPr>
          <a:r>
            <a:rPr lang="en-US" sz="2300" kern="1200" dirty="0" err="1" smtClean="0">
              <a:latin typeface="Arial" pitchFamily="34" charset="0"/>
              <a:cs typeface="Arial" pitchFamily="34" charset="0"/>
            </a:rPr>
            <a:t>Nhân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viên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chương</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trình</a:t>
          </a:r>
          <a:r>
            <a:rPr lang="en-US" sz="2300" kern="1200" dirty="0" smtClean="0">
              <a:latin typeface="Arial" pitchFamily="34" charset="0"/>
              <a:cs typeface="Arial" pitchFamily="34" charset="0"/>
            </a:rPr>
            <a:t> </a:t>
          </a:r>
          <a:r>
            <a:rPr lang="en-US" sz="2300" kern="1200" dirty="0" smtClean="0">
              <a:latin typeface="Arial" pitchFamily="34" charset="0"/>
              <a:cs typeface="Arial" pitchFamily="34" charset="0"/>
            </a:rPr>
            <a:t>là </a:t>
          </a:r>
          <a:r>
            <a:rPr lang="en-US" sz="2300" kern="1200" dirty="0" err="1" smtClean="0">
              <a:latin typeface="Arial" pitchFamily="34" charset="0"/>
              <a:cs typeface="Arial" pitchFamily="34" charset="0"/>
            </a:rPr>
            <a:t>những</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người</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làm</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việc</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trực</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tiếp</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với</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khách</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hành</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đê</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giới</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thiệu</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dịch</a:t>
          </a:r>
          <a:r>
            <a:rPr lang="en-US" sz="2300" kern="1200" dirty="0" smtClean="0">
              <a:latin typeface="Arial" pitchFamily="34" charset="0"/>
              <a:cs typeface="Arial" pitchFamily="34" charset="0"/>
            </a:rPr>
            <a:t> vụ</a:t>
          </a:r>
          <a:endParaRPr lang="en-US" sz="2300" kern="1200" dirty="0">
            <a:latin typeface="Arial" pitchFamily="34" charset="0"/>
            <a:cs typeface="Arial" pitchFamily="34" charset="0"/>
          </a:endParaRPr>
        </a:p>
      </dsp:txBody>
      <dsp:txXfrm>
        <a:off x="0" y="406343"/>
        <a:ext cx="11452484" cy="1267875"/>
      </dsp:txXfrm>
    </dsp:sp>
    <dsp:sp modelId="{C2FA32A7-75A4-4BDC-BB47-8809EA156612}">
      <dsp:nvSpPr>
        <dsp:cNvPr id="0" name=""/>
        <dsp:cNvSpPr/>
      </dsp:nvSpPr>
      <dsp:spPr>
        <a:xfrm>
          <a:off x="572624" y="66863"/>
          <a:ext cx="8016739" cy="678960"/>
        </a:xfrm>
        <a:prstGeom prst="roundRect">
          <a:avLst/>
        </a:prstGeom>
        <a:solidFill>
          <a:schemeClr val="accent2">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303014" tIns="0" rIns="303014" bIns="0" numCol="1" spcCol="1270" anchor="ctr" anchorCtr="0">
          <a:noAutofit/>
        </a:bodyPr>
        <a:lstStyle/>
        <a:p>
          <a:pPr lvl="0" algn="l" defTabSz="1022350">
            <a:lnSpc>
              <a:spcPct val="90000"/>
            </a:lnSpc>
            <a:spcBef>
              <a:spcPct val="0"/>
            </a:spcBef>
            <a:spcAft>
              <a:spcPct val="35000"/>
            </a:spcAft>
          </a:pPr>
          <a:r>
            <a:rPr lang="en-US" sz="2300" kern="1200" dirty="0">
              <a:latin typeface="Arial" pitchFamily="34" charset="0"/>
              <a:cs typeface="Arial" pitchFamily="34" charset="0"/>
            </a:rPr>
            <a:t>% </a:t>
          </a:r>
          <a:r>
            <a:rPr lang="en-US" sz="2300" kern="1200" dirty="0" err="1" smtClean="0">
              <a:latin typeface="Arial" pitchFamily="34" charset="0"/>
              <a:cs typeface="Arial" pitchFamily="34" charset="0"/>
            </a:rPr>
            <a:t>nhân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viên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chương</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trình</a:t>
          </a:r>
          <a:r>
            <a:rPr lang="en-US" sz="2300" kern="1200" dirty="0" smtClean="0">
              <a:latin typeface="Arial" pitchFamily="34" charset="0"/>
              <a:cs typeface="Arial" pitchFamily="34" charset="0"/>
            </a:rPr>
            <a:t> là </a:t>
          </a:r>
          <a:r>
            <a:rPr lang="en-US" sz="2300" kern="1200" dirty="0" err="1" smtClean="0">
              <a:latin typeface="Arial" pitchFamily="34" charset="0"/>
              <a:cs typeface="Arial" pitchFamily="34" charset="0"/>
            </a:rPr>
            <a:t>nư</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giới</a:t>
          </a:r>
          <a:endParaRPr lang="en-US" sz="2300" kern="1200" dirty="0">
            <a:latin typeface="Arial" pitchFamily="34" charset="0"/>
            <a:cs typeface="Arial" pitchFamily="34" charset="0"/>
          </a:endParaRPr>
        </a:p>
      </dsp:txBody>
      <dsp:txXfrm>
        <a:off x="605768" y="100007"/>
        <a:ext cx="7950451" cy="612672"/>
      </dsp:txXfrm>
    </dsp:sp>
    <dsp:sp modelId="{E104E50F-C5AD-4EDF-A275-4694605E85D6}">
      <dsp:nvSpPr>
        <dsp:cNvPr id="0" name=""/>
        <dsp:cNvSpPr/>
      </dsp:nvSpPr>
      <dsp:spPr>
        <a:xfrm>
          <a:off x="0" y="2137898"/>
          <a:ext cx="11452484" cy="1267875"/>
        </a:xfrm>
        <a:prstGeom prst="rect">
          <a:avLst/>
        </a:prstGeom>
        <a:solidFill>
          <a:schemeClr val="lt1">
            <a:alpha val="90000"/>
            <a:hueOff val="0"/>
            <a:satOff val="0"/>
            <a:lumOff val="0"/>
            <a:alphaOff val="0"/>
          </a:schemeClr>
        </a:solidFill>
        <a:ln w="12700" cap="flat" cmpd="sng" algn="ctr">
          <a:solidFill>
            <a:schemeClr val="accent2">
              <a:hueOff val="-727682"/>
              <a:satOff val="-41964"/>
              <a:lumOff val="4314"/>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888840" tIns="479044" rIns="888840" bIns="163576" numCol="1" spcCol="1270" anchor="t" anchorCtr="0">
          <a:noAutofit/>
        </a:bodyPr>
        <a:lstStyle/>
        <a:p>
          <a:pPr marL="228600" lvl="1" indent="-228600" algn="l" defTabSz="1022350">
            <a:lnSpc>
              <a:spcPct val="90000"/>
            </a:lnSpc>
            <a:spcBef>
              <a:spcPct val="0"/>
            </a:spcBef>
            <a:spcAft>
              <a:spcPct val="15000"/>
            </a:spcAft>
            <a:buChar char="••"/>
          </a:pPr>
          <a:r>
            <a:rPr lang="vi-VN" sz="2300" kern="1200" dirty="0" smtClean="0">
              <a:latin typeface="Arial" pitchFamily="34" charset="0"/>
              <a:cs typeface="Arial" pitchFamily="34" charset="0"/>
            </a:rPr>
            <a:t>các dịch vụ chăm sóc sức khoẻ sinh sản như chăm sóc trước sinh, các dịch vụ về bạo hành giới, và các dịch vụ giữ trẻ</a:t>
          </a:r>
          <a:endParaRPr lang="en-US" sz="2300" kern="1200" dirty="0">
            <a:latin typeface="Arial" pitchFamily="34" charset="0"/>
            <a:cs typeface="Arial" pitchFamily="34" charset="0"/>
          </a:endParaRPr>
        </a:p>
      </dsp:txBody>
      <dsp:txXfrm>
        <a:off x="0" y="2137898"/>
        <a:ext cx="11452484" cy="1267875"/>
      </dsp:txXfrm>
    </dsp:sp>
    <dsp:sp modelId="{1A9715AD-D4C9-49A2-B542-45076AB957D5}">
      <dsp:nvSpPr>
        <dsp:cNvPr id="0" name=""/>
        <dsp:cNvSpPr/>
      </dsp:nvSpPr>
      <dsp:spPr>
        <a:xfrm>
          <a:off x="572624" y="1798418"/>
          <a:ext cx="8016739" cy="678960"/>
        </a:xfrm>
        <a:prstGeom prst="roundRect">
          <a:avLst/>
        </a:prstGeom>
        <a:solidFill>
          <a:schemeClr val="accent2">
            <a:hueOff val="-727682"/>
            <a:satOff val="-41964"/>
            <a:lumOff val="4314"/>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303014" tIns="0" rIns="303014" bIns="0" numCol="1" spcCol="1270" anchor="ctr" anchorCtr="0">
          <a:noAutofit/>
        </a:bodyPr>
        <a:lstStyle/>
        <a:p>
          <a:pPr lvl="0" algn="l" defTabSz="1022350">
            <a:lnSpc>
              <a:spcPct val="90000"/>
            </a:lnSpc>
            <a:spcBef>
              <a:spcPct val="0"/>
            </a:spcBef>
            <a:spcAft>
              <a:spcPct val="35000"/>
            </a:spcAft>
          </a:pPr>
          <a:r>
            <a:rPr lang="en-US" sz="2300" kern="1200" dirty="0" smtClean="0">
              <a:latin typeface="Arial" pitchFamily="34" charset="0"/>
              <a:cs typeface="Arial" pitchFamily="34" charset="0"/>
            </a:rPr>
            <a:t>%</a:t>
          </a:r>
          <a:r>
            <a:rPr lang="vi-VN" sz="2300" kern="1200" dirty="0" smtClean="0">
              <a:latin typeface="Arial" pitchFamily="34" charset="0"/>
              <a:cs typeface="Arial" pitchFamily="34" charset="0"/>
            </a:rPr>
            <a:t> dịch vụ tại chỗ hoặc </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dịch</a:t>
          </a:r>
          <a:r>
            <a:rPr lang="en-US" sz="2300" kern="1200" dirty="0" smtClean="0">
              <a:latin typeface="Arial" pitchFamily="34" charset="0"/>
              <a:cs typeface="Arial" pitchFamily="34" charset="0"/>
            </a:rPr>
            <a:t> vụ </a:t>
          </a:r>
          <a:r>
            <a:rPr lang="en-US" sz="2300" kern="1200" dirty="0" err="1" smtClean="0">
              <a:latin typeface="Arial" pitchFamily="34" charset="0"/>
              <a:cs typeface="Arial" pitchFamily="34" charset="0"/>
            </a:rPr>
            <a:t>chuyển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gửi</a:t>
          </a:r>
          <a:r>
            <a:rPr lang="en-US" sz="2300" kern="1200" dirty="0" smtClean="0">
              <a:latin typeface="Arial" pitchFamily="34" charset="0"/>
              <a:cs typeface="Arial" pitchFamily="34" charset="0"/>
            </a:rPr>
            <a:t> </a:t>
          </a:r>
          <a:r>
            <a:rPr lang="vi-VN" sz="2300" kern="1200" dirty="0" smtClean="0">
              <a:latin typeface="Arial" pitchFamily="34" charset="0"/>
              <a:cs typeface="Arial" pitchFamily="34" charset="0"/>
            </a:rPr>
            <a:t> có đáp ứng giới tính</a:t>
          </a:r>
          <a:endParaRPr lang="en-US" sz="2300" kern="1200" dirty="0">
            <a:latin typeface="Arial" pitchFamily="34" charset="0"/>
            <a:cs typeface="Arial" pitchFamily="34" charset="0"/>
          </a:endParaRPr>
        </a:p>
      </dsp:txBody>
      <dsp:txXfrm>
        <a:off x="605768" y="1831562"/>
        <a:ext cx="7950451" cy="612672"/>
      </dsp:txXfrm>
    </dsp:sp>
    <dsp:sp modelId="{8686EB28-7F9E-4529-9D56-52F807D94B32}">
      <dsp:nvSpPr>
        <dsp:cNvPr id="0" name=""/>
        <dsp:cNvSpPr/>
      </dsp:nvSpPr>
      <dsp:spPr>
        <a:xfrm>
          <a:off x="0" y="3869453"/>
          <a:ext cx="11452484" cy="959962"/>
        </a:xfrm>
        <a:prstGeom prst="rect">
          <a:avLst/>
        </a:prstGeom>
        <a:solidFill>
          <a:schemeClr val="lt1">
            <a:alpha val="90000"/>
            <a:hueOff val="0"/>
            <a:satOff val="0"/>
            <a:lumOff val="0"/>
            <a:alphaOff val="0"/>
          </a:schemeClr>
        </a:solidFill>
        <a:ln w="12700" cap="flat" cmpd="sng" algn="ctr">
          <a:solidFill>
            <a:schemeClr val="accent2">
              <a:hueOff val="-1455363"/>
              <a:satOff val="-83928"/>
              <a:lumOff val="8628"/>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888840" tIns="479044" rIns="888840" bIns="163576" numCol="1" spcCol="1270" anchor="t" anchorCtr="0">
          <a:noAutofit/>
        </a:bodyPr>
        <a:lstStyle/>
        <a:p>
          <a:pPr marL="228600" lvl="1" indent="-228600" algn="l" defTabSz="1022350">
            <a:lnSpc>
              <a:spcPct val="90000"/>
            </a:lnSpc>
            <a:spcBef>
              <a:spcPct val="0"/>
            </a:spcBef>
            <a:spcAft>
              <a:spcPct val="15000"/>
            </a:spcAft>
            <a:buChar char="••"/>
          </a:pPr>
          <a:r>
            <a:rPr lang="vi-VN" sz="2300" kern="1200" dirty="0" smtClean="0">
              <a:latin typeface="Arial" pitchFamily="34" charset="0"/>
              <a:cs typeface="Arial" pitchFamily="34" charset="0"/>
            </a:rPr>
            <a:t>bác sĩ phụ khoa, chẩn đoán và điều trị STI</a:t>
          </a:r>
          <a:r>
            <a:rPr lang="en-US" sz="2300" kern="1200" dirty="0" smtClean="0">
              <a:latin typeface="Arial" pitchFamily="34" charset="0"/>
              <a:cs typeface="Arial" pitchFamily="34" charset="0"/>
            </a:rPr>
            <a:t>s</a:t>
          </a:r>
          <a:r>
            <a:rPr lang="vi-VN" sz="2300" kern="1200" dirty="0" smtClean="0">
              <a:latin typeface="Arial" pitchFamily="34" charset="0"/>
              <a:cs typeface="Arial" pitchFamily="34" charset="0"/>
            </a:rPr>
            <a:t>, dịch vụ cho trẻ em.</a:t>
          </a:r>
          <a:endParaRPr lang="en-US" sz="2300" kern="1200" dirty="0">
            <a:latin typeface="Arial" pitchFamily="34" charset="0"/>
            <a:cs typeface="Arial" pitchFamily="34" charset="0"/>
          </a:endParaRPr>
        </a:p>
      </dsp:txBody>
      <dsp:txXfrm>
        <a:off x="0" y="3869453"/>
        <a:ext cx="11452484" cy="959962"/>
      </dsp:txXfrm>
    </dsp:sp>
    <dsp:sp modelId="{C2842275-9A2A-45EE-B617-4AF4997DE0EE}">
      <dsp:nvSpPr>
        <dsp:cNvPr id="0" name=""/>
        <dsp:cNvSpPr/>
      </dsp:nvSpPr>
      <dsp:spPr>
        <a:xfrm>
          <a:off x="572624" y="3529973"/>
          <a:ext cx="8016739" cy="678960"/>
        </a:xfrm>
        <a:prstGeom prst="roundRect">
          <a:avLst/>
        </a:prstGeom>
        <a:solidFill>
          <a:schemeClr val="accent2">
            <a:hueOff val="-1455363"/>
            <a:satOff val="-83928"/>
            <a:lumOff val="8628"/>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303014" tIns="0" rIns="303014" bIns="0" numCol="1" spcCol="1270" anchor="ctr" anchorCtr="0">
          <a:noAutofit/>
        </a:bodyPr>
        <a:lstStyle/>
        <a:p>
          <a:pPr lvl="0" algn="l" defTabSz="1022350">
            <a:lnSpc>
              <a:spcPct val="90000"/>
            </a:lnSpc>
            <a:spcBef>
              <a:spcPct val="0"/>
            </a:spcBef>
            <a:spcAft>
              <a:spcPct val="35000"/>
            </a:spcAft>
          </a:pPr>
          <a:r>
            <a:rPr lang="en-US" sz="2300" kern="1200" dirty="0">
              <a:latin typeface="Arial" pitchFamily="34" charset="0"/>
              <a:cs typeface="Arial" pitchFamily="34" charset="0"/>
            </a:rPr>
            <a:t>% </a:t>
          </a:r>
          <a:r>
            <a:rPr lang="en-US" sz="2300" kern="1200" dirty="0" err="1" smtClean="0">
              <a:latin typeface="Arial" pitchFamily="34" charset="0"/>
              <a:cs typeface="Arial" pitchFamily="34" charset="0"/>
            </a:rPr>
            <a:t>dịch</a:t>
          </a:r>
          <a:r>
            <a:rPr lang="en-US" sz="2300" kern="1200" dirty="0" smtClean="0">
              <a:latin typeface="Arial" pitchFamily="34" charset="0"/>
              <a:cs typeface="Arial" pitchFamily="34" charset="0"/>
            </a:rPr>
            <a:t> vụ </a:t>
          </a:r>
          <a:r>
            <a:rPr lang="en-US" sz="2300" kern="1200" dirty="0" err="1" smtClean="0">
              <a:latin typeface="Arial" pitchFamily="34" charset="0"/>
              <a:cs typeface="Arial" pitchFamily="34" charset="0"/>
            </a:rPr>
            <a:t>chuyển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gửi</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chuyên</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biệt</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vê</a:t>
          </a:r>
          <a:r>
            <a:rPr lang="en-US" sz="2300" kern="1200" dirty="0" smtClean="0">
              <a:latin typeface="Arial" pitchFamily="34" charset="0"/>
              <a:cs typeface="Arial" pitchFamily="34" charset="0"/>
            </a:rPr>
            <a:t>̀  </a:t>
          </a:r>
          <a:r>
            <a:rPr lang="en-US" sz="2300" kern="1200" dirty="0" err="1" smtClean="0">
              <a:latin typeface="Arial" pitchFamily="34" charset="0"/>
              <a:cs typeface="Arial" pitchFamily="34" charset="0"/>
            </a:rPr>
            <a:t>giới</a:t>
          </a:r>
          <a:endParaRPr lang="en-US" sz="2300" kern="1200" dirty="0">
            <a:latin typeface="Arial" pitchFamily="34" charset="0"/>
            <a:cs typeface="Arial" pitchFamily="34" charset="0"/>
          </a:endParaRPr>
        </a:p>
      </dsp:txBody>
      <dsp:txXfrm>
        <a:off x="605768" y="3563117"/>
        <a:ext cx="7950451" cy="612672"/>
      </dsp:txXfrm>
    </dsp:sp>
  </dsp:spTree>
</dsp:drawing>
</file>

<file path=ppt/diagrams/layout1.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8/layout/LinedList">
  <dgm:title val=""/>
  <dgm:desc val=""/>
  <dgm:catLst>
    <dgm:cat type="hierarchy" pri="8000"/>
    <dgm:cat type="list" pri="25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clrData>
  <dgm:layoutNode name="vert0">
    <dgm:varLst>
      <dgm:dir/>
      <dgm:animOne val="branch"/>
      <dgm:animLvl val="lvl"/>
    </dgm:varLst>
    <dgm:choose name="Name0">
      <dgm:if name="Name1" func="var" arg="dir" op="equ" val="norm">
        <dgm:alg type="lin">
          <dgm:param type="linDir" val="fromT"/>
          <dgm:param type="nodeHorzAlign" val="l"/>
        </dgm:alg>
      </dgm:if>
      <dgm:else name="Name2">
        <dgm:alg type="lin">
          <dgm:param type="linDir" val="fromT"/>
          <dgm:param type="nodeHorzAlign" val="r"/>
        </dgm:alg>
      </dgm:else>
    </dgm:choose>
    <dgm:shape xmlns:r="http://schemas.openxmlformats.org/officeDocument/2006/relationships" r:blip="">
      <dgm:adjLst/>
    </dgm:shape>
    <dgm:presOf/>
    <dgm:constrLst>
      <dgm:constr type="w" for="ch" forName="horz1" refType="w"/>
      <dgm:constr type="h" for="ch" forName="horz1" refType="h"/>
      <dgm:constr type="h" for="des" forName="vert1" refType="h"/>
      <dgm:constr type="h" for="des" forName="tx1" refType="h"/>
      <dgm:constr type="h" for="des" forName="horz2" refType="h"/>
      <dgm:constr type="h" for="des" forName="vert2" refType="h"/>
      <dgm:constr type="h" for="des" forName="horz3" refType="h"/>
      <dgm:constr type="h" for="des" forName="vert3" refType="h"/>
      <dgm:constr type="h" for="des" forName="horz4" refType="h"/>
      <dgm:constr type="h" for="des" ptType="node" refType="h"/>
      <dgm:constr type="primFontSz" for="des" forName="tx1" op="equ" val="65"/>
      <dgm:constr type="primFontSz" for="des" forName="tx2" op="equ" val="65"/>
      <dgm:constr type="primFontSz" for="des" forName="tx3" op="equ" val="65"/>
      <dgm:constr type="primFontSz" for="des" forName="tx4" op="equ" val="65"/>
      <dgm:constr type="w" for="des" forName="thickLine" refType="w"/>
      <dgm:constr type="h" for="des" forName="thickLine"/>
      <dgm:constr type="h" for="des" forName="thinLine1"/>
      <dgm:constr type="h" for="des" forName="thinLine2b"/>
      <dgm:constr type="h" for="des" forName="thinLine3"/>
      <dgm:constr type="h" for="des" forName="vertSpace2a" refType="h" fact="0.05"/>
      <dgm:constr type="h" for="des" forName="vertSpace2b" refType="h" refFor="des" refForName="vertSpace2a"/>
    </dgm:constrLst>
    <dgm:forEach name="Name3" axis="ch" ptType="node">
      <dgm:layoutNode name="thickLine" styleLbl="alignNode1">
        <dgm:alg type="sp"/>
        <dgm:shape xmlns:r="http://schemas.openxmlformats.org/officeDocument/2006/relationships" type="line" r:blip="">
          <dgm:adjLst/>
        </dgm:shape>
        <dgm:presOf/>
      </dgm:layoutNode>
      <dgm:layoutNode name="horz1">
        <dgm:choose name="Name4">
          <dgm:if name="Name5" func="var" arg="dir" op="equ" val="norm">
            <dgm:alg type="lin">
              <dgm:param type="linDir" val="fromL"/>
              <dgm:param type="nodeVertAlign" val="t"/>
            </dgm:alg>
          </dgm:if>
          <dgm:else name="Name6">
            <dgm:alg type="lin">
              <dgm:param type="linDir" val="fromR"/>
              <dgm:param type="nodeVertAlign" val="t"/>
            </dgm:alg>
          </dgm:else>
        </dgm:choose>
        <dgm:shape xmlns:r="http://schemas.openxmlformats.org/officeDocument/2006/relationships" r:blip="">
          <dgm:adjLst/>
        </dgm:shape>
        <dgm:presOf/>
        <dgm:choose name="Name7">
          <dgm:if name="Name8" axis="root des" func="maxDepth" op="equ" val="1">
            <dgm:constrLst>
              <dgm:constr type="w" for="ch" forName="tx1" refType="w"/>
            </dgm:constrLst>
          </dgm:if>
          <dgm:if name="Name9" axis="root des" func="maxDepth" op="equ" val="2">
            <dgm:constrLst>
              <dgm:constr type="w" for="ch" forName="tx1" refType="w" fact="0.2"/>
              <dgm:constr type="w" for="des" forName="tx2" refType="w" fact="0.785"/>
              <dgm:constr type="w" for="des" forName="horzSpace2" refType="w" fact="0.015"/>
              <dgm:constr type="w" for="des" forName="thinLine2b" refType="w" fact="0.8"/>
            </dgm:constrLst>
          </dgm:if>
          <dgm:if name="Name10" axis="root des" func="maxDepth" op="equ" val="3">
            <dgm:constrLst>
              <dgm:constr type="w" for="ch" forName="tx1" refType="w" fact="0.2"/>
              <dgm:constr type="w" for="des" forName="tx2" refType="w" fact="0.385"/>
              <dgm:constr type="w" for="des" forName="tx3" refType="w" fact="0.385"/>
              <dgm:constr type="w" for="des" forName="horzSpace2" refType="w" fact="0.015"/>
              <dgm:constr type="w" for="des" forName="horzSpace3" refType="w" fact="0.015"/>
              <dgm:constr type="w" for="des" forName="thinLine2b" refType="w" fact="0.8"/>
              <dgm:constr type="w" for="des" forName="thinLine3" refType="w" fact="0.385"/>
            </dgm:constrLst>
          </dgm:if>
          <dgm:if name="Name11" axis="root des" func="maxDepth" op="gte" val="4">
            <dgm:constrLst>
              <dgm:constr type="w" for="ch" forName="tx1" refType="w" fact="0.2"/>
              <dgm:constr type="w" for="des" forName="tx2" refType="w" fact="0.2516"/>
              <dgm:constr type="w" for="des" forName="tx3" refType="w" fact="0.2516"/>
              <dgm:constr type="w" for="des" forName="tx4" refType="w" fact="0.2516"/>
              <dgm:constr type="w" for="des" forName="horzSpace2" refType="w" fact="0.015"/>
              <dgm:constr type="w" for="des" forName="horzSpace3" refType="w" fact="0.015"/>
              <dgm:constr type="w" for="des" forName="horzSpace4" refType="w" fact="0.015"/>
              <dgm:constr type="w" for="des" forName="thinLine2b" refType="w" fact="0.8"/>
              <dgm:constr type="w" for="des" forName="thinLine3" refType="w" fact="0.5332"/>
            </dgm:constrLst>
          </dgm:if>
          <dgm:else name="Name12"/>
        </dgm:choose>
        <dgm:layoutNode name="tx1"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1">
          <dgm:choose name="Name13">
            <dgm:if name="Name14" func="var" arg="dir" op="equ" val="norm">
              <dgm:alg type="lin">
                <dgm:param type="linDir" val="fromT"/>
                <dgm:param type="nodeHorzAlign" val="l"/>
              </dgm:alg>
            </dgm:if>
            <dgm:else name="Name15">
              <dgm:alg type="lin">
                <dgm:param type="linDir" val="fromT"/>
                <dgm:param type="nodeHorzAlign" val="r"/>
              </dgm:alg>
            </dgm:else>
          </dgm:choose>
          <dgm:shape xmlns:r="http://schemas.openxmlformats.org/officeDocument/2006/relationships" r:blip="">
            <dgm:adjLst/>
          </dgm:shape>
          <dgm:presOf/>
          <dgm:forEach name="Name16" axis="ch" ptType="node">
            <dgm:choose name="Name17">
              <dgm:if name="Name18" axis="self" ptType="node" func="pos" op="equ" val="1">
                <dgm:layoutNode name="vertSpace2a">
                  <dgm:alg type="sp"/>
                  <dgm:shape xmlns:r="http://schemas.openxmlformats.org/officeDocument/2006/relationships" r:blip="">
                    <dgm:adjLst/>
                  </dgm:shape>
                  <dgm:presOf/>
                </dgm:layoutNode>
              </dgm:if>
              <dgm:else name="Name19"/>
            </dgm:choose>
            <dgm:layoutNode name="horz2">
              <dgm:choose name="Name20">
                <dgm:if name="Name21" func="var" arg="dir" op="equ" val="norm">
                  <dgm:alg type="lin">
                    <dgm:param type="linDir" val="fromL"/>
                    <dgm:param type="nodeVertAlign" val="t"/>
                  </dgm:alg>
                </dgm:if>
                <dgm:else name="Name22">
                  <dgm:alg type="lin">
                    <dgm:param type="linDir" val="fromR"/>
                    <dgm:param type="nodeVertAlign" val="t"/>
                  </dgm:alg>
                </dgm:else>
              </dgm:choose>
              <dgm:shape xmlns:r="http://schemas.openxmlformats.org/officeDocument/2006/relationships" r:blip="">
                <dgm:adjLst/>
              </dgm:shape>
              <dgm:presOf/>
              <dgm:layoutNode name="horzSpace2">
                <dgm:alg type="sp"/>
                <dgm:shape xmlns:r="http://schemas.openxmlformats.org/officeDocument/2006/relationships" r:blip="">
                  <dgm:adjLst/>
                </dgm:shape>
                <dgm:presOf/>
              </dgm:layoutNode>
              <dgm:layoutNode name="tx2"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2">
                <dgm:choose name="Name23">
                  <dgm:if name="Name24" func="var" arg="dir" op="equ" val="norm">
                    <dgm:alg type="lin">
                      <dgm:param type="linDir" val="fromT"/>
                      <dgm:param type="nodeHorzAlign" val="l"/>
                    </dgm:alg>
                  </dgm:if>
                  <dgm:else name="Name25">
                    <dgm:alg type="lin">
                      <dgm:param type="linDir" val="fromT"/>
                      <dgm:param type="nodeHorzAlign" val="r"/>
                    </dgm:alg>
                  </dgm:else>
                </dgm:choose>
                <dgm:shape xmlns:r="http://schemas.openxmlformats.org/officeDocument/2006/relationships" r:blip="">
                  <dgm:adjLst/>
                </dgm:shape>
                <dgm:presOf/>
                <dgm:forEach name="Name26" axis="ch" ptType="node">
                  <dgm:layoutNode name="horz3">
                    <dgm:choose name="Name27">
                      <dgm:if name="Name28" func="var" arg="dir" op="equ" val="norm">
                        <dgm:alg type="lin">
                          <dgm:param type="linDir" val="fromL"/>
                          <dgm:param type="nodeVertAlign" val="t"/>
                        </dgm:alg>
                      </dgm:if>
                      <dgm:else name="Name29">
                        <dgm:alg type="lin">
                          <dgm:param type="linDir" val="fromR"/>
                          <dgm:param type="nodeVertAlign" val="t"/>
                        </dgm:alg>
                      </dgm:else>
                    </dgm:choose>
                    <dgm:shape xmlns:r="http://schemas.openxmlformats.org/officeDocument/2006/relationships" r:blip="">
                      <dgm:adjLst/>
                    </dgm:shape>
                    <dgm:presOf/>
                    <dgm:layoutNode name="horzSpace3">
                      <dgm:alg type="sp"/>
                      <dgm:shape xmlns:r="http://schemas.openxmlformats.org/officeDocument/2006/relationships" r:blip="">
                        <dgm:adjLst/>
                      </dgm:shape>
                      <dgm:presOf/>
                    </dgm:layoutNode>
                    <dgm:layoutNode name="tx3"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3">
                      <dgm:choose name="Name30">
                        <dgm:if name="Name31" func="var" arg="dir" op="equ" val="norm">
                          <dgm:alg type="lin">
                            <dgm:param type="linDir" val="fromT"/>
                            <dgm:param type="nodeHorzAlign" val="l"/>
                          </dgm:alg>
                        </dgm:if>
                        <dgm:else name="Name32">
                          <dgm:alg type="lin">
                            <dgm:param type="linDir" val="fromT"/>
                            <dgm:param type="nodeHorzAlign" val="r"/>
                          </dgm:alg>
                        </dgm:else>
                      </dgm:choose>
                      <dgm:shape xmlns:r="http://schemas.openxmlformats.org/officeDocument/2006/relationships" r:blip="">
                        <dgm:adjLst/>
                      </dgm:shape>
                      <dgm:presOf/>
                      <dgm:forEach name="Name33" axis="ch" ptType="node">
                        <dgm:layoutNode name="horz4">
                          <dgm:choose name="Name34">
                            <dgm:if name="Name35" func="var" arg="dir" op="equ" val="norm">
                              <dgm:alg type="lin">
                                <dgm:param type="linDir" val="fromL"/>
                                <dgm:param type="nodeVertAlign" val="t"/>
                              </dgm:alg>
                            </dgm:if>
                            <dgm:else name="Name36">
                              <dgm:alg type="lin">
                                <dgm:param type="linDir" val="fromR"/>
                                <dgm:param type="nodeVertAlign" val="t"/>
                              </dgm:alg>
                            </dgm:else>
                          </dgm:choose>
                          <dgm:shape xmlns:r="http://schemas.openxmlformats.org/officeDocument/2006/relationships" r:blip="">
                            <dgm:adjLst/>
                          </dgm:shape>
                          <dgm:presOf/>
                          <dgm:layoutNode name="horzSpace4">
                            <dgm:alg type="sp"/>
                            <dgm:shape xmlns:r="http://schemas.openxmlformats.org/officeDocument/2006/relationships" r:blip="">
                              <dgm:adjLst/>
                            </dgm:shape>
                            <dgm:presOf/>
                          </dgm:layoutNode>
                          <dgm:layoutNode name="tx4" styleLbl="revTx">
                            <dgm:varLst>
                              <dgm:bulletEnabled val="1"/>
                            </dgm:varLst>
                            <dgm:alg type="tx">
                              <dgm:param type="parTxLTRAlign" val="l"/>
                              <dgm:param type="parTxRTLAlign" val="r"/>
                              <dgm:param type="txAnchorVert" val="t"/>
                            </dgm:alg>
                            <dgm:shape xmlns:r="http://schemas.openxmlformats.org/officeDocument/2006/relationships" type="rect" r:blip="">
                              <dgm:adjLst/>
                            </dgm:shape>
                            <dgm:presOf axis="desOrSelf"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forEach>
                    </dgm:layoutNode>
                  </dgm:layoutNode>
                  <dgm:forEach name="Name37" axis="followSib" ptType="sibTrans" cnt="1">
                    <dgm:layoutNode name="thinLine3" styleLbl="callout">
                      <dgm:alg type="sp"/>
                      <dgm:shape xmlns:r="http://schemas.openxmlformats.org/officeDocument/2006/relationships" type="line" r:blip="">
                        <dgm:adjLst/>
                      </dgm:shape>
                      <dgm:presOf/>
                    </dgm:layoutNode>
                  </dgm:forEach>
                </dgm:forEach>
              </dgm:layoutNode>
            </dgm:layoutNode>
            <dgm:layoutNode name="thinLine2b" styleLbl="callout">
              <dgm:alg type="sp"/>
              <dgm:shape xmlns:r="http://schemas.openxmlformats.org/officeDocument/2006/relationships" type="line" r:blip="">
                <dgm:adjLst/>
              </dgm:shape>
              <dgm:presOf/>
            </dgm:layoutNode>
            <dgm:layoutNode name="vertSpace2b">
              <dgm:alg type="sp"/>
              <dgm:shape xmlns:r="http://schemas.openxmlformats.org/officeDocument/2006/relationships" r:blip="">
                <dgm:adjLst/>
              </dgm:shape>
              <dgm:presOf/>
            </dgm:layoutNode>
          </dgm:forEach>
        </dgm:layoutNode>
      </dgm:layoutNode>
    </dgm:forEach>
  </dgm:layoutNode>
</dgm:layoutDef>
</file>

<file path=ppt/diagrams/layout3.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6A89F45-17DD-4709-931E-A45798A3E650}" type="datetimeFigureOut">
              <a:rPr lang="en-GB" smtClean="0"/>
              <a:t>31/12/2017</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117FA34-B3F8-4769-BE2D-297442AD76C9}" type="slidenum">
              <a:rPr lang="en-GB" smtClean="0"/>
              <a:t>‹#›</a:t>
            </a:fld>
            <a:endParaRPr lang="en-GB"/>
          </a:p>
        </p:txBody>
      </p:sp>
    </p:spTree>
    <p:extLst>
      <p:ext uri="{BB962C8B-B14F-4D97-AF65-F5344CB8AC3E}">
        <p14:creationId xmlns:p14="http://schemas.microsoft.com/office/powerpoint/2010/main" val="319855071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t>Source: </a:t>
            </a:r>
            <a:r>
              <a:rPr lang="en-US" dirty="0"/>
              <a:t>GLOBAL OVERVIEW OF DRUG DEMAND AND SUPPLY Latest trends, cross-cutting issues, UNODC, 2017 </a:t>
            </a:r>
            <a:endParaRPr lang="en-GB" dirty="0"/>
          </a:p>
          <a:p>
            <a:endParaRPr lang="en-GB"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974D61F-DF67-4C15-8849-4738F600BB21}" type="slidenum">
              <a:rPr kumimoji="0" lang="en-GB"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0" lang="en-GB"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167671814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t>An odds ratio (OR) is a measure of association between an exposure and an outcome. The OR represents the odds that an outcome will occur given a particular exposure, compared to the odds of the outcome occurring in the absence of that exposure. So in this instance, the odds of a female acquiring HIV from injecting drug use is 1.18 times higher than a man (based on global average), however, note data limitations. </a:t>
            </a:r>
          </a:p>
          <a:p>
            <a:endParaRPr lang="en-GB" dirty="0"/>
          </a:p>
          <a:p>
            <a:r>
              <a:rPr lang="en-GB" dirty="0"/>
              <a:t>Ref: Commentary on “</a:t>
            </a:r>
            <a:r>
              <a:rPr lang="en-GB" sz="1200" b="0" i="0" u="none" strike="noStrike" kern="1200" baseline="0" dirty="0">
                <a:solidFill>
                  <a:schemeClr val="tx1"/>
                </a:solidFill>
                <a:latin typeface="+mn-lt"/>
                <a:ea typeface="+mn-ea"/>
                <a:cs typeface="+mn-cs"/>
              </a:rPr>
              <a:t>Women, drugs and HIV”, Tasnim </a:t>
            </a:r>
            <a:r>
              <a:rPr lang="en-GB" sz="1200" b="0" i="0" u="none" strike="noStrike" kern="1200" baseline="0" dirty="0" err="1">
                <a:solidFill>
                  <a:schemeClr val="tx1"/>
                </a:solidFill>
                <a:latin typeface="+mn-lt"/>
                <a:ea typeface="+mn-ea"/>
                <a:cs typeface="+mn-cs"/>
              </a:rPr>
              <a:t>Azima</a:t>
            </a:r>
            <a:r>
              <a:rPr lang="en-GB" sz="1200" b="0" i="0" u="none" strike="noStrike" kern="1200" baseline="0" dirty="0">
                <a:solidFill>
                  <a:schemeClr val="tx1"/>
                </a:solidFill>
                <a:latin typeface="+mn-lt"/>
                <a:ea typeface="+mn-ea"/>
                <a:cs typeface="+mn-cs"/>
              </a:rPr>
              <a:t>,∗, Irene </a:t>
            </a:r>
            <a:r>
              <a:rPr lang="en-GB" sz="1200" b="0" i="0" u="none" strike="noStrike" kern="1200" baseline="0" dirty="0" err="1">
                <a:solidFill>
                  <a:schemeClr val="tx1"/>
                </a:solidFill>
                <a:latin typeface="+mn-lt"/>
                <a:ea typeface="+mn-ea"/>
                <a:cs typeface="+mn-cs"/>
              </a:rPr>
              <a:t>Bontella,c</a:t>
            </a:r>
            <a:r>
              <a:rPr lang="en-GB" sz="1200" b="0" i="0" u="none" strike="noStrike" kern="1200" baseline="0" dirty="0">
                <a:solidFill>
                  <a:schemeClr val="tx1"/>
                </a:solidFill>
                <a:latin typeface="+mn-lt"/>
                <a:ea typeface="+mn-ea"/>
                <a:cs typeface="+mn-cs"/>
              </a:rPr>
              <a:t>, Steffanie A. </a:t>
            </a:r>
            <a:r>
              <a:rPr lang="en-GB" sz="1200" b="0" i="0" u="none" strike="noStrike" kern="1200" baseline="0" dirty="0" err="1">
                <a:solidFill>
                  <a:schemeClr val="tx1"/>
                </a:solidFill>
                <a:latin typeface="+mn-lt"/>
                <a:ea typeface="+mn-ea"/>
                <a:cs typeface="+mn-cs"/>
              </a:rPr>
              <a:t>Strathdeeb</a:t>
            </a:r>
            <a:endParaRPr lang="en-GB"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974D61F-DF67-4C15-8849-4738F600BB21}" type="slidenum">
              <a:rPr kumimoji="0" lang="en-GB"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0" lang="en-GB"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302131532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t>Ref: Commentary on “</a:t>
            </a:r>
            <a:r>
              <a:rPr lang="en-GB" sz="1200" b="0" i="0" u="none" strike="noStrike" kern="1200" baseline="0" dirty="0">
                <a:solidFill>
                  <a:schemeClr val="tx1"/>
                </a:solidFill>
                <a:latin typeface="+mn-lt"/>
                <a:ea typeface="+mn-ea"/>
                <a:cs typeface="+mn-cs"/>
              </a:rPr>
              <a:t>Women, drugs and HIV”, Tasnim </a:t>
            </a:r>
            <a:r>
              <a:rPr lang="en-GB" sz="1200" b="0" i="0" u="none" strike="noStrike" kern="1200" baseline="0" dirty="0" err="1">
                <a:solidFill>
                  <a:schemeClr val="tx1"/>
                </a:solidFill>
                <a:latin typeface="+mn-lt"/>
                <a:ea typeface="+mn-ea"/>
                <a:cs typeface="+mn-cs"/>
              </a:rPr>
              <a:t>Azima</a:t>
            </a:r>
            <a:r>
              <a:rPr lang="en-GB" sz="1200" b="0" i="0" u="none" strike="noStrike" kern="1200" baseline="0" dirty="0">
                <a:solidFill>
                  <a:schemeClr val="tx1"/>
                </a:solidFill>
                <a:latin typeface="+mn-lt"/>
                <a:ea typeface="+mn-ea"/>
                <a:cs typeface="+mn-cs"/>
              </a:rPr>
              <a:t>,∗, Irene </a:t>
            </a:r>
            <a:r>
              <a:rPr lang="en-GB" sz="1200" b="0" i="0" u="none" strike="noStrike" kern="1200" baseline="0" dirty="0" err="1">
                <a:solidFill>
                  <a:schemeClr val="tx1"/>
                </a:solidFill>
                <a:latin typeface="+mn-lt"/>
                <a:ea typeface="+mn-ea"/>
                <a:cs typeface="+mn-cs"/>
              </a:rPr>
              <a:t>Bontella,c</a:t>
            </a:r>
            <a:r>
              <a:rPr lang="en-GB" sz="1200" b="0" i="0" u="none" strike="noStrike" kern="1200" baseline="0" dirty="0">
                <a:solidFill>
                  <a:schemeClr val="tx1"/>
                </a:solidFill>
                <a:latin typeface="+mn-lt"/>
                <a:ea typeface="+mn-ea"/>
                <a:cs typeface="+mn-cs"/>
              </a:rPr>
              <a:t>, Steffanie A. </a:t>
            </a:r>
            <a:r>
              <a:rPr lang="en-GB" sz="1200" b="0" i="0" u="none" strike="noStrike" kern="1200" baseline="0" dirty="0" err="1">
                <a:solidFill>
                  <a:schemeClr val="tx1"/>
                </a:solidFill>
                <a:latin typeface="+mn-lt"/>
                <a:ea typeface="+mn-ea"/>
                <a:cs typeface="+mn-cs"/>
              </a:rPr>
              <a:t>Strathdeeb</a:t>
            </a:r>
            <a:endParaRPr lang="en-GB" dirty="0"/>
          </a:p>
          <a:p>
            <a:endParaRPr lang="en-GB"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974D61F-DF67-4C15-8849-4738F600BB21}" type="slidenum">
              <a:rPr kumimoji="0" lang="en-GB"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0" lang="en-GB"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421058097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GB" sz="1200" kern="1200" dirty="0">
                <a:solidFill>
                  <a:schemeClr val="tx1"/>
                </a:solidFill>
                <a:effectLst/>
                <a:latin typeface="+mn-lt"/>
                <a:ea typeface="+mn-ea"/>
                <a:cs typeface="+mn-cs"/>
              </a:rPr>
              <a:t>This is because of the dual risk women face from unsafe injection practices and unprotected sex. </a:t>
            </a:r>
            <a:r>
              <a:rPr lang="en-US" sz="1200" b="0" i="0" u="none" strike="noStrike" kern="1200" baseline="0" dirty="0">
                <a:solidFill>
                  <a:schemeClr val="tx1"/>
                </a:solidFill>
                <a:latin typeface="+mn-lt"/>
                <a:ea typeface="+mn-ea"/>
                <a:cs typeface="+mn-cs"/>
              </a:rPr>
              <a:t>No global population size estimates of women who inject drugs available, and data gaps exist in nearly all countries. According to one recent estimate, women’s share of people who inject drugs ranges from at least 10 per cent to over 30 per cent in some parts of Europe, and is around 20 per cent in Eastern Europe, Central Asia and Latin America; 10-20 per cent in parts of Africa; 20 per cent in China and Viet Nam, and at least 10 per cent in other parts of Asia. Recent surveys suggest that the proportion of women who use </a:t>
            </a:r>
            <a:r>
              <a:rPr lang="en-GB" sz="1200" b="0" i="0" u="none" strike="noStrike" kern="1200" baseline="0" dirty="0">
                <a:solidFill>
                  <a:schemeClr val="tx1"/>
                </a:solidFill>
                <a:latin typeface="+mn-lt"/>
                <a:ea typeface="+mn-ea"/>
                <a:cs typeface="+mn-cs"/>
              </a:rPr>
              <a:t>drugs in general is growing. </a:t>
            </a:r>
          </a:p>
          <a:p>
            <a:pPr marL="171450" indent="-171450">
              <a:buFont typeface="Arial" panose="020B0604020202020204" pitchFamily="34" charset="0"/>
              <a:buChar char="•"/>
            </a:pPr>
            <a:r>
              <a:rPr lang="en-US" sz="1200" b="0" i="0" u="none" strike="noStrike" kern="1200" baseline="0" dirty="0">
                <a:solidFill>
                  <a:schemeClr val="tx1"/>
                </a:solidFill>
                <a:latin typeface="+mn-lt"/>
                <a:ea typeface="+mn-ea"/>
                <a:cs typeface="+mn-cs"/>
              </a:rPr>
              <a:t>Women who inject drugs often have limited or no access to harm reduction or general health services. This situation is especially acute in many countries with concentrated HIV epidemics among people who inject drugs. Harm reduction coverage in most low and middle-income countries remains insufficient to reduce the prevalence of HIV and viral hepatitis epidemics among all people who inject drugs.</a:t>
            </a:r>
          </a:p>
          <a:p>
            <a:pPr marL="171450" indent="-171450">
              <a:buFont typeface="Arial" panose="020B0604020202020204" pitchFamily="34" charset="0"/>
              <a:buChar char="•"/>
            </a:pPr>
            <a:r>
              <a:rPr lang="en-US" sz="1200" b="0" i="0" u="none" strike="noStrike" kern="1200" baseline="0" dirty="0">
                <a:solidFill>
                  <a:schemeClr val="tx1"/>
                </a:solidFill>
                <a:latin typeface="+mn-lt"/>
                <a:ea typeface="+mn-ea"/>
                <a:cs typeface="+mn-cs"/>
              </a:rPr>
              <a:t>Violence against women is a critical issue that deserves special attention when considering barriers and obstacles to adequate services and support. Women who inject drugs experience high rates of intimate partner violence, which negatively affects their ability to practice safe sex and safer drug use. Punitive policies are frequently associated with police abuses, including physical and sexual violence against women who inject drugs. Gender-related violence of this kind makes women reluctant to access harm reduction services even if they are available, often because they fear being harassed or abused simply for trying to enter facilities.</a:t>
            </a:r>
            <a:endParaRPr lang="en-GB" sz="1200" b="0" i="0" u="none" strike="noStrike" kern="1200" baseline="0" dirty="0">
              <a:solidFill>
                <a:schemeClr val="tx1"/>
              </a:solidFill>
              <a:latin typeface="+mn-lt"/>
              <a:ea typeface="+mn-ea"/>
              <a:cs typeface="+mn-cs"/>
            </a:endParaRPr>
          </a:p>
          <a:p>
            <a:pPr marL="171450" indent="-171450">
              <a:buFont typeface="Arial" panose="020B0604020202020204" pitchFamily="34" charset="0"/>
              <a:buChar char="•"/>
            </a:pPr>
            <a:r>
              <a:rPr lang="en-US" sz="1200" b="0" i="0" u="none" strike="noStrike" kern="1200" baseline="0" dirty="0">
                <a:solidFill>
                  <a:schemeClr val="tx1"/>
                </a:solidFill>
                <a:latin typeface="+mn-lt"/>
                <a:ea typeface="+mn-ea"/>
                <a:cs typeface="+mn-cs"/>
              </a:rPr>
              <a:t>Numerous policy-related barriers directly and indirectly affect the health of women who inject drugs and further violate their basic human rights. Collectively, they represent major obstacles to their ability to obtain essential services to protect their own health and the health of others in their lives. The criminalization of drug use heavily influences the accessibility of harm reduction services. Similarly, legal frameworks can obstruct the provision of services for all people who inject drugs, such as where police arrest health workers supplying sterile injecting equipment and individuals who possess the equipment. However, some policies, practices or laws have different, and often more profound and debilitating, impacts on women. For example, women who inject drugs who are also sex workers are further stigmatized due to the additional negative impact of the criminalization of sex work. In such contexts, they are even more restricted in their access to HIV-related services and their capacity to negotiate condom use. Other laws and policies that affect women include those indicating drug use as criteria for loss of child custody, for forced or coerced sterilization, or for abortion. Policies such as drug user registration further discourage women from accessing services, because their registration can lead to a loss of child custody and other forms of enduring discrimination. In some countries, laws and policies require women to have permission from family members or spouses to access health services.</a:t>
            </a:r>
          </a:p>
          <a:p>
            <a:pPr marL="171450" indent="-171450">
              <a:buFont typeface="Arial" panose="020B0604020202020204" pitchFamily="34" charset="0"/>
              <a:buChar char="•"/>
            </a:pPr>
            <a:endParaRPr lang="en-US" sz="1200" b="0" i="0" u="none" strike="noStrike" kern="1200" baseline="0" dirty="0">
              <a:solidFill>
                <a:schemeClr val="tx1"/>
              </a:solidFill>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endParaRPr lang="en-US" sz="1200" b="0" i="0" u="none" strike="noStrike" kern="1200" baseline="0" dirty="0">
              <a:solidFill>
                <a:schemeClr val="tx1"/>
              </a:solidFill>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sz="1200" b="0" i="1" u="none" strike="noStrike" kern="1200" baseline="0" dirty="0">
                <a:solidFill>
                  <a:schemeClr val="tx1"/>
                </a:solidFill>
                <a:latin typeface="+mn-lt"/>
                <a:ea typeface="+mn-ea"/>
                <a:cs typeface="+mn-cs"/>
              </a:rPr>
              <a:t>Ref: UNODC Policy Brief and </a:t>
            </a:r>
            <a:r>
              <a:rPr lang="en-GB" i="1" dirty="0"/>
              <a:t>Ref: Commentary on “</a:t>
            </a:r>
            <a:r>
              <a:rPr lang="en-GB" sz="1200" b="0" i="1" u="none" strike="noStrike" kern="1200" baseline="0" dirty="0">
                <a:solidFill>
                  <a:schemeClr val="tx1"/>
                </a:solidFill>
                <a:latin typeface="+mn-lt"/>
                <a:ea typeface="+mn-ea"/>
                <a:cs typeface="+mn-cs"/>
              </a:rPr>
              <a:t>Women, drugs and HIV”, Tasnim </a:t>
            </a:r>
            <a:r>
              <a:rPr lang="en-GB" sz="1200" b="0" i="1" u="none" strike="noStrike" kern="1200" baseline="0" dirty="0" err="1">
                <a:solidFill>
                  <a:schemeClr val="tx1"/>
                </a:solidFill>
                <a:latin typeface="+mn-lt"/>
                <a:ea typeface="+mn-ea"/>
                <a:cs typeface="+mn-cs"/>
              </a:rPr>
              <a:t>Azima</a:t>
            </a:r>
            <a:r>
              <a:rPr lang="en-GB" sz="1200" b="0" i="1" u="none" strike="noStrike" kern="1200" baseline="0" dirty="0">
                <a:solidFill>
                  <a:schemeClr val="tx1"/>
                </a:solidFill>
                <a:latin typeface="+mn-lt"/>
                <a:ea typeface="+mn-ea"/>
                <a:cs typeface="+mn-cs"/>
              </a:rPr>
              <a:t>,∗, Irene </a:t>
            </a:r>
            <a:r>
              <a:rPr lang="en-GB" sz="1200" b="0" i="1" u="none" strike="noStrike" kern="1200" baseline="0" dirty="0" err="1">
                <a:solidFill>
                  <a:schemeClr val="tx1"/>
                </a:solidFill>
                <a:latin typeface="+mn-lt"/>
                <a:ea typeface="+mn-ea"/>
                <a:cs typeface="+mn-cs"/>
              </a:rPr>
              <a:t>Bontella,c</a:t>
            </a:r>
            <a:r>
              <a:rPr lang="en-GB" sz="1200" b="0" i="1" u="none" strike="noStrike" kern="1200" baseline="0" dirty="0">
                <a:solidFill>
                  <a:schemeClr val="tx1"/>
                </a:solidFill>
                <a:latin typeface="+mn-lt"/>
                <a:ea typeface="+mn-ea"/>
                <a:cs typeface="+mn-cs"/>
              </a:rPr>
              <a:t>, Steffanie A. </a:t>
            </a:r>
            <a:r>
              <a:rPr lang="en-GB" sz="1200" b="0" i="1" u="none" strike="noStrike" kern="1200" baseline="0" dirty="0" err="1">
                <a:solidFill>
                  <a:schemeClr val="tx1"/>
                </a:solidFill>
                <a:latin typeface="+mn-lt"/>
                <a:ea typeface="+mn-ea"/>
                <a:cs typeface="+mn-cs"/>
              </a:rPr>
              <a:t>Strathdeeb</a:t>
            </a:r>
            <a:endParaRPr lang="en-GB" i="1" dirty="0"/>
          </a:p>
          <a:p>
            <a:pPr marL="0" indent="0">
              <a:buFont typeface="Arial" panose="020B0604020202020204" pitchFamily="34" charset="0"/>
              <a:buNone/>
            </a:pPr>
            <a:endParaRPr lang="en-GB" sz="1200" b="0" i="0" u="none" strike="noStrike" kern="1200" baseline="0" dirty="0">
              <a:solidFill>
                <a:schemeClr val="tx1"/>
              </a:solidFill>
              <a:latin typeface="+mn-lt"/>
              <a:ea typeface="+mn-ea"/>
              <a:cs typeface="+mn-cs"/>
            </a:endParaRPr>
          </a:p>
          <a:p>
            <a:endParaRPr lang="en-GB"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974D61F-DF67-4C15-8849-4738F600BB21}" type="slidenum">
              <a:rPr kumimoji="0" lang="en-GB"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0" lang="en-GB"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47699672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US" sz="1200" b="0" i="0" u="none" strike="noStrike" kern="1200" baseline="0" dirty="0">
                <a:solidFill>
                  <a:schemeClr val="tx1"/>
                </a:solidFill>
                <a:latin typeface="+mn-lt"/>
                <a:ea typeface="+mn-ea"/>
                <a:cs typeface="+mn-cs"/>
              </a:rPr>
              <a:t>Ref: UNODC Policy Brief </a:t>
            </a:r>
            <a:endParaRPr lang="en-GB" sz="1200" b="0" i="0" u="none" strike="noStrike" kern="1200" baseline="0" dirty="0">
              <a:solidFill>
                <a:schemeClr val="tx1"/>
              </a:solidFill>
              <a:latin typeface="+mn-lt"/>
              <a:ea typeface="+mn-ea"/>
              <a:cs typeface="+mn-cs"/>
            </a:endParaRPr>
          </a:p>
          <a:p>
            <a:endParaRPr lang="en-GB"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974D61F-DF67-4C15-8849-4738F600BB21}" type="slidenum">
              <a:rPr kumimoji="0" lang="en-GB"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0" lang="en-GB"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197331447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Slide Image Placeholder 1">
            <a:extLst>
              <a:ext uri="{FF2B5EF4-FFF2-40B4-BE49-F238E27FC236}">
                <a16:creationId xmlns:a16="http://schemas.microsoft.com/office/drawing/2014/main" id="{F29B00B3-F648-40FA-84AB-E3C5B4F08FF8}"/>
              </a:ext>
            </a:extLst>
          </p:cNvPr>
          <p:cNvSpPr>
            <a:spLocks noGrp="1" noRot="1" noChangeAspec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4579" name="Notes Placeholder 2">
            <a:extLst>
              <a:ext uri="{FF2B5EF4-FFF2-40B4-BE49-F238E27FC236}">
                <a16:creationId xmlns:a16="http://schemas.microsoft.com/office/drawing/2014/main" id="{F9D0FB79-0E9B-4025-BDAE-65A810010C7C}"/>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a:spcBef>
                <a:spcPct val="0"/>
              </a:spcBef>
            </a:pPr>
            <a:r>
              <a:rPr lang="en-GB" altLang="en-US"/>
              <a:t>By WHO guidelines, "reached regularly" means " number of IDUs who accessed NSP once per month or more in the past 12 months.</a:t>
            </a:r>
            <a:r>
              <a:rPr lang="en-US" altLang="en-US"/>
              <a:t> </a:t>
            </a:r>
          </a:p>
        </p:txBody>
      </p:sp>
      <p:sp>
        <p:nvSpPr>
          <p:cNvPr id="24580" name="Slide Number Placeholder 3">
            <a:extLst>
              <a:ext uri="{FF2B5EF4-FFF2-40B4-BE49-F238E27FC236}">
                <a16:creationId xmlns:a16="http://schemas.microsoft.com/office/drawing/2014/main" id="{67670DF5-28A4-4049-8E0E-5DF25B777A5C}"/>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marL="0" marR="0" lvl="0" indent="0" algn="r" defTabSz="914400" rtl="0" eaLnBrk="1" fontAlgn="auto" latinLnBrk="0" hangingPunct="1">
              <a:lnSpc>
                <a:spcPct val="100000"/>
              </a:lnSpc>
              <a:spcBef>
                <a:spcPts val="0"/>
              </a:spcBef>
              <a:spcAft>
                <a:spcPts val="0"/>
              </a:spcAft>
              <a:buClrTx/>
              <a:buSzTx/>
              <a:buFontTx/>
              <a:buNone/>
              <a:tabLst/>
              <a:defRPr/>
            </a:pPr>
            <a:fld id="{D5A24ECB-C695-4EB7-89BA-7472A02BA236}" type="slidenum">
              <a:rPr kumimoji="0" lang="en-US" altLang="en-US" sz="1200" b="0" i="0" u="none" strike="noStrike" kern="1200" cap="none" spc="0" normalizeH="0" baseline="0" noProof="0">
                <a:ln>
                  <a:noFill/>
                </a:ln>
                <a:solidFill>
                  <a:prstClr val="black"/>
                </a:solidFill>
                <a:effectLst/>
                <a:uLnTx/>
                <a:uFillTx/>
                <a:latin typeface="Arial" panose="020B0604020202020204" pitchFamily="34" charset="0"/>
                <a:ea typeface="ＭＳ Ｐゴシック" panose="020B0600070205080204" pitchFamily="34"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0" lang="en-US" altLang="en-US" sz="1200" b="0" i="0" u="none" strike="noStrike" kern="1200" cap="none" spc="0" normalizeH="0" baseline="0" noProof="0">
              <a:ln>
                <a:noFill/>
              </a:ln>
              <a:solidFill>
                <a:prstClr val="black"/>
              </a:solidFill>
              <a:effectLst/>
              <a:uLnTx/>
              <a:uFillTx/>
              <a:latin typeface="Arial" panose="020B0604020202020204" pitchFamily="34" charset="0"/>
              <a:ea typeface="ＭＳ Ｐゴシック" panose="020B0600070205080204" pitchFamily="34" charset="-128"/>
              <a:cs typeface="+mn-cs"/>
            </a:endParaRPr>
          </a:p>
        </p:txBody>
      </p:sp>
    </p:spTree>
    <p:extLst>
      <p:ext uri="{BB962C8B-B14F-4D97-AF65-F5344CB8AC3E}">
        <p14:creationId xmlns:p14="http://schemas.microsoft.com/office/powerpoint/2010/main" val="171062205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7937" name="Slide Image Placeholder 1"/>
          <p:cNvSpPr>
            <a:spLocks noGrp="1" noRot="1" noChangeAspect="1" noTextEdit="1"/>
          </p:cNvSpPr>
          <p:nvPr>
            <p:ph type="sldImg"/>
          </p:nvPr>
        </p:nvSpPr>
        <p:spPr>
          <a:ln/>
        </p:spPr>
      </p:sp>
      <p:sp>
        <p:nvSpPr>
          <p:cNvPr id="167938" name="Notes Placeholder 2"/>
          <p:cNvSpPr>
            <a:spLocks noGrp="1"/>
          </p:cNvSpPr>
          <p:nvPr>
            <p:ph type="body" idx="1"/>
          </p:nvPr>
        </p:nvSpPr>
        <p:spPr>
          <a:noFill/>
          <a:ln/>
        </p:spPr>
        <p:txBody>
          <a:bodyPr/>
          <a:lstStyle/>
          <a:p>
            <a:r>
              <a:rPr lang="en-US" dirty="0">
                <a:latin typeface="Arial" charset="0"/>
              </a:rPr>
              <a:t>In summary:</a:t>
            </a:r>
          </a:p>
          <a:p>
            <a:endParaRPr lang="en-US" dirty="0">
              <a:latin typeface="Arial" charset="0"/>
            </a:endParaRPr>
          </a:p>
          <a:p>
            <a:r>
              <a:rPr lang="en-US" i="1" dirty="0">
                <a:latin typeface="Arial" charset="0"/>
              </a:rPr>
              <a:t>NOTE to facilitator</a:t>
            </a:r>
            <a:r>
              <a:rPr lang="en-US" dirty="0">
                <a:latin typeface="Arial" charset="0"/>
              </a:rPr>
              <a:t>:  Read slide.</a:t>
            </a:r>
          </a:p>
          <a:p>
            <a:endParaRPr lang="en-US" dirty="0">
              <a:latin typeface="Arial" charset="0"/>
            </a:endParaRPr>
          </a:p>
        </p:txBody>
      </p:sp>
      <p:sp>
        <p:nvSpPr>
          <p:cNvPr id="167939" name="Slide Number Placeholder 3"/>
          <p:cNvSpPr>
            <a:spLocks noGrp="1"/>
          </p:cNvSpPr>
          <p:nvPr>
            <p:ph type="sldNum" sz="quarter" idx="5"/>
          </p:nvPr>
        </p:nvSpPr>
        <p:spPr>
          <a:noFill/>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67413A5F-9635-411D-AE10-268BF8C7F6B1}" type="slidenum">
              <a:rPr kumimoji="0" lang="en-US" sz="1200" b="0" i="0" u="none" strike="noStrike" kern="1200" cap="none" spc="0" normalizeH="0" baseline="0" noProof="0" smtClean="0">
                <a:ln>
                  <a:noFill/>
                </a:ln>
                <a:solidFill>
                  <a:prstClr val="black"/>
                </a:solidFill>
                <a:effectLst/>
                <a:uLnTx/>
                <a:uFillTx/>
                <a:latin typeface="Arial" charset="0"/>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0" lang="en-US" sz="1200" b="0" i="0" u="none" strike="noStrike" kern="1200" cap="none" spc="0" normalizeH="0" baseline="0" noProof="0">
              <a:ln>
                <a:noFill/>
              </a:ln>
              <a:solidFill>
                <a:prstClr val="black"/>
              </a:solidFill>
              <a:effectLst/>
              <a:uLnTx/>
              <a:uFillTx/>
              <a:latin typeface="Arial" charset="0"/>
              <a:ea typeface="+mn-ea"/>
              <a:cs typeface="+mn-cs"/>
            </a:endParaRPr>
          </a:p>
        </p:txBody>
      </p:sp>
    </p:spTree>
    <p:extLst>
      <p:ext uri="{BB962C8B-B14F-4D97-AF65-F5344CB8AC3E}">
        <p14:creationId xmlns:p14="http://schemas.microsoft.com/office/powerpoint/2010/main" val="53927743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6F0CE7-3A2D-489B-A959-64AB74E0636C}"/>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F0A68513-9AF0-420F-96CB-55B630848C2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844EF193-99F8-4511-B519-24108578ED8A}"/>
              </a:ext>
            </a:extLst>
          </p:cNvPr>
          <p:cNvSpPr>
            <a:spLocks noGrp="1"/>
          </p:cNvSpPr>
          <p:nvPr>
            <p:ph type="dt" sz="half" idx="10"/>
          </p:nvPr>
        </p:nvSpPr>
        <p:spPr/>
        <p:txBody>
          <a:bodyPr/>
          <a:lstStyle/>
          <a:p>
            <a:fld id="{5C3BB60A-A80D-4FA8-938F-BBAF3F88A055}" type="datetime1">
              <a:rPr lang="en-GB" smtClean="0"/>
              <a:t>31/12/2017</a:t>
            </a:fld>
            <a:endParaRPr lang="en-GB"/>
          </a:p>
        </p:txBody>
      </p:sp>
      <p:sp>
        <p:nvSpPr>
          <p:cNvPr id="5" name="Footer Placeholder 4">
            <a:extLst>
              <a:ext uri="{FF2B5EF4-FFF2-40B4-BE49-F238E27FC236}">
                <a16:creationId xmlns:a16="http://schemas.microsoft.com/office/drawing/2014/main" id="{EF02A46F-1A38-4EE7-B285-E5632142B41B}"/>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82215CD-3E59-42C7-87B5-6EA73E162837}"/>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27450292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9E945A-9687-4A70-91ED-FCBFB9377DFA}"/>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27A8BEF8-4CB0-43B0-8AA4-04ABA6AF875F}"/>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14A6F5D-AA7E-4D7F-85AD-38262DF62AB1}"/>
              </a:ext>
            </a:extLst>
          </p:cNvPr>
          <p:cNvSpPr>
            <a:spLocks noGrp="1"/>
          </p:cNvSpPr>
          <p:nvPr>
            <p:ph type="dt" sz="half" idx="10"/>
          </p:nvPr>
        </p:nvSpPr>
        <p:spPr/>
        <p:txBody>
          <a:bodyPr/>
          <a:lstStyle/>
          <a:p>
            <a:fld id="{B630ABC4-0A32-40BD-AE2D-FD04078C857D}" type="datetime1">
              <a:rPr lang="en-GB" smtClean="0"/>
              <a:t>31/12/2017</a:t>
            </a:fld>
            <a:endParaRPr lang="en-GB"/>
          </a:p>
        </p:txBody>
      </p:sp>
      <p:sp>
        <p:nvSpPr>
          <p:cNvPr id="5" name="Footer Placeholder 4">
            <a:extLst>
              <a:ext uri="{FF2B5EF4-FFF2-40B4-BE49-F238E27FC236}">
                <a16:creationId xmlns:a16="http://schemas.microsoft.com/office/drawing/2014/main" id="{AAAED85D-F282-4014-879A-813FB871E94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44521A97-BBC2-4846-A7A8-9C59C49FD0B5}"/>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36060301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C6889933-44A6-4F18-8022-DC300DA11B0C}"/>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6E37B49C-9F6D-456A-BC24-39C8849282B5}"/>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3C6ED112-FCF2-41DB-87A2-C5018502A637}"/>
              </a:ext>
            </a:extLst>
          </p:cNvPr>
          <p:cNvSpPr>
            <a:spLocks noGrp="1"/>
          </p:cNvSpPr>
          <p:nvPr>
            <p:ph type="dt" sz="half" idx="10"/>
          </p:nvPr>
        </p:nvSpPr>
        <p:spPr/>
        <p:txBody>
          <a:bodyPr/>
          <a:lstStyle/>
          <a:p>
            <a:fld id="{DCF4DA03-2D30-4681-A1FF-598CDAB6428D}" type="datetime1">
              <a:rPr lang="en-GB" smtClean="0"/>
              <a:t>31/12/2017</a:t>
            </a:fld>
            <a:endParaRPr lang="en-GB"/>
          </a:p>
        </p:txBody>
      </p:sp>
      <p:sp>
        <p:nvSpPr>
          <p:cNvPr id="5" name="Footer Placeholder 4">
            <a:extLst>
              <a:ext uri="{FF2B5EF4-FFF2-40B4-BE49-F238E27FC236}">
                <a16:creationId xmlns:a16="http://schemas.microsoft.com/office/drawing/2014/main" id="{983B8DBB-9317-4A9E-93F8-F7C9B291811A}"/>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DCBD6CB-466C-4442-A561-EEE127D0A572}"/>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31610948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BCDC3D-9B8B-4E70-9BAE-C3CFD98382D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DDF0ED22-25A0-42C0-8F14-80FDCE0B6436}"/>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CE78ADD6-08BC-4034-A173-ECBF69015EFF}"/>
              </a:ext>
            </a:extLst>
          </p:cNvPr>
          <p:cNvSpPr>
            <a:spLocks noGrp="1"/>
          </p:cNvSpPr>
          <p:nvPr>
            <p:ph type="dt" sz="half" idx="10"/>
          </p:nvPr>
        </p:nvSpPr>
        <p:spPr/>
        <p:txBody>
          <a:bodyPr/>
          <a:lstStyle/>
          <a:p>
            <a:fld id="{C61B10FD-B975-43D4-B81C-DD2D4B1C8BA6}" type="datetime1">
              <a:rPr lang="en-GB" smtClean="0"/>
              <a:t>31/12/2017</a:t>
            </a:fld>
            <a:endParaRPr lang="en-GB"/>
          </a:p>
        </p:txBody>
      </p:sp>
      <p:sp>
        <p:nvSpPr>
          <p:cNvPr id="5" name="Footer Placeholder 4">
            <a:extLst>
              <a:ext uri="{FF2B5EF4-FFF2-40B4-BE49-F238E27FC236}">
                <a16:creationId xmlns:a16="http://schemas.microsoft.com/office/drawing/2014/main" id="{FD140DCE-DF30-492C-8E80-53ECFDB4F302}"/>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339ECFAB-0421-4EF5-8B3E-732F7763D589}"/>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404555586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E248C1A-0CA3-42C3-9BD0-034E7A85C365}"/>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7F8CE9B6-7945-427D-9F98-32983B34F1C2}"/>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D770BCC0-A012-4D65-A2D7-A1F84B088409}"/>
              </a:ext>
            </a:extLst>
          </p:cNvPr>
          <p:cNvSpPr>
            <a:spLocks noGrp="1"/>
          </p:cNvSpPr>
          <p:nvPr>
            <p:ph type="dt" sz="half" idx="10"/>
          </p:nvPr>
        </p:nvSpPr>
        <p:spPr/>
        <p:txBody>
          <a:bodyPr/>
          <a:lstStyle/>
          <a:p>
            <a:fld id="{415C37C5-7E1C-4CB4-8966-972C491EF0FF}" type="datetime1">
              <a:rPr lang="en-GB" smtClean="0"/>
              <a:t>31/12/2017</a:t>
            </a:fld>
            <a:endParaRPr lang="en-GB"/>
          </a:p>
        </p:txBody>
      </p:sp>
      <p:sp>
        <p:nvSpPr>
          <p:cNvPr id="5" name="Footer Placeholder 4">
            <a:extLst>
              <a:ext uri="{FF2B5EF4-FFF2-40B4-BE49-F238E27FC236}">
                <a16:creationId xmlns:a16="http://schemas.microsoft.com/office/drawing/2014/main" id="{C3F6AB48-1585-4ABC-8E4F-725A35AF05BA}"/>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3B6297D-EA41-4B16-854C-3D7E3E7722F1}"/>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20183858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C90F871-64F4-4DCC-954C-48A7201B43E0}"/>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B5A46002-50AA-46A3-82C7-A7EECD8F711C}"/>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2BE9DB6B-8C73-44DC-B7F7-D8A4002FB39E}"/>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F6BD2B0A-E47A-4160-B0C4-E94D21329319}"/>
              </a:ext>
            </a:extLst>
          </p:cNvPr>
          <p:cNvSpPr>
            <a:spLocks noGrp="1"/>
          </p:cNvSpPr>
          <p:nvPr>
            <p:ph type="dt" sz="half" idx="10"/>
          </p:nvPr>
        </p:nvSpPr>
        <p:spPr/>
        <p:txBody>
          <a:bodyPr/>
          <a:lstStyle/>
          <a:p>
            <a:fld id="{2715F3BA-BF78-4B5F-AC00-EBAB7042954A}" type="datetime1">
              <a:rPr lang="en-GB" smtClean="0"/>
              <a:t>31/12/2017</a:t>
            </a:fld>
            <a:endParaRPr lang="en-GB"/>
          </a:p>
        </p:txBody>
      </p:sp>
      <p:sp>
        <p:nvSpPr>
          <p:cNvPr id="6" name="Footer Placeholder 5">
            <a:extLst>
              <a:ext uri="{FF2B5EF4-FFF2-40B4-BE49-F238E27FC236}">
                <a16:creationId xmlns:a16="http://schemas.microsoft.com/office/drawing/2014/main" id="{51F2F0CD-740F-4530-8B0D-66207D4A6388}"/>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485797CF-6CF1-42F6-8ADD-BF716CB5AC1C}"/>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26833440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66AF322-4B1C-49FD-B6D2-018894C0B490}"/>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68AA65D-5D31-42D9-9296-DC15B245B1A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B7E3EB74-5B64-47FC-BC0C-C7BC5CB5B66E}"/>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7890A7DB-5858-4A48-9811-0FDD6C70E7DD}"/>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473765C7-1DC6-4384-873A-52EC0C0F221A}"/>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0F6FC48D-B233-4B6E-AE2F-E25A5FDA8EF0}"/>
              </a:ext>
            </a:extLst>
          </p:cNvPr>
          <p:cNvSpPr>
            <a:spLocks noGrp="1"/>
          </p:cNvSpPr>
          <p:nvPr>
            <p:ph type="dt" sz="half" idx="10"/>
          </p:nvPr>
        </p:nvSpPr>
        <p:spPr/>
        <p:txBody>
          <a:bodyPr/>
          <a:lstStyle/>
          <a:p>
            <a:fld id="{6F90329A-1077-4395-BF82-F44ED0EC277A}" type="datetime1">
              <a:rPr lang="en-GB" smtClean="0"/>
              <a:t>31/12/2017</a:t>
            </a:fld>
            <a:endParaRPr lang="en-GB"/>
          </a:p>
        </p:txBody>
      </p:sp>
      <p:sp>
        <p:nvSpPr>
          <p:cNvPr id="8" name="Footer Placeholder 7">
            <a:extLst>
              <a:ext uri="{FF2B5EF4-FFF2-40B4-BE49-F238E27FC236}">
                <a16:creationId xmlns:a16="http://schemas.microsoft.com/office/drawing/2014/main" id="{79074E4A-CB4C-4AF6-A745-3542E6721808}"/>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1E861B3F-4712-49A8-8A2A-655B69D52C52}"/>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78911101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86BCD4-583C-4E98-9CBF-E569C67D3ED4}"/>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558AFB44-31B8-4BC7-99D2-924207BDD65C}"/>
              </a:ext>
            </a:extLst>
          </p:cNvPr>
          <p:cNvSpPr>
            <a:spLocks noGrp="1"/>
          </p:cNvSpPr>
          <p:nvPr>
            <p:ph type="dt" sz="half" idx="10"/>
          </p:nvPr>
        </p:nvSpPr>
        <p:spPr/>
        <p:txBody>
          <a:bodyPr/>
          <a:lstStyle/>
          <a:p>
            <a:fld id="{AF7E0071-B565-41FF-BF46-30C5DB498E6A}" type="datetime1">
              <a:rPr lang="en-GB" smtClean="0"/>
              <a:t>31/12/2017</a:t>
            </a:fld>
            <a:endParaRPr lang="en-GB"/>
          </a:p>
        </p:txBody>
      </p:sp>
      <p:sp>
        <p:nvSpPr>
          <p:cNvPr id="4" name="Footer Placeholder 3">
            <a:extLst>
              <a:ext uri="{FF2B5EF4-FFF2-40B4-BE49-F238E27FC236}">
                <a16:creationId xmlns:a16="http://schemas.microsoft.com/office/drawing/2014/main" id="{BD8AD35E-4221-412E-928F-173E4A4D99FE}"/>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2ABC1277-62DA-483B-9CC6-D918F19432CA}"/>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7848179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01478E3-CF54-4F98-A08C-52F893A4CE35}"/>
              </a:ext>
            </a:extLst>
          </p:cNvPr>
          <p:cNvSpPr>
            <a:spLocks noGrp="1"/>
          </p:cNvSpPr>
          <p:nvPr>
            <p:ph type="dt" sz="half" idx="10"/>
          </p:nvPr>
        </p:nvSpPr>
        <p:spPr/>
        <p:txBody>
          <a:bodyPr/>
          <a:lstStyle/>
          <a:p>
            <a:fld id="{33707E63-2626-4566-B070-FAEEF7F87F30}" type="datetime1">
              <a:rPr lang="en-GB" smtClean="0"/>
              <a:t>31/12/2017</a:t>
            </a:fld>
            <a:endParaRPr lang="en-GB"/>
          </a:p>
        </p:txBody>
      </p:sp>
      <p:sp>
        <p:nvSpPr>
          <p:cNvPr id="3" name="Footer Placeholder 2">
            <a:extLst>
              <a:ext uri="{FF2B5EF4-FFF2-40B4-BE49-F238E27FC236}">
                <a16:creationId xmlns:a16="http://schemas.microsoft.com/office/drawing/2014/main" id="{779FECAB-FDB2-47A5-9D1F-7E801CB6C536}"/>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BD799F7A-4539-4953-9BC6-C9B098F765E3}"/>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121672752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7A9312-B449-44E8-8F80-EE56E17C61B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ED3B763E-CC24-40F0-9644-EF4BD7899914}"/>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AD4B3A5B-DD93-488A-8467-C0069236C3E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5CE13950-68FB-4C32-9561-5C64DA639991}"/>
              </a:ext>
            </a:extLst>
          </p:cNvPr>
          <p:cNvSpPr>
            <a:spLocks noGrp="1"/>
          </p:cNvSpPr>
          <p:nvPr>
            <p:ph type="dt" sz="half" idx="10"/>
          </p:nvPr>
        </p:nvSpPr>
        <p:spPr/>
        <p:txBody>
          <a:bodyPr/>
          <a:lstStyle/>
          <a:p>
            <a:fld id="{665A5C8F-C77E-4BD6-AF5B-053D9114DB66}" type="datetime1">
              <a:rPr lang="en-GB" smtClean="0"/>
              <a:t>31/12/2017</a:t>
            </a:fld>
            <a:endParaRPr lang="en-GB"/>
          </a:p>
        </p:txBody>
      </p:sp>
      <p:sp>
        <p:nvSpPr>
          <p:cNvPr id="6" name="Footer Placeholder 5">
            <a:extLst>
              <a:ext uri="{FF2B5EF4-FFF2-40B4-BE49-F238E27FC236}">
                <a16:creationId xmlns:a16="http://schemas.microsoft.com/office/drawing/2014/main" id="{95203EC3-2E27-4A53-B743-3EFB9542208B}"/>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FCBF265F-68A5-4E69-9338-DC0C7077FDC0}"/>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67208076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F325EC-6129-49BB-87DF-707D4962B43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C7F737D9-9948-458E-A0C3-8095362000E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E4C21922-4713-4B96-96A3-671F480ACBE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B93B0C3D-9D9C-4EE8-9208-ADB7EEFFB8DC}"/>
              </a:ext>
            </a:extLst>
          </p:cNvPr>
          <p:cNvSpPr>
            <a:spLocks noGrp="1"/>
          </p:cNvSpPr>
          <p:nvPr>
            <p:ph type="dt" sz="half" idx="10"/>
          </p:nvPr>
        </p:nvSpPr>
        <p:spPr/>
        <p:txBody>
          <a:bodyPr/>
          <a:lstStyle/>
          <a:p>
            <a:fld id="{0707B82E-D0F2-4C0B-8CE6-1A3CE128CF1C}" type="datetime1">
              <a:rPr lang="en-GB" smtClean="0"/>
              <a:t>31/12/2017</a:t>
            </a:fld>
            <a:endParaRPr lang="en-GB"/>
          </a:p>
        </p:txBody>
      </p:sp>
      <p:sp>
        <p:nvSpPr>
          <p:cNvPr id="6" name="Footer Placeholder 5">
            <a:extLst>
              <a:ext uri="{FF2B5EF4-FFF2-40B4-BE49-F238E27FC236}">
                <a16:creationId xmlns:a16="http://schemas.microsoft.com/office/drawing/2014/main" id="{69A98FC2-B48C-47C0-A7CD-7A850717598A}"/>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3BA724DB-5F6B-47FE-AE2C-8E0F65C94DF3}"/>
              </a:ext>
            </a:extLst>
          </p:cNvPr>
          <p:cNvSpPr>
            <a:spLocks noGrp="1"/>
          </p:cNvSpPr>
          <p:nvPr>
            <p:ph type="sldNum" sz="quarter" idx="12"/>
          </p:nvPr>
        </p:nvSpPr>
        <p:spPr/>
        <p:txBody>
          <a:bodyPr/>
          <a:lstStyle/>
          <a:p>
            <a:fld id="{361B64B8-3647-4764-9824-EF903DEB9630}" type="slidenum">
              <a:rPr lang="en-GB" smtClean="0"/>
              <a:t>‹#›</a:t>
            </a:fld>
            <a:endParaRPr lang="en-GB"/>
          </a:p>
        </p:txBody>
      </p:sp>
    </p:spTree>
    <p:extLst>
      <p:ext uri="{BB962C8B-B14F-4D97-AF65-F5344CB8AC3E}">
        <p14:creationId xmlns:p14="http://schemas.microsoft.com/office/powerpoint/2010/main" val="275038273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EC4AD25-002A-4D66-B124-473BB60F2F1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B4A2FAC3-09DB-482F-A696-300D352FB571}"/>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C5DCC171-0C2B-4B7B-A80D-5A327744562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D6CE001-20E8-4CC3-B5A7-6DC8509E58A9}" type="datetime1">
              <a:rPr lang="en-GB" smtClean="0"/>
              <a:t>31/12/2017</a:t>
            </a:fld>
            <a:endParaRPr lang="en-GB"/>
          </a:p>
        </p:txBody>
      </p:sp>
      <p:sp>
        <p:nvSpPr>
          <p:cNvPr id="5" name="Footer Placeholder 4">
            <a:extLst>
              <a:ext uri="{FF2B5EF4-FFF2-40B4-BE49-F238E27FC236}">
                <a16:creationId xmlns:a16="http://schemas.microsoft.com/office/drawing/2014/main" id="{92D91C39-1510-49BD-BAFA-45E4D4F7F3F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061A50BA-00AD-4F18-8B27-571B8D5796F1}"/>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61B64B8-3647-4764-9824-EF903DEB9630}" type="slidenum">
              <a:rPr lang="en-GB" smtClean="0"/>
              <a:t>‹#›</a:t>
            </a:fld>
            <a:endParaRPr lang="en-GB"/>
          </a:p>
        </p:txBody>
      </p:sp>
    </p:spTree>
    <p:extLst>
      <p:ext uri="{BB962C8B-B14F-4D97-AF65-F5344CB8AC3E}">
        <p14:creationId xmlns:p14="http://schemas.microsoft.com/office/powerpoint/2010/main" val="93684664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1.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3.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notesSlide" Target="../notesSlides/notesSlide2.xml"/><Relationship Id="rId1" Type="http://schemas.openxmlformats.org/officeDocument/2006/relationships/slideLayout" Target="../slideLayouts/slideLayout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a:extLst>
              <a:ext uri="{FF2B5EF4-FFF2-40B4-BE49-F238E27FC236}">
                <a16:creationId xmlns:a16="http://schemas.microsoft.com/office/drawing/2014/main" id="{D6CF29CD-38B8-4924-BA11-6D60517487EF}"/>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4242816"/>
            <a:ext cx="12192000" cy="2615184"/>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pic>
        <p:nvPicPr>
          <p:cNvPr id="5" name="Picture 4">
            <a:extLst>
              <a:ext uri="{FF2B5EF4-FFF2-40B4-BE49-F238E27FC236}">
                <a16:creationId xmlns:a16="http://schemas.microsoft.com/office/drawing/2014/main" id="{E2396E31-8D4E-414E-A1DE-33BBDA15E207}"/>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177858" y="643464"/>
            <a:ext cx="7846653" cy="3275978"/>
          </a:xfrm>
          <a:prstGeom prst="rect">
            <a:avLst/>
          </a:prstGeom>
        </p:spPr>
      </p:pic>
      <p:sp>
        <p:nvSpPr>
          <p:cNvPr id="2" name="Title 1">
            <a:extLst>
              <a:ext uri="{FF2B5EF4-FFF2-40B4-BE49-F238E27FC236}">
                <a16:creationId xmlns:a16="http://schemas.microsoft.com/office/drawing/2014/main" id="{B8D91851-FA21-425F-9644-9BFBF478A2AC}"/>
              </a:ext>
            </a:extLst>
          </p:cNvPr>
          <p:cNvSpPr>
            <a:spLocks noGrp="1"/>
          </p:cNvSpPr>
          <p:nvPr>
            <p:ph type="ctrTitle"/>
          </p:nvPr>
        </p:nvSpPr>
        <p:spPr>
          <a:xfrm>
            <a:off x="707011" y="4242816"/>
            <a:ext cx="10765410" cy="1756343"/>
          </a:xfrm>
        </p:spPr>
        <p:txBody>
          <a:bodyPr>
            <a:normAutofit fontScale="90000"/>
          </a:bodyPr>
          <a:lstStyle/>
          <a:p>
            <a:r>
              <a:rPr lang="en-US" altLang="en-US" sz="3100" b="1" dirty="0" smtClean="0">
                <a:solidFill>
                  <a:schemeClr val="bg1"/>
                </a:solidFill>
              </a:rPr>
              <a:t>MODULE 2</a:t>
            </a:r>
            <a:r>
              <a:rPr lang="en-US" altLang="en-US" sz="5100" b="1" dirty="0" smtClean="0">
                <a:solidFill>
                  <a:schemeClr val="bg1"/>
                </a:solidFill>
              </a:rPr>
              <a:t/>
            </a:r>
            <a:br>
              <a:rPr lang="en-US" altLang="en-US" sz="5100" b="1" dirty="0" smtClean="0">
                <a:solidFill>
                  <a:schemeClr val="bg1"/>
                </a:solidFill>
              </a:rPr>
            </a:br>
            <a:r>
              <a:rPr lang="en-US" altLang="en-US" sz="5100" b="1" dirty="0" smtClean="0">
                <a:solidFill>
                  <a:schemeClr val="bg1"/>
                </a:solidFill>
              </a:rPr>
              <a:t>LỒNG GHÉP GIỚI VÀO HỆ THỐNG THEO DÕI VÀ ĐÁNH GIÁ</a:t>
            </a:r>
            <a:endParaRPr lang="en-GB" sz="5100" b="1" dirty="0">
              <a:solidFill>
                <a:schemeClr val="bg1"/>
              </a:solidFill>
            </a:endParaRPr>
          </a:p>
        </p:txBody>
      </p:sp>
      <p:sp>
        <p:nvSpPr>
          <p:cNvPr id="4" name="Subtitle 3">
            <a:extLst>
              <a:ext uri="{FF2B5EF4-FFF2-40B4-BE49-F238E27FC236}">
                <a16:creationId xmlns:a16="http://schemas.microsoft.com/office/drawing/2014/main" id="{619F238C-D7E3-4D0A-ACA1-821AB25608DF}"/>
              </a:ext>
            </a:extLst>
          </p:cNvPr>
          <p:cNvSpPr>
            <a:spLocks noGrp="1"/>
          </p:cNvSpPr>
          <p:nvPr>
            <p:ph type="subTitle" idx="1"/>
          </p:nvPr>
        </p:nvSpPr>
        <p:spPr>
          <a:xfrm>
            <a:off x="1387781" y="6138878"/>
            <a:ext cx="9426806" cy="719122"/>
          </a:xfrm>
        </p:spPr>
        <p:txBody>
          <a:bodyPr>
            <a:normAutofit fontScale="85000" lnSpcReduction="10000"/>
          </a:bodyPr>
          <a:lstStyle/>
          <a:p>
            <a:r>
              <a:rPr lang="en-GB" sz="3200" dirty="0" err="1" smtClean="0">
                <a:solidFill>
                  <a:schemeClr val="bg2"/>
                </a:solidFill>
              </a:rPr>
              <a:t>Tại</a:t>
            </a:r>
            <a:r>
              <a:rPr lang="en-GB" sz="3200" dirty="0" smtClean="0">
                <a:solidFill>
                  <a:schemeClr val="bg2"/>
                </a:solidFill>
              </a:rPr>
              <a:t> </a:t>
            </a:r>
            <a:r>
              <a:rPr lang="en-GB" sz="3200" dirty="0" err="1" smtClean="0">
                <a:solidFill>
                  <a:schemeClr val="bg2"/>
                </a:solidFill>
              </a:rPr>
              <a:t>sao</a:t>
            </a:r>
            <a:r>
              <a:rPr lang="en-GB" sz="3200" dirty="0" smtClean="0">
                <a:solidFill>
                  <a:schemeClr val="bg2"/>
                </a:solidFill>
              </a:rPr>
              <a:t> </a:t>
            </a:r>
            <a:r>
              <a:rPr lang="en-GB" sz="3200" dirty="0" err="1" smtClean="0">
                <a:solidFill>
                  <a:schemeClr val="bg2"/>
                </a:solidFill>
              </a:rPr>
              <a:t>chúng</a:t>
            </a:r>
            <a:r>
              <a:rPr lang="en-GB" sz="3200" dirty="0" smtClean="0">
                <a:solidFill>
                  <a:schemeClr val="bg2"/>
                </a:solidFill>
              </a:rPr>
              <a:t> ta </a:t>
            </a:r>
            <a:r>
              <a:rPr lang="en-GB" sz="3200" dirty="0" err="1" smtClean="0">
                <a:solidFill>
                  <a:schemeClr val="bg2"/>
                </a:solidFill>
              </a:rPr>
              <a:t>cần</a:t>
            </a:r>
            <a:r>
              <a:rPr lang="en-GB" sz="3200" dirty="0" smtClean="0">
                <a:solidFill>
                  <a:schemeClr val="bg2"/>
                </a:solidFill>
              </a:rPr>
              <a:t> </a:t>
            </a:r>
            <a:r>
              <a:rPr lang="en-GB" sz="3200" dirty="0" err="1" smtClean="0">
                <a:solidFill>
                  <a:schemeClr val="bg2"/>
                </a:solidFill>
              </a:rPr>
              <a:t>khung</a:t>
            </a:r>
            <a:r>
              <a:rPr lang="en-GB" sz="3200" dirty="0" smtClean="0">
                <a:solidFill>
                  <a:schemeClr val="bg2"/>
                </a:solidFill>
              </a:rPr>
              <a:t> </a:t>
            </a:r>
            <a:r>
              <a:rPr lang="en-GB" sz="3200" dirty="0" err="1" smtClean="0">
                <a:solidFill>
                  <a:schemeClr val="bg2"/>
                </a:solidFill>
              </a:rPr>
              <a:t>theo</a:t>
            </a:r>
            <a:r>
              <a:rPr lang="en-GB" sz="3200" dirty="0" smtClean="0">
                <a:solidFill>
                  <a:schemeClr val="bg2"/>
                </a:solidFill>
              </a:rPr>
              <a:t> </a:t>
            </a:r>
            <a:r>
              <a:rPr lang="en-GB" sz="3200" dirty="0" err="1" smtClean="0">
                <a:solidFill>
                  <a:schemeClr val="bg2"/>
                </a:solidFill>
              </a:rPr>
              <a:t>dõi</a:t>
            </a:r>
            <a:r>
              <a:rPr lang="en-GB" sz="3200" dirty="0" smtClean="0">
                <a:solidFill>
                  <a:schemeClr val="bg2"/>
                </a:solidFill>
              </a:rPr>
              <a:t> và </a:t>
            </a:r>
            <a:r>
              <a:rPr lang="en-GB" sz="3200" dirty="0" err="1" smtClean="0">
                <a:solidFill>
                  <a:schemeClr val="bg2"/>
                </a:solidFill>
              </a:rPr>
              <a:t>đánh</a:t>
            </a:r>
            <a:r>
              <a:rPr lang="en-GB" sz="3200" dirty="0" smtClean="0">
                <a:solidFill>
                  <a:schemeClr val="bg2"/>
                </a:solidFill>
              </a:rPr>
              <a:t> </a:t>
            </a:r>
            <a:r>
              <a:rPr lang="en-GB" sz="3200" dirty="0" err="1" smtClean="0">
                <a:solidFill>
                  <a:schemeClr val="bg2"/>
                </a:solidFill>
              </a:rPr>
              <a:t>gia</a:t>
            </a:r>
            <a:r>
              <a:rPr lang="en-GB" sz="3200" dirty="0" smtClean="0">
                <a:solidFill>
                  <a:schemeClr val="bg2"/>
                </a:solidFill>
              </a:rPr>
              <a:t>́ </a:t>
            </a:r>
            <a:r>
              <a:rPr lang="en-GB" sz="3200" dirty="0" err="1" smtClean="0">
                <a:solidFill>
                  <a:schemeClr val="bg2"/>
                </a:solidFill>
              </a:rPr>
              <a:t>đáp</a:t>
            </a:r>
            <a:r>
              <a:rPr lang="en-GB" sz="3200" dirty="0" smtClean="0">
                <a:solidFill>
                  <a:schemeClr val="bg2"/>
                </a:solidFill>
              </a:rPr>
              <a:t> </a:t>
            </a:r>
            <a:r>
              <a:rPr lang="en-GB" sz="3200" dirty="0" err="1" smtClean="0">
                <a:solidFill>
                  <a:schemeClr val="bg2"/>
                </a:solidFill>
              </a:rPr>
              <a:t>ứng</a:t>
            </a:r>
            <a:r>
              <a:rPr lang="en-GB" sz="3200" dirty="0" smtClean="0">
                <a:solidFill>
                  <a:schemeClr val="bg2"/>
                </a:solidFill>
              </a:rPr>
              <a:t> </a:t>
            </a:r>
            <a:r>
              <a:rPr lang="en-GB" sz="3200" dirty="0" err="1" smtClean="0">
                <a:solidFill>
                  <a:schemeClr val="bg2"/>
                </a:solidFill>
              </a:rPr>
              <a:t>vê</a:t>
            </a:r>
            <a:r>
              <a:rPr lang="en-GB" sz="3200" dirty="0" smtClean="0">
                <a:solidFill>
                  <a:schemeClr val="bg2"/>
                </a:solidFill>
              </a:rPr>
              <a:t>̀ </a:t>
            </a:r>
            <a:r>
              <a:rPr lang="en-GB" sz="3200" dirty="0" err="1" smtClean="0">
                <a:solidFill>
                  <a:schemeClr val="bg2"/>
                </a:solidFill>
              </a:rPr>
              <a:t>giới</a:t>
            </a:r>
            <a:r>
              <a:rPr lang="en-GB" sz="3200" dirty="0" smtClean="0">
                <a:solidFill>
                  <a:schemeClr val="bg2"/>
                </a:solidFill>
              </a:rPr>
              <a:t>?</a:t>
            </a:r>
            <a:endParaRPr lang="en-GB" sz="3200" dirty="0">
              <a:solidFill>
                <a:schemeClr val="bg2"/>
              </a:solidFill>
            </a:endParaRPr>
          </a:p>
        </p:txBody>
      </p:sp>
    </p:spTree>
    <p:extLst>
      <p:ext uri="{BB962C8B-B14F-4D97-AF65-F5344CB8AC3E}">
        <p14:creationId xmlns:p14="http://schemas.microsoft.com/office/powerpoint/2010/main" val="332350868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855A17A-1CD3-4EF8-9D91-A5E56C1F42C4}"/>
              </a:ext>
            </a:extLst>
          </p:cNvPr>
          <p:cNvSpPr>
            <a:spLocks noGrp="1"/>
          </p:cNvSpPr>
          <p:nvPr>
            <p:ph type="title"/>
          </p:nvPr>
        </p:nvSpPr>
        <p:spPr>
          <a:xfrm>
            <a:off x="824548" y="0"/>
            <a:ext cx="10515600" cy="1325563"/>
          </a:xfrm>
        </p:spPr>
        <p:txBody>
          <a:bodyPr/>
          <a:lstStyle/>
          <a:p>
            <a:r>
              <a:rPr lang="en-US" b="1" dirty="0" err="1" smtClean="0"/>
              <a:t>Sư</a:t>
            </a:r>
            <a:r>
              <a:rPr lang="en-US" b="1" dirty="0" smtClean="0"/>
              <a:t>̣ </a:t>
            </a:r>
            <a:r>
              <a:rPr lang="en-US" b="1" dirty="0" err="1" smtClean="0"/>
              <a:t>liên</a:t>
            </a:r>
            <a:r>
              <a:rPr lang="en-US" b="1" dirty="0" smtClean="0"/>
              <a:t> </a:t>
            </a:r>
            <a:r>
              <a:rPr lang="en-US" b="1" dirty="0" err="1" smtClean="0"/>
              <a:t>kết</a:t>
            </a:r>
            <a:r>
              <a:rPr lang="en-US" b="1" dirty="0" smtClean="0"/>
              <a:t> </a:t>
            </a:r>
            <a:r>
              <a:rPr lang="en-US" b="1" dirty="0" err="1" smtClean="0"/>
              <a:t>với</a:t>
            </a:r>
            <a:r>
              <a:rPr lang="en-US" b="1" dirty="0" smtClean="0"/>
              <a:t> </a:t>
            </a:r>
            <a:r>
              <a:rPr lang="en-US" b="1" dirty="0" err="1" smtClean="0"/>
              <a:t>các</a:t>
            </a:r>
            <a:r>
              <a:rPr lang="en-US" b="1" dirty="0" smtClean="0"/>
              <a:t> </a:t>
            </a:r>
            <a:r>
              <a:rPr lang="en-US" b="1" dirty="0" err="1" smtClean="0"/>
              <a:t>chương</a:t>
            </a:r>
            <a:r>
              <a:rPr lang="en-US" b="1" dirty="0" smtClean="0"/>
              <a:t> </a:t>
            </a:r>
            <a:r>
              <a:rPr lang="en-US" b="1" dirty="0" err="1" smtClean="0"/>
              <a:t>trình</a:t>
            </a:r>
            <a:r>
              <a:rPr lang="en-US" b="1" dirty="0" smtClean="0"/>
              <a:t> </a:t>
            </a:r>
            <a:r>
              <a:rPr lang="en-US" b="1" dirty="0" err="1" smtClean="0"/>
              <a:t>khác</a:t>
            </a:r>
            <a:endParaRPr lang="en-US" b="1" dirty="0"/>
          </a:p>
        </p:txBody>
      </p:sp>
      <p:sp>
        <p:nvSpPr>
          <p:cNvPr id="5" name="Text Placeholder 4">
            <a:extLst>
              <a:ext uri="{FF2B5EF4-FFF2-40B4-BE49-F238E27FC236}">
                <a16:creationId xmlns:a16="http://schemas.microsoft.com/office/drawing/2014/main" id="{A4641FEB-F4DC-4ADA-A96C-5E82BBB8A9A8}"/>
              </a:ext>
            </a:extLst>
          </p:cNvPr>
          <p:cNvSpPr>
            <a:spLocks noGrp="1"/>
          </p:cNvSpPr>
          <p:nvPr>
            <p:ph type="body" idx="1"/>
          </p:nvPr>
        </p:nvSpPr>
        <p:spPr>
          <a:xfrm>
            <a:off x="778828" y="1254443"/>
            <a:ext cx="5157787" cy="823912"/>
          </a:xfrm>
        </p:spPr>
        <p:style>
          <a:lnRef idx="2">
            <a:schemeClr val="accent1"/>
          </a:lnRef>
          <a:fillRef idx="1">
            <a:schemeClr val="lt1"/>
          </a:fillRef>
          <a:effectRef idx="0">
            <a:schemeClr val="accent1"/>
          </a:effectRef>
          <a:fontRef idx="minor">
            <a:schemeClr val="dk1"/>
          </a:fontRef>
        </p:style>
        <p:txBody>
          <a:bodyPr/>
          <a:lstStyle/>
          <a:p>
            <a:r>
              <a:rPr lang="en-GB" dirty="0" err="1" smtClean="0">
                <a:latin typeface="Arial" pitchFamily="34" charset="0"/>
                <a:cs typeface="Arial" pitchFamily="34" charset="0"/>
              </a:rPr>
              <a:t>Chương</a:t>
            </a:r>
            <a:r>
              <a:rPr lang="en-GB" dirty="0" smtClean="0">
                <a:latin typeface="Arial" pitchFamily="34" charset="0"/>
                <a:cs typeface="Arial" pitchFamily="34" charset="0"/>
              </a:rPr>
              <a:t> </a:t>
            </a:r>
            <a:r>
              <a:rPr lang="en-GB" dirty="0" err="1" smtClean="0">
                <a:latin typeface="Arial" pitchFamily="34" charset="0"/>
                <a:cs typeface="Arial" pitchFamily="34" charset="0"/>
              </a:rPr>
              <a:t>trình</a:t>
            </a:r>
            <a:r>
              <a:rPr lang="en-GB" dirty="0" smtClean="0">
                <a:latin typeface="Arial" pitchFamily="34" charset="0"/>
                <a:cs typeface="Arial" pitchFamily="34" charset="0"/>
              </a:rPr>
              <a:t> </a:t>
            </a:r>
            <a:r>
              <a:rPr lang="en-GB" dirty="0" err="1" smtClean="0">
                <a:latin typeface="Arial" pitchFamily="34" charset="0"/>
                <a:cs typeface="Arial" pitchFamily="34" charset="0"/>
              </a:rPr>
              <a:t>mại</a:t>
            </a:r>
            <a:r>
              <a:rPr lang="en-GB" dirty="0" smtClean="0">
                <a:latin typeface="Arial" pitchFamily="34" charset="0"/>
                <a:cs typeface="Arial" pitchFamily="34" charset="0"/>
              </a:rPr>
              <a:t> </a:t>
            </a:r>
            <a:r>
              <a:rPr lang="en-GB" dirty="0" err="1" smtClean="0">
                <a:latin typeface="Arial" pitchFamily="34" charset="0"/>
                <a:cs typeface="Arial" pitchFamily="34" charset="0"/>
              </a:rPr>
              <a:t>dâm</a:t>
            </a:r>
            <a:endParaRPr lang="en-GB" dirty="0">
              <a:latin typeface="Arial" pitchFamily="34" charset="0"/>
              <a:cs typeface="Arial" pitchFamily="34" charset="0"/>
            </a:endParaRPr>
          </a:p>
        </p:txBody>
      </p:sp>
      <p:sp>
        <p:nvSpPr>
          <p:cNvPr id="21507" name="Content Placeholder 2">
            <a:extLst>
              <a:ext uri="{FF2B5EF4-FFF2-40B4-BE49-F238E27FC236}">
                <a16:creationId xmlns:a16="http://schemas.microsoft.com/office/drawing/2014/main" id="{6C641A10-E470-4F4A-BC6A-F5898ECA15DE}"/>
              </a:ext>
            </a:extLst>
          </p:cNvPr>
          <p:cNvSpPr>
            <a:spLocks noGrp="1"/>
          </p:cNvSpPr>
          <p:nvPr>
            <p:ph sz="half" idx="2"/>
          </p:nvPr>
        </p:nvSpPr>
        <p:spPr>
          <a:xfrm>
            <a:off x="778828" y="2002154"/>
            <a:ext cx="5157787" cy="4352925"/>
          </a:xfrm>
        </p:spPr>
        <p:style>
          <a:lnRef idx="2">
            <a:schemeClr val="accent1"/>
          </a:lnRef>
          <a:fillRef idx="1">
            <a:schemeClr val="lt1"/>
          </a:fillRef>
          <a:effectRef idx="0">
            <a:schemeClr val="accent1"/>
          </a:effectRef>
          <a:fontRef idx="minor">
            <a:schemeClr val="dk1"/>
          </a:fontRef>
        </p:style>
        <p:txBody>
          <a:bodyPr>
            <a:normAutofit/>
          </a:bodyPr>
          <a:lstStyle/>
          <a:p>
            <a:pPr>
              <a:lnSpc>
                <a:spcPct val="150000"/>
              </a:lnSpc>
            </a:pPr>
            <a:r>
              <a:rPr lang="vi-VN" altLang="en-US" dirty="0">
                <a:latin typeface="Arial" pitchFamily="34" charset="0"/>
                <a:cs typeface="Arial" pitchFamily="34" charset="0"/>
              </a:rPr>
              <a:t># </a:t>
            </a:r>
            <a:r>
              <a:rPr lang="en-US" altLang="en-US" dirty="0" err="1" smtClean="0">
                <a:latin typeface="Arial" pitchFamily="34" charset="0"/>
                <a:cs typeface="Arial" pitchFamily="34" charset="0"/>
              </a:rPr>
              <a:t>chuyển</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gửi</a:t>
            </a:r>
            <a:r>
              <a:rPr lang="en-US" altLang="en-US" dirty="0" smtClean="0">
                <a:latin typeface="Arial" pitchFamily="34" charset="0"/>
                <a:cs typeface="Arial" pitchFamily="34" charset="0"/>
              </a:rPr>
              <a:t> </a:t>
            </a:r>
            <a:r>
              <a:rPr lang="vi-VN" altLang="en-US" dirty="0" smtClean="0">
                <a:latin typeface="Arial" pitchFamily="34" charset="0"/>
                <a:cs typeface="Arial" pitchFamily="34" charset="0"/>
              </a:rPr>
              <a:t>được </a:t>
            </a:r>
            <a:r>
              <a:rPr lang="vi-VN" altLang="en-US" dirty="0">
                <a:latin typeface="Arial" pitchFamily="34" charset="0"/>
                <a:cs typeface="Arial" pitchFamily="34" charset="0"/>
              </a:rPr>
              <a:t>thực hiện cho các chương trình SW?</a:t>
            </a:r>
          </a:p>
          <a:p>
            <a:pPr>
              <a:lnSpc>
                <a:spcPct val="150000"/>
              </a:lnSpc>
            </a:pPr>
            <a:r>
              <a:rPr lang="vi-VN" altLang="en-US" dirty="0">
                <a:latin typeface="Arial" pitchFamily="34" charset="0"/>
                <a:cs typeface="Arial" pitchFamily="34" charset="0"/>
              </a:rPr>
              <a:t># </a:t>
            </a:r>
            <a:r>
              <a:rPr lang="en-US" altLang="en-US" dirty="0" err="1" smtClean="0">
                <a:latin typeface="Arial" pitchFamily="34" charset="0"/>
                <a:cs typeface="Arial" pitchFamily="34" charset="0"/>
              </a:rPr>
              <a:t>các</a:t>
            </a:r>
            <a:r>
              <a:rPr lang="en-US" altLang="en-US" dirty="0" smtClean="0">
                <a:latin typeface="Arial" pitchFamily="34" charset="0"/>
                <a:cs typeface="Arial" pitchFamily="34" charset="0"/>
              </a:rPr>
              <a:t> </a:t>
            </a:r>
            <a:r>
              <a:rPr lang="vi-VN" altLang="en-US" dirty="0" smtClean="0">
                <a:latin typeface="Arial" pitchFamily="34" charset="0"/>
                <a:cs typeface="Arial" pitchFamily="34" charset="0"/>
              </a:rPr>
              <a:t>hoạt </a:t>
            </a:r>
            <a:r>
              <a:rPr lang="vi-VN" altLang="en-US" dirty="0">
                <a:latin typeface="Arial" pitchFamily="34" charset="0"/>
                <a:cs typeface="Arial" pitchFamily="34" charset="0"/>
              </a:rPr>
              <a:t>động chung được tổ chức với các chương trình SW?</a:t>
            </a:r>
          </a:p>
          <a:p>
            <a:pPr>
              <a:lnSpc>
                <a:spcPct val="150000"/>
              </a:lnSpc>
            </a:pPr>
            <a:r>
              <a:rPr lang="vi-VN" altLang="en-US" dirty="0">
                <a:latin typeface="Arial" pitchFamily="34" charset="0"/>
                <a:cs typeface="Arial" pitchFamily="34" charset="0"/>
              </a:rPr>
              <a:t># </a:t>
            </a:r>
            <a:r>
              <a:rPr lang="vi-VN" altLang="en-US" dirty="0" smtClean="0">
                <a:latin typeface="Arial" pitchFamily="34" charset="0"/>
                <a:cs typeface="Arial" pitchFamily="34" charset="0"/>
              </a:rPr>
              <a:t>SW/WID </a:t>
            </a:r>
            <a:r>
              <a:rPr lang="vi-VN" altLang="en-US" dirty="0">
                <a:latin typeface="Arial" pitchFamily="34" charset="0"/>
                <a:cs typeface="Arial" pitchFamily="34" charset="0"/>
              </a:rPr>
              <a:t>đã được </a:t>
            </a:r>
            <a:r>
              <a:rPr lang="en-US" altLang="en-US" dirty="0" err="1" smtClean="0">
                <a:latin typeface="Arial" pitchFamily="34" charset="0"/>
                <a:cs typeface="Arial" pitchFamily="34" charset="0"/>
              </a:rPr>
              <a:t>tiếp</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cận</a:t>
            </a:r>
            <a:r>
              <a:rPr lang="vi-VN" altLang="en-US" dirty="0" smtClean="0">
                <a:latin typeface="Arial" pitchFamily="34" charset="0"/>
                <a:cs typeface="Arial" pitchFamily="34" charset="0"/>
              </a:rPr>
              <a:t>?</a:t>
            </a:r>
            <a:endParaRPr lang="en-US" altLang="en-US" dirty="0" smtClean="0">
              <a:latin typeface="Arial" pitchFamily="34" charset="0"/>
              <a:cs typeface="Arial" pitchFamily="34" charset="0"/>
            </a:endParaRPr>
          </a:p>
        </p:txBody>
      </p:sp>
      <p:sp>
        <p:nvSpPr>
          <p:cNvPr id="6" name="Text Placeholder 5">
            <a:extLst>
              <a:ext uri="{FF2B5EF4-FFF2-40B4-BE49-F238E27FC236}">
                <a16:creationId xmlns:a16="http://schemas.microsoft.com/office/drawing/2014/main" id="{D6D84C1F-0FE2-4C6F-8F88-B24AC08CD545}"/>
              </a:ext>
            </a:extLst>
          </p:cNvPr>
          <p:cNvSpPr>
            <a:spLocks noGrp="1"/>
          </p:cNvSpPr>
          <p:nvPr>
            <p:ph type="body" sz="quarter" idx="3"/>
          </p:nvPr>
        </p:nvSpPr>
        <p:spPr>
          <a:xfrm>
            <a:off x="6172200" y="1254443"/>
            <a:ext cx="5183188" cy="823912"/>
          </a:xfrm>
        </p:spPr>
        <p:style>
          <a:lnRef idx="2">
            <a:schemeClr val="accent2"/>
          </a:lnRef>
          <a:fillRef idx="1">
            <a:schemeClr val="lt1"/>
          </a:fillRef>
          <a:effectRef idx="0">
            <a:schemeClr val="accent2"/>
          </a:effectRef>
          <a:fontRef idx="minor">
            <a:schemeClr val="dk1"/>
          </a:fontRef>
        </p:style>
        <p:txBody>
          <a:bodyPr/>
          <a:lstStyle/>
          <a:p>
            <a:r>
              <a:rPr lang="en-GB" dirty="0" err="1" smtClean="0">
                <a:latin typeface="Arial" pitchFamily="34" charset="0"/>
                <a:cs typeface="Arial" pitchFamily="34" charset="0"/>
              </a:rPr>
              <a:t>Chương</a:t>
            </a:r>
            <a:r>
              <a:rPr lang="en-GB" dirty="0" smtClean="0">
                <a:latin typeface="Arial" pitchFamily="34" charset="0"/>
                <a:cs typeface="Arial" pitchFamily="34" charset="0"/>
              </a:rPr>
              <a:t> </a:t>
            </a:r>
            <a:r>
              <a:rPr lang="en-GB" dirty="0" err="1" smtClean="0">
                <a:latin typeface="Arial" pitchFamily="34" charset="0"/>
                <a:cs typeface="Arial" pitchFamily="34" charset="0"/>
              </a:rPr>
              <a:t>trình</a:t>
            </a:r>
            <a:r>
              <a:rPr lang="en-GB" dirty="0" smtClean="0">
                <a:latin typeface="Arial" pitchFamily="34" charset="0"/>
                <a:cs typeface="Arial" pitchFamily="34" charset="0"/>
              </a:rPr>
              <a:t> SKSS</a:t>
            </a:r>
            <a:endParaRPr lang="en-GB" dirty="0">
              <a:latin typeface="Arial" pitchFamily="34" charset="0"/>
              <a:cs typeface="Arial" pitchFamily="34" charset="0"/>
            </a:endParaRPr>
          </a:p>
        </p:txBody>
      </p:sp>
      <p:sp>
        <p:nvSpPr>
          <p:cNvPr id="7" name="Content Placeholder 6">
            <a:extLst>
              <a:ext uri="{FF2B5EF4-FFF2-40B4-BE49-F238E27FC236}">
                <a16:creationId xmlns:a16="http://schemas.microsoft.com/office/drawing/2014/main" id="{45BFE12C-9EF7-4C47-A73F-A2A815B5EC61}"/>
              </a:ext>
            </a:extLst>
          </p:cNvPr>
          <p:cNvSpPr>
            <a:spLocks noGrp="1"/>
          </p:cNvSpPr>
          <p:nvPr>
            <p:ph sz="quarter" idx="4"/>
          </p:nvPr>
        </p:nvSpPr>
        <p:spPr>
          <a:xfrm>
            <a:off x="6172200" y="2057400"/>
            <a:ext cx="5183188" cy="4358640"/>
          </a:xfrm>
        </p:spPr>
        <p:style>
          <a:lnRef idx="2">
            <a:schemeClr val="accent2"/>
          </a:lnRef>
          <a:fillRef idx="1">
            <a:schemeClr val="lt1"/>
          </a:fillRef>
          <a:effectRef idx="0">
            <a:schemeClr val="accent2"/>
          </a:effectRef>
          <a:fontRef idx="minor">
            <a:schemeClr val="dk1"/>
          </a:fontRef>
        </p:style>
        <p:txBody>
          <a:bodyPr>
            <a:normAutofit fontScale="85000" lnSpcReduction="20000"/>
          </a:bodyPr>
          <a:lstStyle/>
          <a:p>
            <a:pPr>
              <a:lnSpc>
                <a:spcPct val="150000"/>
              </a:lnSpc>
            </a:pPr>
            <a:r>
              <a:rPr lang="vi-VN" altLang="en-US" dirty="0">
                <a:latin typeface="Arial" pitchFamily="34" charset="0"/>
                <a:cs typeface="Arial" pitchFamily="34" charset="0"/>
              </a:rPr>
              <a:t># WID </a:t>
            </a:r>
            <a:r>
              <a:rPr lang="en-US" altLang="en-US" dirty="0" err="1" smtClean="0">
                <a:latin typeface="Arial" pitchFamily="34" charset="0"/>
                <a:cs typeface="Arial" pitchFamily="34" charset="0"/>
              </a:rPr>
              <a:t>chuyển</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gửi</a:t>
            </a:r>
            <a:r>
              <a:rPr lang="en-US" altLang="en-US" dirty="0" smtClean="0">
                <a:latin typeface="Arial" pitchFamily="34" charset="0"/>
                <a:cs typeface="Arial" pitchFamily="34" charset="0"/>
              </a:rPr>
              <a:t> </a:t>
            </a:r>
            <a:r>
              <a:rPr lang="vi-VN" altLang="en-US" dirty="0" smtClean="0">
                <a:latin typeface="Arial" pitchFamily="34" charset="0"/>
                <a:cs typeface="Arial" pitchFamily="34" charset="0"/>
              </a:rPr>
              <a:t>tới </a:t>
            </a:r>
            <a:r>
              <a:rPr lang="vi-VN" altLang="en-US" dirty="0">
                <a:latin typeface="Arial" pitchFamily="34" charset="0"/>
                <a:cs typeface="Arial" pitchFamily="34" charset="0"/>
              </a:rPr>
              <a:t>các dịch vụ chăm sóc sức khoẻ sinh sản</a:t>
            </a:r>
          </a:p>
          <a:p>
            <a:pPr>
              <a:lnSpc>
                <a:spcPct val="150000"/>
              </a:lnSpc>
            </a:pPr>
            <a:r>
              <a:rPr lang="vi-VN" altLang="en-US" dirty="0">
                <a:latin typeface="Arial" pitchFamily="34" charset="0"/>
                <a:cs typeface="Arial" pitchFamily="34" charset="0"/>
              </a:rPr>
              <a:t># WID đã nhận được chăm sóc trước khi sinh trong thời kỳ mang thai</a:t>
            </a:r>
          </a:p>
          <a:p>
            <a:pPr>
              <a:lnSpc>
                <a:spcPct val="150000"/>
              </a:lnSpc>
            </a:pPr>
            <a:r>
              <a:rPr lang="vi-VN" altLang="en-US" dirty="0">
                <a:latin typeface="Arial" pitchFamily="34" charset="0"/>
                <a:cs typeface="Arial" pitchFamily="34" charset="0"/>
              </a:rPr>
              <a:t># WID </a:t>
            </a:r>
            <a:r>
              <a:rPr lang="vi-VN" altLang="en-US" dirty="0" smtClean="0">
                <a:latin typeface="Arial" pitchFamily="34" charset="0"/>
                <a:cs typeface="Arial" pitchFamily="34" charset="0"/>
              </a:rPr>
              <a:t>đã</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kiểm</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tra</a:t>
            </a:r>
            <a:r>
              <a:rPr lang="en-US" altLang="en-US" dirty="0" smtClean="0">
                <a:latin typeface="Arial" pitchFamily="34" charset="0"/>
                <a:cs typeface="Arial" pitchFamily="34" charset="0"/>
              </a:rPr>
              <a:t> </a:t>
            </a:r>
            <a:r>
              <a:rPr lang="vi-VN" altLang="en-US" dirty="0" smtClean="0">
                <a:latin typeface="Arial" pitchFamily="34" charset="0"/>
                <a:cs typeface="Arial" pitchFamily="34" charset="0"/>
              </a:rPr>
              <a:t>và </a:t>
            </a:r>
            <a:r>
              <a:rPr lang="vi-VN" altLang="en-US" dirty="0">
                <a:latin typeface="Arial" pitchFamily="34" charset="0"/>
                <a:cs typeface="Arial" pitchFamily="34" charset="0"/>
              </a:rPr>
              <a:t>điều trị STI</a:t>
            </a:r>
          </a:p>
          <a:p>
            <a:pPr>
              <a:lnSpc>
                <a:spcPct val="150000"/>
              </a:lnSpc>
            </a:pPr>
            <a:r>
              <a:rPr lang="vi-VN" altLang="en-US" dirty="0">
                <a:latin typeface="Arial" pitchFamily="34" charset="0"/>
                <a:cs typeface="Arial" pitchFamily="34" charset="0"/>
              </a:rPr>
              <a:t># WID </a:t>
            </a:r>
            <a:r>
              <a:rPr lang="en-US" altLang="en-US" dirty="0" err="1" smtClean="0">
                <a:latin typeface="Arial" pitchFamily="34" charset="0"/>
                <a:cs typeface="Arial" pitchFamily="34" charset="0"/>
              </a:rPr>
              <a:t>chuyển</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gửi</a:t>
            </a:r>
            <a:r>
              <a:rPr lang="en-US" altLang="en-US" dirty="0" smtClean="0">
                <a:latin typeface="Arial" pitchFamily="34" charset="0"/>
                <a:cs typeface="Arial" pitchFamily="34" charset="0"/>
              </a:rPr>
              <a:t> </a:t>
            </a:r>
            <a:r>
              <a:rPr lang="vi-VN" altLang="en-US" dirty="0" smtClean="0">
                <a:latin typeface="Arial" pitchFamily="34" charset="0"/>
                <a:cs typeface="Arial" pitchFamily="34" charset="0"/>
              </a:rPr>
              <a:t> </a:t>
            </a:r>
            <a:r>
              <a:rPr lang="vi-VN" altLang="en-US" dirty="0">
                <a:latin typeface="Arial" pitchFamily="34" charset="0"/>
                <a:cs typeface="Arial" pitchFamily="34" charset="0"/>
              </a:rPr>
              <a:t>tới các dịch vụ kế hoạch hoá gia </a:t>
            </a:r>
            <a:r>
              <a:rPr lang="vi-VN" altLang="en-US" dirty="0" smtClean="0">
                <a:latin typeface="Arial" pitchFamily="34" charset="0"/>
                <a:cs typeface="Arial" pitchFamily="34" charset="0"/>
              </a:rPr>
              <a:t>đình</a:t>
            </a:r>
            <a:endParaRPr lang="en-US" altLang="en-US" dirty="0" smtClean="0">
              <a:latin typeface="Arial" pitchFamily="34" charset="0"/>
              <a:cs typeface="Arial" pitchFamily="34" charset="0"/>
            </a:endParaRPr>
          </a:p>
        </p:txBody>
      </p:sp>
      <p:sp>
        <p:nvSpPr>
          <p:cNvPr id="3" name="Slide Number Placeholder 2">
            <a:extLst>
              <a:ext uri="{FF2B5EF4-FFF2-40B4-BE49-F238E27FC236}">
                <a16:creationId xmlns:a16="http://schemas.microsoft.com/office/drawing/2014/main" id="{621E8F35-19FB-41A9-9153-D9CA2683039F}"/>
              </a:ext>
            </a:extLst>
          </p:cNvPr>
          <p:cNvSpPr>
            <a:spLocks noGrp="1"/>
          </p:cNvSpPr>
          <p:nvPr>
            <p:ph type="sldNum" sz="quarter" idx="12"/>
          </p:nvPr>
        </p:nvSpPr>
        <p:spPr/>
        <p:txBody>
          <a:bodyPr/>
          <a:lstStyle/>
          <a:p>
            <a:fld id="{361B64B8-3647-4764-9824-EF903DEB9630}" type="slidenum">
              <a:rPr lang="en-GB" smtClean="0"/>
              <a:t>10</a:t>
            </a:fld>
            <a:endParaRPr lang="en-GB"/>
          </a:p>
        </p:txBody>
      </p:sp>
    </p:spTree>
    <p:extLst>
      <p:ext uri="{BB962C8B-B14F-4D97-AF65-F5344CB8AC3E}">
        <p14:creationId xmlns:p14="http://schemas.microsoft.com/office/powerpoint/2010/main" val="176849463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3CB46F-BA38-4868-8E28-2AF19613D3E1}"/>
              </a:ext>
            </a:extLst>
          </p:cNvPr>
          <p:cNvSpPr>
            <a:spLocks noGrp="1"/>
          </p:cNvSpPr>
          <p:nvPr>
            <p:ph type="title"/>
          </p:nvPr>
        </p:nvSpPr>
        <p:spPr>
          <a:xfrm>
            <a:off x="487680" y="-635"/>
            <a:ext cx="11353800" cy="1325563"/>
          </a:xfrm>
        </p:spPr>
        <p:txBody>
          <a:bodyPr/>
          <a:lstStyle/>
          <a:p>
            <a:r>
              <a:rPr lang="en-GB" b="1" dirty="0" err="1" smtClean="0"/>
              <a:t>Làm</a:t>
            </a:r>
            <a:r>
              <a:rPr lang="en-GB" b="1" dirty="0" smtClean="0"/>
              <a:t> </a:t>
            </a:r>
            <a:r>
              <a:rPr lang="en-GB" b="1" dirty="0" err="1" smtClean="0"/>
              <a:t>thế</a:t>
            </a:r>
            <a:r>
              <a:rPr lang="en-GB" b="1" dirty="0" smtClean="0"/>
              <a:t> </a:t>
            </a:r>
            <a:r>
              <a:rPr lang="en-GB" b="1" dirty="0" err="1" smtClean="0"/>
              <a:t>nào</a:t>
            </a:r>
            <a:r>
              <a:rPr lang="en-GB" b="1" dirty="0" smtClean="0"/>
              <a:t> </a:t>
            </a:r>
            <a:r>
              <a:rPr lang="en-GB" b="1" dirty="0" err="1" smtClean="0"/>
              <a:t>đê</a:t>
            </a:r>
            <a:r>
              <a:rPr lang="en-GB" b="1" dirty="0" smtClean="0"/>
              <a:t>̉ </a:t>
            </a:r>
            <a:r>
              <a:rPr lang="en-GB" b="1" dirty="0" err="1" smtClean="0"/>
              <a:t>chúng</a:t>
            </a:r>
            <a:r>
              <a:rPr lang="en-GB" b="1" dirty="0" smtClean="0"/>
              <a:t> ta </a:t>
            </a:r>
            <a:r>
              <a:rPr lang="en-GB" b="1" dirty="0" err="1" smtClean="0"/>
              <a:t>lấp</a:t>
            </a:r>
            <a:r>
              <a:rPr lang="en-GB" b="1" dirty="0"/>
              <a:t> </a:t>
            </a:r>
            <a:r>
              <a:rPr lang="en-GB" b="1" dirty="0" err="1" smtClean="0"/>
              <a:t>các</a:t>
            </a:r>
            <a:r>
              <a:rPr lang="en-GB" b="1" dirty="0" smtClean="0"/>
              <a:t> </a:t>
            </a:r>
            <a:r>
              <a:rPr lang="en-GB" b="1" dirty="0" err="1" smtClean="0"/>
              <a:t>lỗ</a:t>
            </a:r>
            <a:r>
              <a:rPr lang="en-GB" b="1" dirty="0" smtClean="0"/>
              <a:t> </a:t>
            </a:r>
            <a:r>
              <a:rPr lang="en-GB" b="1" dirty="0" err="1" smtClean="0"/>
              <a:t>hổng</a:t>
            </a:r>
            <a:r>
              <a:rPr lang="en-GB" b="1" dirty="0" smtClean="0"/>
              <a:t>? </a:t>
            </a:r>
            <a:endParaRPr lang="en-GB" b="1" dirty="0"/>
          </a:p>
        </p:txBody>
      </p:sp>
      <p:sp>
        <p:nvSpPr>
          <p:cNvPr id="3" name="Content Placeholder 2">
            <a:extLst>
              <a:ext uri="{FF2B5EF4-FFF2-40B4-BE49-F238E27FC236}">
                <a16:creationId xmlns:a16="http://schemas.microsoft.com/office/drawing/2014/main" id="{585834F1-244B-4300-9941-C05FDEEDF737}"/>
              </a:ext>
            </a:extLst>
          </p:cNvPr>
          <p:cNvSpPr>
            <a:spLocks noGrp="1"/>
          </p:cNvSpPr>
          <p:nvPr>
            <p:ph idx="1"/>
          </p:nvPr>
        </p:nvSpPr>
        <p:spPr>
          <a:xfrm>
            <a:off x="838200" y="1143000"/>
            <a:ext cx="10515600" cy="4998719"/>
          </a:xfrm>
        </p:spPr>
        <p:txBody>
          <a:bodyPr>
            <a:normAutofit fontScale="92500"/>
          </a:bodyPr>
          <a:lstStyle/>
          <a:p>
            <a:pPr algn="just">
              <a:lnSpc>
                <a:spcPct val="160000"/>
              </a:lnSpc>
            </a:pPr>
            <a:r>
              <a:rPr lang="vi-VN" dirty="0">
                <a:latin typeface="Arial" pitchFamily="34" charset="0"/>
                <a:cs typeface="Arial" pitchFamily="34" charset="0"/>
              </a:rPr>
              <a:t>Nghiên cứu dân tộc học và dịch tễ học ở các địa điểm khác nhau, bao gồm cộng đồng nông thôn, </a:t>
            </a:r>
            <a:r>
              <a:rPr lang="en-US" dirty="0" err="1" smtClean="0">
                <a:latin typeface="Arial" pitchFamily="34" charset="0"/>
                <a:cs typeface="Arial" pitchFamily="34" charset="0"/>
              </a:rPr>
              <a:t>bạn</a:t>
            </a:r>
            <a:r>
              <a:rPr lang="en-US" dirty="0" smtClean="0">
                <a:latin typeface="Arial" pitchFamily="34" charset="0"/>
                <a:cs typeface="Arial" pitchFamily="34" charset="0"/>
              </a:rPr>
              <a:t> </a:t>
            </a:r>
            <a:r>
              <a:rPr lang="en-US" dirty="0" err="1" smtClean="0">
                <a:latin typeface="Arial" pitchFamily="34" charset="0"/>
                <a:cs typeface="Arial" pitchFamily="34" charset="0"/>
              </a:rPr>
              <a:t>tình</a:t>
            </a:r>
            <a:r>
              <a:rPr lang="vi-VN" dirty="0" smtClean="0">
                <a:latin typeface="Arial" pitchFamily="34" charset="0"/>
                <a:cs typeface="Arial" pitchFamily="34" charset="0"/>
              </a:rPr>
              <a:t> </a:t>
            </a:r>
            <a:r>
              <a:rPr lang="vi-VN" dirty="0">
                <a:latin typeface="Arial" pitchFamily="34" charset="0"/>
                <a:cs typeface="Arial" pitchFamily="34" charset="0"/>
              </a:rPr>
              <a:t>của nam giới tiêm chích ma túy.</a:t>
            </a:r>
          </a:p>
          <a:p>
            <a:pPr algn="just">
              <a:lnSpc>
                <a:spcPct val="160000"/>
              </a:lnSpc>
            </a:pPr>
            <a:r>
              <a:rPr lang="vi-VN" dirty="0">
                <a:latin typeface="Arial" pitchFamily="34" charset="0"/>
                <a:cs typeface="Arial" pitchFamily="34" charset="0"/>
              </a:rPr>
              <a:t>Xây dựng năng lực của nhân viên tiếp cận cộng đồng trong việc thu </a:t>
            </a:r>
            <a:r>
              <a:rPr lang="vi-VN" dirty="0" smtClean="0">
                <a:latin typeface="Arial" pitchFamily="34" charset="0"/>
                <a:cs typeface="Arial" pitchFamily="34" charset="0"/>
              </a:rPr>
              <a:t>thập</a:t>
            </a:r>
            <a:r>
              <a:rPr lang="en-US" dirty="0" smtClean="0">
                <a:latin typeface="Arial" pitchFamily="34" charset="0"/>
                <a:cs typeface="Arial" pitchFamily="34" charset="0"/>
              </a:rPr>
              <a:t>, </a:t>
            </a:r>
            <a:r>
              <a:rPr lang="en-US" dirty="0" err="1" smtClean="0">
                <a:latin typeface="Arial" pitchFamily="34" charset="0"/>
                <a:cs typeface="Arial" pitchFamily="34" charset="0"/>
              </a:rPr>
              <a:t>xử</a:t>
            </a:r>
            <a:r>
              <a:rPr lang="en-US" dirty="0" smtClean="0">
                <a:latin typeface="Arial" pitchFamily="34" charset="0"/>
                <a:cs typeface="Arial" pitchFamily="34" charset="0"/>
              </a:rPr>
              <a:t> </a:t>
            </a:r>
            <a:r>
              <a:rPr lang="en-US" dirty="0" err="1" smtClean="0">
                <a:latin typeface="Arial" pitchFamily="34" charset="0"/>
                <a:cs typeface="Arial" pitchFamily="34" charset="0"/>
              </a:rPr>
              <a:t>ly</a:t>
            </a:r>
            <a:r>
              <a:rPr lang="en-US" dirty="0" smtClean="0">
                <a:latin typeface="Arial" pitchFamily="34" charset="0"/>
                <a:cs typeface="Arial" pitchFamily="34" charset="0"/>
              </a:rPr>
              <a:t>́ và </a:t>
            </a:r>
            <a:r>
              <a:rPr lang="en-US" dirty="0" err="1" smtClean="0">
                <a:latin typeface="Arial" pitchFamily="34" charset="0"/>
                <a:cs typeface="Arial" pitchFamily="34" charset="0"/>
              </a:rPr>
              <a:t>sắp</a:t>
            </a:r>
            <a:r>
              <a:rPr lang="en-US" dirty="0" smtClean="0">
                <a:latin typeface="Arial" pitchFamily="34" charset="0"/>
                <a:cs typeface="Arial" pitchFamily="34" charset="0"/>
              </a:rPr>
              <a:t> </a:t>
            </a:r>
            <a:r>
              <a:rPr lang="en-US" dirty="0" err="1" smtClean="0">
                <a:latin typeface="Arial" pitchFamily="34" charset="0"/>
                <a:cs typeface="Arial" pitchFamily="34" charset="0"/>
              </a:rPr>
              <a:t>xếp</a:t>
            </a:r>
            <a:r>
              <a:rPr lang="en-US" dirty="0" smtClean="0">
                <a:latin typeface="Arial" pitchFamily="34" charset="0"/>
                <a:cs typeface="Arial" pitchFamily="34" charset="0"/>
              </a:rPr>
              <a:t> </a:t>
            </a:r>
            <a:r>
              <a:rPr lang="en-US" dirty="0" err="1" smtClean="0">
                <a:latin typeface="Arial" pitchFamily="34" charset="0"/>
                <a:cs typeface="Arial" pitchFamily="34" charset="0"/>
              </a:rPr>
              <a:t>dư</a:t>
            </a:r>
            <a:r>
              <a:rPr lang="en-US" dirty="0" smtClean="0">
                <a:latin typeface="Arial" pitchFamily="34" charset="0"/>
                <a:cs typeface="Arial" pitchFamily="34" charset="0"/>
              </a:rPr>
              <a:t>̃ </a:t>
            </a:r>
            <a:r>
              <a:rPr lang="en-US" dirty="0" err="1" smtClean="0">
                <a:latin typeface="Arial" pitchFamily="34" charset="0"/>
                <a:cs typeface="Arial" pitchFamily="34" charset="0"/>
              </a:rPr>
              <a:t>liệu</a:t>
            </a:r>
            <a:r>
              <a:rPr lang="vi-VN" dirty="0" smtClean="0">
                <a:latin typeface="Arial" pitchFamily="34" charset="0"/>
                <a:cs typeface="Arial" pitchFamily="34" charset="0"/>
              </a:rPr>
              <a:t>.</a:t>
            </a:r>
            <a:endParaRPr lang="vi-VN" dirty="0">
              <a:latin typeface="Arial" pitchFamily="34" charset="0"/>
              <a:cs typeface="Arial" pitchFamily="34" charset="0"/>
            </a:endParaRPr>
          </a:p>
          <a:p>
            <a:pPr algn="just">
              <a:lnSpc>
                <a:spcPct val="160000"/>
              </a:lnSpc>
            </a:pPr>
            <a:r>
              <a:rPr lang="vi-VN" dirty="0">
                <a:latin typeface="Arial" pitchFamily="34" charset="0"/>
                <a:cs typeface="Arial" pitchFamily="34" charset="0"/>
              </a:rPr>
              <a:t>Thiết lập các cơ chế theo dõi dựa vào cộng </a:t>
            </a:r>
            <a:r>
              <a:rPr lang="vi-VN" dirty="0" smtClean="0">
                <a:latin typeface="Arial" pitchFamily="34" charset="0"/>
                <a:cs typeface="Arial" pitchFamily="34" charset="0"/>
              </a:rPr>
              <a:t>đồng</a:t>
            </a:r>
            <a:r>
              <a:rPr lang="en-US" dirty="0" smtClean="0">
                <a:latin typeface="Arial" pitchFamily="34" charset="0"/>
                <a:cs typeface="Arial" pitchFamily="34" charset="0"/>
              </a:rPr>
              <a:t> </a:t>
            </a:r>
            <a:r>
              <a:rPr lang="vi-VN" dirty="0" smtClean="0">
                <a:latin typeface="Arial" pitchFamily="34" charset="0"/>
                <a:cs typeface="Arial" pitchFamily="34" charset="0"/>
              </a:rPr>
              <a:t>và </a:t>
            </a:r>
            <a:r>
              <a:rPr lang="en-US" dirty="0" err="1" smtClean="0">
                <a:latin typeface="Arial" pitchFamily="34" charset="0"/>
                <a:cs typeface="Arial" pitchFamily="34" charset="0"/>
              </a:rPr>
              <a:t>cơ</a:t>
            </a:r>
            <a:r>
              <a:rPr lang="en-US" dirty="0" smtClean="0">
                <a:latin typeface="Arial" pitchFamily="34" charset="0"/>
                <a:cs typeface="Arial" pitchFamily="34" charset="0"/>
              </a:rPr>
              <a:t> </a:t>
            </a:r>
            <a:r>
              <a:rPr lang="en-US" dirty="0" err="1" smtClean="0">
                <a:latin typeface="Arial" pitchFamily="34" charset="0"/>
                <a:cs typeface="Arial" pitchFamily="34" charset="0"/>
              </a:rPr>
              <a:t>chế</a:t>
            </a:r>
            <a:r>
              <a:rPr lang="en-US" dirty="0" smtClean="0">
                <a:latin typeface="Arial" pitchFamily="34" charset="0"/>
                <a:cs typeface="Arial" pitchFamily="34" charset="0"/>
              </a:rPr>
              <a:t> </a:t>
            </a:r>
            <a:r>
              <a:rPr lang="vi-VN" dirty="0" smtClean="0">
                <a:latin typeface="Arial" pitchFamily="34" charset="0"/>
                <a:cs typeface="Arial" pitchFamily="34" charset="0"/>
              </a:rPr>
              <a:t>phản hồi</a:t>
            </a:r>
            <a:endParaRPr lang="vi-VN" dirty="0">
              <a:latin typeface="Arial" pitchFamily="34" charset="0"/>
              <a:cs typeface="Arial" pitchFamily="34" charset="0"/>
            </a:endParaRPr>
          </a:p>
          <a:p>
            <a:pPr algn="just">
              <a:lnSpc>
                <a:spcPct val="160000"/>
              </a:lnSpc>
            </a:pPr>
            <a:r>
              <a:rPr lang="vi-VN" dirty="0">
                <a:latin typeface="Arial" pitchFamily="34" charset="0"/>
                <a:cs typeface="Arial" pitchFamily="34" charset="0"/>
              </a:rPr>
              <a:t>Lập bản đồ định kỳ của WID</a:t>
            </a:r>
          </a:p>
          <a:p>
            <a:pPr algn="just">
              <a:lnSpc>
                <a:spcPct val="160000"/>
              </a:lnSpc>
            </a:pPr>
            <a:endParaRPr lang="en-GB" dirty="0" smtClean="0">
              <a:latin typeface="Arial" pitchFamily="34" charset="0"/>
              <a:cs typeface="Arial" pitchFamily="34" charset="0"/>
            </a:endParaRPr>
          </a:p>
          <a:p>
            <a:pPr marL="0" indent="0" algn="just">
              <a:lnSpc>
                <a:spcPct val="160000"/>
              </a:lnSpc>
              <a:buNone/>
            </a:pPr>
            <a:endParaRPr lang="en-GB" b="1" dirty="0">
              <a:latin typeface="Arial" pitchFamily="34" charset="0"/>
              <a:cs typeface="Arial" pitchFamily="34" charset="0"/>
            </a:endParaRPr>
          </a:p>
        </p:txBody>
      </p:sp>
      <p:sp>
        <p:nvSpPr>
          <p:cNvPr id="4" name="TextBox 3">
            <a:extLst>
              <a:ext uri="{FF2B5EF4-FFF2-40B4-BE49-F238E27FC236}">
                <a16:creationId xmlns:a16="http://schemas.microsoft.com/office/drawing/2014/main" id="{86A58145-C40D-4909-929C-01F49FAFCD80}"/>
              </a:ext>
            </a:extLst>
          </p:cNvPr>
          <p:cNvSpPr txBox="1"/>
          <p:nvPr/>
        </p:nvSpPr>
        <p:spPr>
          <a:xfrm>
            <a:off x="271112" y="6034421"/>
            <a:ext cx="11405936" cy="646331"/>
          </a:xfrm>
          <a:prstGeom prst="rect">
            <a:avLst/>
          </a:prstGeom>
          <a:noFill/>
        </p:spPr>
        <p:txBody>
          <a:bodyPr wrap="square"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GB" sz="3600" b="1" i="0" u="none" strike="noStrike" kern="1200" cap="none" spc="0" normalizeH="0" baseline="0" noProof="0" dirty="0" err="1" smtClean="0">
                <a:ln>
                  <a:noFill/>
                </a:ln>
                <a:solidFill>
                  <a:srgbClr val="FF0000"/>
                </a:solidFill>
                <a:effectLst/>
                <a:uLnTx/>
                <a:uFillTx/>
                <a:latin typeface="Calibri" panose="020F0502020204030204"/>
              </a:rPr>
              <a:t>Tóm</a:t>
            </a:r>
            <a:r>
              <a:rPr kumimoji="0" lang="en-GB" sz="3600" b="1" i="0" u="none" strike="noStrike" kern="1200" cap="none" spc="0" normalizeH="0" noProof="0" dirty="0" smtClean="0">
                <a:ln>
                  <a:noFill/>
                </a:ln>
                <a:solidFill>
                  <a:srgbClr val="FF0000"/>
                </a:solidFill>
                <a:effectLst/>
                <a:uLnTx/>
                <a:uFillTx/>
                <a:latin typeface="Calibri" panose="020F0502020204030204"/>
              </a:rPr>
              <a:t> </a:t>
            </a:r>
            <a:r>
              <a:rPr kumimoji="0" lang="en-GB" sz="3600" b="1" i="0" u="none" strike="noStrike" kern="1200" cap="none" spc="0" normalizeH="0" noProof="0" dirty="0" err="1" smtClean="0">
                <a:ln>
                  <a:noFill/>
                </a:ln>
                <a:solidFill>
                  <a:srgbClr val="FF0000"/>
                </a:solidFill>
                <a:effectLst/>
                <a:uLnTx/>
                <a:uFillTx/>
                <a:latin typeface="Calibri" panose="020F0502020204030204"/>
              </a:rPr>
              <a:t>lại</a:t>
            </a:r>
            <a:r>
              <a:rPr kumimoji="0" lang="en-GB" sz="3600" b="1" i="0" u="none" strike="noStrike" kern="1200" cap="none" spc="0" normalizeH="0" noProof="0" dirty="0" smtClean="0">
                <a:ln>
                  <a:noFill/>
                </a:ln>
                <a:solidFill>
                  <a:srgbClr val="FF0000"/>
                </a:solidFill>
                <a:effectLst/>
                <a:uLnTx/>
                <a:uFillTx/>
                <a:latin typeface="Calibri" panose="020F0502020204030204"/>
              </a:rPr>
              <a:t>, </a:t>
            </a:r>
            <a:r>
              <a:rPr kumimoji="0" lang="en-GB" sz="3600" b="1" i="0" u="none" strike="noStrike" kern="1200" cap="none" spc="0" normalizeH="0" noProof="0" dirty="0" err="1" smtClean="0">
                <a:ln>
                  <a:noFill/>
                </a:ln>
                <a:solidFill>
                  <a:srgbClr val="FF0000"/>
                </a:solidFill>
                <a:effectLst/>
                <a:uLnTx/>
                <a:uFillTx/>
                <a:latin typeface="Calibri" panose="020F0502020204030204"/>
              </a:rPr>
              <a:t>cần</a:t>
            </a:r>
            <a:r>
              <a:rPr kumimoji="0" lang="en-GB" sz="3600" b="1" i="0" u="none" strike="noStrike" kern="1200" cap="none" spc="0" normalizeH="0" noProof="0" dirty="0" smtClean="0">
                <a:ln>
                  <a:noFill/>
                </a:ln>
                <a:solidFill>
                  <a:srgbClr val="FF0000"/>
                </a:solidFill>
                <a:effectLst/>
                <a:uLnTx/>
                <a:uFillTx/>
                <a:latin typeface="Calibri" panose="020F0502020204030204"/>
              </a:rPr>
              <a:t> </a:t>
            </a:r>
            <a:r>
              <a:rPr kumimoji="0" lang="en-GB" sz="3600" b="1" i="0" u="none" strike="noStrike" kern="1200" cap="none" spc="0" normalizeH="0" noProof="0" dirty="0" err="1" smtClean="0">
                <a:ln>
                  <a:noFill/>
                </a:ln>
                <a:solidFill>
                  <a:srgbClr val="FF0000"/>
                </a:solidFill>
                <a:effectLst/>
                <a:uLnTx/>
                <a:uFillTx/>
                <a:latin typeface="Calibri" panose="020F0502020204030204"/>
              </a:rPr>
              <a:t>cải</a:t>
            </a:r>
            <a:r>
              <a:rPr kumimoji="0" lang="en-GB" sz="3600" b="1" i="0" u="none" strike="noStrike" kern="1200" cap="none" spc="0" normalizeH="0" noProof="0" dirty="0" smtClean="0">
                <a:ln>
                  <a:noFill/>
                </a:ln>
                <a:solidFill>
                  <a:srgbClr val="FF0000"/>
                </a:solidFill>
                <a:effectLst/>
                <a:uLnTx/>
                <a:uFillTx/>
                <a:latin typeface="Calibri" panose="020F0502020204030204"/>
              </a:rPr>
              <a:t> </a:t>
            </a:r>
            <a:r>
              <a:rPr kumimoji="0" lang="en-GB" sz="3600" b="1" i="0" u="none" strike="noStrike" kern="1200" cap="none" spc="0" normalizeH="0" noProof="0" dirty="0" err="1" smtClean="0">
                <a:ln>
                  <a:noFill/>
                </a:ln>
                <a:solidFill>
                  <a:srgbClr val="FF0000"/>
                </a:solidFill>
                <a:effectLst/>
                <a:uLnTx/>
                <a:uFillTx/>
                <a:latin typeface="Calibri" panose="020F0502020204030204"/>
              </a:rPr>
              <a:t>tiến</a:t>
            </a:r>
            <a:r>
              <a:rPr kumimoji="0" lang="en-GB" sz="3600" b="1" i="0" u="none" strike="noStrike" kern="1200" cap="none" spc="0" normalizeH="0" noProof="0" dirty="0" smtClean="0">
                <a:ln>
                  <a:noFill/>
                </a:ln>
                <a:solidFill>
                  <a:srgbClr val="FF0000"/>
                </a:solidFill>
                <a:effectLst/>
                <a:uLnTx/>
                <a:uFillTx/>
                <a:latin typeface="Calibri" panose="020F0502020204030204"/>
              </a:rPr>
              <a:t> </a:t>
            </a:r>
            <a:r>
              <a:rPr kumimoji="0" lang="en-GB" sz="3600" b="1" i="0" u="none" strike="noStrike" kern="1200" cap="none" spc="0" normalizeH="0" noProof="0" dirty="0" err="1" smtClean="0">
                <a:ln>
                  <a:noFill/>
                </a:ln>
                <a:solidFill>
                  <a:srgbClr val="FF0000"/>
                </a:solidFill>
                <a:effectLst/>
                <a:uLnTx/>
                <a:uFillTx/>
                <a:latin typeface="Calibri" panose="020F0502020204030204"/>
              </a:rPr>
              <a:t>hê</a:t>
            </a:r>
            <a:r>
              <a:rPr kumimoji="0" lang="en-GB" sz="3600" b="1" i="0" u="none" strike="noStrike" kern="1200" cap="none" spc="0" normalizeH="0" noProof="0" dirty="0" smtClean="0">
                <a:ln>
                  <a:noFill/>
                </a:ln>
                <a:solidFill>
                  <a:srgbClr val="FF0000"/>
                </a:solidFill>
                <a:effectLst/>
                <a:uLnTx/>
                <a:uFillTx/>
                <a:latin typeface="Calibri" panose="020F0502020204030204"/>
              </a:rPr>
              <a:t>̣ </a:t>
            </a:r>
            <a:r>
              <a:rPr kumimoji="0" lang="en-GB" sz="3600" b="1" i="0" u="none" strike="noStrike" kern="1200" cap="none" spc="0" normalizeH="0" noProof="0" dirty="0" err="1" smtClean="0">
                <a:ln>
                  <a:noFill/>
                </a:ln>
                <a:solidFill>
                  <a:srgbClr val="FF0000"/>
                </a:solidFill>
                <a:effectLst/>
                <a:uLnTx/>
                <a:uFillTx/>
                <a:latin typeface="Calibri" panose="020F0502020204030204"/>
              </a:rPr>
              <a:t>thống</a:t>
            </a:r>
            <a:r>
              <a:rPr kumimoji="0" lang="en-GB" sz="3600" b="1" i="0" u="none" strike="noStrike" kern="1200" cap="none" spc="0" normalizeH="0" noProof="0" dirty="0" smtClean="0">
                <a:ln>
                  <a:noFill/>
                </a:ln>
                <a:solidFill>
                  <a:srgbClr val="FF0000"/>
                </a:solidFill>
                <a:effectLst/>
                <a:uLnTx/>
                <a:uFillTx/>
                <a:latin typeface="Calibri" panose="020F0502020204030204"/>
              </a:rPr>
              <a:t> </a:t>
            </a:r>
            <a:r>
              <a:rPr kumimoji="0" lang="en-GB" sz="3600" b="1" i="0" u="none" strike="noStrike" kern="1200" cap="none" spc="0" normalizeH="0" noProof="0" dirty="0" err="1" smtClean="0">
                <a:ln>
                  <a:noFill/>
                </a:ln>
                <a:solidFill>
                  <a:srgbClr val="FF0000"/>
                </a:solidFill>
                <a:effectLst/>
                <a:uLnTx/>
                <a:uFillTx/>
                <a:latin typeface="Calibri" panose="020F0502020204030204"/>
              </a:rPr>
              <a:t>theo</a:t>
            </a:r>
            <a:r>
              <a:rPr kumimoji="0" lang="en-GB" sz="3600" b="1" i="0" u="none" strike="noStrike" kern="1200" cap="none" spc="0" normalizeH="0" noProof="0" dirty="0" smtClean="0">
                <a:ln>
                  <a:noFill/>
                </a:ln>
                <a:solidFill>
                  <a:srgbClr val="FF0000"/>
                </a:solidFill>
                <a:effectLst/>
                <a:uLnTx/>
                <a:uFillTx/>
                <a:latin typeface="Calibri" panose="020F0502020204030204"/>
              </a:rPr>
              <a:t> </a:t>
            </a:r>
            <a:r>
              <a:rPr kumimoji="0" lang="en-GB" sz="3600" b="1" i="0" u="none" strike="noStrike" kern="1200" cap="none" spc="0" normalizeH="0" noProof="0" dirty="0" err="1" smtClean="0">
                <a:ln>
                  <a:noFill/>
                </a:ln>
                <a:solidFill>
                  <a:srgbClr val="FF0000"/>
                </a:solidFill>
                <a:effectLst/>
                <a:uLnTx/>
                <a:uFillTx/>
                <a:latin typeface="Calibri" panose="020F0502020204030204"/>
              </a:rPr>
              <a:t>dõi</a:t>
            </a:r>
            <a:r>
              <a:rPr kumimoji="0" lang="en-GB" sz="3600" b="1" i="0" u="none" strike="noStrike" kern="1200" cap="none" spc="0" normalizeH="0" noProof="0" dirty="0" smtClean="0">
                <a:ln>
                  <a:noFill/>
                </a:ln>
                <a:solidFill>
                  <a:srgbClr val="FF0000"/>
                </a:solidFill>
                <a:effectLst/>
                <a:uLnTx/>
                <a:uFillTx/>
                <a:latin typeface="Calibri" panose="020F0502020204030204"/>
              </a:rPr>
              <a:t> và </a:t>
            </a:r>
            <a:r>
              <a:rPr lang="en-GB" sz="3600" b="1" dirty="0" err="1" smtClean="0">
                <a:solidFill>
                  <a:srgbClr val="FF0000"/>
                </a:solidFill>
                <a:latin typeface="Calibri" panose="020F0502020204030204"/>
              </a:rPr>
              <a:t>đánh</a:t>
            </a:r>
            <a:r>
              <a:rPr lang="en-GB" sz="3600" b="1" dirty="0" smtClean="0">
                <a:solidFill>
                  <a:srgbClr val="FF0000"/>
                </a:solidFill>
                <a:latin typeface="Calibri" panose="020F0502020204030204"/>
              </a:rPr>
              <a:t> </a:t>
            </a:r>
            <a:r>
              <a:rPr lang="en-GB" sz="3600" b="1" dirty="0" err="1" smtClean="0">
                <a:solidFill>
                  <a:srgbClr val="FF0000"/>
                </a:solidFill>
                <a:latin typeface="Calibri" panose="020F0502020204030204"/>
              </a:rPr>
              <a:t>gia</a:t>
            </a:r>
            <a:r>
              <a:rPr lang="en-GB" sz="3600" b="1" dirty="0" smtClean="0">
                <a:solidFill>
                  <a:srgbClr val="FF0000"/>
                </a:solidFill>
                <a:latin typeface="Calibri" panose="020F0502020204030204"/>
              </a:rPr>
              <a:t>́</a:t>
            </a:r>
            <a:r>
              <a:rPr kumimoji="0" lang="en-GB" sz="3600" b="1" i="0" u="none" strike="noStrike" kern="1200" cap="none" spc="0" normalizeH="0" baseline="0" noProof="0" dirty="0" smtClean="0">
                <a:ln>
                  <a:noFill/>
                </a:ln>
                <a:solidFill>
                  <a:srgbClr val="FF0000"/>
                </a:solidFill>
                <a:effectLst/>
                <a:uLnTx/>
                <a:uFillTx/>
                <a:latin typeface="Calibri" panose="020F0502020204030204"/>
              </a:rPr>
              <a:t>! </a:t>
            </a:r>
            <a:endParaRPr kumimoji="0" lang="en-GB" sz="3600" b="1" i="0" u="none" strike="noStrike" kern="1200" cap="none" spc="0" normalizeH="0" baseline="0" noProof="0" dirty="0">
              <a:ln>
                <a:noFill/>
              </a:ln>
              <a:solidFill>
                <a:srgbClr val="FF0000"/>
              </a:solidFill>
              <a:effectLst/>
              <a:uLnTx/>
              <a:uFillTx/>
              <a:latin typeface="Calibri" panose="020F0502020204030204"/>
            </a:endParaRPr>
          </a:p>
        </p:txBody>
      </p:sp>
      <p:sp>
        <p:nvSpPr>
          <p:cNvPr id="5" name="Slide Number Placeholder 4">
            <a:extLst>
              <a:ext uri="{FF2B5EF4-FFF2-40B4-BE49-F238E27FC236}">
                <a16:creationId xmlns:a16="http://schemas.microsoft.com/office/drawing/2014/main" id="{8C70BECD-0A63-4CAB-9375-45BC4FBAEC9B}"/>
              </a:ext>
            </a:extLst>
          </p:cNvPr>
          <p:cNvSpPr>
            <a:spLocks noGrp="1"/>
          </p:cNvSpPr>
          <p:nvPr>
            <p:ph type="sldNum" sz="quarter" idx="12"/>
          </p:nvPr>
        </p:nvSpPr>
        <p:spPr/>
        <p:txBody>
          <a:bodyPr/>
          <a:lstStyle/>
          <a:p>
            <a:fld id="{361B64B8-3647-4764-9824-EF903DEB9630}" type="slidenum">
              <a:rPr lang="en-GB" smtClean="0"/>
              <a:t>11</a:t>
            </a:fld>
            <a:endParaRPr lang="en-GB"/>
          </a:p>
        </p:txBody>
      </p:sp>
    </p:spTree>
    <p:extLst>
      <p:ext uri="{BB962C8B-B14F-4D97-AF65-F5344CB8AC3E}">
        <p14:creationId xmlns:p14="http://schemas.microsoft.com/office/powerpoint/2010/main" val="326185536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6913" name="Title 1"/>
          <p:cNvSpPr>
            <a:spLocks noGrp="1"/>
          </p:cNvSpPr>
          <p:nvPr>
            <p:ph type="title"/>
          </p:nvPr>
        </p:nvSpPr>
        <p:spPr>
          <a:xfrm>
            <a:off x="807720" y="0"/>
            <a:ext cx="10515600" cy="1325563"/>
          </a:xfrm>
        </p:spPr>
        <p:txBody>
          <a:bodyPr/>
          <a:lstStyle/>
          <a:p>
            <a:r>
              <a:rPr lang="en-US" b="1" dirty="0" err="1" smtClean="0"/>
              <a:t>Thông</a:t>
            </a:r>
            <a:r>
              <a:rPr lang="en-US" b="1" dirty="0" smtClean="0"/>
              <a:t> </a:t>
            </a:r>
            <a:r>
              <a:rPr lang="en-US" b="1" dirty="0" err="1" smtClean="0"/>
              <a:t>điệp</a:t>
            </a:r>
            <a:r>
              <a:rPr lang="en-US" b="1" dirty="0" smtClean="0"/>
              <a:t> </a:t>
            </a:r>
            <a:r>
              <a:rPr lang="en-US" b="1" dirty="0" err="1" smtClean="0"/>
              <a:t>chính</a:t>
            </a:r>
            <a:r>
              <a:rPr lang="en-US" b="1" dirty="0" smtClean="0"/>
              <a:t> </a:t>
            </a:r>
            <a:endParaRPr lang="en-US" b="1" dirty="0"/>
          </a:p>
        </p:txBody>
      </p:sp>
      <p:sp>
        <p:nvSpPr>
          <p:cNvPr id="166914" name="Content Placeholder 2"/>
          <p:cNvSpPr>
            <a:spLocks noGrp="1"/>
          </p:cNvSpPr>
          <p:nvPr>
            <p:ph idx="1"/>
          </p:nvPr>
        </p:nvSpPr>
        <p:spPr>
          <a:xfrm>
            <a:off x="762000" y="1082040"/>
            <a:ext cx="10942320" cy="5715000"/>
          </a:xfrm>
        </p:spPr>
        <p:txBody>
          <a:bodyPr>
            <a:noAutofit/>
          </a:bodyPr>
          <a:lstStyle/>
          <a:p>
            <a:pPr>
              <a:lnSpc>
                <a:spcPct val="110000"/>
              </a:lnSpc>
            </a:pPr>
            <a:r>
              <a:rPr lang="vi-VN" sz="3200" dirty="0"/>
              <a:t>Các quyết định dựa trên chứng cứ </a:t>
            </a:r>
            <a:r>
              <a:rPr lang="en-US" sz="3200" dirty="0"/>
              <a:t>sẽ </a:t>
            </a:r>
            <a:r>
              <a:rPr lang="en-US" sz="3200" dirty="0" err="1"/>
              <a:t>giúp</a:t>
            </a:r>
            <a:r>
              <a:rPr lang="en-US" sz="3200" dirty="0"/>
              <a:t> </a:t>
            </a:r>
            <a:r>
              <a:rPr lang="en-US" sz="3200" dirty="0" err="1"/>
              <a:t>chúng</a:t>
            </a:r>
            <a:r>
              <a:rPr lang="en-US" sz="3200" dirty="0"/>
              <a:t> ta </a:t>
            </a:r>
            <a:r>
              <a:rPr lang="en-US" sz="3200" dirty="0" err="1"/>
              <a:t>có</a:t>
            </a:r>
            <a:r>
              <a:rPr lang="en-US" sz="3200" dirty="0"/>
              <a:t> </a:t>
            </a:r>
            <a:r>
              <a:rPr lang="vi-VN" sz="3200" dirty="0"/>
              <a:t>được khoẻ </a:t>
            </a:r>
            <a:r>
              <a:rPr lang="vi-VN" sz="3200" dirty="0"/>
              <a:t>tốt hơn</a:t>
            </a:r>
          </a:p>
          <a:p>
            <a:pPr>
              <a:lnSpc>
                <a:spcPct val="110000"/>
              </a:lnSpc>
            </a:pPr>
            <a:r>
              <a:rPr lang="vi-VN" sz="3200" dirty="0"/>
              <a:t>Tất cả chúng ta đều có một vai trò trong </a:t>
            </a:r>
            <a:r>
              <a:rPr lang="en-US" sz="3200" dirty="0" err="1"/>
              <a:t>theo</a:t>
            </a:r>
            <a:r>
              <a:rPr lang="en-US" sz="3200" dirty="0"/>
              <a:t> </a:t>
            </a:r>
            <a:r>
              <a:rPr lang="en-US" sz="3200" dirty="0" err="1"/>
              <a:t>dõi</a:t>
            </a:r>
            <a:r>
              <a:rPr lang="en-US" sz="3200" dirty="0"/>
              <a:t> </a:t>
            </a:r>
            <a:r>
              <a:rPr lang="vi-VN" sz="3200" dirty="0"/>
              <a:t>và </a:t>
            </a:r>
            <a:r>
              <a:rPr lang="vi-VN" sz="3200" dirty="0"/>
              <a:t>đánh giá - </a:t>
            </a:r>
            <a:r>
              <a:rPr lang="vi-VN" sz="3200" dirty="0"/>
              <a:t>M&amp;E </a:t>
            </a:r>
            <a:r>
              <a:rPr lang="vi-VN" sz="3200" dirty="0"/>
              <a:t>là một trách nhiệm chung, mỗi bên liên quan trong chương trình giảm tác hại cung cấp các loại dữ liệu và thông tin khác nhau</a:t>
            </a:r>
          </a:p>
          <a:p>
            <a:pPr>
              <a:lnSpc>
                <a:spcPct val="110000"/>
              </a:lnSpc>
            </a:pPr>
            <a:r>
              <a:rPr lang="vi-VN" sz="3200" dirty="0"/>
              <a:t>Thông tin chất lượng cao là cần thiết cho việc ra quyết định ở cấp chính sách, </a:t>
            </a:r>
            <a:r>
              <a:rPr lang="en-GB" sz="3200" dirty="0" err="1" smtClean="0"/>
              <a:t>lập</a:t>
            </a:r>
            <a:r>
              <a:rPr lang="en-GB" sz="3200" dirty="0" smtClean="0"/>
              <a:t> </a:t>
            </a:r>
            <a:r>
              <a:rPr lang="en-GB" sz="3200" dirty="0" err="1" smtClean="0"/>
              <a:t>kế</a:t>
            </a:r>
            <a:r>
              <a:rPr lang="en-GB" sz="3200" dirty="0" smtClean="0"/>
              <a:t> </a:t>
            </a:r>
            <a:r>
              <a:rPr lang="en-GB" sz="3200" dirty="0" err="1" smtClean="0"/>
              <a:t>hoạch</a:t>
            </a:r>
            <a:r>
              <a:rPr lang="en-GB" sz="3200" dirty="0" smtClean="0"/>
              <a:t> </a:t>
            </a:r>
            <a:r>
              <a:rPr lang="vi-VN" sz="3200" dirty="0" smtClean="0"/>
              <a:t>hoạch</a:t>
            </a:r>
            <a:r>
              <a:rPr lang="vi-VN" sz="3200" dirty="0"/>
              <a:t>, chương trình </a:t>
            </a:r>
            <a:r>
              <a:rPr lang="vi-VN" sz="3200" dirty="0" smtClean="0"/>
              <a:t>và </a:t>
            </a:r>
            <a:r>
              <a:rPr lang="vi-VN" sz="3200" dirty="0"/>
              <a:t>tổ chức</a:t>
            </a:r>
          </a:p>
          <a:p>
            <a:pPr>
              <a:lnSpc>
                <a:spcPct val="110000"/>
              </a:lnSpc>
            </a:pPr>
            <a:r>
              <a:rPr lang="vi-VN" sz="3200" dirty="0"/>
              <a:t>Mục đích của </a:t>
            </a:r>
            <a:r>
              <a:rPr lang="en-US" sz="3200" dirty="0" err="1"/>
              <a:t>theo</a:t>
            </a:r>
            <a:r>
              <a:rPr lang="en-US" sz="3200" dirty="0"/>
              <a:t> </a:t>
            </a:r>
            <a:r>
              <a:rPr lang="en-US" sz="3200" dirty="0" err="1"/>
              <a:t>dõi</a:t>
            </a:r>
            <a:r>
              <a:rPr lang="en-US" sz="3200" dirty="0"/>
              <a:t> </a:t>
            </a:r>
            <a:r>
              <a:rPr lang="vi-VN" sz="3200" dirty="0"/>
              <a:t>và </a:t>
            </a:r>
            <a:r>
              <a:rPr lang="vi-VN" sz="3200" dirty="0"/>
              <a:t>đánh giá không chỉ để cung cấp thêm thông tin mà còn là thông tin cho hành </a:t>
            </a:r>
            <a:r>
              <a:rPr lang="vi-VN" sz="3200" dirty="0"/>
              <a:t>động</a:t>
            </a:r>
            <a:endParaRPr lang="en-US" sz="3200" dirty="0"/>
          </a:p>
        </p:txBody>
      </p:sp>
      <p:sp>
        <p:nvSpPr>
          <p:cNvPr id="2" name="Slide Number Placeholder 1">
            <a:extLst>
              <a:ext uri="{FF2B5EF4-FFF2-40B4-BE49-F238E27FC236}">
                <a16:creationId xmlns:a16="http://schemas.microsoft.com/office/drawing/2014/main" id="{CEAE819D-497C-4BE2-B092-43FF09B56994}"/>
              </a:ext>
            </a:extLst>
          </p:cNvPr>
          <p:cNvSpPr>
            <a:spLocks noGrp="1"/>
          </p:cNvSpPr>
          <p:nvPr>
            <p:ph type="sldNum" sz="quarter" idx="12"/>
          </p:nvPr>
        </p:nvSpPr>
        <p:spPr/>
        <p:txBody>
          <a:bodyPr/>
          <a:lstStyle/>
          <a:p>
            <a:fld id="{361B64B8-3647-4764-9824-EF903DEB9630}" type="slidenum">
              <a:rPr lang="en-GB" smtClean="0"/>
              <a:t>12</a:t>
            </a:fld>
            <a:endParaRPr lang="en-GB"/>
          </a:p>
        </p:txBody>
      </p:sp>
    </p:spTree>
    <p:extLst>
      <p:ext uri="{BB962C8B-B14F-4D97-AF65-F5344CB8AC3E}">
        <p14:creationId xmlns:p14="http://schemas.microsoft.com/office/powerpoint/2010/main" val="12574954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2" name="Rectangle 9">
            <a:extLst>
              <a:ext uri="{FF2B5EF4-FFF2-40B4-BE49-F238E27FC236}">
                <a16:creationId xmlns:a16="http://schemas.microsoft.com/office/drawing/2014/main" id="{D7481200-3BB2-4CA3-9D54-1077F6F7653A}"/>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555992" y="0"/>
            <a:ext cx="4636008" cy="6858000"/>
          </a:xfrm>
          <a:prstGeom prst="rect">
            <a:avLst/>
          </a:prstGeom>
          <a:solidFill>
            <a:schemeClr val="bg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8EC83A16-7F66-4D4A-91F5-CA1939ABD65F}"/>
              </a:ext>
            </a:extLst>
          </p:cNvPr>
          <p:cNvSpPr>
            <a:spLocks noGrp="1"/>
          </p:cNvSpPr>
          <p:nvPr>
            <p:ph type="title"/>
          </p:nvPr>
        </p:nvSpPr>
        <p:spPr>
          <a:xfrm>
            <a:off x="7738872" y="642938"/>
            <a:ext cx="4314275" cy="5502264"/>
          </a:xfrm>
        </p:spPr>
        <p:txBody>
          <a:bodyPr>
            <a:normAutofit/>
          </a:bodyPr>
          <a:lstStyle/>
          <a:p>
            <a:r>
              <a:rPr lang="en-GB" b="1" dirty="0" err="1" smtClean="0">
                <a:solidFill>
                  <a:srgbClr val="FFFFFF"/>
                </a:solidFill>
              </a:rPr>
              <a:t>Dư</a:t>
            </a:r>
            <a:r>
              <a:rPr lang="en-GB" b="1" dirty="0" smtClean="0">
                <a:solidFill>
                  <a:srgbClr val="FFFFFF"/>
                </a:solidFill>
              </a:rPr>
              <a:t>̃ </a:t>
            </a:r>
            <a:r>
              <a:rPr lang="en-GB" b="1" dirty="0" err="1" smtClean="0">
                <a:solidFill>
                  <a:srgbClr val="FFFFFF"/>
                </a:solidFill>
              </a:rPr>
              <a:t>liệu</a:t>
            </a:r>
            <a:r>
              <a:rPr lang="en-GB" b="1" dirty="0" smtClean="0">
                <a:solidFill>
                  <a:srgbClr val="FFFFFF"/>
                </a:solidFill>
              </a:rPr>
              <a:t> </a:t>
            </a:r>
            <a:br>
              <a:rPr lang="en-GB" b="1" dirty="0" smtClean="0">
                <a:solidFill>
                  <a:srgbClr val="FFFFFF"/>
                </a:solidFill>
              </a:rPr>
            </a:br>
            <a:r>
              <a:rPr lang="en-GB" b="1" dirty="0" err="1" smtClean="0">
                <a:solidFill>
                  <a:srgbClr val="FFFFFF"/>
                </a:solidFill>
              </a:rPr>
              <a:t>toàn</a:t>
            </a:r>
            <a:r>
              <a:rPr lang="en-GB" b="1" dirty="0" smtClean="0">
                <a:solidFill>
                  <a:srgbClr val="FFFFFF"/>
                </a:solidFill>
              </a:rPr>
              <a:t> </a:t>
            </a:r>
            <a:r>
              <a:rPr lang="en-GB" b="1" dirty="0" err="1" smtClean="0">
                <a:solidFill>
                  <a:srgbClr val="FFFFFF"/>
                </a:solidFill>
              </a:rPr>
              <a:t>cầu</a:t>
            </a:r>
            <a:r>
              <a:rPr lang="en-GB" b="1" dirty="0" smtClean="0">
                <a:solidFill>
                  <a:srgbClr val="FFFFFF"/>
                </a:solidFill>
              </a:rPr>
              <a:t> </a:t>
            </a:r>
            <a:r>
              <a:rPr lang="en-GB" b="1" dirty="0" err="1" smtClean="0">
                <a:solidFill>
                  <a:srgbClr val="FFFFFF"/>
                </a:solidFill>
              </a:rPr>
              <a:t>vê</a:t>
            </a:r>
            <a:r>
              <a:rPr lang="en-GB" b="1" dirty="0" smtClean="0">
                <a:solidFill>
                  <a:srgbClr val="FFFFFF"/>
                </a:solidFill>
              </a:rPr>
              <a:t>̀ </a:t>
            </a:r>
            <a:r>
              <a:rPr lang="en-GB" b="1" dirty="0" err="1" smtClean="0">
                <a:solidFill>
                  <a:srgbClr val="FFFFFF"/>
                </a:solidFill>
              </a:rPr>
              <a:t>người</a:t>
            </a:r>
            <a:r>
              <a:rPr lang="en-GB" b="1" dirty="0" smtClean="0">
                <a:solidFill>
                  <a:srgbClr val="FFFFFF"/>
                </a:solidFill>
              </a:rPr>
              <a:t> </a:t>
            </a:r>
            <a:r>
              <a:rPr lang="en-GB" b="1" dirty="0" err="1" smtClean="0">
                <a:solidFill>
                  <a:srgbClr val="FFFFFF"/>
                </a:solidFill>
              </a:rPr>
              <a:t>nghiện</a:t>
            </a:r>
            <a:r>
              <a:rPr lang="en-GB" b="1" dirty="0" smtClean="0">
                <a:solidFill>
                  <a:srgbClr val="FFFFFF"/>
                </a:solidFill>
              </a:rPr>
              <a:t> (</a:t>
            </a:r>
            <a:r>
              <a:rPr lang="en-GB" b="1" dirty="0">
                <a:solidFill>
                  <a:srgbClr val="FFFFFF"/>
                </a:solidFill>
              </a:rPr>
              <a:t>2015)</a:t>
            </a:r>
          </a:p>
        </p:txBody>
      </p:sp>
      <p:graphicFrame>
        <p:nvGraphicFramePr>
          <p:cNvPr id="5" name="Content Placeholder 4">
            <a:extLst>
              <a:ext uri="{FF2B5EF4-FFF2-40B4-BE49-F238E27FC236}">
                <a16:creationId xmlns:a16="http://schemas.microsoft.com/office/drawing/2014/main" id="{73FB5A36-238B-4645-AB30-AA05427A36D3}"/>
              </a:ext>
            </a:extLst>
          </p:cNvPr>
          <p:cNvGraphicFramePr>
            <a:graphicFrameLocks noGrp="1"/>
          </p:cNvGraphicFramePr>
          <p:nvPr>
            <p:ph idx="1"/>
            <p:extLst>
              <p:ext uri="{D42A27DB-BD31-4B8C-83A1-F6EECF244321}">
                <p14:modId xmlns:p14="http://schemas.microsoft.com/office/powerpoint/2010/main" val="1714669211"/>
              </p:ext>
            </p:extLst>
          </p:nvPr>
        </p:nvGraphicFramePr>
        <p:xfrm>
          <a:off x="642938" y="642938"/>
          <a:ext cx="6269037" cy="5572125"/>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7" name="TextBox 6">
            <a:extLst>
              <a:ext uri="{FF2B5EF4-FFF2-40B4-BE49-F238E27FC236}">
                <a16:creationId xmlns:a16="http://schemas.microsoft.com/office/drawing/2014/main" id="{6A15CA4A-9558-46DA-8825-F546400CA449}"/>
              </a:ext>
            </a:extLst>
          </p:cNvPr>
          <p:cNvSpPr txBox="1"/>
          <p:nvPr/>
        </p:nvSpPr>
        <p:spPr>
          <a:xfrm>
            <a:off x="642938" y="6215063"/>
            <a:ext cx="6269037" cy="338554"/>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600" i="1" dirty="0" err="1" smtClean="0">
                <a:solidFill>
                  <a:prstClr val="black"/>
                </a:solidFill>
                <a:latin typeface="Calibri" panose="020F0502020204030204"/>
              </a:rPr>
              <a:t>Nguồn</a:t>
            </a:r>
            <a:r>
              <a:rPr kumimoji="0" lang="en-US" sz="1600" b="0" i="1" u="none" strike="noStrike" kern="1200" cap="none" spc="0" normalizeH="0" baseline="0" noProof="0" dirty="0" smtClean="0">
                <a:ln>
                  <a:noFill/>
                </a:ln>
                <a:solidFill>
                  <a:prstClr val="black"/>
                </a:solidFill>
                <a:effectLst/>
                <a:uLnTx/>
                <a:uFillTx/>
                <a:latin typeface="Calibri" panose="020F0502020204030204"/>
                <a:ea typeface="+mn-ea"/>
                <a:cs typeface="+mn-cs"/>
              </a:rPr>
              <a:t>: </a:t>
            </a:r>
            <a:r>
              <a:rPr kumimoji="0" lang="en-US" sz="1600" b="0" i="1" u="none" strike="noStrike" kern="1200" cap="none" spc="0" normalizeH="0" baseline="0" noProof="0" dirty="0">
                <a:ln>
                  <a:noFill/>
                </a:ln>
                <a:solidFill>
                  <a:prstClr val="black"/>
                </a:solidFill>
                <a:effectLst/>
                <a:uLnTx/>
                <a:uFillTx/>
                <a:latin typeface="Calibri" panose="020F0502020204030204"/>
                <a:ea typeface="+mn-ea"/>
                <a:cs typeface="+mn-cs"/>
              </a:rPr>
              <a:t>UNODC, World Drug Report, 2017</a:t>
            </a:r>
          </a:p>
        </p:txBody>
      </p:sp>
      <p:sp>
        <p:nvSpPr>
          <p:cNvPr id="3" name="Slide Number Placeholder 2">
            <a:extLst>
              <a:ext uri="{FF2B5EF4-FFF2-40B4-BE49-F238E27FC236}">
                <a16:creationId xmlns:a16="http://schemas.microsoft.com/office/drawing/2014/main" id="{F8B80C77-543C-46F8-963F-F9608C7593C2}"/>
              </a:ext>
            </a:extLst>
          </p:cNvPr>
          <p:cNvSpPr>
            <a:spLocks noGrp="1"/>
          </p:cNvSpPr>
          <p:nvPr>
            <p:ph type="sldNum" sz="quarter" idx="12"/>
          </p:nvPr>
        </p:nvSpPr>
        <p:spPr/>
        <p:txBody>
          <a:bodyPr/>
          <a:lstStyle/>
          <a:p>
            <a:fld id="{361B64B8-3647-4764-9824-EF903DEB9630}" type="slidenum">
              <a:rPr lang="en-GB" smtClean="0"/>
              <a:t>2</a:t>
            </a:fld>
            <a:endParaRPr lang="en-GB"/>
          </a:p>
        </p:txBody>
      </p:sp>
    </p:spTree>
    <p:extLst>
      <p:ext uri="{BB962C8B-B14F-4D97-AF65-F5344CB8AC3E}">
        <p14:creationId xmlns:p14="http://schemas.microsoft.com/office/powerpoint/2010/main" val="390944424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 name="Rectangle 14">
            <a:extLst>
              <a:ext uri="{FF2B5EF4-FFF2-40B4-BE49-F238E27FC236}">
                <a16:creationId xmlns:a16="http://schemas.microsoft.com/office/drawing/2014/main" id="{08E89D5E-1885-4160-AC77-CC471DD1D0DB}"/>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4636008"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cxnSp>
        <p:nvCxnSpPr>
          <p:cNvPr id="17" name="Straight Connector 16">
            <a:extLst>
              <a:ext uri="{FF2B5EF4-FFF2-40B4-BE49-F238E27FC236}">
                <a16:creationId xmlns:a16="http://schemas.microsoft.com/office/drawing/2014/main" id="{550D2BD1-98F9-412D-905B-3A843EF4078B}"/>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V="1">
            <a:off x="762000" y="2971800"/>
            <a:ext cx="0" cy="914400"/>
          </a:xfrm>
          <a:prstGeom prst="line">
            <a:avLst/>
          </a:prstGeom>
          <a:ln w="19050">
            <a:solidFill>
              <a:srgbClr val="FFFFFF">
                <a:alpha val="80000"/>
              </a:srgbClr>
            </a:solidFill>
          </a:ln>
        </p:spPr>
        <p:style>
          <a:lnRef idx="1">
            <a:schemeClr val="accent1"/>
          </a:lnRef>
          <a:fillRef idx="0">
            <a:schemeClr val="accent1"/>
          </a:fillRef>
          <a:effectRef idx="0">
            <a:schemeClr val="accent1"/>
          </a:effectRef>
          <a:fontRef idx="minor">
            <a:schemeClr val="tx1"/>
          </a:fontRef>
        </p:style>
      </p:cxnSp>
      <p:sp>
        <p:nvSpPr>
          <p:cNvPr id="2" name="Title 1">
            <a:extLst>
              <a:ext uri="{FF2B5EF4-FFF2-40B4-BE49-F238E27FC236}">
                <a16:creationId xmlns:a16="http://schemas.microsoft.com/office/drawing/2014/main" id="{E49106B9-B14B-43EE-BA59-557471C28110}"/>
              </a:ext>
            </a:extLst>
          </p:cNvPr>
          <p:cNvSpPr>
            <a:spLocks noGrp="1"/>
          </p:cNvSpPr>
          <p:nvPr>
            <p:ph type="title"/>
          </p:nvPr>
        </p:nvSpPr>
        <p:spPr>
          <a:xfrm>
            <a:off x="304800" y="712269"/>
            <a:ext cx="4009475" cy="5502264"/>
          </a:xfrm>
        </p:spPr>
        <p:txBody>
          <a:bodyPr>
            <a:normAutofit/>
          </a:bodyPr>
          <a:lstStyle/>
          <a:p>
            <a:r>
              <a:rPr lang="en-GB" b="1" dirty="0" err="1" smtClean="0">
                <a:solidFill>
                  <a:srgbClr val="FFFFFF"/>
                </a:solidFill>
              </a:rPr>
              <a:t>Dư</a:t>
            </a:r>
            <a:r>
              <a:rPr lang="en-GB" b="1" dirty="0" smtClean="0">
                <a:solidFill>
                  <a:srgbClr val="FFFFFF"/>
                </a:solidFill>
              </a:rPr>
              <a:t>̃ </a:t>
            </a:r>
            <a:r>
              <a:rPr lang="en-GB" b="1" dirty="0" err="1" smtClean="0">
                <a:solidFill>
                  <a:srgbClr val="FFFFFF"/>
                </a:solidFill>
              </a:rPr>
              <a:t>liệu</a:t>
            </a:r>
            <a:r>
              <a:rPr lang="en-GB" b="1" dirty="0" smtClean="0">
                <a:solidFill>
                  <a:srgbClr val="FFFFFF"/>
                </a:solidFill>
              </a:rPr>
              <a:t> </a:t>
            </a:r>
            <a:r>
              <a:rPr lang="en-GB" b="1" dirty="0" err="1" smtClean="0">
                <a:solidFill>
                  <a:srgbClr val="FFFFFF"/>
                </a:solidFill>
              </a:rPr>
              <a:t>vê</a:t>
            </a:r>
            <a:r>
              <a:rPr lang="en-GB" b="1" dirty="0" smtClean="0">
                <a:solidFill>
                  <a:srgbClr val="FFFFFF"/>
                </a:solidFill>
              </a:rPr>
              <a:t>̀ </a:t>
            </a:r>
            <a:r>
              <a:rPr lang="en-GB" b="1" dirty="0" err="1" smtClean="0">
                <a:solidFill>
                  <a:srgbClr val="FFFFFF"/>
                </a:solidFill>
              </a:rPr>
              <a:t>nghiện</a:t>
            </a:r>
            <a:r>
              <a:rPr lang="en-GB" b="1" dirty="0" smtClean="0">
                <a:solidFill>
                  <a:srgbClr val="FFFFFF"/>
                </a:solidFill>
              </a:rPr>
              <a:t> ma </a:t>
            </a:r>
            <a:r>
              <a:rPr lang="en-GB" b="1" dirty="0" err="1" smtClean="0">
                <a:solidFill>
                  <a:srgbClr val="FFFFFF"/>
                </a:solidFill>
              </a:rPr>
              <a:t>túy</a:t>
            </a:r>
            <a:r>
              <a:rPr lang="en-GB" b="1" dirty="0" smtClean="0">
                <a:solidFill>
                  <a:srgbClr val="FFFFFF"/>
                </a:solidFill>
              </a:rPr>
              <a:t> ở </a:t>
            </a:r>
            <a:r>
              <a:rPr lang="en-GB" b="1" dirty="0" err="1" smtClean="0">
                <a:solidFill>
                  <a:srgbClr val="FFFFFF"/>
                </a:solidFill>
              </a:rPr>
              <a:t>nư</a:t>
            </a:r>
            <a:r>
              <a:rPr lang="en-GB" b="1" dirty="0" smtClean="0">
                <a:solidFill>
                  <a:srgbClr val="FFFFFF"/>
                </a:solidFill>
              </a:rPr>
              <a:t>̃ </a:t>
            </a:r>
            <a:r>
              <a:rPr lang="en-GB" b="1" dirty="0" err="1" smtClean="0">
                <a:solidFill>
                  <a:srgbClr val="FFFFFF"/>
                </a:solidFill>
              </a:rPr>
              <a:t>giới</a:t>
            </a:r>
            <a:endParaRPr lang="en-GB" b="1" dirty="0">
              <a:solidFill>
                <a:srgbClr val="FFFFFF"/>
              </a:solidFill>
            </a:endParaRPr>
          </a:p>
        </p:txBody>
      </p:sp>
      <p:graphicFrame>
        <p:nvGraphicFramePr>
          <p:cNvPr id="19" name="Content Placeholder 7"/>
          <p:cNvGraphicFramePr>
            <a:graphicFrameLocks noGrp="1"/>
          </p:cNvGraphicFramePr>
          <p:nvPr>
            <p:ph idx="1"/>
            <p:extLst>
              <p:ext uri="{D42A27DB-BD31-4B8C-83A1-F6EECF244321}">
                <p14:modId xmlns:p14="http://schemas.microsoft.com/office/powerpoint/2010/main" val="2779892957"/>
              </p:ext>
            </p:extLst>
          </p:nvPr>
        </p:nvGraphicFramePr>
        <p:xfrm>
          <a:off x="5280025" y="642938"/>
          <a:ext cx="6269038" cy="5572125"/>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3" name="TextBox 2">
            <a:extLst>
              <a:ext uri="{FF2B5EF4-FFF2-40B4-BE49-F238E27FC236}">
                <a16:creationId xmlns:a16="http://schemas.microsoft.com/office/drawing/2014/main" id="{5E3F085B-CF2B-4A22-9714-4602986C17C5}"/>
              </a:ext>
            </a:extLst>
          </p:cNvPr>
          <p:cNvSpPr txBox="1"/>
          <p:nvPr/>
        </p:nvSpPr>
        <p:spPr>
          <a:xfrm>
            <a:off x="5432198" y="6335485"/>
            <a:ext cx="5964692" cy="369332"/>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GB" sz="1800" b="0" i="1" u="none" strike="noStrike" kern="1200" cap="none" spc="0" normalizeH="0" baseline="0" noProof="0" dirty="0" err="1" smtClean="0">
                <a:ln>
                  <a:noFill/>
                </a:ln>
                <a:solidFill>
                  <a:prstClr val="black"/>
                </a:solidFill>
                <a:effectLst/>
                <a:uLnTx/>
                <a:uFillTx/>
                <a:latin typeface="Calibri" panose="020F0502020204030204"/>
                <a:ea typeface="+mn-ea"/>
                <a:cs typeface="+mn-cs"/>
              </a:rPr>
              <a:t>Nguồn</a:t>
            </a:r>
            <a:r>
              <a:rPr kumimoji="0" lang="en-GB" sz="1800" b="0" i="1" u="none" strike="noStrike" kern="1200" cap="none" spc="0" normalizeH="0" baseline="0" noProof="0" dirty="0" smtClean="0">
                <a:ln>
                  <a:noFill/>
                </a:ln>
                <a:solidFill>
                  <a:prstClr val="black"/>
                </a:solidFill>
                <a:effectLst/>
                <a:uLnTx/>
                <a:uFillTx/>
                <a:latin typeface="Calibri" panose="020F0502020204030204"/>
                <a:ea typeface="+mn-ea"/>
                <a:cs typeface="+mn-cs"/>
              </a:rPr>
              <a:t>: </a:t>
            </a:r>
            <a:r>
              <a:rPr kumimoji="0" lang="en-GB" sz="1800" b="0" i="1" u="none" strike="noStrike" kern="1200" cap="none" spc="0" normalizeH="0" baseline="0" noProof="0" dirty="0">
                <a:ln>
                  <a:noFill/>
                </a:ln>
                <a:solidFill>
                  <a:prstClr val="black"/>
                </a:solidFill>
                <a:effectLst/>
                <a:uLnTx/>
                <a:uFillTx/>
                <a:latin typeface="Calibri" panose="020F0502020204030204"/>
                <a:ea typeface="+mn-ea"/>
                <a:cs typeface="+mn-cs"/>
              </a:rPr>
              <a:t>Des </a:t>
            </a:r>
            <a:r>
              <a:rPr kumimoji="0" lang="en-GB" sz="1800" b="0" i="1" u="none" strike="noStrike" kern="1200" cap="none" spc="0" normalizeH="0" baseline="0" noProof="0" dirty="0" err="1">
                <a:ln>
                  <a:noFill/>
                </a:ln>
                <a:solidFill>
                  <a:prstClr val="black"/>
                </a:solidFill>
                <a:effectLst/>
                <a:uLnTx/>
                <a:uFillTx/>
                <a:latin typeface="Calibri" panose="020F0502020204030204"/>
                <a:ea typeface="+mn-ea"/>
                <a:cs typeface="+mn-cs"/>
              </a:rPr>
              <a:t>Jarlais</a:t>
            </a:r>
            <a:r>
              <a:rPr kumimoji="0" lang="en-GB" sz="1800" b="0" i="1" u="none" strike="noStrike" kern="1200" cap="none" spc="0" normalizeH="0" baseline="0" noProof="0" dirty="0">
                <a:ln>
                  <a:noFill/>
                </a:ln>
                <a:solidFill>
                  <a:prstClr val="black"/>
                </a:solidFill>
                <a:effectLst/>
                <a:uLnTx/>
                <a:uFillTx/>
                <a:latin typeface="Calibri" panose="020F0502020204030204"/>
                <a:ea typeface="+mn-ea"/>
                <a:cs typeface="+mn-cs"/>
              </a:rPr>
              <a:t> et al. 2012</a:t>
            </a:r>
          </a:p>
        </p:txBody>
      </p:sp>
      <p:sp>
        <p:nvSpPr>
          <p:cNvPr id="4" name="Slide Number Placeholder 3">
            <a:extLst>
              <a:ext uri="{FF2B5EF4-FFF2-40B4-BE49-F238E27FC236}">
                <a16:creationId xmlns:a16="http://schemas.microsoft.com/office/drawing/2014/main" id="{667FBB33-E37B-432B-9588-27B33B1CA87D}"/>
              </a:ext>
            </a:extLst>
          </p:cNvPr>
          <p:cNvSpPr>
            <a:spLocks noGrp="1"/>
          </p:cNvSpPr>
          <p:nvPr>
            <p:ph type="sldNum" sz="quarter" idx="12"/>
          </p:nvPr>
        </p:nvSpPr>
        <p:spPr/>
        <p:txBody>
          <a:bodyPr/>
          <a:lstStyle/>
          <a:p>
            <a:fld id="{361B64B8-3647-4764-9824-EF903DEB9630}" type="slidenum">
              <a:rPr lang="en-GB" smtClean="0"/>
              <a:t>3</a:t>
            </a:fld>
            <a:endParaRPr lang="en-GB"/>
          </a:p>
        </p:txBody>
      </p:sp>
    </p:spTree>
    <p:extLst>
      <p:ext uri="{BB962C8B-B14F-4D97-AF65-F5344CB8AC3E}">
        <p14:creationId xmlns:p14="http://schemas.microsoft.com/office/powerpoint/2010/main" val="390219561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97692F-5E32-4BFC-8B67-3AE1B23EC3F6}"/>
              </a:ext>
            </a:extLst>
          </p:cNvPr>
          <p:cNvSpPr>
            <a:spLocks noGrp="1"/>
          </p:cNvSpPr>
          <p:nvPr>
            <p:ph type="title"/>
          </p:nvPr>
        </p:nvSpPr>
        <p:spPr>
          <a:xfrm>
            <a:off x="777240" y="0"/>
            <a:ext cx="10942320" cy="1325563"/>
          </a:xfrm>
        </p:spPr>
        <p:txBody>
          <a:bodyPr>
            <a:normAutofit/>
          </a:bodyPr>
          <a:lstStyle/>
          <a:p>
            <a:r>
              <a:rPr lang="en-GB" b="1" dirty="0" err="1" smtClean="0"/>
              <a:t>Tăng</a:t>
            </a:r>
            <a:r>
              <a:rPr lang="en-GB" b="1" dirty="0" smtClean="0"/>
              <a:t> </a:t>
            </a:r>
            <a:r>
              <a:rPr lang="en-GB" b="1" dirty="0" err="1" smtClean="0"/>
              <a:t>tính</a:t>
            </a:r>
            <a:r>
              <a:rPr lang="en-GB" b="1" dirty="0" smtClean="0"/>
              <a:t> </a:t>
            </a:r>
            <a:r>
              <a:rPr lang="en-GB" b="1" dirty="0" err="1" smtClean="0"/>
              <a:t>dê</a:t>
            </a:r>
            <a:r>
              <a:rPr lang="en-GB" b="1" dirty="0" smtClean="0"/>
              <a:t>̃ </a:t>
            </a:r>
            <a:r>
              <a:rPr lang="en-GB" b="1" dirty="0" err="1" smtClean="0"/>
              <a:t>tổn</a:t>
            </a:r>
            <a:r>
              <a:rPr lang="en-GB" b="1" dirty="0" smtClean="0"/>
              <a:t> </a:t>
            </a:r>
            <a:r>
              <a:rPr lang="en-GB" b="1" dirty="0" err="1" smtClean="0"/>
              <a:t>thương</a:t>
            </a:r>
            <a:r>
              <a:rPr lang="en-GB" b="1" dirty="0" smtClean="0"/>
              <a:t> và </a:t>
            </a:r>
            <a:r>
              <a:rPr lang="en-GB" b="1" dirty="0" err="1" smtClean="0"/>
              <a:t>đa</a:t>
            </a:r>
            <a:r>
              <a:rPr lang="en-GB" b="1" dirty="0" smtClean="0"/>
              <a:t> </a:t>
            </a:r>
            <a:r>
              <a:rPr lang="en-GB" b="1" dirty="0" err="1" smtClean="0"/>
              <a:t>nguy</a:t>
            </a:r>
            <a:r>
              <a:rPr lang="en-GB" b="1" dirty="0" smtClean="0"/>
              <a:t> </a:t>
            </a:r>
            <a:r>
              <a:rPr lang="en-GB" b="1" dirty="0" err="1" smtClean="0"/>
              <a:t>cơ</a:t>
            </a:r>
            <a:endParaRPr lang="en-GB" b="1" dirty="0"/>
          </a:p>
        </p:txBody>
      </p:sp>
      <p:sp>
        <p:nvSpPr>
          <p:cNvPr id="3" name="Content Placeholder 2">
            <a:extLst>
              <a:ext uri="{FF2B5EF4-FFF2-40B4-BE49-F238E27FC236}">
                <a16:creationId xmlns:a16="http://schemas.microsoft.com/office/drawing/2014/main" id="{2DC4CED9-FA9E-471C-AC76-D0E58E97EF07}"/>
              </a:ext>
            </a:extLst>
          </p:cNvPr>
          <p:cNvSpPr>
            <a:spLocks noGrp="1"/>
          </p:cNvSpPr>
          <p:nvPr>
            <p:ph idx="1"/>
          </p:nvPr>
        </p:nvSpPr>
        <p:spPr>
          <a:xfrm>
            <a:off x="670560" y="1280160"/>
            <a:ext cx="10942320" cy="5196840"/>
          </a:xfrm>
        </p:spPr>
        <p:txBody>
          <a:bodyPr>
            <a:normAutofit fontScale="92500"/>
          </a:bodyPr>
          <a:lstStyle/>
          <a:p>
            <a:pPr lvl="0" algn="just">
              <a:lnSpc>
                <a:spcPct val="150000"/>
              </a:lnSpc>
            </a:pPr>
            <a:r>
              <a:rPr lang="en-GB" dirty="0" err="1" smtClean="0">
                <a:latin typeface="Arial" pitchFamily="34" charset="0"/>
                <a:cs typeface="Arial" pitchFamily="34" charset="0"/>
              </a:rPr>
              <a:t>Phu</a:t>
            </a:r>
            <a:r>
              <a:rPr lang="en-GB" dirty="0" smtClean="0">
                <a:latin typeface="Arial" pitchFamily="34" charset="0"/>
                <a:cs typeface="Arial" pitchFamily="34" charset="0"/>
              </a:rPr>
              <a:t>̣ </a:t>
            </a:r>
            <a:r>
              <a:rPr lang="en-GB" dirty="0" err="1" smtClean="0">
                <a:latin typeface="Arial" pitchFamily="34" charset="0"/>
                <a:cs typeface="Arial" pitchFamily="34" charset="0"/>
              </a:rPr>
              <a:t>nư</a:t>
            </a:r>
            <a:r>
              <a:rPr lang="en-GB" dirty="0" smtClean="0">
                <a:latin typeface="Arial" pitchFamily="34" charset="0"/>
                <a:cs typeface="Arial" pitchFamily="34" charset="0"/>
              </a:rPr>
              <a:t>̃ </a:t>
            </a:r>
            <a:r>
              <a:rPr lang="en-GB" dirty="0" err="1" smtClean="0">
                <a:latin typeface="Arial" pitchFamily="34" charset="0"/>
                <a:cs typeface="Arial" pitchFamily="34" charset="0"/>
              </a:rPr>
              <a:t>nghiện</a:t>
            </a:r>
            <a:r>
              <a:rPr lang="en-GB" dirty="0" smtClean="0">
                <a:latin typeface="Arial" pitchFamily="34" charset="0"/>
                <a:cs typeface="Arial" pitchFamily="34" charset="0"/>
              </a:rPr>
              <a:t> ma </a:t>
            </a:r>
            <a:r>
              <a:rPr lang="en-GB" dirty="0" err="1" smtClean="0">
                <a:latin typeface="Arial" pitchFamily="34" charset="0"/>
                <a:cs typeface="Arial" pitchFamily="34" charset="0"/>
              </a:rPr>
              <a:t>túy</a:t>
            </a:r>
            <a:r>
              <a:rPr lang="en-GB" dirty="0" smtClean="0">
                <a:latin typeface="Arial" pitchFamily="34" charset="0"/>
                <a:cs typeface="Arial" pitchFamily="34" charset="0"/>
              </a:rPr>
              <a:t> (</a:t>
            </a:r>
            <a:r>
              <a:rPr lang="en-GB" dirty="0" err="1" smtClean="0">
                <a:latin typeface="Arial" pitchFamily="34" charset="0"/>
                <a:cs typeface="Arial" pitchFamily="34" charset="0"/>
              </a:rPr>
              <a:t>đường</a:t>
            </a:r>
            <a:r>
              <a:rPr lang="en-GB" dirty="0" smtClean="0">
                <a:latin typeface="Arial" pitchFamily="34" charset="0"/>
                <a:cs typeface="Arial" pitchFamily="34" charset="0"/>
              </a:rPr>
              <a:t> </a:t>
            </a:r>
            <a:r>
              <a:rPr lang="en-GB" dirty="0" err="1" smtClean="0">
                <a:latin typeface="Arial" pitchFamily="34" charset="0"/>
                <a:cs typeface="Arial" pitchFamily="34" charset="0"/>
              </a:rPr>
              <a:t>tiêm</a:t>
            </a:r>
            <a:r>
              <a:rPr lang="en-GB" dirty="0" smtClean="0">
                <a:latin typeface="Arial" pitchFamily="34" charset="0"/>
                <a:cs typeface="Arial" pitchFamily="34" charset="0"/>
              </a:rPr>
              <a:t> </a:t>
            </a:r>
            <a:r>
              <a:rPr lang="en-GB" dirty="0" err="1" smtClean="0">
                <a:latin typeface="Arial" pitchFamily="34" charset="0"/>
                <a:cs typeface="Arial" pitchFamily="34" charset="0"/>
              </a:rPr>
              <a:t>chính</a:t>
            </a:r>
            <a:r>
              <a:rPr lang="en-GB" dirty="0" smtClean="0">
                <a:latin typeface="Arial" pitchFamily="34" charset="0"/>
                <a:cs typeface="Arial" pitchFamily="34" charset="0"/>
              </a:rPr>
              <a:t> </a:t>
            </a:r>
            <a:r>
              <a:rPr lang="en-GB" dirty="0" err="1" smtClean="0">
                <a:latin typeface="Arial" pitchFamily="34" charset="0"/>
                <a:cs typeface="Arial" pitchFamily="34" charset="0"/>
              </a:rPr>
              <a:t>hoặc</a:t>
            </a:r>
            <a:r>
              <a:rPr lang="en-GB" dirty="0" smtClean="0">
                <a:latin typeface="Arial" pitchFamily="34" charset="0"/>
                <a:cs typeface="Arial" pitchFamily="34" charset="0"/>
              </a:rPr>
              <a:t> </a:t>
            </a:r>
            <a:r>
              <a:rPr lang="en-GB" dirty="0" err="1" smtClean="0">
                <a:latin typeface="Arial" pitchFamily="34" charset="0"/>
                <a:cs typeface="Arial" pitchFamily="34" charset="0"/>
              </a:rPr>
              <a:t>không</a:t>
            </a:r>
            <a:r>
              <a:rPr lang="en-GB" dirty="0" smtClean="0">
                <a:latin typeface="Arial" pitchFamily="34" charset="0"/>
                <a:cs typeface="Arial" pitchFamily="34" charset="0"/>
              </a:rPr>
              <a:t> </a:t>
            </a:r>
            <a:r>
              <a:rPr lang="en-GB" dirty="0" err="1" smtClean="0">
                <a:latin typeface="Arial" pitchFamily="34" charset="0"/>
                <a:cs typeface="Arial" pitchFamily="34" charset="0"/>
              </a:rPr>
              <a:t>tiêm</a:t>
            </a:r>
            <a:r>
              <a:rPr lang="en-GB" dirty="0" smtClean="0">
                <a:latin typeface="Arial" pitchFamily="34" charset="0"/>
                <a:cs typeface="Arial" pitchFamily="34" charset="0"/>
              </a:rPr>
              <a:t> </a:t>
            </a:r>
            <a:r>
              <a:rPr lang="en-GB" dirty="0" err="1" smtClean="0">
                <a:latin typeface="Arial" pitchFamily="34" charset="0"/>
                <a:cs typeface="Arial" pitchFamily="34" charset="0"/>
              </a:rPr>
              <a:t>chính</a:t>
            </a:r>
            <a:r>
              <a:rPr lang="en-GB" dirty="0" smtClean="0">
                <a:latin typeface="Arial" pitchFamily="34" charset="0"/>
                <a:cs typeface="Arial" pitchFamily="34" charset="0"/>
              </a:rPr>
              <a:t>) </a:t>
            </a:r>
            <a:r>
              <a:rPr lang="en-GB" dirty="0" err="1" smtClean="0">
                <a:latin typeface="Arial" pitchFamily="34" charset="0"/>
                <a:cs typeface="Arial" pitchFamily="34" charset="0"/>
              </a:rPr>
              <a:t>đối</a:t>
            </a:r>
            <a:r>
              <a:rPr lang="en-GB" dirty="0" smtClean="0">
                <a:latin typeface="Arial" pitchFamily="34" charset="0"/>
                <a:cs typeface="Arial" pitchFamily="34" charset="0"/>
              </a:rPr>
              <a:t> </a:t>
            </a:r>
            <a:r>
              <a:rPr lang="en-GB" dirty="0" err="1" smtClean="0">
                <a:latin typeface="Arial" pitchFamily="34" charset="0"/>
                <a:cs typeface="Arial" pitchFamily="34" charset="0"/>
              </a:rPr>
              <a:t>mặt</a:t>
            </a:r>
            <a:r>
              <a:rPr lang="en-GB" dirty="0" smtClean="0">
                <a:latin typeface="Arial" pitchFamily="34" charset="0"/>
                <a:cs typeface="Arial" pitchFamily="34" charset="0"/>
              </a:rPr>
              <a:t> </a:t>
            </a:r>
            <a:r>
              <a:rPr lang="en-GB" dirty="0" err="1" smtClean="0">
                <a:latin typeface="Arial" pitchFamily="34" charset="0"/>
                <a:cs typeface="Arial" pitchFamily="34" charset="0"/>
              </a:rPr>
              <a:t>với</a:t>
            </a:r>
            <a:r>
              <a:rPr lang="en-GB" dirty="0" smtClean="0">
                <a:latin typeface="Arial" pitchFamily="34" charset="0"/>
                <a:cs typeface="Arial" pitchFamily="34" charset="0"/>
              </a:rPr>
              <a:t> </a:t>
            </a:r>
            <a:r>
              <a:rPr lang="en-GB" dirty="0" err="1" smtClean="0">
                <a:latin typeface="Arial" pitchFamily="34" charset="0"/>
                <a:cs typeface="Arial" pitchFamily="34" charset="0"/>
              </a:rPr>
              <a:t>nhiều</a:t>
            </a:r>
            <a:r>
              <a:rPr lang="en-GB" dirty="0" smtClean="0">
                <a:latin typeface="Arial" pitchFamily="34" charset="0"/>
                <a:cs typeface="Arial" pitchFamily="34" charset="0"/>
              </a:rPr>
              <a:t> </a:t>
            </a:r>
            <a:r>
              <a:rPr lang="en-GB" dirty="0" err="1" smtClean="0">
                <a:latin typeface="Arial" pitchFamily="34" charset="0"/>
                <a:cs typeface="Arial" pitchFamily="34" charset="0"/>
              </a:rPr>
              <a:t>vấn</a:t>
            </a:r>
            <a:r>
              <a:rPr lang="en-GB" dirty="0" smtClean="0">
                <a:latin typeface="Arial" pitchFamily="34" charset="0"/>
                <a:cs typeface="Arial" pitchFamily="34" charset="0"/>
              </a:rPr>
              <a:t> </a:t>
            </a:r>
            <a:r>
              <a:rPr lang="en-GB" dirty="0" err="1" smtClean="0">
                <a:latin typeface="Arial" pitchFamily="34" charset="0"/>
                <a:cs typeface="Arial" pitchFamily="34" charset="0"/>
              </a:rPr>
              <a:t>đê</a:t>
            </a:r>
            <a:r>
              <a:rPr lang="en-GB" dirty="0" smtClean="0">
                <a:latin typeface="Arial" pitchFamily="34" charset="0"/>
                <a:cs typeface="Arial" pitchFamily="34" charset="0"/>
              </a:rPr>
              <a:t>̀ có </a:t>
            </a:r>
            <a:r>
              <a:rPr lang="en-GB" dirty="0" err="1" smtClean="0">
                <a:latin typeface="Arial" pitchFamily="34" charset="0"/>
                <a:cs typeface="Arial" pitchFamily="34" charset="0"/>
              </a:rPr>
              <a:t>kha</a:t>
            </a:r>
            <a:r>
              <a:rPr lang="en-GB" dirty="0" smtClean="0">
                <a:latin typeface="Arial" pitchFamily="34" charset="0"/>
                <a:cs typeface="Arial" pitchFamily="34" charset="0"/>
              </a:rPr>
              <a:t>̉ </a:t>
            </a:r>
            <a:r>
              <a:rPr lang="en-GB" dirty="0" err="1" smtClean="0">
                <a:latin typeface="Arial" pitchFamily="34" charset="0"/>
                <a:cs typeface="Arial" pitchFamily="34" charset="0"/>
              </a:rPr>
              <a:t>năng</a:t>
            </a:r>
            <a:r>
              <a:rPr lang="en-GB" dirty="0" smtClean="0">
                <a:latin typeface="Arial" pitchFamily="34" charset="0"/>
                <a:cs typeface="Arial" pitchFamily="34" charset="0"/>
              </a:rPr>
              <a:t> </a:t>
            </a:r>
            <a:r>
              <a:rPr lang="en-GB" dirty="0" err="1" smtClean="0">
                <a:latin typeface="Arial" pitchFamily="34" charset="0"/>
                <a:cs typeface="Arial" pitchFamily="34" charset="0"/>
              </a:rPr>
              <a:t>làm</a:t>
            </a:r>
            <a:r>
              <a:rPr lang="en-GB" dirty="0" smtClean="0">
                <a:latin typeface="Arial" pitchFamily="34" charset="0"/>
                <a:cs typeface="Arial" pitchFamily="34" charset="0"/>
              </a:rPr>
              <a:t> </a:t>
            </a:r>
            <a:r>
              <a:rPr lang="en-GB" dirty="0" err="1" smtClean="0">
                <a:latin typeface="Arial" pitchFamily="34" charset="0"/>
                <a:cs typeface="Arial" pitchFamily="34" charset="0"/>
              </a:rPr>
              <a:t>tăng</a:t>
            </a:r>
            <a:r>
              <a:rPr lang="en-GB" dirty="0" smtClean="0">
                <a:latin typeface="Arial" pitchFamily="34" charset="0"/>
                <a:cs typeface="Arial" pitchFamily="34" charset="0"/>
              </a:rPr>
              <a:t> </a:t>
            </a:r>
            <a:r>
              <a:rPr lang="en-GB" dirty="0" err="1" smtClean="0">
                <a:latin typeface="Arial" pitchFamily="34" charset="0"/>
                <a:cs typeface="Arial" pitchFamily="34" charset="0"/>
              </a:rPr>
              <a:t>nguy</a:t>
            </a:r>
            <a:r>
              <a:rPr lang="en-GB" dirty="0" smtClean="0">
                <a:latin typeface="Arial" pitchFamily="34" charset="0"/>
                <a:cs typeface="Arial" pitchFamily="34" charset="0"/>
              </a:rPr>
              <a:t> </a:t>
            </a:r>
            <a:r>
              <a:rPr lang="en-GB" dirty="0" err="1" smtClean="0">
                <a:latin typeface="Arial" pitchFamily="34" charset="0"/>
                <a:cs typeface="Arial" pitchFamily="34" charset="0"/>
              </a:rPr>
              <a:t>cơ</a:t>
            </a:r>
            <a:r>
              <a:rPr lang="en-GB" dirty="0" smtClean="0">
                <a:latin typeface="Arial" pitchFamily="34" charset="0"/>
                <a:cs typeface="Arial" pitchFamily="34" charset="0"/>
              </a:rPr>
              <a:t> </a:t>
            </a:r>
            <a:r>
              <a:rPr lang="en-GB" dirty="0" err="1" smtClean="0">
                <a:latin typeface="Arial" pitchFamily="34" charset="0"/>
                <a:cs typeface="Arial" pitchFamily="34" charset="0"/>
              </a:rPr>
              <a:t>lây</a:t>
            </a:r>
            <a:r>
              <a:rPr lang="en-GB" dirty="0" smtClean="0">
                <a:latin typeface="Arial" pitchFamily="34" charset="0"/>
                <a:cs typeface="Arial" pitchFamily="34" charset="0"/>
              </a:rPr>
              <a:t> </a:t>
            </a:r>
            <a:r>
              <a:rPr lang="en-GB" dirty="0" err="1" smtClean="0">
                <a:latin typeface="Arial" pitchFamily="34" charset="0"/>
                <a:cs typeface="Arial" pitchFamily="34" charset="0"/>
              </a:rPr>
              <a:t>nhiễm</a:t>
            </a:r>
            <a:r>
              <a:rPr lang="en-GB" dirty="0" smtClean="0">
                <a:latin typeface="Arial" pitchFamily="34" charset="0"/>
                <a:cs typeface="Arial" pitchFamily="34" charset="0"/>
              </a:rPr>
              <a:t> HIV</a:t>
            </a:r>
            <a:r>
              <a:rPr lang="en-GB" dirty="0">
                <a:latin typeface="Arial" pitchFamily="34" charset="0"/>
                <a:cs typeface="Arial" pitchFamily="34" charset="0"/>
              </a:rPr>
              <a:t>: </a:t>
            </a:r>
          </a:p>
          <a:p>
            <a:pPr lvl="1" algn="just">
              <a:lnSpc>
                <a:spcPct val="150000"/>
              </a:lnSpc>
              <a:buFont typeface="Wingdings" pitchFamily="2" charset="2"/>
              <a:buChar char="ü"/>
            </a:pPr>
            <a:r>
              <a:rPr lang="vi-VN" dirty="0">
                <a:latin typeface="Arial" pitchFamily="34" charset="0"/>
                <a:cs typeface="Arial" pitchFamily="34" charset="0"/>
              </a:rPr>
              <a:t>Các vấn đề liên quan đến mại dâm, các bệnh lây truyền qua đường tình dục (STIs), viêm gan </a:t>
            </a:r>
            <a:r>
              <a:rPr lang="en-US" dirty="0" smtClean="0">
                <a:latin typeface="Arial" pitchFamily="34" charset="0"/>
                <a:cs typeface="Arial" pitchFamily="34" charset="0"/>
              </a:rPr>
              <a:t>do </a:t>
            </a:r>
            <a:r>
              <a:rPr lang="vi-VN" dirty="0" smtClean="0">
                <a:latin typeface="Arial" pitchFamily="34" charset="0"/>
                <a:cs typeface="Arial" pitchFamily="34" charset="0"/>
              </a:rPr>
              <a:t>viru</a:t>
            </a:r>
            <a:r>
              <a:rPr lang="en-US" dirty="0" smtClean="0">
                <a:latin typeface="Arial" pitchFamily="34" charset="0"/>
                <a:cs typeface="Arial" pitchFamily="34" charset="0"/>
              </a:rPr>
              <a:t>s</a:t>
            </a:r>
            <a:r>
              <a:rPr lang="vi-VN" dirty="0" smtClean="0">
                <a:latin typeface="Arial" pitchFamily="34" charset="0"/>
                <a:cs typeface="Arial" pitchFamily="34" charset="0"/>
              </a:rPr>
              <a:t>, </a:t>
            </a:r>
            <a:r>
              <a:rPr lang="vi-VN" dirty="0">
                <a:latin typeface="Arial" pitchFamily="34" charset="0"/>
                <a:cs typeface="Arial" pitchFamily="34" charset="0"/>
              </a:rPr>
              <a:t>các vấn đề về sức khoẻ tâm thần, </a:t>
            </a:r>
            <a:r>
              <a:rPr lang="vi-VN" dirty="0" smtClean="0">
                <a:latin typeface="Arial" pitchFamily="34" charset="0"/>
                <a:cs typeface="Arial" pitchFamily="34" charset="0"/>
              </a:rPr>
              <a:t>sức </a:t>
            </a:r>
            <a:r>
              <a:rPr lang="vi-VN" dirty="0">
                <a:latin typeface="Arial" pitchFamily="34" charset="0"/>
                <a:cs typeface="Arial" pitchFamily="34" charset="0"/>
              </a:rPr>
              <a:t>khoẻ sinh sản, chăm sóc trẻ em, kỳ thị, bạo lực và thiếu tiếp cận các dịch vụ y tế, bao gồm cả dự phòng, chăm sóc và điều trị HIV</a:t>
            </a:r>
            <a:r>
              <a:rPr lang="vi-VN" dirty="0" smtClean="0">
                <a:latin typeface="Arial" pitchFamily="34" charset="0"/>
                <a:cs typeface="Arial" pitchFamily="34" charset="0"/>
              </a:rPr>
              <a:t>.</a:t>
            </a:r>
            <a:r>
              <a:rPr lang="en-GB" dirty="0" smtClean="0">
                <a:latin typeface="Arial" pitchFamily="34" charset="0"/>
                <a:cs typeface="Arial" pitchFamily="34" charset="0"/>
              </a:rPr>
              <a:t> </a:t>
            </a:r>
          </a:p>
          <a:p>
            <a:pPr lvl="1" algn="just">
              <a:lnSpc>
                <a:spcPct val="150000"/>
              </a:lnSpc>
              <a:buFont typeface="Wingdings" pitchFamily="2" charset="2"/>
              <a:buChar char="ü"/>
            </a:pPr>
            <a:r>
              <a:rPr lang="en-GB" dirty="0" smtClean="0">
                <a:latin typeface="Arial" pitchFamily="34" charset="0"/>
                <a:cs typeface="Arial" pitchFamily="34" charset="0"/>
              </a:rPr>
              <a:t>WID-SW c</a:t>
            </a:r>
            <a:r>
              <a:rPr lang="vi-VN" dirty="0" smtClean="0">
                <a:latin typeface="Arial" pitchFamily="34" charset="0"/>
                <a:cs typeface="Arial" pitchFamily="34" charset="0"/>
              </a:rPr>
              <a:t>ó </a:t>
            </a:r>
            <a:r>
              <a:rPr lang="vi-VN" dirty="0">
                <a:latin typeface="Arial" pitchFamily="34" charset="0"/>
                <a:cs typeface="Arial" pitchFamily="34" charset="0"/>
              </a:rPr>
              <a:t>nhiều khả năng tham gia vào hoạt động mại dâm đường </a:t>
            </a:r>
            <a:r>
              <a:rPr lang="vi-VN" dirty="0" smtClean="0">
                <a:latin typeface="Arial" pitchFamily="34" charset="0"/>
                <a:cs typeface="Arial" pitchFamily="34" charset="0"/>
              </a:rPr>
              <a:t>phố</a:t>
            </a:r>
            <a:r>
              <a:rPr lang="en-US" dirty="0" smtClean="0">
                <a:latin typeface="Arial" pitchFamily="34" charset="0"/>
                <a:cs typeface="Arial" pitchFamily="34" charset="0"/>
              </a:rPr>
              <a:t> - họ có </a:t>
            </a:r>
            <a:r>
              <a:rPr lang="en-US" dirty="0" err="1" smtClean="0">
                <a:latin typeface="Arial" pitchFamily="34" charset="0"/>
                <a:cs typeface="Arial" pitchFamily="34" charset="0"/>
              </a:rPr>
              <a:t>nhiều</a:t>
            </a:r>
            <a:r>
              <a:rPr lang="en-US" dirty="0" smtClean="0">
                <a:latin typeface="Arial" pitchFamily="34" charset="0"/>
                <a:cs typeface="Arial" pitchFamily="34" charset="0"/>
              </a:rPr>
              <a:t> </a:t>
            </a:r>
            <a:r>
              <a:rPr lang="en-US" dirty="0" err="1" smtClean="0">
                <a:latin typeface="Arial" pitchFamily="34" charset="0"/>
                <a:cs typeface="Arial" pitchFamily="34" charset="0"/>
              </a:rPr>
              <a:t>kha</a:t>
            </a:r>
            <a:r>
              <a:rPr lang="en-US" dirty="0" smtClean="0">
                <a:latin typeface="Arial" pitchFamily="34" charset="0"/>
                <a:cs typeface="Arial" pitchFamily="34" charset="0"/>
              </a:rPr>
              <a:t>̉ </a:t>
            </a:r>
            <a:r>
              <a:rPr lang="en-US" dirty="0" err="1" smtClean="0">
                <a:latin typeface="Arial" pitchFamily="34" charset="0"/>
                <a:cs typeface="Arial" pitchFamily="34" charset="0"/>
              </a:rPr>
              <a:t>năng</a:t>
            </a:r>
            <a:r>
              <a:rPr lang="en-US" dirty="0" smtClean="0">
                <a:latin typeface="Arial" pitchFamily="34" charset="0"/>
                <a:cs typeface="Arial" pitchFamily="34" charset="0"/>
              </a:rPr>
              <a:t> bị </a:t>
            </a:r>
            <a:r>
              <a:rPr lang="vi-VN" dirty="0" smtClean="0">
                <a:latin typeface="Arial" pitchFamily="34" charset="0"/>
                <a:cs typeface="Arial" pitchFamily="34" charset="0"/>
              </a:rPr>
              <a:t>bạo </a:t>
            </a:r>
            <a:r>
              <a:rPr lang="vi-VN" dirty="0">
                <a:latin typeface="Arial" pitchFamily="34" charset="0"/>
                <a:cs typeface="Arial" pitchFamily="34" charset="0"/>
              </a:rPr>
              <a:t>lực </a:t>
            </a:r>
            <a:r>
              <a:rPr lang="vi-VN" dirty="0" smtClean="0">
                <a:latin typeface="Arial" pitchFamily="34" charset="0"/>
                <a:cs typeface="Arial" pitchFamily="34" charset="0"/>
              </a:rPr>
              <a:t>hơn </a:t>
            </a:r>
            <a:r>
              <a:rPr lang="vi-VN" dirty="0">
                <a:latin typeface="Arial" pitchFamily="34" charset="0"/>
                <a:cs typeface="Arial" pitchFamily="34" charset="0"/>
              </a:rPr>
              <a:t>và quan hệ tình dục có nguy cơ cao do </a:t>
            </a:r>
            <a:r>
              <a:rPr lang="en-US" dirty="0" err="1" smtClean="0">
                <a:latin typeface="Arial" pitchFamily="34" charset="0"/>
                <a:cs typeface="Arial" pitchFamily="34" charset="0"/>
              </a:rPr>
              <a:t>phải</a:t>
            </a:r>
            <a:r>
              <a:rPr lang="en-US" dirty="0" smtClean="0">
                <a:latin typeface="Arial" pitchFamily="34" charset="0"/>
                <a:cs typeface="Arial" pitchFamily="34" charset="0"/>
              </a:rPr>
              <a:t> </a:t>
            </a:r>
            <a:r>
              <a:rPr lang="en-US" dirty="0" err="1" smtClean="0">
                <a:latin typeface="Arial" pitchFamily="34" charset="0"/>
                <a:cs typeface="Arial" pitchFamily="34" charset="0"/>
              </a:rPr>
              <a:t>tiếp</a:t>
            </a:r>
            <a:r>
              <a:rPr lang="en-US" dirty="0" smtClean="0">
                <a:latin typeface="Arial" pitchFamily="34" charset="0"/>
                <a:cs typeface="Arial" pitchFamily="34" charset="0"/>
              </a:rPr>
              <a:t> </a:t>
            </a:r>
            <a:r>
              <a:rPr lang="en-US" dirty="0" err="1" smtClean="0">
                <a:latin typeface="Arial" pitchFamily="34" charset="0"/>
                <a:cs typeface="Arial" pitchFamily="34" charset="0"/>
              </a:rPr>
              <a:t>nhiều</a:t>
            </a:r>
            <a:r>
              <a:rPr lang="vi-VN" dirty="0" smtClean="0">
                <a:latin typeface="Arial" pitchFamily="34" charset="0"/>
                <a:cs typeface="Arial" pitchFamily="34" charset="0"/>
              </a:rPr>
              <a:t> </a:t>
            </a:r>
            <a:r>
              <a:rPr lang="vi-VN" dirty="0">
                <a:latin typeface="Arial" pitchFamily="34" charset="0"/>
                <a:cs typeface="Arial" pitchFamily="34" charset="0"/>
              </a:rPr>
              <a:t>loại khách hàng khác nhau và thiếu nơi an toàn để </a:t>
            </a:r>
            <a:r>
              <a:rPr lang="en-US" dirty="0" err="1" smtClean="0">
                <a:latin typeface="Arial" pitchFamily="34" charset="0"/>
                <a:cs typeface="Arial" pitchFamily="34" charset="0"/>
              </a:rPr>
              <a:t>tiếp</a:t>
            </a:r>
            <a:r>
              <a:rPr lang="en-US" dirty="0" smtClean="0">
                <a:latin typeface="Arial" pitchFamily="34" charset="0"/>
                <a:cs typeface="Arial" pitchFamily="34" charset="0"/>
              </a:rPr>
              <a:t> </a:t>
            </a:r>
            <a:r>
              <a:rPr lang="vi-VN" dirty="0" smtClean="0">
                <a:latin typeface="Arial" pitchFamily="34" charset="0"/>
                <a:cs typeface="Arial" pitchFamily="34" charset="0"/>
              </a:rPr>
              <a:t>khách</a:t>
            </a:r>
            <a:r>
              <a:rPr lang="en-GB" dirty="0" smtClean="0">
                <a:latin typeface="Arial" pitchFamily="34" charset="0"/>
                <a:cs typeface="Arial" pitchFamily="34" charset="0"/>
              </a:rPr>
              <a:t>.</a:t>
            </a:r>
            <a:endParaRPr lang="en-GB" dirty="0">
              <a:latin typeface="Arial" pitchFamily="34" charset="0"/>
              <a:cs typeface="Arial" pitchFamily="34" charset="0"/>
            </a:endParaRPr>
          </a:p>
        </p:txBody>
      </p:sp>
      <p:sp>
        <p:nvSpPr>
          <p:cNvPr id="4" name="Slide Number Placeholder 3">
            <a:extLst>
              <a:ext uri="{FF2B5EF4-FFF2-40B4-BE49-F238E27FC236}">
                <a16:creationId xmlns:a16="http://schemas.microsoft.com/office/drawing/2014/main" id="{6760514C-1395-4351-9978-7557CF172741}"/>
              </a:ext>
            </a:extLst>
          </p:cNvPr>
          <p:cNvSpPr>
            <a:spLocks noGrp="1"/>
          </p:cNvSpPr>
          <p:nvPr>
            <p:ph type="sldNum" sz="quarter" idx="12"/>
          </p:nvPr>
        </p:nvSpPr>
        <p:spPr/>
        <p:txBody>
          <a:bodyPr/>
          <a:lstStyle/>
          <a:p>
            <a:fld id="{361B64B8-3647-4764-9824-EF903DEB9630}" type="slidenum">
              <a:rPr lang="en-GB" smtClean="0"/>
              <a:t>4</a:t>
            </a:fld>
            <a:endParaRPr lang="en-GB"/>
          </a:p>
        </p:txBody>
      </p:sp>
    </p:spTree>
    <p:extLst>
      <p:ext uri="{BB962C8B-B14F-4D97-AF65-F5344CB8AC3E}">
        <p14:creationId xmlns:p14="http://schemas.microsoft.com/office/powerpoint/2010/main" val="27595352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61AEAB8-E883-427A-AC3A-9DC7AEEA47B6}"/>
              </a:ext>
            </a:extLst>
          </p:cNvPr>
          <p:cNvSpPr>
            <a:spLocks noGrp="1"/>
          </p:cNvSpPr>
          <p:nvPr>
            <p:ph type="title"/>
          </p:nvPr>
        </p:nvSpPr>
        <p:spPr>
          <a:xfrm>
            <a:off x="838200" y="0"/>
            <a:ext cx="10515600" cy="1325563"/>
          </a:xfrm>
        </p:spPr>
        <p:txBody>
          <a:bodyPr>
            <a:normAutofit/>
          </a:bodyPr>
          <a:lstStyle/>
          <a:p>
            <a:r>
              <a:rPr lang="en-US" b="1" dirty="0" err="1" smtClean="0"/>
              <a:t>Phu</a:t>
            </a:r>
            <a:r>
              <a:rPr lang="en-US" b="1" dirty="0" smtClean="0"/>
              <a:t>̣ </a:t>
            </a:r>
            <a:r>
              <a:rPr lang="en-US" b="1" dirty="0" err="1" smtClean="0"/>
              <a:t>nư</a:t>
            </a:r>
            <a:r>
              <a:rPr lang="en-US" b="1" dirty="0" smtClean="0"/>
              <a:t>̃, </a:t>
            </a:r>
            <a:r>
              <a:rPr lang="en-US" b="1" dirty="0" err="1" smtClean="0"/>
              <a:t>nghiện</a:t>
            </a:r>
            <a:r>
              <a:rPr lang="en-US" b="1" dirty="0" smtClean="0"/>
              <a:t> ma </a:t>
            </a:r>
            <a:r>
              <a:rPr lang="en-US" b="1" dirty="0" err="1" smtClean="0"/>
              <a:t>túy</a:t>
            </a:r>
            <a:r>
              <a:rPr lang="en-US" b="1" dirty="0" smtClean="0"/>
              <a:t> và HIV </a:t>
            </a:r>
            <a:r>
              <a:rPr lang="en-GB" b="1" dirty="0"/>
              <a:t>(1)</a:t>
            </a:r>
          </a:p>
        </p:txBody>
      </p:sp>
      <p:sp>
        <p:nvSpPr>
          <p:cNvPr id="3" name="Content Placeholder 2">
            <a:extLst>
              <a:ext uri="{FF2B5EF4-FFF2-40B4-BE49-F238E27FC236}">
                <a16:creationId xmlns:a16="http://schemas.microsoft.com/office/drawing/2014/main" id="{E44386A3-4D15-43A1-B5E8-F8CCD821BA1D}"/>
              </a:ext>
            </a:extLst>
          </p:cNvPr>
          <p:cNvSpPr>
            <a:spLocks noGrp="1"/>
          </p:cNvSpPr>
          <p:nvPr>
            <p:ph idx="1"/>
          </p:nvPr>
        </p:nvSpPr>
        <p:spPr>
          <a:xfrm>
            <a:off x="838200" y="1097280"/>
            <a:ext cx="10515600" cy="5760720"/>
          </a:xfrm>
        </p:spPr>
        <p:txBody>
          <a:bodyPr>
            <a:normAutofit fontScale="85000" lnSpcReduction="10000"/>
          </a:bodyPr>
          <a:lstStyle/>
          <a:p>
            <a:pPr algn="just">
              <a:lnSpc>
                <a:spcPct val="150000"/>
              </a:lnSpc>
            </a:pPr>
            <a:r>
              <a:rPr lang="vi-VN" sz="3200" dirty="0"/>
              <a:t>Phụ nữ tiêm chích ma tuý thường có tỷ lệ HIV cao hơn nam giới sử dụng ma túy</a:t>
            </a:r>
          </a:p>
          <a:p>
            <a:pPr lvl="1" algn="just">
              <a:lnSpc>
                <a:spcPct val="150000"/>
              </a:lnSpc>
              <a:buFont typeface="Wingdings" pitchFamily="2" charset="2"/>
              <a:buChar char="ü"/>
            </a:pPr>
            <a:r>
              <a:rPr lang="vi-VN" dirty="0"/>
              <a:t>Tại Nepal, </a:t>
            </a:r>
            <a:r>
              <a:rPr lang="en-US" dirty="0" smtClean="0"/>
              <a:t>có </a:t>
            </a:r>
            <a:r>
              <a:rPr lang="vi-VN" dirty="0" smtClean="0"/>
              <a:t>hơn </a:t>
            </a:r>
            <a:r>
              <a:rPr lang="vi-VN" dirty="0"/>
              <a:t>50% phụ nữ tiêm chích ma túy và bán </a:t>
            </a:r>
            <a:r>
              <a:rPr lang="vi-VN" dirty="0" smtClean="0"/>
              <a:t>dâm</a:t>
            </a:r>
            <a:r>
              <a:rPr lang="en-US" dirty="0" smtClean="0"/>
              <a:t>.</a:t>
            </a:r>
            <a:r>
              <a:rPr lang="vi-VN" dirty="0" smtClean="0"/>
              <a:t> Tỷ lệ </a:t>
            </a:r>
            <a:r>
              <a:rPr lang="vi-VN" dirty="0"/>
              <a:t>hiện nhiễm HIV </a:t>
            </a:r>
            <a:r>
              <a:rPr lang="en-US" dirty="0" smtClean="0"/>
              <a:t>ở </a:t>
            </a:r>
            <a:r>
              <a:rPr lang="en-US" dirty="0" err="1" smtClean="0"/>
              <a:t>đối</a:t>
            </a:r>
            <a:r>
              <a:rPr lang="en-US" dirty="0" smtClean="0"/>
              <a:t> </a:t>
            </a:r>
            <a:r>
              <a:rPr lang="en-US" dirty="0" err="1" smtClean="0"/>
              <a:t>tượng</a:t>
            </a:r>
            <a:r>
              <a:rPr lang="en-US" dirty="0" smtClean="0"/>
              <a:t> </a:t>
            </a:r>
            <a:r>
              <a:rPr lang="en-US" dirty="0" err="1" smtClean="0"/>
              <a:t>này</a:t>
            </a:r>
            <a:r>
              <a:rPr lang="en-US" dirty="0" smtClean="0"/>
              <a:t> là </a:t>
            </a:r>
            <a:r>
              <a:rPr lang="vi-VN" dirty="0" smtClean="0"/>
              <a:t>là </a:t>
            </a:r>
            <a:r>
              <a:rPr lang="vi-VN" dirty="0"/>
              <a:t>33%, so với 6,3% ở nam giới tiêm chích ma tuý (Ghimire, Suguimoto, Zamani, Ono-Kihara, và Kihara, 2013)</a:t>
            </a:r>
          </a:p>
          <a:p>
            <a:pPr algn="just">
              <a:lnSpc>
                <a:spcPct val="150000"/>
              </a:lnSpc>
            </a:pPr>
            <a:r>
              <a:rPr lang="vi-VN" sz="3200" dirty="0"/>
              <a:t>Nhiều người không tiếp cận các dịch vụ thích hợp</a:t>
            </a:r>
          </a:p>
          <a:p>
            <a:pPr algn="just">
              <a:lnSpc>
                <a:spcPct val="150000"/>
              </a:lnSpc>
            </a:pPr>
            <a:r>
              <a:rPr lang="vi-VN" sz="3200" dirty="0"/>
              <a:t>Phụ nữ có nhiều (và nhiều </a:t>
            </a:r>
            <a:r>
              <a:rPr lang="vi-VN" sz="3200" dirty="0" smtClean="0"/>
              <a:t>rào cản</a:t>
            </a:r>
            <a:r>
              <a:rPr lang="en-US" sz="3200" dirty="0" smtClean="0"/>
              <a:t> </a:t>
            </a:r>
            <a:r>
              <a:rPr lang="en-US" sz="3200" dirty="0" err="1" smtClean="0"/>
              <a:t>khác</a:t>
            </a:r>
            <a:r>
              <a:rPr lang="en-US" sz="3200" dirty="0" smtClean="0"/>
              <a:t> </a:t>
            </a:r>
            <a:r>
              <a:rPr lang="en-US" sz="3200" dirty="0" err="1" smtClean="0"/>
              <a:t>nhau</a:t>
            </a:r>
            <a:r>
              <a:rPr lang="vi-VN" sz="3200" dirty="0" smtClean="0"/>
              <a:t>) </a:t>
            </a:r>
            <a:r>
              <a:rPr lang="en-US" sz="3200" dirty="0" err="1" smtClean="0"/>
              <a:t>đối</a:t>
            </a:r>
            <a:r>
              <a:rPr lang="en-US" sz="3200" dirty="0" smtClean="0"/>
              <a:t> </a:t>
            </a:r>
            <a:r>
              <a:rPr lang="en-US" sz="3200" dirty="0" err="1" smtClean="0"/>
              <a:t>với</a:t>
            </a:r>
            <a:r>
              <a:rPr lang="en-US" sz="3200" dirty="0" smtClean="0"/>
              <a:t> </a:t>
            </a:r>
            <a:r>
              <a:rPr lang="en-US" sz="3200" dirty="0" err="1" smtClean="0"/>
              <a:t>việc</a:t>
            </a:r>
            <a:r>
              <a:rPr lang="en-US" sz="3200" dirty="0" smtClean="0"/>
              <a:t> </a:t>
            </a:r>
            <a:r>
              <a:rPr lang="vi-VN" sz="3200" dirty="0" smtClean="0"/>
              <a:t>tiếp </a:t>
            </a:r>
            <a:r>
              <a:rPr lang="vi-VN" sz="3200" dirty="0"/>
              <a:t>cận các dịch vụ, bao gồm các rào cản pháp lý và chính sách</a:t>
            </a:r>
          </a:p>
          <a:p>
            <a:pPr algn="just">
              <a:lnSpc>
                <a:spcPct val="150000"/>
              </a:lnSpc>
            </a:pPr>
            <a:r>
              <a:rPr lang="vi-VN" sz="3200" dirty="0"/>
              <a:t>Phụ nữ tiêm chích ma túy thường bị bạo </a:t>
            </a:r>
            <a:r>
              <a:rPr lang="vi-VN" sz="3200" dirty="0" smtClean="0"/>
              <a:t>lực</a:t>
            </a:r>
            <a:endParaRPr lang="en-US" sz="3200" dirty="0" smtClean="0"/>
          </a:p>
        </p:txBody>
      </p:sp>
      <p:sp>
        <p:nvSpPr>
          <p:cNvPr id="4" name="Slide Number Placeholder 3">
            <a:extLst>
              <a:ext uri="{FF2B5EF4-FFF2-40B4-BE49-F238E27FC236}">
                <a16:creationId xmlns:a16="http://schemas.microsoft.com/office/drawing/2014/main" id="{39A55082-C43C-494E-952B-1BE215631739}"/>
              </a:ext>
            </a:extLst>
          </p:cNvPr>
          <p:cNvSpPr>
            <a:spLocks noGrp="1"/>
          </p:cNvSpPr>
          <p:nvPr>
            <p:ph type="sldNum" sz="quarter" idx="12"/>
          </p:nvPr>
        </p:nvSpPr>
        <p:spPr/>
        <p:txBody>
          <a:bodyPr/>
          <a:lstStyle/>
          <a:p>
            <a:fld id="{361B64B8-3647-4764-9824-EF903DEB9630}" type="slidenum">
              <a:rPr lang="en-GB" smtClean="0"/>
              <a:t>5</a:t>
            </a:fld>
            <a:endParaRPr lang="en-GB"/>
          </a:p>
        </p:txBody>
      </p:sp>
    </p:spTree>
    <p:extLst>
      <p:ext uri="{BB962C8B-B14F-4D97-AF65-F5344CB8AC3E}">
        <p14:creationId xmlns:p14="http://schemas.microsoft.com/office/powerpoint/2010/main" val="153603929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61AEAB8-E883-427A-AC3A-9DC7AEEA47B6}"/>
              </a:ext>
            </a:extLst>
          </p:cNvPr>
          <p:cNvSpPr>
            <a:spLocks noGrp="1"/>
          </p:cNvSpPr>
          <p:nvPr>
            <p:ph type="title"/>
          </p:nvPr>
        </p:nvSpPr>
        <p:spPr>
          <a:xfrm>
            <a:off x="624840" y="349885"/>
            <a:ext cx="11353800" cy="1325563"/>
          </a:xfrm>
        </p:spPr>
        <p:txBody>
          <a:bodyPr>
            <a:normAutofit/>
          </a:bodyPr>
          <a:lstStyle/>
          <a:p>
            <a:r>
              <a:rPr lang="en-GB" sz="4000" b="1" dirty="0" err="1" smtClean="0"/>
              <a:t>Những</a:t>
            </a:r>
            <a:r>
              <a:rPr lang="en-GB" sz="4000" b="1" dirty="0" smtClean="0"/>
              <a:t> </a:t>
            </a:r>
            <a:r>
              <a:rPr lang="en-GB" sz="4000" b="1" dirty="0" err="1" smtClean="0"/>
              <a:t>lô</a:t>
            </a:r>
            <a:r>
              <a:rPr lang="en-GB" sz="4000" b="1" dirty="0" smtClean="0"/>
              <a:t>̃ </a:t>
            </a:r>
            <a:r>
              <a:rPr lang="en-GB" sz="4000" b="1" dirty="0" err="1" smtClean="0"/>
              <a:t>hổng</a:t>
            </a:r>
            <a:r>
              <a:rPr lang="en-GB" sz="4000" b="1" dirty="0" smtClean="0"/>
              <a:t> </a:t>
            </a:r>
            <a:r>
              <a:rPr lang="en-GB" sz="4000" b="1" dirty="0" err="1" smtClean="0"/>
              <a:t>vê</a:t>
            </a:r>
            <a:r>
              <a:rPr lang="en-GB" sz="4000" b="1" dirty="0" smtClean="0"/>
              <a:t>̀ </a:t>
            </a:r>
            <a:r>
              <a:rPr lang="en-GB" sz="4000" b="1" dirty="0" err="1" smtClean="0"/>
              <a:t>mặt</a:t>
            </a:r>
            <a:r>
              <a:rPr lang="en-GB" sz="4000" b="1" dirty="0" smtClean="0"/>
              <a:t> </a:t>
            </a:r>
            <a:r>
              <a:rPr lang="en-GB" sz="4000" b="1" dirty="0" err="1" smtClean="0"/>
              <a:t>thông</a:t>
            </a:r>
            <a:r>
              <a:rPr lang="en-GB" sz="4000" b="1" dirty="0" smtClean="0"/>
              <a:t> tin </a:t>
            </a:r>
            <a:r>
              <a:rPr lang="en-GB" sz="4000" b="1" dirty="0" err="1" smtClean="0"/>
              <a:t>chiến</a:t>
            </a:r>
            <a:r>
              <a:rPr lang="en-GB" sz="4000" b="1" dirty="0" smtClean="0"/>
              <a:t> </a:t>
            </a:r>
            <a:r>
              <a:rPr lang="en-GB" sz="4000" b="1" dirty="0" err="1" smtClean="0"/>
              <a:t>lược</a:t>
            </a:r>
            <a:endParaRPr lang="en-GB" sz="4000" b="1" dirty="0"/>
          </a:p>
        </p:txBody>
      </p:sp>
      <p:sp>
        <p:nvSpPr>
          <p:cNvPr id="3" name="Content Placeholder 2">
            <a:extLst>
              <a:ext uri="{FF2B5EF4-FFF2-40B4-BE49-F238E27FC236}">
                <a16:creationId xmlns:a16="http://schemas.microsoft.com/office/drawing/2014/main" id="{E44386A3-4D15-43A1-B5E8-F8CCD821BA1D}"/>
              </a:ext>
            </a:extLst>
          </p:cNvPr>
          <p:cNvSpPr>
            <a:spLocks noGrp="1"/>
          </p:cNvSpPr>
          <p:nvPr>
            <p:ph idx="1"/>
          </p:nvPr>
        </p:nvSpPr>
        <p:spPr/>
        <p:txBody>
          <a:bodyPr>
            <a:normAutofit/>
          </a:bodyPr>
          <a:lstStyle/>
          <a:p>
            <a:pPr>
              <a:lnSpc>
                <a:spcPct val="150000"/>
              </a:lnSpc>
            </a:pPr>
            <a:r>
              <a:rPr lang="vi-VN" sz="3600" dirty="0">
                <a:latin typeface="Arial" pitchFamily="34" charset="0"/>
                <a:cs typeface="Arial" pitchFamily="34" charset="0"/>
              </a:rPr>
              <a:t>Trên phụ nữ, người chuyển giới và gái mại dâm tiêm chích ma túy, và </a:t>
            </a:r>
            <a:r>
              <a:rPr lang="vi-VN" sz="3600" dirty="0" smtClean="0">
                <a:latin typeface="Arial" pitchFamily="34" charset="0"/>
                <a:cs typeface="Arial" pitchFamily="34" charset="0"/>
              </a:rPr>
              <a:t>tù</a:t>
            </a:r>
            <a:r>
              <a:rPr lang="en-US" sz="3600" dirty="0" smtClean="0">
                <a:latin typeface="Arial" pitchFamily="34" charset="0"/>
                <a:cs typeface="Arial" pitchFamily="34" charset="0"/>
              </a:rPr>
              <a:t> </a:t>
            </a:r>
            <a:r>
              <a:rPr lang="en-US" sz="3600" dirty="0" err="1" smtClean="0">
                <a:latin typeface="Arial" pitchFamily="34" charset="0"/>
                <a:cs typeface="Arial" pitchFamily="34" charset="0"/>
              </a:rPr>
              <a:t>nhân</a:t>
            </a:r>
            <a:endParaRPr lang="vi-VN" sz="3600" dirty="0">
              <a:latin typeface="Arial" pitchFamily="34" charset="0"/>
              <a:cs typeface="Arial" pitchFamily="34" charset="0"/>
            </a:endParaRPr>
          </a:p>
          <a:p>
            <a:pPr>
              <a:lnSpc>
                <a:spcPct val="150000"/>
              </a:lnSpc>
            </a:pPr>
            <a:r>
              <a:rPr lang="vi-VN" sz="3600" dirty="0">
                <a:latin typeface="Arial" pitchFamily="34" charset="0"/>
                <a:cs typeface="Arial" pitchFamily="34" charset="0"/>
              </a:rPr>
              <a:t>Thiếu số liệu thống kê theo giới tính về sử dụng ma tuý, tỷ lệ hiện nhiễm HIV </a:t>
            </a:r>
            <a:r>
              <a:rPr lang="vi-VN" sz="3600" dirty="0" smtClean="0">
                <a:latin typeface="Arial" pitchFamily="34" charset="0"/>
                <a:cs typeface="Arial" pitchFamily="34" charset="0"/>
              </a:rPr>
              <a:t>và</a:t>
            </a:r>
            <a:r>
              <a:rPr lang="en-US" sz="3600" dirty="0" smtClean="0">
                <a:latin typeface="Arial" pitchFamily="34" charset="0"/>
                <a:cs typeface="Arial" pitchFamily="34" charset="0"/>
              </a:rPr>
              <a:t> </a:t>
            </a:r>
            <a:r>
              <a:rPr lang="en-US" sz="3600" dirty="0" err="1" smtClean="0">
                <a:latin typeface="Arial" pitchFamily="34" charset="0"/>
                <a:cs typeface="Arial" pitchFamily="34" charset="0"/>
              </a:rPr>
              <a:t>mức</a:t>
            </a:r>
            <a:r>
              <a:rPr lang="en-US" sz="3600" dirty="0" smtClean="0">
                <a:latin typeface="Arial" pitchFamily="34" charset="0"/>
                <a:cs typeface="Arial" pitchFamily="34" charset="0"/>
              </a:rPr>
              <a:t> </a:t>
            </a:r>
            <a:r>
              <a:rPr lang="en-US" sz="3600" dirty="0" err="1" smtClean="0">
                <a:latin typeface="Arial" pitchFamily="34" charset="0"/>
                <a:cs typeface="Arial" pitchFamily="34" charset="0"/>
              </a:rPr>
              <a:t>đô</a:t>
            </a:r>
            <a:r>
              <a:rPr lang="en-US" sz="3600" dirty="0" smtClean="0">
                <a:latin typeface="Arial" pitchFamily="34" charset="0"/>
                <a:cs typeface="Arial" pitchFamily="34" charset="0"/>
              </a:rPr>
              <a:t>̣ </a:t>
            </a:r>
            <a:r>
              <a:rPr lang="en-US" sz="3600" dirty="0" err="1" smtClean="0">
                <a:latin typeface="Arial" pitchFamily="34" charset="0"/>
                <a:cs typeface="Arial" pitchFamily="34" charset="0"/>
              </a:rPr>
              <a:t>bao</a:t>
            </a:r>
            <a:r>
              <a:rPr lang="en-US" sz="3600" dirty="0" smtClean="0">
                <a:latin typeface="Arial" pitchFamily="34" charset="0"/>
                <a:cs typeface="Arial" pitchFamily="34" charset="0"/>
              </a:rPr>
              <a:t> </a:t>
            </a:r>
            <a:r>
              <a:rPr lang="en-US" sz="3600" dirty="0" err="1" smtClean="0">
                <a:latin typeface="Arial" pitchFamily="34" charset="0"/>
                <a:cs typeface="Arial" pitchFamily="34" charset="0"/>
              </a:rPr>
              <a:t>phu</a:t>
            </a:r>
            <a:r>
              <a:rPr lang="en-US" sz="3600" dirty="0" smtClean="0">
                <a:latin typeface="Arial" pitchFamily="34" charset="0"/>
                <a:cs typeface="Arial" pitchFamily="34" charset="0"/>
              </a:rPr>
              <a:t>̉ </a:t>
            </a:r>
            <a:r>
              <a:rPr lang="en-US" sz="3600" dirty="0" err="1" smtClean="0">
                <a:latin typeface="Arial" pitchFamily="34" charset="0"/>
                <a:cs typeface="Arial" pitchFamily="34" charset="0"/>
              </a:rPr>
              <a:t>của</a:t>
            </a:r>
            <a:r>
              <a:rPr lang="en-US" sz="3600" dirty="0" smtClean="0">
                <a:latin typeface="Arial" pitchFamily="34" charset="0"/>
                <a:cs typeface="Arial" pitchFamily="34" charset="0"/>
              </a:rPr>
              <a:t> </a:t>
            </a:r>
            <a:r>
              <a:rPr lang="vi-VN" sz="3600" dirty="0" smtClean="0">
                <a:latin typeface="Arial" pitchFamily="34" charset="0"/>
                <a:cs typeface="Arial" pitchFamily="34" charset="0"/>
              </a:rPr>
              <a:t>dịch </a:t>
            </a:r>
            <a:r>
              <a:rPr lang="vi-VN" sz="3600" dirty="0">
                <a:latin typeface="Arial" pitchFamily="34" charset="0"/>
                <a:cs typeface="Arial" pitchFamily="34" charset="0"/>
              </a:rPr>
              <a:t>vụ giảm hại, </a:t>
            </a:r>
            <a:r>
              <a:rPr lang="vi-VN" sz="3600" dirty="0" smtClean="0">
                <a:latin typeface="Arial" pitchFamily="34" charset="0"/>
                <a:cs typeface="Arial" pitchFamily="34" charset="0"/>
              </a:rPr>
              <a:t>cả </a:t>
            </a:r>
            <a:r>
              <a:rPr lang="vi-VN" sz="3600" dirty="0">
                <a:latin typeface="Arial" pitchFamily="34" charset="0"/>
                <a:cs typeface="Arial" pitchFamily="34" charset="0"/>
              </a:rPr>
              <a:t>trong nhà tù.</a:t>
            </a:r>
            <a:endParaRPr lang="en-GB" sz="3600" dirty="0" smtClean="0">
              <a:latin typeface="Arial" pitchFamily="34" charset="0"/>
              <a:cs typeface="Arial" pitchFamily="34" charset="0"/>
            </a:endParaRPr>
          </a:p>
          <a:p>
            <a:pPr marL="0" indent="0">
              <a:lnSpc>
                <a:spcPct val="150000"/>
              </a:lnSpc>
              <a:buNone/>
            </a:pPr>
            <a:endParaRPr lang="en-US" sz="3200" dirty="0">
              <a:latin typeface="Arial" pitchFamily="34" charset="0"/>
              <a:cs typeface="Arial" pitchFamily="34" charset="0"/>
            </a:endParaRPr>
          </a:p>
        </p:txBody>
      </p:sp>
      <p:sp>
        <p:nvSpPr>
          <p:cNvPr id="4" name="Slide Number Placeholder 3">
            <a:extLst>
              <a:ext uri="{FF2B5EF4-FFF2-40B4-BE49-F238E27FC236}">
                <a16:creationId xmlns:a16="http://schemas.microsoft.com/office/drawing/2014/main" id="{6CD06E13-9C08-4A63-9C5E-36A0E594B91B}"/>
              </a:ext>
            </a:extLst>
          </p:cNvPr>
          <p:cNvSpPr>
            <a:spLocks noGrp="1"/>
          </p:cNvSpPr>
          <p:nvPr>
            <p:ph type="sldNum" sz="quarter" idx="12"/>
          </p:nvPr>
        </p:nvSpPr>
        <p:spPr/>
        <p:txBody>
          <a:bodyPr/>
          <a:lstStyle/>
          <a:p>
            <a:fld id="{361B64B8-3647-4764-9824-EF903DEB9630}" type="slidenum">
              <a:rPr lang="en-GB" smtClean="0"/>
              <a:t>6</a:t>
            </a:fld>
            <a:endParaRPr lang="en-GB"/>
          </a:p>
        </p:txBody>
      </p:sp>
    </p:spTree>
    <p:extLst>
      <p:ext uri="{BB962C8B-B14F-4D97-AF65-F5344CB8AC3E}">
        <p14:creationId xmlns:p14="http://schemas.microsoft.com/office/powerpoint/2010/main" val="315202265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FE66EB2-F429-408C-BDAE-CB119D19A407}"/>
              </a:ext>
            </a:extLst>
          </p:cNvPr>
          <p:cNvSpPr>
            <a:spLocks noGrp="1"/>
          </p:cNvSpPr>
          <p:nvPr>
            <p:ph type="title"/>
          </p:nvPr>
        </p:nvSpPr>
        <p:spPr>
          <a:xfrm>
            <a:off x="533400" y="137160"/>
            <a:ext cx="10988040" cy="1325563"/>
          </a:xfrm>
        </p:spPr>
        <p:txBody>
          <a:bodyPr>
            <a:noAutofit/>
          </a:bodyPr>
          <a:lstStyle/>
          <a:p>
            <a:r>
              <a:rPr lang="vi-VN" altLang="en-US" sz="3600" b="1" dirty="0">
                <a:latin typeface="Arial" pitchFamily="34" charset="0"/>
                <a:cs typeface="Arial" pitchFamily="34" charset="0"/>
              </a:rPr>
              <a:t>Câu hỏi chính: </a:t>
            </a:r>
            <a:r>
              <a:rPr lang="en-US" altLang="en-US" sz="3600" b="1" dirty="0" smtClean="0">
                <a:latin typeface="Arial" pitchFamily="34" charset="0"/>
                <a:cs typeface="Arial" pitchFamily="34" charset="0"/>
              </a:rPr>
              <a:t>L</a:t>
            </a:r>
            <a:r>
              <a:rPr lang="vi-VN" altLang="en-US" sz="3600" b="1" dirty="0" smtClean="0">
                <a:latin typeface="Arial" pitchFamily="34" charset="0"/>
                <a:cs typeface="Arial" pitchFamily="34" charset="0"/>
              </a:rPr>
              <a:t>iệu </a:t>
            </a:r>
            <a:r>
              <a:rPr lang="en-US" altLang="en-US" sz="3600" b="1" dirty="0" err="1" smtClean="0">
                <a:latin typeface="Arial" pitchFamily="34" charset="0"/>
                <a:cs typeface="Arial" pitchFamily="34" charset="0"/>
              </a:rPr>
              <a:t>việc</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ghi</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nhận</a:t>
            </a:r>
            <a:r>
              <a:rPr lang="en-US" altLang="en-US" sz="3600" b="1" dirty="0" smtClean="0">
                <a:latin typeface="Arial" pitchFamily="34" charset="0"/>
                <a:cs typeface="Arial" pitchFamily="34" charset="0"/>
              </a:rPr>
              <a:t> và </a:t>
            </a:r>
            <a:r>
              <a:rPr lang="en-US" altLang="en-US" sz="3600" b="1" dirty="0" err="1" smtClean="0">
                <a:latin typeface="Arial" pitchFamily="34" charset="0"/>
                <a:cs typeface="Arial" pitchFamily="34" charset="0"/>
              </a:rPr>
              <a:t>đưa</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phu</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nư</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tiêm</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chích</a:t>
            </a:r>
            <a:r>
              <a:rPr lang="en-US" altLang="en-US" sz="3600" b="1" dirty="0" smtClean="0">
                <a:latin typeface="Arial" pitchFamily="34" charset="0"/>
                <a:cs typeface="Arial" pitchFamily="34" charset="0"/>
              </a:rPr>
              <a:t> ma </a:t>
            </a:r>
            <a:r>
              <a:rPr lang="en-US" altLang="en-US" sz="3600" b="1" dirty="0" err="1" smtClean="0">
                <a:latin typeface="Arial" pitchFamily="34" charset="0"/>
                <a:cs typeface="Arial" pitchFamily="34" charset="0"/>
              </a:rPr>
              <a:t>túy</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vào</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các</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dịch</a:t>
            </a:r>
            <a:r>
              <a:rPr lang="en-US" altLang="en-US" sz="3600" b="1" dirty="0" smtClean="0">
                <a:latin typeface="Arial" pitchFamily="34" charset="0"/>
                <a:cs typeface="Arial" pitchFamily="34" charset="0"/>
              </a:rPr>
              <a:t> vụ </a:t>
            </a:r>
            <a:r>
              <a:rPr lang="en-US" altLang="en-US" sz="3600" b="1" dirty="0" err="1" smtClean="0">
                <a:latin typeface="Arial" pitchFamily="34" charset="0"/>
                <a:cs typeface="Arial" pitchFamily="34" charset="0"/>
              </a:rPr>
              <a:t>chăm</a:t>
            </a:r>
            <a:r>
              <a:rPr lang="en-US" altLang="en-US" sz="3600" b="1" dirty="0" smtClean="0">
                <a:latin typeface="Arial" pitchFamily="34" charset="0"/>
                <a:cs typeface="Arial" pitchFamily="34" charset="0"/>
              </a:rPr>
              <a:t> </a:t>
            </a:r>
            <a:r>
              <a:rPr lang="en-US" altLang="en-US" sz="3600" b="1" dirty="0" err="1" smtClean="0">
                <a:latin typeface="Arial" pitchFamily="34" charset="0"/>
                <a:cs typeface="Arial" pitchFamily="34" charset="0"/>
              </a:rPr>
              <a:t>sóc</a:t>
            </a:r>
            <a:r>
              <a:rPr lang="en-US" altLang="en-US" sz="3600" b="1" dirty="0" smtClean="0">
                <a:latin typeface="Arial" pitchFamily="34" charset="0"/>
                <a:cs typeface="Arial" pitchFamily="34" charset="0"/>
              </a:rPr>
              <a:t> là có </a:t>
            </a:r>
            <a:r>
              <a:rPr lang="en-US" altLang="en-US" sz="3600" b="1" dirty="0" err="1" smtClean="0">
                <a:latin typeface="Arial" pitchFamily="34" charset="0"/>
                <a:cs typeface="Arial" pitchFamily="34" charset="0"/>
              </a:rPr>
              <a:t>hiệu</a:t>
            </a:r>
            <a:r>
              <a:rPr lang="en-US" altLang="en-US" sz="3600" b="1" dirty="0" smtClean="0">
                <a:latin typeface="Arial" pitchFamily="34" charset="0"/>
                <a:cs typeface="Arial" pitchFamily="34" charset="0"/>
              </a:rPr>
              <a:t> quả hay </a:t>
            </a:r>
            <a:r>
              <a:rPr lang="en-US" altLang="en-US" sz="3600" b="1" dirty="0" err="1" smtClean="0">
                <a:latin typeface="Arial" pitchFamily="34" charset="0"/>
                <a:cs typeface="Arial" pitchFamily="34" charset="0"/>
              </a:rPr>
              <a:t>không</a:t>
            </a:r>
            <a:r>
              <a:rPr lang="en-US" altLang="en-US" sz="3600" b="1" dirty="0" smtClean="0">
                <a:latin typeface="Arial" pitchFamily="34" charset="0"/>
                <a:cs typeface="Arial" pitchFamily="34" charset="0"/>
              </a:rPr>
              <a:t>? </a:t>
            </a:r>
            <a:endParaRPr lang="en-US" altLang="en-US" sz="3600" b="1" dirty="0">
              <a:latin typeface="Arial" pitchFamily="34" charset="0"/>
              <a:cs typeface="Arial" pitchFamily="34" charset="0"/>
            </a:endParaRPr>
          </a:p>
        </p:txBody>
      </p:sp>
      <p:sp>
        <p:nvSpPr>
          <p:cNvPr id="23555" name="Content Placeholder 2">
            <a:extLst>
              <a:ext uri="{FF2B5EF4-FFF2-40B4-BE49-F238E27FC236}">
                <a16:creationId xmlns:a16="http://schemas.microsoft.com/office/drawing/2014/main" id="{D4F49383-F3F6-4CAE-B553-CF3613AC80FF}"/>
              </a:ext>
            </a:extLst>
          </p:cNvPr>
          <p:cNvSpPr>
            <a:spLocks noGrp="1"/>
          </p:cNvSpPr>
          <p:nvPr>
            <p:ph sz="quarter" idx="1"/>
          </p:nvPr>
        </p:nvSpPr>
        <p:spPr>
          <a:xfrm>
            <a:off x="838200" y="1737361"/>
            <a:ext cx="10515600" cy="4871986"/>
          </a:xfrm>
        </p:spPr>
        <p:txBody>
          <a:bodyPr>
            <a:normAutofit fontScale="85000" lnSpcReduction="10000"/>
          </a:bodyPr>
          <a:lstStyle/>
          <a:p>
            <a:pPr>
              <a:lnSpc>
                <a:spcPct val="150000"/>
              </a:lnSpc>
            </a:pPr>
            <a:r>
              <a:rPr lang="en-US" altLang="en-US" sz="3200" dirty="0" err="1" smtClean="0">
                <a:latin typeface="Arial" pitchFamily="34" charset="0"/>
                <a:cs typeface="Arial" pitchFamily="34" charset="0"/>
              </a:rPr>
              <a:t>Những</a:t>
            </a:r>
            <a:r>
              <a:rPr lang="en-US" altLang="en-US" sz="3200" dirty="0" smtClean="0">
                <a:latin typeface="Arial" pitchFamily="34" charset="0"/>
                <a:cs typeface="Arial" pitchFamily="34" charset="0"/>
              </a:rPr>
              <a:t> </a:t>
            </a:r>
            <a:r>
              <a:rPr lang="en-US" altLang="en-US" sz="3200" dirty="0" err="1" smtClean="0">
                <a:latin typeface="Arial" pitchFamily="34" charset="0"/>
                <a:cs typeface="Arial" pitchFamily="34" charset="0"/>
              </a:rPr>
              <a:t>dư</a:t>
            </a:r>
            <a:r>
              <a:rPr lang="en-US" altLang="en-US" sz="3200" dirty="0" smtClean="0">
                <a:latin typeface="Arial" pitchFamily="34" charset="0"/>
                <a:cs typeface="Arial" pitchFamily="34" charset="0"/>
              </a:rPr>
              <a:t>̃ </a:t>
            </a:r>
            <a:r>
              <a:rPr lang="en-US" altLang="en-US" sz="3200" dirty="0" err="1" smtClean="0">
                <a:latin typeface="Arial" pitchFamily="34" charset="0"/>
                <a:cs typeface="Arial" pitchFamily="34" charset="0"/>
              </a:rPr>
              <a:t>liệu</a:t>
            </a:r>
            <a:r>
              <a:rPr lang="en-US" altLang="en-US" sz="3200" dirty="0" smtClean="0">
                <a:latin typeface="Arial" pitchFamily="34" charset="0"/>
                <a:cs typeface="Arial" pitchFamily="34" charset="0"/>
              </a:rPr>
              <a:t> </a:t>
            </a:r>
            <a:r>
              <a:rPr lang="en-US" altLang="en-US" sz="3200" dirty="0" err="1" smtClean="0">
                <a:latin typeface="Arial" pitchFamily="34" charset="0"/>
                <a:cs typeface="Arial" pitchFamily="34" charset="0"/>
              </a:rPr>
              <a:t>dưới</a:t>
            </a:r>
            <a:r>
              <a:rPr lang="en-US" altLang="en-US" sz="3200" dirty="0" smtClean="0">
                <a:latin typeface="Arial" pitchFamily="34" charset="0"/>
                <a:cs typeface="Arial" pitchFamily="34" charset="0"/>
              </a:rPr>
              <a:t> </a:t>
            </a:r>
            <a:r>
              <a:rPr lang="en-US" altLang="en-US" sz="3200" dirty="0" err="1" smtClean="0">
                <a:latin typeface="Arial" pitchFamily="34" charset="0"/>
                <a:cs typeface="Arial" pitchFamily="34" charset="0"/>
              </a:rPr>
              <a:t>đây</a:t>
            </a:r>
            <a:r>
              <a:rPr lang="en-US" altLang="en-US" sz="3200" dirty="0" smtClean="0">
                <a:latin typeface="Arial" pitchFamily="34" charset="0"/>
                <a:cs typeface="Arial" pitchFamily="34" charset="0"/>
              </a:rPr>
              <a:t> </a:t>
            </a:r>
            <a:r>
              <a:rPr lang="en-US" altLang="en-US" sz="3200" dirty="0" err="1" smtClean="0">
                <a:latin typeface="Arial" pitchFamily="34" charset="0"/>
                <a:cs typeface="Arial" pitchFamily="34" charset="0"/>
              </a:rPr>
              <a:t>đa</a:t>
            </a:r>
            <a:r>
              <a:rPr lang="en-US" altLang="en-US" sz="3200" dirty="0" smtClean="0">
                <a:latin typeface="Arial" pitchFamily="34" charset="0"/>
                <a:cs typeface="Arial" pitchFamily="34" charset="0"/>
              </a:rPr>
              <a:t>̃ có </a:t>
            </a:r>
            <a:r>
              <a:rPr lang="en-US" altLang="en-US" sz="3200" dirty="0" err="1" smtClean="0">
                <a:latin typeface="Arial" pitchFamily="34" charset="0"/>
                <a:cs typeface="Arial" pitchFamily="34" charset="0"/>
              </a:rPr>
              <a:t>sẵn</a:t>
            </a:r>
            <a:r>
              <a:rPr lang="en-US" altLang="en-US" sz="3200" dirty="0" smtClean="0">
                <a:latin typeface="Arial" pitchFamily="34" charset="0"/>
                <a:cs typeface="Arial" pitchFamily="34" charset="0"/>
              </a:rPr>
              <a:t> </a:t>
            </a:r>
            <a:r>
              <a:rPr lang="en-US" altLang="en-US" sz="3200" dirty="0" err="1" smtClean="0">
                <a:latin typeface="Arial" pitchFamily="34" charset="0"/>
                <a:cs typeface="Arial" pitchFamily="34" charset="0"/>
              </a:rPr>
              <a:t>chưa</a:t>
            </a:r>
            <a:r>
              <a:rPr lang="en-US" altLang="en-US" sz="3200" dirty="0" smtClean="0">
                <a:latin typeface="Arial" pitchFamily="34" charset="0"/>
                <a:cs typeface="Arial" pitchFamily="34" charset="0"/>
              </a:rPr>
              <a:t>?</a:t>
            </a:r>
            <a:endParaRPr lang="vi-VN" altLang="en-US" sz="3200" dirty="0">
              <a:latin typeface="Arial" pitchFamily="34" charset="0"/>
              <a:cs typeface="Arial" pitchFamily="34" charset="0"/>
            </a:endParaRPr>
          </a:p>
          <a:p>
            <a:pPr lvl="1">
              <a:lnSpc>
                <a:spcPct val="150000"/>
              </a:lnSpc>
            </a:pPr>
            <a:r>
              <a:rPr lang="vi-VN" altLang="en-US" dirty="0">
                <a:latin typeface="Arial" pitchFamily="34" charset="0"/>
                <a:cs typeface="Arial" pitchFamily="34" charset="0"/>
              </a:rPr>
              <a:t>% </a:t>
            </a:r>
            <a:r>
              <a:rPr lang="en-US" altLang="en-US" dirty="0" smtClean="0">
                <a:latin typeface="Arial" pitchFamily="34" charset="0"/>
                <a:cs typeface="Arial" pitchFamily="34" charset="0"/>
              </a:rPr>
              <a:t>WID </a:t>
            </a:r>
            <a:r>
              <a:rPr lang="en-US" altLang="en-US" dirty="0" err="1" smtClean="0">
                <a:latin typeface="Arial" pitchFamily="34" charset="0"/>
                <a:cs typeface="Arial" pitchFamily="34" charset="0"/>
              </a:rPr>
              <a:t>tiếp</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cân</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được</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với</a:t>
            </a:r>
            <a:r>
              <a:rPr lang="en-US" altLang="en-US" dirty="0" smtClean="0">
                <a:latin typeface="Arial" pitchFamily="34" charset="0"/>
                <a:cs typeface="Arial" pitchFamily="34" charset="0"/>
              </a:rPr>
              <a:t> </a:t>
            </a:r>
            <a:r>
              <a:rPr lang="vi-VN" altLang="en-US" dirty="0" smtClean="0">
                <a:latin typeface="Arial" pitchFamily="34" charset="0"/>
                <a:cs typeface="Arial" pitchFamily="34" charset="0"/>
              </a:rPr>
              <a:t>chương </a:t>
            </a:r>
            <a:r>
              <a:rPr lang="vi-VN" altLang="en-US" dirty="0">
                <a:latin typeface="Arial" pitchFamily="34" charset="0"/>
                <a:cs typeface="Arial" pitchFamily="34" charset="0"/>
              </a:rPr>
              <a:t>trình bơm kim tiêm thông thường </a:t>
            </a:r>
            <a:r>
              <a:rPr lang="vi-VN" altLang="en-US" dirty="0" smtClean="0">
                <a:latin typeface="Arial" pitchFamily="34" charset="0"/>
                <a:cs typeface="Arial" pitchFamily="34" charset="0"/>
              </a:rPr>
              <a:t>(</a:t>
            </a:r>
            <a:r>
              <a:rPr lang="vi-VN" altLang="en-US" dirty="0">
                <a:latin typeface="Arial" pitchFamily="34" charset="0"/>
                <a:cs typeface="Arial" pitchFamily="34" charset="0"/>
              </a:rPr>
              <a:t>NSP)</a:t>
            </a:r>
          </a:p>
          <a:p>
            <a:pPr lvl="1">
              <a:lnSpc>
                <a:spcPct val="150000"/>
              </a:lnSpc>
            </a:pPr>
            <a:r>
              <a:rPr lang="vi-VN" altLang="en-US" dirty="0">
                <a:latin typeface="Arial" pitchFamily="34" charset="0"/>
                <a:cs typeface="Arial" pitchFamily="34" charset="0"/>
              </a:rPr>
              <a:t>% WID </a:t>
            </a:r>
            <a:r>
              <a:rPr lang="vi-VN" altLang="en-US" dirty="0" smtClean="0">
                <a:latin typeface="Arial" pitchFamily="34" charset="0"/>
                <a:cs typeface="Arial" pitchFamily="34" charset="0"/>
              </a:rPr>
              <a:t>t</a:t>
            </a:r>
            <a:r>
              <a:rPr lang="en-US" altLang="en-US" dirty="0" err="1" smtClean="0">
                <a:latin typeface="Arial" pitchFamily="34" charset="0"/>
                <a:cs typeface="Arial" pitchFamily="34" charset="0"/>
              </a:rPr>
              <a:t>iếp</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cận</a:t>
            </a:r>
            <a:r>
              <a:rPr lang="vi-VN" altLang="en-US" dirty="0" smtClean="0">
                <a:latin typeface="Arial" pitchFamily="34" charset="0"/>
                <a:cs typeface="Arial" pitchFamily="34" charset="0"/>
              </a:rPr>
              <a:t> </a:t>
            </a:r>
            <a:r>
              <a:rPr lang="vi-VN" altLang="en-US" dirty="0">
                <a:latin typeface="Arial" pitchFamily="34" charset="0"/>
                <a:cs typeface="Arial" pitchFamily="34" charset="0"/>
              </a:rPr>
              <a:t>HCT (so với% khách hàng nam giới)</a:t>
            </a:r>
          </a:p>
          <a:p>
            <a:pPr lvl="1">
              <a:lnSpc>
                <a:spcPct val="150000"/>
              </a:lnSpc>
            </a:pPr>
            <a:r>
              <a:rPr lang="vi-VN" altLang="en-US" dirty="0">
                <a:latin typeface="Arial" pitchFamily="34" charset="0"/>
                <a:cs typeface="Arial" pitchFamily="34" charset="0"/>
              </a:rPr>
              <a:t>% WID </a:t>
            </a:r>
            <a:r>
              <a:rPr lang="en-US" altLang="en-US" dirty="0" err="1" smtClean="0">
                <a:latin typeface="Arial" pitchFamily="34" charset="0"/>
                <a:cs typeface="Arial" pitchFamily="34" charset="0"/>
              </a:rPr>
              <a:t>tìm</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đến</a:t>
            </a:r>
            <a:r>
              <a:rPr lang="en-US" altLang="en-US" dirty="0" smtClean="0">
                <a:latin typeface="Arial" pitchFamily="34" charset="0"/>
                <a:cs typeface="Arial" pitchFamily="34" charset="0"/>
              </a:rPr>
              <a:t> </a:t>
            </a:r>
            <a:r>
              <a:rPr lang="vi-VN" altLang="en-US" dirty="0" smtClean="0">
                <a:latin typeface="Arial" pitchFamily="34" charset="0"/>
                <a:cs typeface="Arial" pitchFamily="34" charset="0"/>
              </a:rPr>
              <a:t>và </a:t>
            </a:r>
            <a:r>
              <a:rPr lang="en-US" altLang="en-US" dirty="0" err="1" smtClean="0">
                <a:latin typeface="Arial" pitchFamily="34" charset="0"/>
                <a:cs typeface="Arial" pitchFamily="34" charset="0"/>
              </a:rPr>
              <a:t>tiếp</a:t>
            </a:r>
            <a:r>
              <a:rPr lang="en-US" altLang="en-US" dirty="0" smtClean="0">
                <a:latin typeface="Arial" pitchFamily="34" charset="0"/>
                <a:cs typeface="Arial" pitchFamily="34" charset="0"/>
              </a:rPr>
              <a:t> </a:t>
            </a:r>
            <a:r>
              <a:rPr lang="en-US" altLang="en-US" dirty="0" err="1" smtClean="0">
                <a:latin typeface="Arial" pitchFamily="34" charset="0"/>
                <a:cs typeface="Arial" pitchFamily="34" charset="0"/>
              </a:rPr>
              <a:t>cận</a:t>
            </a:r>
            <a:r>
              <a:rPr lang="vi-VN" altLang="en-US" dirty="0" smtClean="0">
                <a:latin typeface="Arial" pitchFamily="34" charset="0"/>
                <a:cs typeface="Arial" pitchFamily="34" charset="0"/>
              </a:rPr>
              <a:t> </a:t>
            </a:r>
            <a:r>
              <a:rPr lang="vi-VN" altLang="en-US" dirty="0">
                <a:latin typeface="Arial" pitchFamily="34" charset="0"/>
                <a:cs typeface="Arial" pitchFamily="34" charset="0"/>
              </a:rPr>
              <a:t>OST (so với% khách hàng nam giới)</a:t>
            </a:r>
          </a:p>
          <a:p>
            <a:pPr>
              <a:lnSpc>
                <a:spcPct val="150000"/>
              </a:lnSpc>
            </a:pPr>
            <a:r>
              <a:rPr lang="vi-VN" altLang="en-US" sz="3200" dirty="0">
                <a:latin typeface="Arial" pitchFamily="34" charset="0"/>
                <a:cs typeface="Arial" pitchFamily="34" charset="0"/>
              </a:rPr>
              <a:t>Chúng ta có biết….</a:t>
            </a:r>
          </a:p>
          <a:p>
            <a:pPr lvl="1">
              <a:lnSpc>
                <a:spcPct val="150000"/>
              </a:lnSpc>
            </a:pPr>
            <a:r>
              <a:rPr lang="vi-VN" altLang="en-US" dirty="0">
                <a:latin typeface="Arial" pitchFamily="34" charset="0"/>
                <a:cs typeface="Arial" pitchFamily="34" charset="0"/>
              </a:rPr>
              <a:t>Tại sao phụ nữ không tiếp cận dịch vụ?</a:t>
            </a:r>
          </a:p>
          <a:p>
            <a:pPr lvl="1">
              <a:lnSpc>
                <a:spcPct val="150000"/>
              </a:lnSpc>
            </a:pPr>
            <a:r>
              <a:rPr lang="en-US" altLang="en-US" dirty="0" smtClean="0">
                <a:latin typeface="Arial" pitchFamily="34" charset="0"/>
                <a:cs typeface="Arial" pitchFamily="34" charset="0"/>
              </a:rPr>
              <a:t>Họ ở</a:t>
            </a:r>
            <a:r>
              <a:rPr lang="vi-VN" altLang="en-US" dirty="0" smtClean="0">
                <a:latin typeface="Arial" pitchFamily="34" charset="0"/>
                <a:cs typeface="Arial" pitchFamily="34" charset="0"/>
              </a:rPr>
              <a:t> </a:t>
            </a:r>
            <a:r>
              <a:rPr lang="vi-VN" altLang="en-US" dirty="0">
                <a:latin typeface="Arial" pitchFamily="34" charset="0"/>
                <a:cs typeface="Arial" pitchFamily="34" charset="0"/>
              </a:rPr>
              <a:t>đâu?</a:t>
            </a:r>
          </a:p>
          <a:p>
            <a:pPr lvl="1">
              <a:lnSpc>
                <a:spcPct val="150000"/>
              </a:lnSpc>
            </a:pPr>
            <a:r>
              <a:rPr lang="en-US" altLang="en-US" dirty="0" smtClean="0">
                <a:latin typeface="Arial" pitchFamily="34" charset="0"/>
                <a:cs typeface="Arial" pitchFamily="34" charset="0"/>
              </a:rPr>
              <a:t>Họ </a:t>
            </a:r>
            <a:r>
              <a:rPr lang="vi-VN" altLang="en-US" dirty="0" smtClean="0">
                <a:latin typeface="Arial" pitchFamily="34" charset="0"/>
                <a:cs typeface="Arial" pitchFamily="34" charset="0"/>
              </a:rPr>
              <a:t>mua ở </a:t>
            </a:r>
            <a:r>
              <a:rPr lang="vi-VN" altLang="en-US" dirty="0">
                <a:latin typeface="Arial" pitchFamily="34" charset="0"/>
                <a:cs typeface="Arial" pitchFamily="34" charset="0"/>
              </a:rPr>
              <a:t>đâu và như thế nào?</a:t>
            </a:r>
          </a:p>
          <a:p>
            <a:pPr lvl="1">
              <a:lnSpc>
                <a:spcPct val="150000"/>
              </a:lnSpc>
            </a:pPr>
            <a:r>
              <a:rPr lang="en-US" altLang="en-US" dirty="0" err="1" smtClean="0">
                <a:latin typeface="Arial" pitchFamily="34" charset="0"/>
                <a:cs typeface="Arial" pitchFamily="34" charset="0"/>
              </a:rPr>
              <a:t>Loại</a:t>
            </a:r>
            <a:r>
              <a:rPr lang="en-US" altLang="en-US" dirty="0" smtClean="0">
                <a:latin typeface="Arial" pitchFamily="34" charset="0"/>
                <a:cs typeface="Arial" pitchFamily="34" charset="0"/>
              </a:rPr>
              <a:t> </a:t>
            </a:r>
            <a:r>
              <a:rPr lang="vi-VN" altLang="en-US" dirty="0" smtClean="0">
                <a:latin typeface="Arial" pitchFamily="34" charset="0"/>
                <a:cs typeface="Arial" pitchFamily="34" charset="0"/>
              </a:rPr>
              <a:t>hệ </a:t>
            </a:r>
            <a:r>
              <a:rPr lang="vi-VN" altLang="en-US" dirty="0">
                <a:latin typeface="Arial" pitchFamily="34" charset="0"/>
                <a:cs typeface="Arial" pitchFamily="34" charset="0"/>
              </a:rPr>
              <a:t>thống hỗ trợ </a:t>
            </a:r>
            <a:r>
              <a:rPr lang="en-US" altLang="en-US" dirty="0" err="1" smtClean="0">
                <a:latin typeface="Arial" pitchFamily="34" charset="0"/>
                <a:cs typeface="Arial" pitchFamily="34" charset="0"/>
              </a:rPr>
              <a:t>cho</a:t>
            </a:r>
            <a:r>
              <a:rPr lang="vi-VN" altLang="en-US" dirty="0" smtClean="0">
                <a:latin typeface="Arial" pitchFamily="34" charset="0"/>
                <a:cs typeface="Arial" pitchFamily="34" charset="0"/>
              </a:rPr>
              <a:t> </a:t>
            </a:r>
            <a:r>
              <a:rPr lang="vi-VN" altLang="en-US" dirty="0">
                <a:latin typeface="Arial" pitchFamily="34" charset="0"/>
                <a:cs typeface="Arial" pitchFamily="34" charset="0"/>
              </a:rPr>
              <a:t>họ là gì</a:t>
            </a:r>
            <a:r>
              <a:rPr lang="vi-VN" altLang="en-US" dirty="0" smtClean="0">
                <a:latin typeface="Arial" pitchFamily="34" charset="0"/>
                <a:cs typeface="Arial" pitchFamily="34" charset="0"/>
              </a:rPr>
              <a:t>?</a:t>
            </a:r>
            <a:endParaRPr lang="en-US" altLang="en-US" dirty="0" smtClean="0">
              <a:latin typeface="Arial" pitchFamily="34" charset="0"/>
              <a:cs typeface="Arial" pitchFamily="34" charset="0"/>
            </a:endParaRPr>
          </a:p>
        </p:txBody>
      </p:sp>
      <p:sp>
        <p:nvSpPr>
          <p:cNvPr id="3" name="Slide Number Placeholder 2">
            <a:extLst>
              <a:ext uri="{FF2B5EF4-FFF2-40B4-BE49-F238E27FC236}">
                <a16:creationId xmlns:a16="http://schemas.microsoft.com/office/drawing/2014/main" id="{56B2A316-44E6-4672-9B48-0E47791FC534}"/>
              </a:ext>
            </a:extLst>
          </p:cNvPr>
          <p:cNvSpPr>
            <a:spLocks noGrp="1"/>
          </p:cNvSpPr>
          <p:nvPr>
            <p:ph type="sldNum" sz="quarter" idx="12"/>
          </p:nvPr>
        </p:nvSpPr>
        <p:spPr/>
        <p:txBody>
          <a:bodyPr/>
          <a:lstStyle/>
          <a:p>
            <a:fld id="{361B64B8-3647-4764-9824-EF903DEB9630}" type="slidenum">
              <a:rPr lang="en-GB" smtClean="0"/>
              <a:t>7</a:t>
            </a:fld>
            <a:endParaRPr lang="en-GB"/>
          </a:p>
        </p:txBody>
      </p:sp>
    </p:spTree>
    <p:extLst>
      <p:ext uri="{BB962C8B-B14F-4D97-AF65-F5344CB8AC3E}">
        <p14:creationId xmlns:p14="http://schemas.microsoft.com/office/powerpoint/2010/main" val="406693957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 name="Freeform: Shape 73">
            <a:extLst>
              <a:ext uri="{FF2B5EF4-FFF2-40B4-BE49-F238E27FC236}">
                <a16:creationId xmlns:a16="http://schemas.microsoft.com/office/drawing/2014/main" id="{DB66F6E8-4D4A-4907-940A-774703A2D0FE}"/>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a:off x="9016005" y="5367908"/>
            <a:ext cx="3175996" cy="1490093"/>
          </a:xfrm>
          <a:custGeom>
            <a:avLst/>
            <a:gdLst>
              <a:gd name="connsiteX0" fmla="*/ 2485888 w 3175996"/>
              <a:gd name="connsiteY0" fmla="*/ 1490093 h 1490093"/>
              <a:gd name="connsiteX1" fmla="*/ 0 w 3175996"/>
              <a:gd name="connsiteY1" fmla="*/ 1490093 h 1490093"/>
              <a:gd name="connsiteX2" fmla="*/ 0 w 3175996"/>
              <a:gd name="connsiteY2" fmla="*/ 0 h 1490093"/>
              <a:gd name="connsiteX3" fmla="*/ 3175996 w 3175996"/>
              <a:gd name="connsiteY3" fmla="*/ 0 h 1490093"/>
            </a:gdLst>
            <a:ahLst/>
            <a:cxnLst>
              <a:cxn ang="0">
                <a:pos x="connsiteX0" y="connsiteY0"/>
              </a:cxn>
              <a:cxn ang="0">
                <a:pos x="connsiteX1" y="connsiteY1"/>
              </a:cxn>
              <a:cxn ang="0">
                <a:pos x="connsiteX2" y="connsiteY2"/>
              </a:cxn>
              <a:cxn ang="0">
                <a:pos x="connsiteX3" y="connsiteY3"/>
              </a:cxn>
            </a:cxnLst>
            <a:rect l="l" t="t" r="r" b="b"/>
            <a:pathLst>
              <a:path w="3175996" h="1490093">
                <a:moveTo>
                  <a:pt x="2485888" y="1490093"/>
                </a:moveTo>
                <a:lnTo>
                  <a:pt x="0" y="1490093"/>
                </a:lnTo>
                <a:lnTo>
                  <a:pt x="0" y="0"/>
                </a:lnTo>
                <a:lnTo>
                  <a:pt x="3175996" y="0"/>
                </a:ln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76" name="Freeform: Shape 75">
            <a:extLst>
              <a:ext uri="{FF2B5EF4-FFF2-40B4-BE49-F238E27FC236}">
                <a16:creationId xmlns:a16="http://schemas.microsoft.com/office/drawing/2014/main" id="{8F1F5A56-E82B-4FD5-9025-B72896FFBB6D}"/>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7262" y="5367908"/>
            <a:ext cx="9566296" cy="1490093"/>
          </a:xfrm>
          <a:custGeom>
            <a:avLst/>
            <a:gdLst>
              <a:gd name="connsiteX0" fmla="*/ 0 w 9566296"/>
              <a:gd name="connsiteY0" fmla="*/ 0 h 1490093"/>
              <a:gd name="connsiteX1" fmla="*/ 405267 w 9566296"/>
              <a:gd name="connsiteY1" fmla="*/ 0 h 1490093"/>
              <a:gd name="connsiteX2" fmla="*/ 631857 w 9566296"/>
              <a:gd name="connsiteY2" fmla="*/ 0 h 1490093"/>
              <a:gd name="connsiteX3" fmla="*/ 2451761 w 9566296"/>
              <a:gd name="connsiteY3" fmla="*/ 0 h 1490093"/>
              <a:gd name="connsiteX4" fmla="*/ 2901880 w 9566296"/>
              <a:gd name="connsiteY4" fmla="*/ 0 h 1490093"/>
              <a:gd name="connsiteX5" fmla="*/ 3641106 w 9566296"/>
              <a:gd name="connsiteY5" fmla="*/ 0 h 1490093"/>
              <a:gd name="connsiteX6" fmla="*/ 9566296 w 9566296"/>
              <a:gd name="connsiteY6" fmla="*/ 0 h 1490093"/>
              <a:gd name="connsiteX7" fmla="*/ 8876188 w 9566296"/>
              <a:gd name="connsiteY7" fmla="*/ 1490093 h 1490093"/>
              <a:gd name="connsiteX8" fmla="*/ 631857 w 9566296"/>
              <a:gd name="connsiteY8" fmla="*/ 1490093 h 1490093"/>
              <a:gd name="connsiteX9" fmla="*/ 405267 w 9566296"/>
              <a:gd name="connsiteY9" fmla="*/ 1490093 h 1490093"/>
              <a:gd name="connsiteX10" fmla="*/ 0 w 9566296"/>
              <a:gd name="connsiteY10" fmla="*/ 1490093 h 149009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9566296" h="1490093">
                <a:moveTo>
                  <a:pt x="0" y="0"/>
                </a:moveTo>
                <a:lnTo>
                  <a:pt x="405267" y="0"/>
                </a:lnTo>
                <a:lnTo>
                  <a:pt x="631857" y="0"/>
                </a:lnTo>
                <a:lnTo>
                  <a:pt x="2451761" y="0"/>
                </a:lnTo>
                <a:lnTo>
                  <a:pt x="2901880" y="0"/>
                </a:lnTo>
                <a:lnTo>
                  <a:pt x="3641106" y="0"/>
                </a:lnTo>
                <a:lnTo>
                  <a:pt x="9566296" y="0"/>
                </a:lnTo>
                <a:lnTo>
                  <a:pt x="8876188" y="1490093"/>
                </a:lnTo>
                <a:lnTo>
                  <a:pt x="631857" y="1490093"/>
                </a:lnTo>
                <a:lnTo>
                  <a:pt x="405267" y="1490093"/>
                </a:lnTo>
                <a:lnTo>
                  <a:pt x="0" y="1490093"/>
                </a:lnTo>
                <a:close/>
              </a:path>
            </a:pathLst>
          </a:cu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le 1">
            <a:extLst>
              <a:ext uri="{FF2B5EF4-FFF2-40B4-BE49-F238E27FC236}">
                <a16:creationId xmlns:a16="http://schemas.microsoft.com/office/drawing/2014/main" id="{0D52E3EE-347B-4130-B749-C2102F232A58}"/>
              </a:ext>
            </a:extLst>
          </p:cNvPr>
          <p:cNvSpPr>
            <a:spLocks noGrp="1"/>
          </p:cNvSpPr>
          <p:nvPr>
            <p:ph type="title"/>
          </p:nvPr>
        </p:nvSpPr>
        <p:spPr>
          <a:xfrm>
            <a:off x="198120" y="5560364"/>
            <a:ext cx="8915400" cy="1096331"/>
          </a:xfrm>
        </p:spPr>
        <p:txBody>
          <a:bodyPr>
            <a:normAutofit/>
          </a:bodyPr>
          <a:lstStyle/>
          <a:p>
            <a:r>
              <a:rPr lang="vi-VN" altLang="en-US" sz="3400" b="1" dirty="0">
                <a:latin typeface="Arial" pitchFamily="34" charset="0"/>
                <a:cs typeface="Arial" pitchFamily="34" charset="0"/>
              </a:rPr>
              <a:t>Các ví dụ về các chỉ số đầu ra về </a:t>
            </a:r>
            <a:r>
              <a:rPr lang="en-US" altLang="en-US" sz="3400" b="1" dirty="0" err="1" smtClean="0">
                <a:latin typeface="Arial" pitchFamily="34" charset="0"/>
                <a:cs typeface="Arial" pitchFamily="34" charset="0"/>
              </a:rPr>
              <a:t>theo</a:t>
            </a:r>
            <a:r>
              <a:rPr lang="en-US" altLang="en-US" sz="3400" b="1" dirty="0" smtClean="0">
                <a:latin typeface="Arial" pitchFamily="34" charset="0"/>
                <a:cs typeface="Arial" pitchFamily="34" charset="0"/>
              </a:rPr>
              <a:t> </a:t>
            </a:r>
            <a:r>
              <a:rPr lang="en-US" altLang="en-US" sz="3400" b="1" dirty="0" err="1" smtClean="0">
                <a:latin typeface="Arial" pitchFamily="34" charset="0"/>
                <a:cs typeface="Arial" pitchFamily="34" charset="0"/>
              </a:rPr>
              <a:t>dõi</a:t>
            </a:r>
            <a:r>
              <a:rPr lang="en-US" altLang="en-US" sz="3400" b="1" dirty="0" smtClean="0">
                <a:latin typeface="Arial" pitchFamily="34" charset="0"/>
                <a:cs typeface="Arial" pitchFamily="34" charset="0"/>
              </a:rPr>
              <a:t> </a:t>
            </a:r>
            <a:r>
              <a:rPr lang="vi-VN" altLang="en-US" sz="3400" b="1" dirty="0" smtClean="0">
                <a:latin typeface="Arial" pitchFamily="34" charset="0"/>
                <a:cs typeface="Arial" pitchFamily="34" charset="0"/>
              </a:rPr>
              <a:t>và </a:t>
            </a:r>
            <a:r>
              <a:rPr lang="vi-VN" altLang="en-US" sz="3400" b="1" dirty="0">
                <a:latin typeface="Arial" pitchFamily="34" charset="0"/>
                <a:cs typeface="Arial" pitchFamily="34" charset="0"/>
              </a:rPr>
              <a:t>đánh giá </a:t>
            </a:r>
            <a:r>
              <a:rPr lang="en-US" altLang="en-US" sz="3400" b="1" dirty="0" smtClean="0">
                <a:latin typeface="Arial" pitchFamily="34" charset="0"/>
                <a:cs typeface="Arial" pitchFamily="34" charset="0"/>
              </a:rPr>
              <a:t>có </a:t>
            </a:r>
            <a:r>
              <a:rPr lang="en-US" altLang="en-US" sz="3400" b="1" dirty="0" err="1" smtClean="0">
                <a:latin typeface="Arial" pitchFamily="34" charset="0"/>
                <a:cs typeface="Arial" pitchFamily="34" charset="0"/>
              </a:rPr>
              <a:t>đáp</a:t>
            </a:r>
            <a:r>
              <a:rPr lang="en-US" altLang="en-US" sz="3400" b="1" dirty="0" smtClean="0">
                <a:latin typeface="Arial" pitchFamily="34" charset="0"/>
                <a:cs typeface="Arial" pitchFamily="34" charset="0"/>
              </a:rPr>
              <a:t> </a:t>
            </a:r>
            <a:r>
              <a:rPr lang="en-US" altLang="en-US" sz="3400" b="1" dirty="0" err="1" smtClean="0">
                <a:latin typeface="Arial" pitchFamily="34" charset="0"/>
                <a:cs typeface="Arial" pitchFamily="34" charset="0"/>
              </a:rPr>
              <a:t>ứng</a:t>
            </a:r>
            <a:r>
              <a:rPr lang="en-US" altLang="en-US" sz="3400" b="1" dirty="0" smtClean="0">
                <a:latin typeface="Arial" pitchFamily="34" charset="0"/>
                <a:cs typeface="Arial" pitchFamily="34" charset="0"/>
              </a:rPr>
              <a:t> </a:t>
            </a:r>
            <a:r>
              <a:rPr lang="en-US" altLang="en-US" sz="3400" b="1" dirty="0" err="1" smtClean="0">
                <a:latin typeface="Arial" pitchFamily="34" charset="0"/>
                <a:cs typeface="Arial" pitchFamily="34" charset="0"/>
              </a:rPr>
              <a:t>vê</a:t>
            </a:r>
            <a:r>
              <a:rPr lang="en-US" altLang="en-US" sz="3400" b="1" dirty="0" smtClean="0">
                <a:latin typeface="Arial" pitchFamily="34" charset="0"/>
                <a:cs typeface="Arial" pitchFamily="34" charset="0"/>
              </a:rPr>
              <a:t>̀</a:t>
            </a:r>
            <a:r>
              <a:rPr lang="vi-VN" altLang="en-US" sz="3400" b="1" dirty="0" smtClean="0">
                <a:latin typeface="Arial" pitchFamily="34" charset="0"/>
                <a:cs typeface="Arial" pitchFamily="34" charset="0"/>
              </a:rPr>
              <a:t> giới</a:t>
            </a:r>
            <a:endParaRPr lang="en-US" altLang="en-US" sz="3400" b="1" dirty="0">
              <a:latin typeface="Arial" pitchFamily="34" charset="0"/>
              <a:cs typeface="Arial" pitchFamily="34" charset="0"/>
            </a:endParaRPr>
          </a:p>
        </p:txBody>
      </p:sp>
      <p:graphicFrame>
        <p:nvGraphicFramePr>
          <p:cNvPr id="17413" name="Content Placeholder 2"/>
          <p:cNvGraphicFramePr>
            <a:graphicFrameLocks noGrp="1"/>
          </p:cNvGraphicFramePr>
          <p:nvPr>
            <p:ph idx="1"/>
            <p:extLst>
              <p:ext uri="{D42A27DB-BD31-4B8C-83A1-F6EECF244321}">
                <p14:modId xmlns:p14="http://schemas.microsoft.com/office/powerpoint/2010/main" val="845602318"/>
              </p:ext>
            </p:extLst>
          </p:nvPr>
        </p:nvGraphicFramePr>
        <p:xfrm>
          <a:off x="449705" y="239842"/>
          <a:ext cx="11452485" cy="489627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Slide Number Placeholder 2">
            <a:extLst>
              <a:ext uri="{FF2B5EF4-FFF2-40B4-BE49-F238E27FC236}">
                <a16:creationId xmlns:a16="http://schemas.microsoft.com/office/drawing/2014/main" id="{C0149DF4-6ED7-40EC-84DA-0862BE26A0CE}"/>
              </a:ext>
            </a:extLst>
          </p:cNvPr>
          <p:cNvSpPr>
            <a:spLocks noGrp="1"/>
          </p:cNvSpPr>
          <p:nvPr>
            <p:ph type="sldNum" sz="quarter" idx="12"/>
          </p:nvPr>
        </p:nvSpPr>
        <p:spPr/>
        <p:txBody>
          <a:bodyPr/>
          <a:lstStyle/>
          <a:p>
            <a:fld id="{361B64B8-3647-4764-9824-EF903DEB9630}" type="slidenum">
              <a:rPr lang="en-GB" smtClean="0"/>
              <a:t>8</a:t>
            </a:fld>
            <a:endParaRPr lang="en-GB"/>
          </a:p>
        </p:txBody>
      </p:sp>
    </p:spTree>
    <p:extLst>
      <p:ext uri="{BB962C8B-B14F-4D97-AF65-F5344CB8AC3E}">
        <p14:creationId xmlns:p14="http://schemas.microsoft.com/office/powerpoint/2010/main" val="126312611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88FCC7-0660-4D2F-9145-71F22A50B6AC}"/>
              </a:ext>
            </a:extLst>
          </p:cNvPr>
          <p:cNvSpPr>
            <a:spLocks noGrp="1"/>
          </p:cNvSpPr>
          <p:nvPr>
            <p:ph type="title"/>
          </p:nvPr>
        </p:nvSpPr>
        <p:spPr>
          <a:xfrm>
            <a:off x="533400" y="0"/>
            <a:ext cx="11186160" cy="1325563"/>
          </a:xfrm>
        </p:spPr>
        <p:txBody>
          <a:bodyPr>
            <a:normAutofit/>
          </a:bodyPr>
          <a:lstStyle/>
          <a:p>
            <a:r>
              <a:rPr lang="en-US" sz="4000" b="1" dirty="0" err="1" smtClean="0"/>
              <a:t>Tiếp</a:t>
            </a:r>
            <a:r>
              <a:rPr lang="en-US" sz="4000" b="1" dirty="0" smtClean="0"/>
              <a:t> </a:t>
            </a:r>
            <a:r>
              <a:rPr lang="en-US" sz="4000" b="1" dirty="0" err="1" smtClean="0"/>
              <a:t>cận</a:t>
            </a:r>
            <a:r>
              <a:rPr lang="en-US" sz="4000" b="1" dirty="0" smtClean="0"/>
              <a:t> </a:t>
            </a:r>
            <a:r>
              <a:rPr lang="en-US" sz="4000" b="1" dirty="0" err="1" smtClean="0"/>
              <a:t>với</a:t>
            </a:r>
            <a:r>
              <a:rPr lang="en-US" sz="4000" b="1" dirty="0" smtClean="0"/>
              <a:t> </a:t>
            </a:r>
            <a:r>
              <a:rPr lang="en-US" sz="4000" b="1" dirty="0" err="1" smtClean="0"/>
              <a:t>các</a:t>
            </a:r>
            <a:r>
              <a:rPr lang="en-US" sz="4000" b="1" dirty="0" smtClean="0"/>
              <a:t> </a:t>
            </a:r>
            <a:r>
              <a:rPr lang="en-US" sz="4000" b="1" dirty="0" err="1" smtClean="0"/>
              <a:t>dịch</a:t>
            </a:r>
            <a:r>
              <a:rPr lang="en-US" sz="4000" b="1" dirty="0" smtClean="0"/>
              <a:t> vụ có </a:t>
            </a:r>
            <a:r>
              <a:rPr lang="en-US" sz="4000" b="1" dirty="0" err="1" smtClean="0"/>
              <a:t>đáp</a:t>
            </a:r>
            <a:r>
              <a:rPr lang="en-US" sz="4000" b="1" dirty="0" smtClean="0"/>
              <a:t> </a:t>
            </a:r>
            <a:r>
              <a:rPr lang="en-US" sz="4000" b="1" dirty="0" err="1" smtClean="0"/>
              <a:t>ứng</a:t>
            </a:r>
            <a:r>
              <a:rPr lang="en-US" sz="4000" b="1" dirty="0" smtClean="0"/>
              <a:t> </a:t>
            </a:r>
            <a:r>
              <a:rPr lang="en-US" sz="4000" b="1" dirty="0" err="1" smtClean="0"/>
              <a:t>vê</a:t>
            </a:r>
            <a:r>
              <a:rPr lang="en-US" sz="4000" b="1" dirty="0" smtClean="0"/>
              <a:t>̀ </a:t>
            </a:r>
            <a:r>
              <a:rPr lang="en-US" sz="4000" b="1" dirty="0" err="1" smtClean="0"/>
              <a:t>giới</a:t>
            </a:r>
            <a:endParaRPr lang="en-US" sz="4000" b="1" dirty="0"/>
          </a:p>
        </p:txBody>
      </p:sp>
      <p:sp>
        <p:nvSpPr>
          <p:cNvPr id="25603" name="Content Placeholder 2">
            <a:extLst>
              <a:ext uri="{FF2B5EF4-FFF2-40B4-BE49-F238E27FC236}">
                <a16:creationId xmlns:a16="http://schemas.microsoft.com/office/drawing/2014/main" id="{F30AE5E2-0F3F-4930-83A5-A35EFEDDDE3D}"/>
              </a:ext>
            </a:extLst>
          </p:cNvPr>
          <p:cNvSpPr>
            <a:spLocks noGrp="1"/>
          </p:cNvSpPr>
          <p:nvPr>
            <p:ph sz="quarter" idx="1"/>
          </p:nvPr>
        </p:nvSpPr>
        <p:spPr>
          <a:xfrm>
            <a:off x="777240" y="1493520"/>
            <a:ext cx="10515600" cy="5033963"/>
          </a:xfrm>
        </p:spPr>
        <p:txBody>
          <a:bodyPr>
            <a:normAutofit fontScale="92500" lnSpcReduction="10000"/>
          </a:bodyPr>
          <a:lstStyle/>
          <a:p>
            <a:pPr algn="just">
              <a:lnSpc>
                <a:spcPct val="150000"/>
              </a:lnSpc>
            </a:pPr>
            <a:r>
              <a:rPr lang="vi-VN" altLang="en-US" sz="3200" dirty="0"/>
              <a:t>% WID đã nhận được các dịch vụ giảm hại </a:t>
            </a:r>
            <a:r>
              <a:rPr lang="en-US" altLang="en-US" sz="3200" dirty="0" smtClean="0"/>
              <a:t>có</a:t>
            </a:r>
            <a:r>
              <a:rPr lang="vi-VN" altLang="en-US" sz="3200" dirty="0" smtClean="0"/>
              <a:t> </a:t>
            </a:r>
            <a:r>
              <a:rPr lang="vi-VN" altLang="en-US" sz="3200" dirty="0"/>
              <a:t>đáp ứng giới (bao gồm SRH, OST, HCT, ART, </a:t>
            </a:r>
            <a:r>
              <a:rPr lang="en-US" altLang="en-US" sz="3200" dirty="0" err="1" smtClean="0"/>
              <a:t>phản</a:t>
            </a:r>
            <a:r>
              <a:rPr lang="en-US" altLang="en-US" sz="3200" dirty="0" smtClean="0"/>
              <a:t> </a:t>
            </a:r>
            <a:r>
              <a:rPr lang="en-US" altLang="en-US" sz="3200" dirty="0" err="1" smtClean="0"/>
              <a:t>ứng</a:t>
            </a:r>
            <a:r>
              <a:rPr lang="vi-VN" altLang="en-US" sz="3200" dirty="0" smtClean="0"/>
              <a:t> </a:t>
            </a:r>
            <a:r>
              <a:rPr lang="vi-VN" altLang="en-US" sz="3200" dirty="0"/>
              <a:t>với bạo lực)</a:t>
            </a:r>
          </a:p>
          <a:p>
            <a:pPr algn="just">
              <a:lnSpc>
                <a:spcPct val="150000"/>
              </a:lnSpc>
            </a:pPr>
            <a:r>
              <a:rPr lang="vi-VN" altLang="en-US" sz="3200" dirty="0"/>
              <a:t>% nam giới tiêm chích ma túy có bạn tình đã được tiếp cận với các dịch vụ chuyên biệt về giới.</a:t>
            </a:r>
          </a:p>
          <a:p>
            <a:pPr algn="just">
              <a:lnSpc>
                <a:spcPct val="150000"/>
              </a:lnSpc>
            </a:pPr>
            <a:r>
              <a:rPr lang="vi-VN" altLang="en-US" sz="3200" dirty="0"/>
              <a:t>% phụ nữ mang thai có HIV dương tính là bạn tình của nam giới tiêm chích ma tuý được </a:t>
            </a:r>
            <a:r>
              <a:rPr lang="en-GB" altLang="en-US" sz="3200" dirty="0" err="1" smtClean="0"/>
              <a:t>tiếp</a:t>
            </a:r>
            <a:r>
              <a:rPr lang="en-GB" altLang="en-US" sz="3200" dirty="0" smtClean="0"/>
              <a:t> </a:t>
            </a:r>
            <a:r>
              <a:rPr lang="en-GB" altLang="en-US" sz="3200" dirty="0" err="1" smtClean="0"/>
              <a:t>cận</a:t>
            </a:r>
            <a:r>
              <a:rPr lang="en-GB" altLang="en-US" sz="3200" dirty="0" smtClean="0"/>
              <a:t> </a:t>
            </a:r>
            <a:r>
              <a:rPr lang="en-GB" altLang="en-US" sz="3200" dirty="0" err="1" smtClean="0"/>
              <a:t>dịch</a:t>
            </a:r>
            <a:r>
              <a:rPr lang="en-GB" altLang="en-US" sz="3200" dirty="0" smtClean="0"/>
              <a:t> </a:t>
            </a:r>
            <a:r>
              <a:rPr lang="en-GB" altLang="en-US" sz="3200" dirty="0" err="1" smtClean="0"/>
              <a:t>vụ</a:t>
            </a:r>
            <a:r>
              <a:rPr lang="vi-VN" altLang="en-US" sz="3200" dirty="0" smtClean="0"/>
              <a:t> </a:t>
            </a:r>
            <a:r>
              <a:rPr lang="vi-VN" altLang="en-US" sz="3200" dirty="0"/>
              <a:t>PLTMC trong thai </a:t>
            </a:r>
            <a:r>
              <a:rPr lang="vi-VN" altLang="en-US" sz="3200" dirty="0" smtClean="0"/>
              <a:t>kỳ</a:t>
            </a:r>
            <a:endParaRPr lang="en-US" altLang="en-US" sz="3200" dirty="0" smtClean="0"/>
          </a:p>
          <a:p>
            <a:pPr marL="0" indent="0" algn="just">
              <a:lnSpc>
                <a:spcPct val="150000"/>
              </a:lnSpc>
              <a:buNone/>
            </a:pPr>
            <a:endParaRPr lang="en-US" altLang="en-US" sz="3200" dirty="0"/>
          </a:p>
        </p:txBody>
      </p:sp>
      <p:sp>
        <p:nvSpPr>
          <p:cNvPr id="3" name="Slide Number Placeholder 2">
            <a:extLst>
              <a:ext uri="{FF2B5EF4-FFF2-40B4-BE49-F238E27FC236}">
                <a16:creationId xmlns:a16="http://schemas.microsoft.com/office/drawing/2014/main" id="{F2C2C8F9-570C-410C-A151-3AC2F181CF3F}"/>
              </a:ext>
            </a:extLst>
          </p:cNvPr>
          <p:cNvSpPr>
            <a:spLocks noGrp="1"/>
          </p:cNvSpPr>
          <p:nvPr>
            <p:ph type="sldNum" sz="quarter" idx="12"/>
          </p:nvPr>
        </p:nvSpPr>
        <p:spPr/>
        <p:txBody>
          <a:bodyPr/>
          <a:lstStyle/>
          <a:p>
            <a:fld id="{361B64B8-3647-4764-9824-EF903DEB9630}" type="slidenum">
              <a:rPr lang="en-GB" smtClean="0"/>
              <a:t>9</a:t>
            </a:fld>
            <a:endParaRPr lang="en-GB"/>
          </a:p>
        </p:txBody>
      </p:sp>
    </p:spTree>
    <p:extLst>
      <p:ext uri="{BB962C8B-B14F-4D97-AF65-F5344CB8AC3E}">
        <p14:creationId xmlns:p14="http://schemas.microsoft.com/office/powerpoint/2010/main" val="130310633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700</TotalTime>
  <Words>1996</Words>
  <Application>Microsoft Office PowerPoint</Application>
  <PresentationFormat>Widescreen</PresentationFormat>
  <Paragraphs>110</Paragraphs>
  <Slides>12</Slides>
  <Notes>7</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12</vt:i4>
      </vt:variant>
    </vt:vector>
  </HeadingPairs>
  <TitlesOfParts>
    <vt:vector size="18" baseType="lpstr">
      <vt:lpstr>ＭＳ Ｐゴシック</vt:lpstr>
      <vt:lpstr>Arial</vt:lpstr>
      <vt:lpstr>Calibri</vt:lpstr>
      <vt:lpstr>Calibri Light</vt:lpstr>
      <vt:lpstr>Wingdings</vt:lpstr>
      <vt:lpstr>Office Theme</vt:lpstr>
      <vt:lpstr>MODULE 2 LỒNG GHÉP GIỚI VÀO HỆ THỐNG THEO DÕI VÀ ĐÁNH GIÁ</vt:lpstr>
      <vt:lpstr>Dữ liệu  toàn cầu về người nghiện (2015)</vt:lpstr>
      <vt:lpstr>Dữ liệu về nghiện ma túy ở nữ giới</vt:lpstr>
      <vt:lpstr>Tăng tính dễ tổn thương và đa nguy cơ</vt:lpstr>
      <vt:lpstr>Phụ nữ, nghiện ma túy và HIV (1)</vt:lpstr>
      <vt:lpstr>Những lỗ hổng về mặt thông tin chiến lược</vt:lpstr>
      <vt:lpstr>Câu hỏi chính: Liệu việc ghi nhận và đưa phụ nữ tiêm chích ma túy vào các dịch vụ chăm sóc là có hiệu quả hay không? </vt:lpstr>
      <vt:lpstr>Các ví dụ về các chỉ số đầu ra về theo dõi và đánh giá có đáp ứng về giới</vt:lpstr>
      <vt:lpstr>Tiếp cận với các dịch vụ có đáp ứng về giới</vt:lpstr>
      <vt:lpstr>Sự liên kết với các chương trình khác</vt:lpstr>
      <vt:lpstr>Làm thế nào để chúng ta lấp các lỗ hổng? </vt:lpstr>
      <vt:lpstr>Thông điệp chính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Module 2 Mainstreaming Gender in M&amp;E Systems</dc:title>
  <dc:creator>Mona Sheikh Mahmud</dc:creator>
  <cp:lastModifiedBy>Windows User</cp:lastModifiedBy>
  <cp:revision>17</cp:revision>
  <dcterms:created xsi:type="dcterms:W3CDTF">2017-10-28T05:30:31Z</dcterms:created>
  <dcterms:modified xsi:type="dcterms:W3CDTF">2017-12-31T13:28:59Z</dcterms:modified>
</cp:coreProperties>
</file>

<file path=docProps/thumbnail.jpeg>
</file>