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978" autoAdjust="0"/>
  </p:normalViewPr>
  <p:slideViewPr>
    <p:cSldViewPr snapToGrid="0">
      <p:cViewPr varScale="1">
        <p:scale>
          <a:sx n="81" d="100"/>
          <a:sy n="81" d="100"/>
        </p:scale>
        <p:origin x="120" y="342"/>
      </p:cViewPr>
      <p:guideLst/>
    </p:cSldViewPr>
  </p:slideViewPr>
  <p:notesTextViewPr>
    <p:cViewPr>
      <p:scale>
        <a:sx n="1" d="1"/>
        <a:sy n="1" d="1"/>
      </p:scale>
      <p:origin x="0" y="0"/>
    </p:cViewPr>
  </p:notesTextViewPr>
  <p:sorterViewPr>
    <p:cViewPr>
      <p:scale>
        <a:sx n="100" d="100"/>
        <a:sy n="100" d="100"/>
      </p:scale>
      <p:origin x="0" y="-41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AC3CE7-DBB7-4107-9488-FE0BA0D85868}"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n-US"/>
        </a:p>
      </dgm:t>
    </dgm:pt>
    <dgm:pt modelId="{0E38041C-69F7-4F6F-ACEE-0177E4657AEA}">
      <dgm:prSet phldrT="[Text]"/>
      <dgm:spPr/>
      <dgm:t>
        <a:bodyPr/>
        <a:lstStyle/>
        <a:p>
          <a:r>
            <a:rPr lang="en-US" dirty="0"/>
            <a:t>Initiating a </a:t>
          </a:r>
          <a:r>
            <a:rPr lang="en-US" dirty="0" err="1"/>
            <a:t>Programme</a:t>
          </a:r>
          <a:r>
            <a:rPr lang="en-US" dirty="0"/>
            <a:t> </a:t>
          </a:r>
        </a:p>
      </dgm:t>
    </dgm:pt>
    <dgm:pt modelId="{18530A8E-8F2C-4AD0-BFD1-2A1BCC98CE76}" type="parTrans" cxnId="{84016DD2-D755-4BAE-9224-30A15EA2B59B}">
      <dgm:prSet/>
      <dgm:spPr/>
      <dgm:t>
        <a:bodyPr/>
        <a:lstStyle/>
        <a:p>
          <a:endParaRPr lang="en-US" sz="2000"/>
        </a:p>
      </dgm:t>
    </dgm:pt>
    <dgm:pt modelId="{8C2EAB53-DBEB-4EFA-9F45-8DF91A558BFF}" type="sibTrans" cxnId="{84016DD2-D755-4BAE-9224-30A15EA2B59B}">
      <dgm:prSet/>
      <dgm:spPr/>
      <dgm:t>
        <a:bodyPr/>
        <a:lstStyle/>
        <a:p>
          <a:endParaRPr lang="en-US"/>
        </a:p>
      </dgm:t>
    </dgm:pt>
    <dgm:pt modelId="{A0ABC688-2A5C-46DF-A7CA-8D44DEC30CDB}">
      <dgm:prSet phldrT="[Text]"/>
      <dgm:spPr/>
      <dgm:t>
        <a:bodyPr/>
        <a:lstStyle/>
        <a:p>
          <a:r>
            <a:rPr lang="en-US" dirty="0"/>
            <a:t>Secure $$</a:t>
          </a:r>
        </a:p>
      </dgm:t>
    </dgm:pt>
    <dgm:pt modelId="{ED87B9A8-53EC-4492-97C4-6F576C560E57}" type="parTrans" cxnId="{737AFDEB-7B02-4092-8887-ED0EBD5B9097}">
      <dgm:prSet/>
      <dgm:spPr/>
      <dgm:t>
        <a:bodyPr/>
        <a:lstStyle/>
        <a:p>
          <a:endParaRPr lang="en-US" sz="2000"/>
        </a:p>
      </dgm:t>
    </dgm:pt>
    <dgm:pt modelId="{A3A0C47E-FAB1-48FA-A1F1-2DBC7E6415DE}" type="sibTrans" cxnId="{737AFDEB-7B02-4092-8887-ED0EBD5B9097}">
      <dgm:prSet/>
      <dgm:spPr/>
      <dgm:t>
        <a:bodyPr/>
        <a:lstStyle/>
        <a:p>
          <a:endParaRPr lang="en-US"/>
        </a:p>
      </dgm:t>
    </dgm:pt>
    <dgm:pt modelId="{7E3DC5E1-D3EF-4232-8D3E-78CACC35359B}">
      <dgm:prSet phldrT="[Text]"/>
      <dgm:spPr/>
      <dgm:t>
        <a:bodyPr/>
        <a:lstStyle/>
        <a:p>
          <a:r>
            <a:rPr lang="en-US" dirty="0"/>
            <a:t>Implement</a:t>
          </a:r>
        </a:p>
      </dgm:t>
    </dgm:pt>
    <dgm:pt modelId="{8026ACBD-A3C5-4B75-98DB-27E4D9483262}" type="parTrans" cxnId="{2CBB0DA3-BED2-4D7B-A224-C3EF289E5FBA}">
      <dgm:prSet/>
      <dgm:spPr/>
      <dgm:t>
        <a:bodyPr/>
        <a:lstStyle/>
        <a:p>
          <a:endParaRPr lang="en-US" sz="2000"/>
        </a:p>
      </dgm:t>
    </dgm:pt>
    <dgm:pt modelId="{505973B3-F626-408A-A298-72E32C50CB1E}" type="sibTrans" cxnId="{2CBB0DA3-BED2-4D7B-A224-C3EF289E5FBA}">
      <dgm:prSet/>
      <dgm:spPr/>
      <dgm:t>
        <a:bodyPr/>
        <a:lstStyle/>
        <a:p>
          <a:endParaRPr lang="en-US"/>
        </a:p>
      </dgm:t>
    </dgm:pt>
    <dgm:pt modelId="{4790C0AB-8FFF-45A5-ACE8-C42F9E3FDB27}">
      <dgm:prSet phldrT="[Text]"/>
      <dgm:spPr/>
      <dgm:t>
        <a:bodyPr/>
        <a:lstStyle/>
        <a:p>
          <a:r>
            <a:rPr lang="en-US" dirty="0"/>
            <a:t>End Project Cycle </a:t>
          </a:r>
        </a:p>
      </dgm:t>
    </dgm:pt>
    <dgm:pt modelId="{4071AB37-A857-4A6B-9BAB-D27131D798ED}" type="parTrans" cxnId="{49F8192A-0C83-4662-87D2-88B1F5BD185B}">
      <dgm:prSet/>
      <dgm:spPr/>
      <dgm:t>
        <a:bodyPr/>
        <a:lstStyle/>
        <a:p>
          <a:endParaRPr lang="en-US" sz="2000"/>
        </a:p>
      </dgm:t>
    </dgm:pt>
    <dgm:pt modelId="{B4EE8263-B43C-4057-B0D4-EE9A1EC41E6F}" type="sibTrans" cxnId="{49F8192A-0C83-4662-87D2-88B1F5BD185B}">
      <dgm:prSet/>
      <dgm:spPr/>
      <dgm:t>
        <a:bodyPr/>
        <a:lstStyle/>
        <a:p>
          <a:endParaRPr lang="en-US"/>
        </a:p>
      </dgm:t>
    </dgm:pt>
    <dgm:pt modelId="{EF9DA7BA-61A0-4537-AD1E-9B7440316F03}">
      <dgm:prSet phldrT="[Text]"/>
      <dgm:spPr/>
      <dgm:t>
        <a:bodyPr/>
        <a:lstStyle/>
        <a:p>
          <a:r>
            <a:rPr lang="en-US" dirty="0"/>
            <a:t>Continue Project?</a:t>
          </a:r>
        </a:p>
      </dgm:t>
    </dgm:pt>
    <dgm:pt modelId="{F3AFEF50-2694-40B6-A744-F29773991A46}" type="parTrans" cxnId="{EC917290-463A-4E37-86F2-3B6B26BD2E9A}">
      <dgm:prSet/>
      <dgm:spPr/>
      <dgm:t>
        <a:bodyPr/>
        <a:lstStyle/>
        <a:p>
          <a:endParaRPr lang="en-US"/>
        </a:p>
      </dgm:t>
    </dgm:pt>
    <dgm:pt modelId="{2B4A5538-96F5-4D98-A804-9670202917BA}" type="sibTrans" cxnId="{EC917290-463A-4E37-86F2-3B6B26BD2E9A}">
      <dgm:prSet/>
      <dgm:spPr/>
      <dgm:t>
        <a:bodyPr/>
        <a:lstStyle/>
        <a:p>
          <a:endParaRPr lang="en-US"/>
        </a:p>
      </dgm:t>
    </dgm:pt>
    <dgm:pt modelId="{6E33BA90-9894-4270-A8E2-65565B7F8BEB}" type="pres">
      <dgm:prSet presAssocID="{FAAC3CE7-DBB7-4107-9488-FE0BA0D85868}" presName="Name0" presStyleCnt="0">
        <dgm:presLayoutVars>
          <dgm:dir/>
          <dgm:resizeHandles val="exact"/>
        </dgm:presLayoutVars>
      </dgm:prSet>
      <dgm:spPr/>
      <dgm:t>
        <a:bodyPr/>
        <a:lstStyle/>
        <a:p>
          <a:endParaRPr lang="en-US"/>
        </a:p>
      </dgm:t>
    </dgm:pt>
    <dgm:pt modelId="{DE477507-1B5D-49FF-9888-306AAA0BC25D}" type="pres">
      <dgm:prSet presAssocID="{FAAC3CE7-DBB7-4107-9488-FE0BA0D85868}" presName="cycle" presStyleCnt="0"/>
      <dgm:spPr/>
    </dgm:pt>
    <dgm:pt modelId="{FCF536F9-EBC8-40C7-9B8A-14B9EA525365}" type="pres">
      <dgm:prSet presAssocID="{0E38041C-69F7-4F6F-ACEE-0177E4657AEA}" presName="nodeFirstNode" presStyleLbl="node1" presStyleIdx="0" presStyleCnt="5">
        <dgm:presLayoutVars>
          <dgm:bulletEnabled val="1"/>
        </dgm:presLayoutVars>
      </dgm:prSet>
      <dgm:spPr/>
      <dgm:t>
        <a:bodyPr/>
        <a:lstStyle/>
        <a:p>
          <a:endParaRPr lang="en-US"/>
        </a:p>
      </dgm:t>
    </dgm:pt>
    <dgm:pt modelId="{ABC639A9-4D79-4034-9D85-BC9711E966C2}" type="pres">
      <dgm:prSet presAssocID="{8C2EAB53-DBEB-4EFA-9F45-8DF91A558BFF}" presName="sibTransFirstNode" presStyleLbl="bgShp" presStyleIdx="0" presStyleCnt="1" custLinFactNeighborY="-1908"/>
      <dgm:spPr/>
      <dgm:t>
        <a:bodyPr/>
        <a:lstStyle/>
        <a:p>
          <a:endParaRPr lang="en-US"/>
        </a:p>
      </dgm:t>
    </dgm:pt>
    <dgm:pt modelId="{55A2C339-9DF6-458A-BACF-ACA1347E2BC7}" type="pres">
      <dgm:prSet presAssocID="{A0ABC688-2A5C-46DF-A7CA-8D44DEC30CDB}" presName="nodeFollowingNodes" presStyleLbl="node1" presStyleIdx="1" presStyleCnt="5">
        <dgm:presLayoutVars>
          <dgm:bulletEnabled val="1"/>
        </dgm:presLayoutVars>
      </dgm:prSet>
      <dgm:spPr/>
      <dgm:t>
        <a:bodyPr/>
        <a:lstStyle/>
        <a:p>
          <a:endParaRPr lang="en-US"/>
        </a:p>
      </dgm:t>
    </dgm:pt>
    <dgm:pt modelId="{2531153B-0CEC-4B17-B05E-6BBCB07899CA}" type="pres">
      <dgm:prSet presAssocID="{7E3DC5E1-D3EF-4232-8D3E-78CACC35359B}" presName="nodeFollowingNodes" presStyleLbl="node1" presStyleIdx="2" presStyleCnt="5">
        <dgm:presLayoutVars>
          <dgm:bulletEnabled val="1"/>
        </dgm:presLayoutVars>
      </dgm:prSet>
      <dgm:spPr/>
      <dgm:t>
        <a:bodyPr/>
        <a:lstStyle/>
        <a:p>
          <a:endParaRPr lang="en-US"/>
        </a:p>
      </dgm:t>
    </dgm:pt>
    <dgm:pt modelId="{FD6D90FE-25C6-4637-9E0A-FC4A1D2F7479}" type="pres">
      <dgm:prSet presAssocID="{4790C0AB-8FFF-45A5-ACE8-C42F9E3FDB27}" presName="nodeFollowingNodes" presStyleLbl="node1" presStyleIdx="3" presStyleCnt="5">
        <dgm:presLayoutVars>
          <dgm:bulletEnabled val="1"/>
        </dgm:presLayoutVars>
      </dgm:prSet>
      <dgm:spPr/>
      <dgm:t>
        <a:bodyPr/>
        <a:lstStyle/>
        <a:p>
          <a:endParaRPr lang="en-US"/>
        </a:p>
      </dgm:t>
    </dgm:pt>
    <dgm:pt modelId="{C89125ED-38D6-48BB-8D9B-67D060F7FE14}" type="pres">
      <dgm:prSet presAssocID="{EF9DA7BA-61A0-4537-AD1E-9B7440316F03}" presName="nodeFollowingNodes" presStyleLbl="node1" presStyleIdx="4" presStyleCnt="5">
        <dgm:presLayoutVars>
          <dgm:bulletEnabled val="1"/>
        </dgm:presLayoutVars>
      </dgm:prSet>
      <dgm:spPr/>
      <dgm:t>
        <a:bodyPr/>
        <a:lstStyle/>
        <a:p>
          <a:endParaRPr lang="en-US"/>
        </a:p>
      </dgm:t>
    </dgm:pt>
  </dgm:ptLst>
  <dgm:cxnLst>
    <dgm:cxn modelId="{886FD805-9851-4D97-8478-B23E8E76F607}" type="presOf" srcId="{7E3DC5E1-D3EF-4232-8D3E-78CACC35359B}" destId="{2531153B-0CEC-4B17-B05E-6BBCB07899CA}" srcOrd="0" destOrd="0" presId="urn:microsoft.com/office/officeart/2005/8/layout/cycle3"/>
    <dgm:cxn modelId="{97161A94-B869-4BE8-AF12-44FBFB712E77}" type="presOf" srcId="{FAAC3CE7-DBB7-4107-9488-FE0BA0D85868}" destId="{6E33BA90-9894-4270-A8E2-65565B7F8BEB}" srcOrd="0" destOrd="0" presId="urn:microsoft.com/office/officeart/2005/8/layout/cycle3"/>
    <dgm:cxn modelId="{17D1F81C-BB1B-42B8-BD2A-16C5B13A285A}" type="presOf" srcId="{8C2EAB53-DBEB-4EFA-9F45-8DF91A558BFF}" destId="{ABC639A9-4D79-4034-9D85-BC9711E966C2}" srcOrd="0" destOrd="0" presId="urn:microsoft.com/office/officeart/2005/8/layout/cycle3"/>
    <dgm:cxn modelId="{49F8192A-0C83-4662-87D2-88B1F5BD185B}" srcId="{FAAC3CE7-DBB7-4107-9488-FE0BA0D85868}" destId="{4790C0AB-8FFF-45A5-ACE8-C42F9E3FDB27}" srcOrd="3" destOrd="0" parTransId="{4071AB37-A857-4A6B-9BAB-D27131D798ED}" sibTransId="{B4EE8263-B43C-4057-B0D4-EE9A1EC41E6F}"/>
    <dgm:cxn modelId="{84016DD2-D755-4BAE-9224-30A15EA2B59B}" srcId="{FAAC3CE7-DBB7-4107-9488-FE0BA0D85868}" destId="{0E38041C-69F7-4F6F-ACEE-0177E4657AEA}" srcOrd="0" destOrd="0" parTransId="{18530A8E-8F2C-4AD0-BFD1-2A1BCC98CE76}" sibTransId="{8C2EAB53-DBEB-4EFA-9F45-8DF91A558BFF}"/>
    <dgm:cxn modelId="{A1EFE77B-782D-4432-9576-58DDAF210D8E}" type="presOf" srcId="{EF9DA7BA-61A0-4537-AD1E-9B7440316F03}" destId="{C89125ED-38D6-48BB-8D9B-67D060F7FE14}" srcOrd="0" destOrd="0" presId="urn:microsoft.com/office/officeart/2005/8/layout/cycle3"/>
    <dgm:cxn modelId="{2CBB0DA3-BED2-4D7B-A224-C3EF289E5FBA}" srcId="{FAAC3CE7-DBB7-4107-9488-FE0BA0D85868}" destId="{7E3DC5E1-D3EF-4232-8D3E-78CACC35359B}" srcOrd="2" destOrd="0" parTransId="{8026ACBD-A3C5-4B75-98DB-27E4D9483262}" sibTransId="{505973B3-F626-408A-A298-72E32C50CB1E}"/>
    <dgm:cxn modelId="{271038AA-29CD-49F0-BD2E-83754BD1E6DC}" type="presOf" srcId="{0E38041C-69F7-4F6F-ACEE-0177E4657AEA}" destId="{FCF536F9-EBC8-40C7-9B8A-14B9EA525365}" srcOrd="0" destOrd="0" presId="urn:microsoft.com/office/officeart/2005/8/layout/cycle3"/>
    <dgm:cxn modelId="{EC917290-463A-4E37-86F2-3B6B26BD2E9A}" srcId="{FAAC3CE7-DBB7-4107-9488-FE0BA0D85868}" destId="{EF9DA7BA-61A0-4537-AD1E-9B7440316F03}" srcOrd="4" destOrd="0" parTransId="{F3AFEF50-2694-40B6-A744-F29773991A46}" sibTransId="{2B4A5538-96F5-4D98-A804-9670202917BA}"/>
    <dgm:cxn modelId="{737AFDEB-7B02-4092-8887-ED0EBD5B9097}" srcId="{FAAC3CE7-DBB7-4107-9488-FE0BA0D85868}" destId="{A0ABC688-2A5C-46DF-A7CA-8D44DEC30CDB}" srcOrd="1" destOrd="0" parTransId="{ED87B9A8-53EC-4492-97C4-6F576C560E57}" sibTransId="{A3A0C47E-FAB1-48FA-A1F1-2DBC7E6415DE}"/>
    <dgm:cxn modelId="{37E9138C-4D55-4238-86AE-48107E59B648}" type="presOf" srcId="{4790C0AB-8FFF-45A5-ACE8-C42F9E3FDB27}" destId="{FD6D90FE-25C6-4637-9E0A-FC4A1D2F7479}" srcOrd="0" destOrd="0" presId="urn:microsoft.com/office/officeart/2005/8/layout/cycle3"/>
    <dgm:cxn modelId="{E70F8B54-A56C-4A78-B29D-69E7A6CEFA86}" type="presOf" srcId="{A0ABC688-2A5C-46DF-A7CA-8D44DEC30CDB}" destId="{55A2C339-9DF6-458A-BACF-ACA1347E2BC7}" srcOrd="0" destOrd="0" presId="urn:microsoft.com/office/officeart/2005/8/layout/cycle3"/>
    <dgm:cxn modelId="{55353ED8-CC9F-40BC-A6EC-7DD4D9109CF4}" type="presParOf" srcId="{6E33BA90-9894-4270-A8E2-65565B7F8BEB}" destId="{DE477507-1B5D-49FF-9888-306AAA0BC25D}" srcOrd="0" destOrd="0" presId="urn:microsoft.com/office/officeart/2005/8/layout/cycle3"/>
    <dgm:cxn modelId="{5BB283E2-E691-4BE9-937B-C3AA09FDDF4E}" type="presParOf" srcId="{DE477507-1B5D-49FF-9888-306AAA0BC25D}" destId="{FCF536F9-EBC8-40C7-9B8A-14B9EA525365}" srcOrd="0" destOrd="0" presId="urn:microsoft.com/office/officeart/2005/8/layout/cycle3"/>
    <dgm:cxn modelId="{0A635F13-F34E-4C26-AE40-C39DC1FC7B5F}" type="presParOf" srcId="{DE477507-1B5D-49FF-9888-306AAA0BC25D}" destId="{ABC639A9-4D79-4034-9D85-BC9711E966C2}" srcOrd="1" destOrd="0" presId="urn:microsoft.com/office/officeart/2005/8/layout/cycle3"/>
    <dgm:cxn modelId="{168EBD97-ADFD-440D-9C7F-1B18EB65A98A}" type="presParOf" srcId="{DE477507-1B5D-49FF-9888-306AAA0BC25D}" destId="{55A2C339-9DF6-458A-BACF-ACA1347E2BC7}" srcOrd="2" destOrd="0" presId="urn:microsoft.com/office/officeart/2005/8/layout/cycle3"/>
    <dgm:cxn modelId="{134A15B2-19A7-4F5C-9B5D-24422B8177D5}" type="presParOf" srcId="{DE477507-1B5D-49FF-9888-306AAA0BC25D}" destId="{2531153B-0CEC-4B17-B05E-6BBCB07899CA}" srcOrd="3" destOrd="0" presId="urn:microsoft.com/office/officeart/2005/8/layout/cycle3"/>
    <dgm:cxn modelId="{5173AC0A-004A-4436-9745-074C26569151}" type="presParOf" srcId="{DE477507-1B5D-49FF-9888-306AAA0BC25D}" destId="{FD6D90FE-25C6-4637-9E0A-FC4A1D2F7479}" srcOrd="4" destOrd="0" presId="urn:microsoft.com/office/officeart/2005/8/layout/cycle3"/>
    <dgm:cxn modelId="{2644CD5A-C86D-4B5B-B1AD-FA639AF6662D}" type="presParOf" srcId="{DE477507-1B5D-49FF-9888-306AAA0BC25D}" destId="{C89125ED-38D6-48BB-8D9B-67D060F7FE14}"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D9588F-C450-44FF-B5AC-23DCB68EE5C8}" type="doc">
      <dgm:prSet loTypeId="urn:microsoft.com/office/officeart/2005/8/layout/default" loCatId="Inbox" qsTypeId="urn:microsoft.com/office/officeart/2005/8/quickstyle/simple1" qsCatId="simple" csTypeId="urn:microsoft.com/office/officeart/2005/8/colors/colorful2" csCatId="colorful" phldr="1"/>
      <dgm:spPr/>
      <dgm:t>
        <a:bodyPr/>
        <a:lstStyle/>
        <a:p>
          <a:endParaRPr lang="en-US"/>
        </a:p>
      </dgm:t>
    </dgm:pt>
    <dgm:pt modelId="{3F44F80F-524E-4A1D-97D7-39354D9E6631}">
      <dgm:prSet/>
      <dgm:spPr/>
      <dgm:t>
        <a:bodyPr/>
        <a:lstStyle/>
        <a:p>
          <a:r>
            <a:rPr lang="en-US" dirty="0"/>
            <a:t>Assess your program and identify gaps</a:t>
          </a:r>
        </a:p>
      </dgm:t>
    </dgm:pt>
    <dgm:pt modelId="{CA3EAA70-5BF8-499F-AAF0-FB78AFE6FFF2}" type="parTrans" cxnId="{88F4DC4F-1B4F-40EA-A292-B7DF71818E29}">
      <dgm:prSet/>
      <dgm:spPr/>
      <dgm:t>
        <a:bodyPr/>
        <a:lstStyle/>
        <a:p>
          <a:endParaRPr lang="en-US"/>
        </a:p>
      </dgm:t>
    </dgm:pt>
    <dgm:pt modelId="{F180F65E-BB27-41DA-8A50-843EBB75AF22}" type="sibTrans" cxnId="{88F4DC4F-1B4F-40EA-A292-B7DF71818E29}">
      <dgm:prSet/>
      <dgm:spPr/>
      <dgm:t>
        <a:bodyPr/>
        <a:lstStyle/>
        <a:p>
          <a:endParaRPr lang="en-US"/>
        </a:p>
      </dgm:t>
    </dgm:pt>
    <dgm:pt modelId="{8A22F358-168D-43AF-80C1-9C20A382CEA5}">
      <dgm:prSet/>
      <dgm:spPr/>
      <dgm:t>
        <a:bodyPr/>
        <a:lstStyle/>
        <a:p>
          <a:r>
            <a:rPr lang="en-US" dirty="0"/>
            <a:t>Develop strategies to address those gaps and improve your program</a:t>
          </a:r>
        </a:p>
      </dgm:t>
    </dgm:pt>
    <dgm:pt modelId="{05DB14AE-697D-47F4-AB56-EB4D4639A6ED}" type="parTrans" cxnId="{3748D512-2278-4A4D-A9AA-9E21EE0EC8DD}">
      <dgm:prSet/>
      <dgm:spPr/>
      <dgm:t>
        <a:bodyPr/>
        <a:lstStyle/>
        <a:p>
          <a:endParaRPr lang="en-US"/>
        </a:p>
      </dgm:t>
    </dgm:pt>
    <dgm:pt modelId="{3CC7E57E-2DF6-410B-AD34-4899C90C5F66}" type="sibTrans" cxnId="{3748D512-2278-4A4D-A9AA-9E21EE0EC8DD}">
      <dgm:prSet/>
      <dgm:spPr/>
      <dgm:t>
        <a:bodyPr/>
        <a:lstStyle/>
        <a:p>
          <a:endParaRPr lang="en-US"/>
        </a:p>
      </dgm:t>
    </dgm:pt>
    <dgm:pt modelId="{1FC24175-CA25-4623-8627-968A73BCCFC4}">
      <dgm:prSet/>
      <dgm:spPr/>
      <dgm:t>
        <a:bodyPr/>
        <a:lstStyle/>
        <a:p>
          <a:r>
            <a:rPr lang="en-US" dirty="0"/>
            <a:t>Report on program progress</a:t>
          </a:r>
        </a:p>
      </dgm:t>
    </dgm:pt>
    <dgm:pt modelId="{1CF9F129-7BD4-49F8-AB4A-53C9974B3EE6}" type="parTrans" cxnId="{49F690C8-B7FE-4CA8-B484-C7B4380A43AB}">
      <dgm:prSet/>
      <dgm:spPr/>
      <dgm:t>
        <a:bodyPr/>
        <a:lstStyle/>
        <a:p>
          <a:endParaRPr lang="en-US"/>
        </a:p>
      </dgm:t>
    </dgm:pt>
    <dgm:pt modelId="{393C99E3-F630-46B7-9A05-7E798349F212}" type="sibTrans" cxnId="{49F690C8-B7FE-4CA8-B484-C7B4380A43AB}">
      <dgm:prSet/>
      <dgm:spPr/>
      <dgm:t>
        <a:bodyPr/>
        <a:lstStyle/>
        <a:p>
          <a:endParaRPr lang="en-US"/>
        </a:p>
      </dgm:t>
    </dgm:pt>
    <dgm:pt modelId="{6C68DC2B-9E0E-4F14-9A8F-289DFC811EC2}">
      <dgm:prSet/>
      <dgm:spPr/>
      <dgm:t>
        <a:bodyPr/>
        <a:lstStyle/>
        <a:p>
          <a:r>
            <a:rPr lang="en-US" dirty="0"/>
            <a:t>Share successes and challenges</a:t>
          </a:r>
        </a:p>
      </dgm:t>
    </dgm:pt>
    <dgm:pt modelId="{CAC4E726-346B-4353-A84A-C4A1C91B7029}" type="parTrans" cxnId="{5A8CAA90-A016-4BB1-93BA-431244F60841}">
      <dgm:prSet/>
      <dgm:spPr/>
      <dgm:t>
        <a:bodyPr/>
        <a:lstStyle/>
        <a:p>
          <a:endParaRPr lang="en-US"/>
        </a:p>
      </dgm:t>
    </dgm:pt>
    <dgm:pt modelId="{9D6F2AC1-A42C-4583-89E9-D6C2099689A8}" type="sibTrans" cxnId="{5A8CAA90-A016-4BB1-93BA-431244F60841}">
      <dgm:prSet/>
      <dgm:spPr/>
      <dgm:t>
        <a:bodyPr/>
        <a:lstStyle/>
        <a:p>
          <a:endParaRPr lang="en-US"/>
        </a:p>
      </dgm:t>
    </dgm:pt>
    <dgm:pt modelId="{F2EDA7A6-8B12-4CAB-AE84-9B8C311C20F2}" type="pres">
      <dgm:prSet presAssocID="{03D9588F-C450-44FF-B5AC-23DCB68EE5C8}" presName="diagram" presStyleCnt="0">
        <dgm:presLayoutVars>
          <dgm:dir/>
          <dgm:resizeHandles val="exact"/>
        </dgm:presLayoutVars>
      </dgm:prSet>
      <dgm:spPr/>
      <dgm:t>
        <a:bodyPr/>
        <a:lstStyle/>
        <a:p>
          <a:endParaRPr lang="en-US"/>
        </a:p>
      </dgm:t>
    </dgm:pt>
    <dgm:pt modelId="{2DB3D86C-59E6-4602-AC5A-4EBF4445F028}" type="pres">
      <dgm:prSet presAssocID="{3F44F80F-524E-4A1D-97D7-39354D9E6631}" presName="node" presStyleLbl="node1" presStyleIdx="0" presStyleCnt="4">
        <dgm:presLayoutVars>
          <dgm:bulletEnabled val="1"/>
        </dgm:presLayoutVars>
      </dgm:prSet>
      <dgm:spPr/>
      <dgm:t>
        <a:bodyPr/>
        <a:lstStyle/>
        <a:p>
          <a:endParaRPr lang="en-US"/>
        </a:p>
      </dgm:t>
    </dgm:pt>
    <dgm:pt modelId="{802BF99C-703A-4D99-81C4-5EFC0CA85111}" type="pres">
      <dgm:prSet presAssocID="{F180F65E-BB27-41DA-8A50-843EBB75AF22}" presName="sibTrans" presStyleCnt="0"/>
      <dgm:spPr/>
    </dgm:pt>
    <dgm:pt modelId="{E1FC325D-F94C-43E5-9693-67DE1319B2A8}" type="pres">
      <dgm:prSet presAssocID="{8A22F358-168D-43AF-80C1-9C20A382CEA5}" presName="node" presStyleLbl="node1" presStyleIdx="1" presStyleCnt="4">
        <dgm:presLayoutVars>
          <dgm:bulletEnabled val="1"/>
        </dgm:presLayoutVars>
      </dgm:prSet>
      <dgm:spPr/>
      <dgm:t>
        <a:bodyPr/>
        <a:lstStyle/>
        <a:p>
          <a:endParaRPr lang="en-US"/>
        </a:p>
      </dgm:t>
    </dgm:pt>
    <dgm:pt modelId="{FDC899FB-BE9B-4CB4-ABC4-B4573083B8C6}" type="pres">
      <dgm:prSet presAssocID="{3CC7E57E-2DF6-410B-AD34-4899C90C5F66}" presName="sibTrans" presStyleCnt="0"/>
      <dgm:spPr/>
    </dgm:pt>
    <dgm:pt modelId="{53CC7271-E42B-4841-AC80-A7F679ED6A64}" type="pres">
      <dgm:prSet presAssocID="{1FC24175-CA25-4623-8627-968A73BCCFC4}" presName="node" presStyleLbl="node1" presStyleIdx="2" presStyleCnt="4">
        <dgm:presLayoutVars>
          <dgm:bulletEnabled val="1"/>
        </dgm:presLayoutVars>
      </dgm:prSet>
      <dgm:spPr/>
      <dgm:t>
        <a:bodyPr/>
        <a:lstStyle/>
        <a:p>
          <a:endParaRPr lang="en-US"/>
        </a:p>
      </dgm:t>
    </dgm:pt>
    <dgm:pt modelId="{AB34E36C-5D29-4BDA-B84C-3E55D1549F15}" type="pres">
      <dgm:prSet presAssocID="{393C99E3-F630-46B7-9A05-7E798349F212}" presName="sibTrans" presStyleCnt="0"/>
      <dgm:spPr/>
    </dgm:pt>
    <dgm:pt modelId="{ADC57F31-CD50-4C3F-9FF9-3DD72F0D5278}" type="pres">
      <dgm:prSet presAssocID="{6C68DC2B-9E0E-4F14-9A8F-289DFC811EC2}" presName="node" presStyleLbl="node1" presStyleIdx="3" presStyleCnt="4">
        <dgm:presLayoutVars>
          <dgm:bulletEnabled val="1"/>
        </dgm:presLayoutVars>
      </dgm:prSet>
      <dgm:spPr/>
      <dgm:t>
        <a:bodyPr/>
        <a:lstStyle/>
        <a:p>
          <a:endParaRPr lang="en-US"/>
        </a:p>
      </dgm:t>
    </dgm:pt>
  </dgm:ptLst>
  <dgm:cxnLst>
    <dgm:cxn modelId="{04B04345-DD31-4AA8-B37E-CEEC72761D9B}" type="presOf" srcId="{6C68DC2B-9E0E-4F14-9A8F-289DFC811EC2}" destId="{ADC57F31-CD50-4C3F-9FF9-3DD72F0D5278}" srcOrd="0" destOrd="0" presId="urn:microsoft.com/office/officeart/2005/8/layout/default"/>
    <dgm:cxn modelId="{37E7AC56-B930-433B-B964-77DC1FBBBFCF}" type="presOf" srcId="{1FC24175-CA25-4623-8627-968A73BCCFC4}" destId="{53CC7271-E42B-4841-AC80-A7F679ED6A64}" srcOrd="0" destOrd="0" presId="urn:microsoft.com/office/officeart/2005/8/layout/default"/>
    <dgm:cxn modelId="{A34CAF87-EE34-400E-8170-E4D452CFA2AB}" type="presOf" srcId="{8A22F358-168D-43AF-80C1-9C20A382CEA5}" destId="{E1FC325D-F94C-43E5-9693-67DE1319B2A8}" srcOrd="0" destOrd="0" presId="urn:microsoft.com/office/officeart/2005/8/layout/default"/>
    <dgm:cxn modelId="{5A8CAA90-A016-4BB1-93BA-431244F60841}" srcId="{03D9588F-C450-44FF-B5AC-23DCB68EE5C8}" destId="{6C68DC2B-9E0E-4F14-9A8F-289DFC811EC2}" srcOrd="3" destOrd="0" parTransId="{CAC4E726-346B-4353-A84A-C4A1C91B7029}" sibTransId="{9D6F2AC1-A42C-4583-89E9-D6C2099689A8}"/>
    <dgm:cxn modelId="{49F690C8-B7FE-4CA8-B484-C7B4380A43AB}" srcId="{03D9588F-C450-44FF-B5AC-23DCB68EE5C8}" destId="{1FC24175-CA25-4623-8627-968A73BCCFC4}" srcOrd="2" destOrd="0" parTransId="{1CF9F129-7BD4-49F8-AB4A-53C9974B3EE6}" sibTransId="{393C99E3-F630-46B7-9A05-7E798349F212}"/>
    <dgm:cxn modelId="{AF058E41-B049-4CA3-B7AE-DB1B7B8EBA43}" type="presOf" srcId="{3F44F80F-524E-4A1D-97D7-39354D9E6631}" destId="{2DB3D86C-59E6-4602-AC5A-4EBF4445F028}" srcOrd="0" destOrd="0" presId="urn:microsoft.com/office/officeart/2005/8/layout/default"/>
    <dgm:cxn modelId="{3748D512-2278-4A4D-A9AA-9E21EE0EC8DD}" srcId="{03D9588F-C450-44FF-B5AC-23DCB68EE5C8}" destId="{8A22F358-168D-43AF-80C1-9C20A382CEA5}" srcOrd="1" destOrd="0" parTransId="{05DB14AE-697D-47F4-AB56-EB4D4639A6ED}" sibTransId="{3CC7E57E-2DF6-410B-AD34-4899C90C5F66}"/>
    <dgm:cxn modelId="{88F4DC4F-1B4F-40EA-A292-B7DF71818E29}" srcId="{03D9588F-C450-44FF-B5AC-23DCB68EE5C8}" destId="{3F44F80F-524E-4A1D-97D7-39354D9E6631}" srcOrd="0" destOrd="0" parTransId="{CA3EAA70-5BF8-499F-AAF0-FB78AFE6FFF2}" sibTransId="{F180F65E-BB27-41DA-8A50-843EBB75AF22}"/>
    <dgm:cxn modelId="{4D2D712C-6BC8-413E-814F-E7A981407928}" type="presOf" srcId="{03D9588F-C450-44FF-B5AC-23DCB68EE5C8}" destId="{F2EDA7A6-8B12-4CAB-AE84-9B8C311C20F2}" srcOrd="0" destOrd="0" presId="urn:microsoft.com/office/officeart/2005/8/layout/default"/>
    <dgm:cxn modelId="{57D61F92-4A2D-4C64-BFFB-D20235248FB5}" type="presParOf" srcId="{F2EDA7A6-8B12-4CAB-AE84-9B8C311C20F2}" destId="{2DB3D86C-59E6-4602-AC5A-4EBF4445F028}" srcOrd="0" destOrd="0" presId="urn:microsoft.com/office/officeart/2005/8/layout/default"/>
    <dgm:cxn modelId="{6ADD68C4-B6B5-4D08-B784-F2D4CDE8202F}" type="presParOf" srcId="{F2EDA7A6-8B12-4CAB-AE84-9B8C311C20F2}" destId="{802BF99C-703A-4D99-81C4-5EFC0CA85111}" srcOrd="1" destOrd="0" presId="urn:microsoft.com/office/officeart/2005/8/layout/default"/>
    <dgm:cxn modelId="{F9CEB679-A03A-4EFE-A51E-FF2E56372278}" type="presParOf" srcId="{F2EDA7A6-8B12-4CAB-AE84-9B8C311C20F2}" destId="{E1FC325D-F94C-43E5-9693-67DE1319B2A8}" srcOrd="2" destOrd="0" presId="urn:microsoft.com/office/officeart/2005/8/layout/default"/>
    <dgm:cxn modelId="{F3BA15C9-CC4A-41B1-8A16-145726D67C89}" type="presParOf" srcId="{F2EDA7A6-8B12-4CAB-AE84-9B8C311C20F2}" destId="{FDC899FB-BE9B-4CB4-ABC4-B4573083B8C6}" srcOrd="3" destOrd="0" presId="urn:microsoft.com/office/officeart/2005/8/layout/default"/>
    <dgm:cxn modelId="{6806B51D-4738-409B-A6E9-EB3A594AEF26}" type="presParOf" srcId="{F2EDA7A6-8B12-4CAB-AE84-9B8C311C20F2}" destId="{53CC7271-E42B-4841-AC80-A7F679ED6A64}" srcOrd="4" destOrd="0" presId="urn:microsoft.com/office/officeart/2005/8/layout/default"/>
    <dgm:cxn modelId="{11F1668F-9633-46D9-8B26-1802DFAEE722}" type="presParOf" srcId="{F2EDA7A6-8B12-4CAB-AE84-9B8C311C20F2}" destId="{AB34E36C-5D29-4BDA-B84C-3E55D1549F15}" srcOrd="5" destOrd="0" presId="urn:microsoft.com/office/officeart/2005/8/layout/default"/>
    <dgm:cxn modelId="{C5CF8646-4D5E-45D1-8C06-6F0F9DB08FB4}" type="presParOf" srcId="{F2EDA7A6-8B12-4CAB-AE84-9B8C311C20F2}" destId="{ADC57F31-CD50-4C3F-9FF9-3DD72F0D5278}"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3D263-C41C-4203-98DC-27411DD37796}" type="doc">
      <dgm:prSet loTypeId="urn:microsoft.com/office/officeart/2005/8/layout/architecture" loCatId="list" qsTypeId="urn:microsoft.com/office/officeart/2005/8/quickstyle/simple1" qsCatId="simple" csTypeId="urn:microsoft.com/office/officeart/2005/8/colors/accent2_1" csCatId="accent2" phldr="1"/>
      <dgm:spPr/>
      <dgm:t>
        <a:bodyPr/>
        <a:lstStyle/>
        <a:p>
          <a:endParaRPr lang="en-US"/>
        </a:p>
      </dgm:t>
    </dgm:pt>
    <dgm:pt modelId="{7897B3BC-02B3-4D8E-BAB1-C93D69240645}">
      <dgm:prSet custT="1"/>
      <dgm:spPr/>
      <dgm:t>
        <a:bodyPr/>
        <a:lstStyle/>
        <a:p>
          <a:pPr algn="ctr"/>
          <a:r>
            <a:rPr lang="en-US" sz="2800" dirty="0"/>
            <a:t>Goal</a:t>
          </a:r>
        </a:p>
      </dgm:t>
    </dgm:pt>
    <dgm:pt modelId="{57D1F5AC-E2FB-40D0-BFA8-ED978E6291E9}" type="parTrans" cxnId="{A63CA2B9-2C3F-4CFE-AAE8-DFA876D32691}">
      <dgm:prSet/>
      <dgm:spPr/>
      <dgm:t>
        <a:bodyPr/>
        <a:lstStyle/>
        <a:p>
          <a:pPr algn="ctr"/>
          <a:endParaRPr lang="en-US"/>
        </a:p>
      </dgm:t>
    </dgm:pt>
    <dgm:pt modelId="{F4CCEE32-736F-40E2-A445-7AB8012D2A94}" type="sibTrans" cxnId="{A63CA2B9-2C3F-4CFE-AAE8-DFA876D32691}">
      <dgm:prSet phldrT="1" phldr="0"/>
      <dgm:spPr/>
    </dgm:pt>
    <dgm:pt modelId="{938D4FD4-72F6-4A6B-99E6-C8BAB1E0011B}">
      <dgm:prSet custT="1"/>
      <dgm:spPr/>
      <dgm:t>
        <a:bodyPr/>
        <a:lstStyle/>
        <a:p>
          <a:pPr algn="ctr"/>
          <a:r>
            <a:rPr lang="en-US" sz="2800" dirty="0"/>
            <a:t>Objective</a:t>
          </a:r>
        </a:p>
      </dgm:t>
    </dgm:pt>
    <dgm:pt modelId="{7747A860-604A-4B1F-8895-43C1A6E4A8C1}" type="parTrans" cxnId="{849130A5-556A-4B12-BB65-384BA057551D}">
      <dgm:prSet/>
      <dgm:spPr/>
      <dgm:t>
        <a:bodyPr/>
        <a:lstStyle/>
        <a:p>
          <a:pPr algn="ctr"/>
          <a:endParaRPr lang="en-US"/>
        </a:p>
      </dgm:t>
    </dgm:pt>
    <dgm:pt modelId="{673D83BE-46F8-452F-9C80-4F9E0136EEE2}" type="sibTrans" cxnId="{849130A5-556A-4B12-BB65-384BA057551D}">
      <dgm:prSet phldrT="2" phldr="0"/>
      <dgm:spPr/>
    </dgm:pt>
    <dgm:pt modelId="{ED08F3F7-0EC8-4736-AF68-062F5572DA80}">
      <dgm:prSet custT="1"/>
      <dgm:spPr/>
      <dgm:t>
        <a:bodyPr/>
        <a:lstStyle/>
        <a:p>
          <a:pPr algn="ctr"/>
          <a:r>
            <a:rPr lang="en-US" sz="2000" dirty="0"/>
            <a:t>Intervention/</a:t>
          </a:r>
        </a:p>
        <a:p>
          <a:pPr algn="ctr"/>
          <a:r>
            <a:rPr lang="en-US" sz="2000" dirty="0"/>
            <a:t>Activity/</a:t>
          </a:r>
        </a:p>
        <a:p>
          <a:pPr algn="ctr"/>
          <a:r>
            <a:rPr lang="en-US" sz="2000" dirty="0"/>
            <a:t>Process</a:t>
          </a:r>
          <a:endParaRPr lang="en-US" sz="1800" dirty="0"/>
        </a:p>
      </dgm:t>
    </dgm:pt>
    <dgm:pt modelId="{6D9AFE9C-5763-48BD-B9DA-E2F33D714F42}" type="parTrans" cxnId="{9169626A-98EB-4AC2-8EFC-585F8DEEBDF2}">
      <dgm:prSet/>
      <dgm:spPr/>
      <dgm:t>
        <a:bodyPr/>
        <a:lstStyle/>
        <a:p>
          <a:pPr algn="ctr"/>
          <a:endParaRPr lang="en-US"/>
        </a:p>
      </dgm:t>
    </dgm:pt>
    <dgm:pt modelId="{F58FF787-CDEB-45F0-8B31-79E31A6B68D1}" type="sibTrans" cxnId="{9169626A-98EB-4AC2-8EFC-585F8DEEBDF2}">
      <dgm:prSet phldrT="3" phldr="0"/>
      <dgm:spPr/>
    </dgm:pt>
    <dgm:pt modelId="{ED5E6A28-A579-4EB1-B239-1B0CA633AA1D}">
      <dgm:prSet/>
      <dgm:spPr/>
      <dgm:t>
        <a:bodyPr/>
        <a:lstStyle/>
        <a:p>
          <a:pPr algn="ctr"/>
          <a:r>
            <a:rPr lang="en-US" dirty="0"/>
            <a:t>Logic Model</a:t>
          </a:r>
        </a:p>
      </dgm:t>
    </dgm:pt>
    <dgm:pt modelId="{BBE0A5D5-AFD4-483A-A8DE-BA868C88677D}" type="parTrans" cxnId="{E3E036C5-940E-4171-B60A-B69F0A819DBE}">
      <dgm:prSet/>
      <dgm:spPr/>
      <dgm:t>
        <a:bodyPr/>
        <a:lstStyle/>
        <a:p>
          <a:pPr algn="ctr"/>
          <a:endParaRPr lang="en-US"/>
        </a:p>
      </dgm:t>
    </dgm:pt>
    <dgm:pt modelId="{65985E7E-232E-4853-A381-CB83B6E24EFD}" type="sibTrans" cxnId="{E3E036C5-940E-4171-B60A-B69F0A819DBE}">
      <dgm:prSet phldrT="4" phldr="0"/>
      <dgm:spPr/>
    </dgm:pt>
    <dgm:pt modelId="{6107D7BA-7170-466A-B315-1A922B1F3F4D}">
      <dgm:prSet/>
      <dgm:spPr/>
      <dgm:t>
        <a:bodyPr/>
        <a:lstStyle/>
        <a:p>
          <a:pPr algn="ctr"/>
          <a:r>
            <a:rPr lang="en-US" dirty="0"/>
            <a:t>Indicator</a:t>
          </a:r>
        </a:p>
      </dgm:t>
    </dgm:pt>
    <dgm:pt modelId="{9F71AD0F-BC45-4B00-83E8-870115D91B0E}" type="parTrans" cxnId="{F131DC84-653C-473E-9BDE-D1E0DB59416A}">
      <dgm:prSet/>
      <dgm:spPr/>
      <dgm:t>
        <a:bodyPr/>
        <a:lstStyle/>
        <a:p>
          <a:pPr algn="ctr"/>
          <a:endParaRPr lang="en-US"/>
        </a:p>
      </dgm:t>
    </dgm:pt>
    <dgm:pt modelId="{929A79E6-0462-4D0C-8594-E3CC6FB2C50A}" type="sibTrans" cxnId="{F131DC84-653C-473E-9BDE-D1E0DB59416A}">
      <dgm:prSet phldrT="5" phldr="0"/>
      <dgm:spPr/>
    </dgm:pt>
    <dgm:pt modelId="{D4A3B5B0-B7C7-469B-8A0D-A2055555A4A5}">
      <dgm:prSet/>
      <dgm:spPr/>
      <dgm:t>
        <a:bodyPr/>
        <a:lstStyle/>
        <a:p>
          <a:pPr algn="ctr"/>
          <a:r>
            <a:rPr lang="en-US" dirty="0"/>
            <a:t>Output</a:t>
          </a:r>
        </a:p>
      </dgm:t>
    </dgm:pt>
    <dgm:pt modelId="{CB308995-EC50-4D26-8227-89E8100B821F}" type="parTrans" cxnId="{7AF19292-2B83-4B91-8CF4-F033450E6FD7}">
      <dgm:prSet/>
      <dgm:spPr/>
      <dgm:t>
        <a:bodyPr/>
        <a:lstStyle/>
        <a:p>
          <a:pPr algn="ctr"/>
          <a:endParaRPr lang="en-US"/>
        </a:p>
      </dgm:t>
    </dgm:pt>
    <dgm:pt modelId="{8DDF7B6D-CBFA-4ED2-971E-A23235065D70}" type="sibTrans" cxnId="{7AF19292-2B83-4B91-8CF4-F033450E6FD7}">
      <dgm:prSet phldrT="6" phldr="0"/>
      <dgm:spPr/>
    </dgm:pt>
    <dgm:pt modelId="{49C2BD4C-B82F-415D-BF71-0F5265ECC204}" type="pres">
      <dgm:prSet presAssocID="{C4A3D263-C41C-4203-98DC-27411DD37796}" presName="Name0" presStyleCnt="0">
        <dgm:presLayoutVars>
          <dgm:chPref val="1"/>
          <dgm:dir/>
          <dgm:animOne val="branch"/>
          <dgm:animLvl val="lvl"/>
          <dgm:resizeHandles/>
        </dgm:presLayoutVars>
      </dgm:prSet>
      <dgm:spPr/>
      <dgm:t>
        <a:bodyPr/>
        <a:lstStyle/>
        <a:p>
          <a:endParaRPr lang="en-US"/>
        </a:p>
      </dgm:t>
    </dgm:pt>
    <dgm:pt modelId="{1F092B21-CEF0-42E4-A343-936E3B4E760A}" type="pres">
      <dgm:prSet presAssocID="{7897B3BC-02B3-4D8E-BAB1-C93D69240645}" presName="vertOne" presStyleCnt="0"/>
      <dgm:spPr/>
    </dgm:pt>
    <dgm:pt modelId="{D55852D4-CB76-4042-BD39-79D9DFBC4AA9}" type="pres">
      <dgm:prSet presAssocID="{7897B3BC-02B3-4D8E-BAB1-C93D69240645}" presName="txOne" presStyleLbl="node0" presStyleIdx="0" presStyleCnt="6">
        <dgm:presLayoutVars>
          <dgm:chPref val="3"/>
        </dgm:presLayoutVars>
      </dgm:prSet>
      <dgm:spPr/>
      <dgm:t>
        <a:bodyPr/>
        <a:lstStyle/>
        <a:p>
          <a:endParaRPr lang="en-US"/>
        </a:p>
      </dgm:t>
    </dgm:pt>
    <dgm:pt modelId="{F8045EB5-A738-41EA-958A-51A9ED82B08D}" type="pres">
      <dgm:prSet presAssocID="{7897B3BC-02B3-4D8E-BAB1-C93D69240645}" presName="horzOne" presStyleCnt="0"/>
      <dgm:spPr/>
    </dgm:pt>
    <dgm:pt modelId="{D8226C05-A8F0-4DFE-8ABA-67CF70C8D8D8}" type="pres">
      <dgm:prSet presAssocID="{F4CCEE32-736F-40E2-A445-7AB8012D2A94}" presName="sibSpaceOne" presStyleCnt="0"/>
      <dgm:spPr/>
    </dgm:pt>
    <dgm:pt modelId="{AD99BDF5-30AD-473D-96AF-BB4BB5FD6055}" type="pres">
      <dgm:prSet presAssocID="{938D4FD4-72F6-4A6B-99E6-C8BAB1E0011B}" presName="vertOne" presStyleCnt="0"/>
      <dgm:spPr/>
    </dgm:pt>
    <dgm:pt modelId="{9E7ADB6D-4EB6-41A9-8634-126F45A3EF22}" type="pres">
      <dgm:prSet presAssocID="{938D4FD4-72F6-4A6B-99E6-C8BAB1E0011B}" presName="txOne" presStyleLbl="node0" presStyleIdx="1" presStyleCnt="6">
        <dgm:presLayoutVars>
          <dgm:chPref val="3"/>
        </dgm:presLayoutVars>
      </dgm:prSet>
      <dgm:spPr/>
      <dgm:t>
        <a:bodyPr/>
        <a:lstStyle/>
        <a:p>
          <a:endParaRPr lang="en-US"/>
        </a:p>
      </dgm:t>
    </dgm:pt>
    <dgm:pt modelId="{7C34860B-81AA-4268-8442-ADD027E1FEA0}" type="pres">
      <dgm:prSet presAssocID="{938D4FD4-72F6-4A6B-99E6-C8BAB1E0011B}" presName="horzOne" presStyleCnt="0"/>
      <dgm:spPr/>
    </dgm:pt>
    <dgm:pt modelId="{63AA6BEE-6B93-4C4E-9482-562F0E41C1F8}" type="pres">
      <dgm:prSet presAssocID="{673D83BE-46F8-452F-9C80-4F9E0136EEE2}" presName="sibSpaceOne" presStyleCnt="0"/>
      <dgm:spPr/>
    </dgm:pt>
    <dgm:pt modelId="{C3E81367-6F6A-4228-B83B-178069BB5D68}" type="pres">
      <dgm:prSet presAssocID="{ED08F3F7-0EC8-4736-AF68-062F5572DA80}" presName="vertOne" presStyleCnt="0"/>
      <dgm:spPr/>
    </dgm:pt>
    <dgm:pt modelId="{C69C1F04-B8D0-460D-B242-625B6FFA974B}" type="pres">
      <dgm:prSet presAssocID="{ED08F3F7-0EC8-4736-AF68-062F5572DA80}" presName="txOne" presStyleLbl="node0" presStyleIdx="2" presStyleCnt="6">
        <dgm:presLayoutVars>
          <dgm:chPref val="3"/>
        </dgm:presLayoutVars>
      </dgm:prSet>
      <dgm:spPr/>
      <dgm:t>
        <a:bodyPr/>
        <a:lstStyle/>
        <a:p>
          <a:endParaRPr lang="en-US"/>
        </a:p>
      </dgm:t>
    </dgm:pt>
    <dgm:pt modelId="{4597B76D-1B5C-4B55-A118-BCB06CFEBC31}" type="pres">
      <dgm:prSet presAssocID="{ED08F3F7-0EC8-4736-AF68-062F5572DA80}" presName="horzOne" presStyleCnt="0"/>
      <dgm:spPr/>
    </dgm:pt>
    <dgm:pt modelId="{B59F974D-A33B-43A4-8694-03A96B492D33}" type="pres">
      <dgm:prSet presAssocID="{F58FF787-CDEB-45F0-8B31-79E31A6B68D1}" presName="sibSpaceOne" presStyleCnt="0"/>
      <dgm:spPr/>
    </dgm:pt>
    <dgm:pt modelId="{2F1C98F3-D751-48AE-A139-B310CB09CB80}" type="pres">
      <dgm:prSet presAssocID="{ED5E6A28-A579-4EB1-B239-1B0CA633AA1D}" presName="vertOne" presStyleCnt="0"/>
      <dgm:spPr/>
    </dgm:pt>
    <dgm:pt modelId="{6F01C7A6-7E42-444F-A323-CDFF4DA3087C}" type="pres">
      <dgm:prSet presAssocID="{ED5E6A28-A579-4EB1-B239-1B0CA633AA1D}" presName="txOne" presStyleLbl="node0" presStyleIdx="3" presStyleCnt="6">
        <dgm:presLayoutVars>
          <dgm:chPref val="3"/>
        </dgm:presLayoutVars>
      </dgm:prSet>
      <dgm:spPr/>
      <dgm:t>
        <a:bodyPr/>
        <a:lstStyle/>
        <a:p>
          <a:endParaRPr lang="en-US"/>
        </a:p>
      </dgm:t>
    </dgm:pt>
    <dgm:pt modelId="{8E3228CE-C64C-4D49-955D-DD8B47090086}" type="pres">
      <dgm:prSet presAssocID="{ED5E6A28-A579-4EB1-B239-1B0CA633AA1D}" presName="horzOne" presStyleCnt="0"/>
      <dgm:spPr/>
    </dgm:pt>
    <dgm:pt modelId="{F6C5CFDC-2E37-4C57-BA98-FBA95D7CB867}" type="pres">
      <dgm:prSet presAssocID="{65985E7E-232E-4853-A381-CB83B6E24EFD}" presName="sibSpaceOne" presStyleCnt="0"/>
      <dgm:spPr/>
    </dgm:pt>
    <dgm:pt modelId="{C9F87986-9756-4F4C-B815-08D067EFE5A8}" type="pres">
      <dgm:prSet presAssocID="{6107D7BA-7170-466A-B315-1A922B1F3F4D}" presName="vertOne" presStyleCnt="0"/>
      <dgm:spPr/>
    </dgm:pt>
    <dgm:pt modelId="{64F591DE-B2C9-4BA1-B01A-EEC41BA96337}" type="pres">
      <dgm:prSet presAssocID="{6107D7BA-7170-466A-B315-1A922B1F3F4D}" presName="txOne" presStyleLbl="node0" presStyleIdx="4" presStyleCnt="6">
        <dgm:presLayoutVars>
          <dgm:chPref val="3"/>
        </dgm:presLayoutVars>
      </dgm:prSet>
      <dgm:spPr/>
      <dgm:t>
        <a:bodyPr/>
        <a:lstStyle/>
        <a:p>
          <a:endParaRPr lang="en-US"/>
        </a:p>
      </dgm:t>
    </dgm:pt>
    <dgm:pt modelId="{1F4B9062-ED8E-4D00-9703-267590049A3A}" type="pres">
      <dgm:prSet presAssocID="{6107D7BA-7170-466A-B315-1A922B1F3F4D}" presName="horzOne" presStyleCnt="0"/>
      <dgm:spPr/>
    </dgm:pt>
    <dgm:pt modelId="{D27761DC-0F5D-40F8-8358-CED15F367C82}" type="pres">
      <dgm:prSet presAssocID="{929A79E6-0462-4D0C-8594-E3CC6FB2C50A}" presName="sibSpaceOne" presStyleCnt="0"/>
      <dgm:spPr/>
    </dgm:pt>
    <dgm:pt modelId="{AD3AE8C2-77A1-4C8A-9A6C-134F05056B64}" type="pres">
      <dgm:prSet presAssocID="{D4A3B5B0-B7C7-469B-8A0D-A2055555A4A5}" presName="vertOne" presStyleCnt="0"/>
      <dgm:spPr/>
    </dgm:pt>
    <dgm:pt modelId="{5B70A3F8-4C78-4AEA-96BF-67F9AAA516A0}" type="pres">
      <dgm:prSet presAssocID="{D4A3B5B0-B7C7-469B-8A0D-A2055555A4A5}" presName="txOne" presStyleLbl="node0" presStyleIdx="5" presStyleCnt="6">
        <dgm:presLayoutVars>
          <dgm:chPref val="3"/>
        </dgm:presLayoutVars>
      </dgm:prSet>
      <dgm:spPr/>
      <dgm:t>
        <a:bodyPr/>
        <a:lstStyle/>
        <a:p>
          <a:endParaRPr lang="en-US"/>
        </a:p>
      </dgm:t>
    </dgm:pt>
    <dgm:pt modelId="{602FC907-7A01-4E06-AD4F-833361756312}" type="pres">
      <dgm:prSet presAssocID="{D4A3B5B0-B7C7-469B-8A0D-A2055555A4A5}" presName="horzOne" presStyleCnt="0"/>
      <dgm:spPr/>
    </dgm:pt>
  </dgm:ptLst>
  <dgm:cxnLst>
    <dgm:cxn modelId="{A868E5E7-DB71-4D9C-AC62-FBF2A402197F}" type="presOf" srcId="{D4A3B5B0-B7C7-469B-8A0D-A2055555A4A5}" destId="{5B70A3F8-4C78-4AEA-96BF-67F9AAA516A0}" srcOrd="0" destOrd="0" presId="urn:microsoft.com/office/officeart/2005/8/layout/architecture"/>
    <dgm:cxn modelId="{48DAE222-5297-40E0-883D-A2519FB077A2}" type="presOf" srcId="{7897B3BC-02B3-4D8E-BAB1-C93D69240645}" destId="{D55852D4-CB76-4042-BD39-79D9DFBC4AA9}" srcOrd="0" destOrd="0" presId="urn:microsoft.com/office/officeart/2005/8/layout/architecture"/>
    <dgm:cxn modelId="{7AF19292-2B83-4B91-8CF4-F033450E6FD7}" srcId="{C4A3D263-C41C-4203-98DC-27411DD37796}" destId="{D4A3B5B0-B7C7-469B-8A0D-A2055555A4A5}" srcOrd="5" destOrd="0" parTransId="{CB308995-EC50-4D26-8227-89E8100B821F}" sibTransId="{8DDF7B6D-CBFA-4ED2-971E-A23235065D70}"/>
    <dgm:cxn modelId="{82565ACF-F26F-4A45-AE79-E532D546420F}" type="presOf" srcId="{6107D7BA-7170-466A-B315-1A922B1F3F4D}" destId="{64F591DE-B2C9-4BA1-B01A-EEC41BA96337}" srcOrd="0" destOrd="0" presId="urn:microsoft.com/office/officeart/2005/8/layout/architecture"/>
    <dgm:cxn modelId="{A63CA2B9-2C3F-4CFE-AAE8-DFA876D32691}" srcId="{C4A3D263-C41C-4203-98DC-27411DD37796}" destId="{7897B3BC-02B3-4D8E-BAB1-C93D69240645}" srcOrd="0" destOrd="0" parTransId="{57D1F5AC-E2FB-40D0-BFA8-ED978E6291E9}" sibTransId="{F4CCEE32-736F-40E2-A445-7AB8012D2A94}"/>
    <dgm:cxn modelId="{D7DBF0E4-B33C-4EE3-9CF5-9D2474122B80}" type="presOf" srcId="{ED08F3F7-0EC8-4736-AF68-062F5572DA80}" destId="{C69C1F04-B8D0-460D-B242-625B6FFA974B}" srcOrd="0" destOrd="0" presId="urn:microsoft.com/office/officeart/2005/8/layout/architecture"/>
    <dgm:cxn modelId="{849130A5-556A-4B12-BB65-384BA057551D}" srcId="{C4A3D263-C41C-4203-98DC-27411DD37796}" destId="{938D4FD4-72F6-4A6B-99E6-C8BAB1E0011B}" srcOrd="1" destOrd="0" parTransId="{7747A860-604A-4B1F-8895-43C1A6E4A8C1}" sibTransId="{673D83BE-46F8-452F-9C80-4F9E0136EEE2}"/>
    <dgm:cxn modelId="{F131DC84-653C-473E-9BDE-D1E0DB59416A}" srcId="{C4A3D263-C41C-4203-98DC-27411DD37796}" destId="{6107D7BA-7170-466A-B315-1A922B1F3F4D}" srcOrd="4" destOrd="0" parTransId="{9F71AD0F-BC45-4B00-83E8-870115D91B0E}" sibTransId="{929A79E6-0462-4D0C-8594-E3CC6FB2C50A}"/>
    <dgm:cxn modelId="{E3E036C5-940E-4171-B60A-B69F0A819DBE}" srcId="{C4A3D263-C41C-4203-98DC-27411DD37796}" destId="{ED5E6A28-A579-4EB1-B239-1B0CA633AA1D}" srcOrd="3" destOrd="0" parTransId="{BBE0A5D5-AFD4-483A-A8DE-BA868C88677D}" sibTransId="{65985E7E-232E-4853-A381-CB83B6E24EFD}"/>
    <dgm:cxn modelId="{87D953EC-61ED-41A9-A370-291DD4029346}" type="presOf" srcId="{938D4FD4-72F6-4A6B-99E6-C8BAB1E0011B}" destId="{9E7ADB6D-4EB6-41A9-8634-126F45A3EF22}" srcOrd="0" destOrd="0" presId="urn:microsoft.com/office/officeart/2005/8/layout/architecture"/>
    <dgm:cxn modelId="{9169626A-98EB-4AC2-8EFC-585F8DEEBDF2}" srcId="{C4A3D263-C41C-4203-98DC-27411DD37796}" destId="{ED08F3F7-0EC8-4736-AF68-062F5572DA80}" srcOrd="2" destOrd="0" parTransId="{6D9AFE9C-5763-48BD-B9DA-E2F33D714F42}" sibTransId="{F58FF787-CDEB-45F0-8B31-79E31A6B68D1}"/>
    <dgm:cxn modelId="{17081B97-7FE2-4715-B385-1EE2A6E0B2FC}" type="presOf" srcId="{ED5E6A28-A579-4EB1-B239-1B0CA633AA1D}" destId="{6F01C7A6-7E42-444F-A323-CDFF4DA3087C}" srcOrd="0" destOrd="0" presId="urn:microsoft.com/office/officeart/2005/8/layout/architecture"/>
    <dgm:cxn modelId="{4DA3FB71-3597-4629-9839-7DC251AC6D7E}" type="presOf" srcId="{C4A3D263-C41C-4203-98DC-27411DD37796}" destId="{49C2BD4C-B82F-415D-BF71-0F5265ECC204}" srcOrd="0" destOrd="0" presId="urn:microsoft.com/office/officeart/2005/8/layout/architecture"/>
    <dgm:cxn modelId="{E2FCD865-3C44-4164-8229-2BDBAD804136}" type="presParOf" srcId="{49C2BD4C-B82F-415D-BF71-0F5265ECC204}" destId="{1F092B21-CEF0-42E4-A343-936E3B4E760A}" srcOrd="0" destOrd="0" presId="urn:microsoft.com/office/officeart/2005/8/layout/architecture"/>
    <dgm:cxn modelId="{CBE8296C-CD4F-44F9-BF9A-D11399BD1B79}" type="presParOf" srcId="{1F092B21-CEF0-42E4-A343-936E3B4E760A}" destId="{D55852D4-CB76-4042-BD39-79D9DFBC4AA9}" srcOrd="0" destOrd="0" presId="urn:microsoft.com/office/officeart/2005/8/layout/architecture"/>
    <dgm:cxn modelId="{682BE389-3441-443A-A6D3-417D48F2AE44}" type="presParOf" srcId="{1F092B21-CEF0-42E4-A343-936E3B4E760A}" destId="{F8045EB5-A738-41EA-958A-51A9ED82B08D}" srcOrd="1" destOrd="0" presId="urn:microsoft.com/office/officeart/2005/8/layout/architecture"/>
    <dgm:cxn modelId="{DBCC8950-3C5B-46DA-8571-6847B62648CB}" type="presParOf" srcId="{49C2BD4C-B82F-415D-BF71-0F5265ECC204}" destId="{D8226C05-A8F0-4DFE-8ABA-67CF70C8D8D8}" srcOrd="1" destOrd="0" presId="urn:microsoft.com/office/officeart/2005/8/layout/architecture"/>
    <dgm:cxn modelId="{C630A365-E143-485C-ABC3-5D5B626BB6B7}" type="presParOf" srcId="{49C2BD4C-B82F-415D-BF71-0F5265ECC204}" destId="{AD99BDF5-30AD-473D-96AF-BB4BB5FD6055}" srcOrd="2" destOrd="0" presId="urn:microsoft.com/office/officeart/2005/8/layout/architecture"/>
    <dgm:cxn modelId="{1E6A193F-9575-4FF2-9134-8BECA1BBFF68}" type="presParOf" srcId="{AD99BDF5-30AD-473D-96AF-BB4BB5FD6055}" destId="{9E7ADB6D-4EB6-41A9-8634-126F45A3EF22}" srcOrd="0" destOrd="0" presId="urn:microsoft.com/office/officeart/2005/8/layout/architecture"/>
    <dgm:cxn modelId="{35569EC3-61C7-404A-84C7-089922F2042B}" type="presParOf" srcId="{AD99BDF5-30AD-473D-96AF-BB4BB5FD6055}" destId="{7C34860B-81AA-4268-8442-ADD027E1FEA0}" srcOrd="1" destOrd="0" presId="urn:microsoft.com/office/officeart/2005/8/layout/architecture"/>
    <dgm:cxn modelId="{3C826807-0FEF-40A8-B657-BB7AA1FDD619}" type="presParOf" srcId="{49C2BD4C-B82F-415D-BF71-0F5265ECC204}" destId="{63AA6BEE-6B93-4C4E-9482-562F0E41C1F8}" srcOrd="3" destOrd="0" presId="urn:microsoft.com/office/officeart/2005/8/layout/architecture"/>
    <dgm:cxn modelId="{F0B03601-D712-4941-A8D9-1C62FA9AD164}" type="presParOf" srcId="{49C2BD4C-B82F-415D-BF71-0F5265ECC204}" destId="{C3E81367-6F6A-4228-B83B-178069BB5D68}" srcOrd="4" destOrd="0" presId="urn:microsoft.com/office/officeart/2005/8/layout/architecture"/>
    <dgm:cxn modelId="{AB61A743-C5F8-4FF7-8F82-6DC1520C04A4}" type="presParOf" srcId="{C3E81367-6F6A-4228-B83B-178069BB5D68}" destId="{C69C1F04-B8D0-460D-B242-625B6FFA974B}" srcOrd="0" destOrd="0" presId="urn:microsoft.com/office/officeart/2005/8/layout/architecture"/>
    <dgm:cxn modelId="{0AB24C4A-31A5-4C04-8359-ADAEB430F3BD}" type="presParOf" srcId="{C3E81367-6F6A-4228-B83B-178069BB5D68}" destId="{4597B76D-1B5C-4B55-A118-BCB06CFEBC31}" srcOrd="1" destOrd="0" presId="urn:microsoft.com/office/officeart/2005/8/layout/architecture"/>
    <dgm:cxn modelId="{DDE30AF4-51FC-41A3-8881-ED5043390B14}" type="presParOf" srcId="{49C2BD4C-B82F-415D-BF71-0F5265ECC204}" destId="{B59F974D-A33B-43A4-8694-03A96B492D33}" srcOrd="5" destOrd="0" presId="urn:microsoft.com/office/officeart/2005/8/layout/architecture"/>
    <dgm:cxn modelId="{1DC42897-1FF5-475F-AD4F-C151936EEFF8}" type="presParOf" srcId="{49C2BD4C-B82F-415D-BF71-0F5265ECC204}" destId="{2F1C98F3-D751-48AE-A139-B310CB09CB80}" srcOrd="6" destOrd="0" presId="urn:microsoft.com/office/officeart/2005/8/layout/architecture"/>
    <dgm:cxn modelId="{E641CD02-EB2D-44AB-A6B3-0457AC7F37D7}" type="presParOf" srcId="{2F1C98F3-D751-48AE-A139-B310CB09CB80}" destId="{6F01C7A6-7E42-444F-A323-CDFF4DA3087C}" srcOrd="0" destOrd="0" presId="urn:microsoft.com/office/officeart/2005/8/layout/architecture"/>
    <dgm:cxn modelId="{9AA100BF-D9F9-4850-93DE-3C9D6EDA679A}" type="presParOf" srcId="{2F1C98F3-D751-48AE-A139-B310CB09CB80}" destId="{8E3228CE-C64C-4D49-955D-DD8B47090086}" srcOrd="1" destOrd="0" presId="urn:microsoft.com/office/officeart/2005/8/layout/architecture"/>
    <dgm:cxn modelId="{B3B12F97-28C2-4260-93F1-1EA2F390CE03}" type="presParOf" srcId="{49C2BD4C-B82F-415D-BF71-0F5265ECC204}" destId="{F6C5CFDC-2E37-4C57-BA98-FBA95D7CB867}" srcOrd="7" destOrd="0" presId="urn:microsoft.com/office/officeart/2005/8/layout/architecture"/>
    <dgm:cxn modelId="{CAC8FD42-F734-4F17-A909-43985385FD79}" type="presParOf" srcId="{49C2BD4C-B82F-415D-BF71-0F5265ECC204}" destId="{C9F87986-9756-4F4C-B815-08D067EFE5A8}" srcOrd="8" destOrd="0" presId="urn:microsoft.com/office/officeart/2005/8/layout/architecture"/>
    <dgm:cxn modelId="{30BB2D35-B84A-49E7-91F4-C9770E6D6D81}" type="presParOf" srcId="{C9F87986-9756-4F4C-B815-08D067EFE5A8}" destId="{64F591DE-B2C9-4BA1-B01A-EEC41BA96337}" srcOrd="0" destOrd="0" presId="urn:microsoft.com/office/officeart/2005/8/layout/architecture"/>
    <dgm:cxn modelId="{E5452CC5-CAF7-48DB-AC56-7F5C66C64D87}" type="presParOf" srcId="{C9F87986-9756-4F4C-B815-08D067EFE5A8}" destId="{1F4B9062-ED8E-4D00-9703-267590049A3A}" srcOrd="1" destOrd="0" presId="urn:microsoft.com/office/officeart/2005/8/layout/architecture"/>
    <dgm:cxn modelId="{037DFD70-09A1-477B-8E33-EA3A37370E68}" type="presParOf" srcId="{49C2BD4C-B82F-415D-BF71-0F5265ECC204}" destId="{D27761DC-0F5D-40F8-8358-CED15F367C82}" srcOrd="9" destOrd="0" presId="urn:microsoft.com/office/officeart/2005/8/layout/architecture"/>
    <dgm:cxn modelId="{FF6942EE-143F-44F0-8B15-36E066A33C40}" type="presParOf" srcId="{49C2BD4C-B82F-415D-BF71-0F5265ECC204}" destId="{AD3AE8C2-77A1-4C8A-9A6C-134F05056B64}" srcOrd="10" destOrd="0" presId="urn:microsoft.com/office/officeart/2005/8/layout/architecture"/>
    <dgm:cxn modelId="{AC25A204-7C6F-425C-A726-D44FF1FAF9E7}" type="presParOf" srcId="{AD3AE8C2-77A1-4C8A-9A6C-134F05056B64}" destId="{5B70A3F8-4C78-4AEA-96BF-67F9AAA516A0}" srcOrd="0" destOrd="0" presId="urn:microsoft.com/office/officeart/2005/8/layout/architecture"/>
    <dgm:cxn modelId="{D538E4B7-37CE-4375-ACA3-5BD8F0DA3D69}" type="presParOf" srcId="{AD3AE8C2-77A1-4C8A-9A6C-134F05056B64}" destId="{602FC907-7A01-4E06-AD4F-833361756312}"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3EEAF4-9B90-4516-A2CC-55A249623F4D}" type="doc">
      <dgm:prSet loTypeId="urn:microsoft.com/office/officeart/2005/8/layout/hierarchy4" loCatId="list" qsTypeId="urn:microsoft.com/office/officeart/2005/8/quickstyle/simple1" qsCatId="simple" csTypeId="urn:microsoft.com/office/officeart/2005/8/colors/accent0_1" csCatId="mainScheme" phldr="1"/>
      <dgm:spPr/>
      <dgm:t>
        <a:bodyPr/>
        <a:lstStyle/>
        <a:p>
          <a:endParaRPr lang="en-US"/>
        </a:p>
      </dgm:t>
    </dgm:pt>
    <dgm:pt modelId="{2A78D633-8FD7-4A3F-BDBC-2CE0CA17DF7C}">
      <dgm:prSet custT="1"/>
      <dgm:spPr/>
      <dgm:t>
        <a:bodyPr/>
        <a:lstStyle/>
        <a:p>
          <a:r>
            <a:rPr lang="en-US" sz="1900" dirty="0"/>
            <a:t>Broad statement of a desired, long-term outcome of the program </a:t>
          </a:r>
        </a:p>
      </dgm:t>
    </dgm:pt>
    <dgm:pt modelId="{37830705-4417-4C68-A5A3-2ED15F619FC2}" type="parTrans" cxnId="{7ECDA4EA-E042-446D-87E3-396CEB5D1580}">
      <dgm:prSet/>
      <dgm:spPr/>
      <dgm:t>
        <a:bodyPr/>
        <a:lstStyle/>
        <a:p>
          <a:endParaRPr lang="en-US" sz="1900"/>
        </a:p>
      </dgm:t>
    </dgm:pt>
    <dgm:pt modelId="{6854532A-724F-4173-B42D-82982E70DBAE}" type="sibTrans" cxnId="{7ECDA4EA-E042-446D-87E3-396CEB5D1580}">
      <dgm:prSet/>
      <dgm:spPr/>
      <dgm:t>
        <a:bodyPr/>
        <a:lstStyle/>
        <a:p>
          <a:endParaRPr lang="en-US" sz="1900"/>
        </a:p>
      </dgm:t>
    </dgm:pt>
    <dgm:pt modelId="{4F2B2610-4E50-487D-8450-9F199568E518}">
      <dgm:prSet custT="1"/>
      <dgm:spPr/>
      <dgm:t>
        <a:bodyPr/>
        <a:lstStyle/>
        <a:p>
          <a:r>
            <a:rPr lang="en-US" sz="1900" dirty="0"/>
            <a:t>Statements of desired, specific, measurable, appropriate, realistic and time bound program results </a:t>
          </a:r>
        </a:p>
      </dgm:t>
    </dgm:pt>
    <dgm:pt modelId="{F1790FDF-5BA6-4107-B5EE-64AEA072AFC4}" type="parTrans" cxnId="{48426CFD-8903-488C-8CE9-4F1396A5149E}">
      <dgm:prSet/>
      <dgm:spPr/>
      <dgm:t>
        <a:bodyPr/>
        <a:lstStyle/>
        <a:p>
          <a:endParaRPr lang="en-US" sz="1900"/>
        </a:p>
      </dgm:t>
    </dgm:pt>
    <dgm:pt modelId="{28FF7EBA-C154-4516-8302-A4AB5BDC2B92}" type="sibTrans" cxnId="{48426CFD-8903-488C-8CE9-4F1396A5149E}">
      <dgm:prSet/>
      <dgm:spPr/>
      <dgm:t>
        <a:bodyPr/>
        <a:lstStyle/>
        <a:p>
          <a:endParaRPr lang="en-US" sz="1900"/>
        </a:p>
      </dgm:t>
    </dgm:pt>
    <dgm:pt modelId="{257B8BEA-0BD6-4E9D-983A-6362220B620C}">
      <dgm:prSet custT="1"/>
      <dgm:spPr/>
      <dgm:t>
        <a:bodyPr/>
        <a:lstStyle/>
        <a:p>
          <a:r>
            <a:rPr lang="en-US" sz="1900" dirty="0"/>
            <a:t>Services that the program/ project provides to accomplish its objectives </a:t>
          </a:r>
        </a:p>
      </dgm:t>
    </dgm:pt>
    <dgm:pt modelId="{FCD05898-E6AA-45B4-BB7D-7BAA48E0F04D}" type="parTrans" cxnId="{6E73664E-C2C6-471E-A14C-79907B1FE3CB}">
      <dgm:prSet/>
      <dgm:spPr/>
      <dgm:t>
        <a:bodyPr/>
        <a:lstStyle/>
        <a:p>
          <a:endParaRPr lang="en-US" sz="1900"/>
        </a:p>
      </dgm:t>
    </dgm:pt>
    <dgm:pt modelId="{BCC7BF07-CAA6-4715-A4E0-2E4B351B838D}" type="sibTrans" cxnId="{6E73664E-C2C6-471E-A14C-79907B1FE3CB}">
      <dgm:prSet/>
      <dgm:spPr/>
      <dgm:t>
        <a:bodyPr/>
        <a:lstStyle/>
        <a:p>
          <a:endParaRPr lang="en-US" sz="1900"/>
        </a:p>
      </dgm:t>
    </dgm:pt>
    <dgm:pt modelId="{B2378D37-E245-423A-A8AD-F21995EC9470}">
      <dgm:prSet custT="1"/>
      <dgm:spPr/>
      <dgm:t>
        <a:bodyPr/>
        <a:lstStyle/>
        <a:p>
          <a:r>
            <a:rPr lang="en-US" sz="1900" dirty="0"/>
            <a:t>Program design, management, and evaluation tool that describes the main elements of a program and how these elements work together</a:t>
          </a:r>
        </a:p>
      </dgm:t>
    </dgm:pt>
    <dgm:pt modelId="{8BB88F06-989B-4E20-9D93-20EE80139190}" type="parTrans" cxnId="{3A9F0D37-AF97-4DD5-930E-DDF2E1497A00}">
      <dgm:prSet/>
      <dgm:spPr/>
      <dgm:t>
        <a:bodyPr/>
        <a:lstStyle/>
        <a:p>
          <a:endParaRPr lang="en-US" sz="1900"/>
        </a:p>
      </dgm:t>
    </dgm:pt>
    <dgm:pt modelId="{984168EC-6B1F-48E9-A740-AF108CCCF83D}" type="sibTrans" cxnId="{3A9F0D37-AF97-4DD5-930E-DDF2E1497A00}">
      <dgm:prSet/>
      <dgm:spPr/>
      <dgm:t>
        <a:bodyPr/>
        <a:lstStyle/>
        <a:p>
          <a:endParaRPr lang="en-US" sz="1900"/>
        </a:p>
      </dgm:t>
    </dgm:pt>
    <dgm:pt modelId="{4355B5CC-1BA7-4320-9041-7D13AB7CADDB}">
      <dgm:prSet custT="1"/>
      <dgm:spPr/>
      <dgm:t>
        <a:bodyPr/>
        <a:lstStyle/>
        <a:p>
          <a:r>
            <a:rPr lang="en-US" sz="1900" dirty="0"/>
            <a:t>Variable that measures one aspect of a program/ project or outcome</a:t>
          </a:r>
        </a:p>
      </dgm:t>
    </dgm:pt>
    <dgm:pt modelId="{51F2A2BB-B4EF-499F-81C5-7258F430142D}" type="parTrans" cxnId="{36C5047A-2540-44FB-8165-A05954099A8B}">
      <dgm:prSet/>
      <dgm:spPr/>
      <dgm:t>
        <a:bodyPr/>
        <a:lstStyle/>
        <a:p>
          <a:endParaRPr lang="en-US" sz="1900"/>
        </a:p>
      </dgm:t>
    </dgm:pt>
    <dgm:pt modelId="{CED371F4-3131-4CA7-9668-B662D923BF3E}" type="sibTrans" cxnId="{36C5047A-2540-44FB-8165-A05954099A8B}">
      <dgm:prSet/>
      <dgm:spPr/>
      <dgm:t>
        <a:bodyPr/>
        <a:lstStyle/>
        <a:p>
          <a:endParaRPr lang="en-US" sz="1900"/>
        </a:p>
      </dgm:t>
    </dgm:pt>
    <dgm:pt modelId="{8FDD5BDD-5BA7-4868-A7ED-25EEE7A47428}">
      <dgm:prSet custT="1"/>
      <dgm:spPr/>
      <dgm:t>
        <a:bodyPr/>
        <a:lstStyle/>
        <a:p>
          <a:r>
            <a:rPr lang="en-US" sz="1900"/>
            <a:t>Indicator of activity or immediate result of your program process</a:t>
          </a:r>
          <a:endParaRPr lang="en-US" sz="1900" dirty="0"/>
        </a:p>
      </dgm:t>
    </dgm:pt>
    <dgm:pt modelId="{0531DCB7-DDF7-4416-8B5C-C7DEF7AC7AF7}" type="parTrans" cxnId="{8AC07B73-52EA-47B9-83AE-9E0C766465EA}">
      <dgm:prSet/>
      <dgm:spPr/>
      <dgm:t>
        <a:bodyPr/>
        <a:lstStyle/>
        <a:p>
          <a:endParaRPr lang="en-US" sz="1900"/>
        </a:p>
      </dgm:t>
    </dgm:pt>
    <dgm:pt modelId="{7CA0C779-1F38-42DD-B4AE-D66A62CEB655}" type="sibTrans" cxnId="{8AC07B73-52EA-47B9-83AE-9E0C766465EA}">
      <dgm:prSet/>
      <dgm:spPr/>
      <dgm:t>
        <a:bodyPr/>
        <a:lstStyle/>
        <a:p>
          <a:endParaRPr lang="en-US" sz="1900"/>
        </a:p>
      </dgm:t>
    </dgm:pt>
    <dgm:pt modelId="{1FEF4B30-F733-4836-9C16-BE6ACC32542A}" type="pres">
      <dgm:prSet presAssocID="{973EEAF4-9B90-4516-A2CC-55A249623F4D}" presName="Name0" presStyleCnt="0">
        <dgm:presLayoutVars>
          <dgm:chPref val="1"/>
          <dgm:dir/>
          <dgm:animOne val="branch"/>
          <dgm:animLvl val="lvl"/>
          <dgm:resizeHandles/>
        </dgm:presLayoutVars>
      </dgm:prSet>
      <dgm:spPr/>
      <dgm:t>
        <a:bodyPr/>
        <a:lstStyle/>
        <a:p>
          <a:endParaRPr lang="en-US"/>
        </a:p>
      </dgm:t>
    </dgm:pt>
    <dgm:pt modelId="{C1414D5A-0D96-403B-AF86-B9BAEC86CCA3}" type="pres">
      <dgm:prSet presAssocID="{2A78D633-8FD7-4A3F-BDBC-2CE0CA17DF7C}" presName="vertOne" presStyleCnt="0"/>
      <dgm:spPr/>
    </dgm:pt>
    <dgm:pt modelId="{87E89458-CA38-47D4-9B5D-B77DDFDDCA42}" type="pres">
      <dgm:prSet presAssocID="{2A78D633-8FD7-4A3F-BDBC-2CE0CA17DF7C}" presName="txOne" presStyleLbl="node0" presStyleIdx="0" presStyleCnt="6">
        <dgm:presLayoutVars>
          <dgm:chPref val="3"/>
        </dgm:presLayoutVars>
      </dgm:prSet>
      <dgm:spPr/>
      <dgm:t>
        <a:bodyPr/>
        <a:lstStyle/>
        <a:p>
          <a:endParaRPr lang="en-US"/>
        </a:p>
      </dgm:t>
    </dgm:pt>
    <dgm:pt modelId="{C583F7CF-25F3-43DE-A17C-4A5B30ED0FAD}" type="pres">
      <dgm:prSet presAssocID="{2A78D633-8FD7-4A3F-BDBC-2CE0CA17DF7C}" presName="horzOne" presStyleCnt="0"/>
      <dgm:spPr/>
    </dgm:pt>
    <dgm:pt modelId="{7E758DC6-7E0C-49A1-AFEB-A179407F1E5C}" type="pres">
      <dgm:prSet presAssocID="{6854532A-724F-4173-B42D-82982E70DBAE}" presName="sibSpaceOne" presStyleCnt="0"/>
      <dgm:spPr/>
    </dgm:pt>
    <dgm:pt modelId="{89C5285F-63CA-4B4B-9617-CAB6E8E90667}" type="pres">
      <dgm:prSet presAssocID="{4F2B2610-4E50-487D-8450-9F199568E518}" presName="vertOne" presStyleCnt="0"/>
      <dgm:spPr/>
    </dgm:pt>
    <dgm:pt modelId="{F39B96E3-5448-469A-B80E-A8FC5F43CF3D}" type="pres">
      <dgm:prSet presAssocID="{4F2B2610-4E50-487D-8450-9F199568E518}" presName="txOne" presStyleLbl="node0" presStyleIdx="1" presStyleCnt="6">
        <dgm:presLayoutVars>
          <dgm:chPref val="3"/>
        </dgm:presLayoutVars>
      </dgm:prSet>
      <dgm:spPr/>
      <dgm:t>
        <a:bodyPr/>
        <a:lstStyle/>
        <a:p>
          <a:endParaRPr lang="en-US"/>
        </a:p>
      </dgm:t>
    </dgm:pt>
    <dgm:pt modelId="{FF53D604-0FA2-4FCF-BDBE-F216573D87A5}" type="pres">
      <dgm:prSet presAssocID="{4F2B2610-4E50-487D-8450-9F199568E518}" presName="horzOne" presStyleCnt="0"/>
      <dgm:spPr/>
    </dgm:pt>
    <dgm:pt modelId="{EE063F58-F4F6-4588-864C-FCB502506A7A}" type="pres">
      <dgm:prSet presAssocID="{28FF7EBA-C154-4516-8302-A4AB5BDC2B92}" presName="sibSpaceOne" presStyleCnt="0"/>
      <dgm:spPr/>
    </dgm:pt>
    <dgm:pt modelId="{B246477D-3E22-4E3C-B7F0-DFEB7D27531B}" type="pres">
      <dgm:prSet presAssocID="{257B8BEA-0BD6-4E9D-983A-6362220B620C}" presName="vertOne" presStyleCnt="0"/>
      <dgm:spPr/>
    </dgm:pt>
    <dgm:pt modelId="{5D848771-079E-453B-8B7A-A95B86D802DB}" type="pres">
      <dgm:prSet presAssocID="{257B8BEA-0BD6-4E9D-983A-6362220B620C}" presName="txOne" presStyleLbl="node0" presStyleIdx="2" presStyleCnt="6">
        <dgm:presLayoutVars>
          <dgm:chPref val="3"/>
        </dgm:presLayoutVars>
      </dgm:prSet>
      <dgm:spPr/>
      <dgm:t>
        <a:bodyPr/>
        <a:lstStyle/>
        <a:p>
          <a:endParaRPr lang="en-US"/>
        </a:p>
      </dgm:t>
    </dgm:pt>
    <dgm:pt modelId="{C873C754-F230-4B78-917B-A9BC44ECF166}" type="pres">
      <dgm:prSet presAssocID="{257B8BEA-0BD6-4E9D-983A-6362220B620C}" presName="horzOne" presStyleCnt="0"/>
      <dgm:spPr/>
    </dgm:pt>
    <dgm:pt modelId="{10F8D6AD-9011-47F1-9823-61C18168C9C4}" type="pres">
      <dgm:prSet presAssocID="{BCC7BF07-CAA6-4715-A4E0-2E4B351B838D}" presName="sibSpaceOne" presStyleCnt="0"/>
      <dgm:spPr/>
    </dgm:pt>
    <dgm:pt modelId="{1C98DC9C-705E-464E-9B40-62C63334DAC5}" type="pres">
      <dgm:prSet presAssocID="{B2378D37-E245-423A-A8AD-F21995EC9470}" presName="vertOne" presStyleCnt="0"/>
      <dgm:spPr/>
    </dgm:pt>
    <dgm:pt modelId="{B4AE51BB-B747-49B1-940E-1A623D051CAF}" type="pres">
      <dgm:prSet presAssocID="{B2378D37-E245-423A-A8AD-F21995EC9470}" presName="txOne" presStyleLbl="node0" presStyleIdx="3" presStyleCnt="6">
        <dgm:presLayoutVars>
          <dgm:chPref val="3"/>
        </dgm:presLayoutVars>
      </dgm:prSet>
      <dgm:spPr/>
      <dgm:t>
        <a:bodyPr/>
        <a:lstStyle/>
        <a:p>
          <a:endParaRPr lang="en-US"/>
        </a:p>
      </dgm:t>
    </dgm:pt>
    <dgm:pt modelId="{3C784A1A-A735-4510-AD8E-CDD1E5993944}" type="pres">
      <dgm:prSet presAssocID="{B2378D37-E245-423A-A8AD-F21995EC9470}" presName="horzOne" presStyleCnt="0"/>
      <dgm:spPr/>
    </dgm:pt>
    <dgm:pt modelId="{C8BB8E57-BBCB-4E66-8D1C-D2759A237114}" type="pres">
      <dgm:prSet presAssocID="{984168EC-6B1F-48E9-A740-AF108CCCF83D}" presName="sibSpaceOne" presStyleCnt="0"/>
      <dgm:spPr/>
    </dgm:pt>
    <dgm:pt modelId="{53662467-5118-405F-8DE8-766546FEC509}" type="pres">
      <dgm:prSet presAssocID="{4355B5CC-1BA7-4320-9041-7D13AB7CADDB}" presName="vertOne" presStyleCnt="0"/>
      <dgm:spPr/>
    </dgm:pt>
    <dgm:pt modelId="{1B10E266-A0F6-406B-950C-258804595378}" type="pres">
      <dgm:prSet presAssocID="{4355B5CC-1BA7-4320-9041-7D13AB7CADDB}" presName="txOne" presStyleLbl="node0" presStyleIdx="4" presStyleCnt="6">
        <dgm:presLayoutVars>
          <dgm:chPref val="3"/>
        </dgm:presLayoutVars>
      </dgm:prSet>
      <dgm:spPr/>
      <dgm:t>
        <a:bodyPr/>
        <a:lstStyle/>
        <a:p>
          <a:endParaRPr lang="en-US"/>
        </a:p>
      </dgm:t>
    </dgm:pt>
    <dgm:pt modelId="{CBBDF223-6854-4FFE-A71D-9E7AA9E368B1}" type="pres">
      <dgm:prSet presAssocID="{4355B5CC-1BA7-4320-9041-7D13AB7CADDB}" presName="horzOne" presStyleCnt="0"/>
      <dgm:spPr/>
    </dgm:pt>
    <dgm:pt modelId="{901F3D69-0280-4D53-B98A-BEEA45B1322B}" type="pres">
      <dgm:prSet presAssocID="{CED371F4-3131-4CA7-9668-B662D923BF3E}" presName="sibSpaceOne" presStyleCnt="0"/>
      <dgm:spPr/>
    </dgm:pt>
    <dgm:pt modelId="{B0811E78-8435-488D-BF29-3F0888426A86}" type="pres">
      <dgm:prSet presAssocID="{8FDD5BDD-5BA7-4868-A7ED-25EEE7A47428}" presName="vertOne" presStyleCnt="0"/>
      <dgm:spPr/>
    </dgm:pt>
    <dgm:pt modelId="{1E46AFCE-5258-4F0D-9D05-A0037BDE65AF}" type="pres">
      <dgm:prSet presAssocID="{8FDD5BDD-5BA7-4868-A7ED-25EEE7A47428}" presName="txOne" presStyleLbl="node0" presStyleIdx="5" presStyleCnt="6">
        <dgm:presLayoutVars>
          <dgm:chPref val="3"/>
        </dgm:presLayoutVars>
      </dgm:prSet>
      <dgm:spPr/>
      <dgm:t>
        <a:bodyPr/>
        <a:lstStyle/>
        <a:p>
          <a:endParaRPr lang="en-US"/>
        </a:p>
      </dgm:t>
    </dgm:pt>
    <dgm:pt modelId="{E44C40CE-9CD6-44ED-A27F-B614AAFFC5F4}" type="pres">
      <dgm:prSet presAssocID="{8FDD5BDD-5BA7-4868-A7ED-25EEE7A47428}" presName="horzOne" presStyleCnt="0"/>
      <dgm:spPr/>
    </dgm:pt>
  </dgm:ptLst>
  <dgm:cxnLst>
    <dgm:cxn modelId="{8AC07B73-52EA-47B9-83AE-9E0C766465EA}" srcId="{973EEAF4-9B90-4516-A2CC-55A249623F4D}" destId="{8FDD5BDD-5BA7-4868-A7ED-25EEE7A47428}" srcOrd="5" destOrd="0" parTransId="{0531DCB7-DDF7-4416-8B5C-C7DEF7AC7AF7}" sibTransId="{7CA0C779-1F38-42DD-B4AE-D66A62CEB655}"/>
    <dgm:cxn modelId="{9515ABA9-6E37-47B7-A11F-129B3078ADDE}" type="presOf" srcId="{4F2B2610-4E50-487D-8450-9F199568E518}" destId="{F39B96E3-5448-469A-B80E-A8FC5F43CF3D}" srcOrd="0" destOrd="0" presId="urn:microsoft.com/office/officeart/2005/8/layout/hierarchy4"/>
    <dgm:cxn modelId="{70B3BD0A-8297-4AEA-8016-71BB66761F73}" type="presOf" srcId="{B2378D37-E245-423A-A8AD-F21995EC9470}" destId="{B4AE51BB-B747-49B1-940E-1A623D051CAF}" srcOrd="0" destOrd="0" presId="urn:microsoft.com/office/officeart/2005/8/layout/hierarchy4"/>
    <dgm:cxn modelId="{6E73664E-C2C6-471E-A14C-79907B1FE3CB}" srcId="{973EEAF4-9B90-4516-A2CC-55A249623F4D}" destId="{257B8BEA-0BD6-4E9D-983A-6362220B620C}" srcOrd="2" destOrd="0" parTransId="{FCD05898-E6AA-45B4-BB7D-7BAA48E0F04D}" sibTransId="{BCC7BF07-CAA6-4715-A4E0-2E4B351B838D}"/>
    <dgm:cxn modelId="{7ECDA4EA-E042-446D-87E3-396CEB5D1580}" srcId="{973EEAF4-9B90-4516-A2CC-55A249623F4D}" destId="{2A78D633-8FD7-4A3F-BDBC-2CE0CA17DF7C}" srcOrd="0" destOrd="0" parTransId="{37830705-4417-4C68-A5A3-2ED15F619FC2}" sibTransId="{6854532A-724F-4173-B42D-82982E70DBAE}"/>
    <dgm:cxn modelId="{48426CFD-8903-488C-8CE9-4F1396A5149E}" srcId="{973EEAF4-9B90-4516-A2CC-55A249623F4D}" destId="{4F2B2610-4E50-487D-8450-9F199568E518}" srcOrd="1" destOrd="0" parTransId="{F1790FDF-5BA6-4107-B5EE-64AEA072AFC4}" sibTransId="{28FF7EBA-C154-4516-8302-A4AB5BDC2B92}"/>
    <dgm:cxn modelId="{47577661-D85A-4CD7-8BCF-62E2EEA127DE}" type="presOf" srcId="{8FDD5BDD-5BA7-4868-A7ED-25EEE7A47428}" destId="{1E46AFCE-5258-4F0D-9D05-A0037BDE65AF}" srcOrd="0" destOrd="0" presId="urn:microsoft.com/office/officeart/2005/8/layout/hierarchy4"/>
    <dgm:cxn modelId="{72588378-586E-484F-AB12-D9902C783144}" type="presOf" srcId="{973EEAF4-9B90-4516-A2CC-55A249623F4D}" destId="{1FEF4B30-F733-4836-9C16-BE6ACC32542A}" srcOrd="0" destOrd="0" presId="urn:microsoft.com/office/officeart/2005/8/layout/hierarchy4"/>
    <dgm:cxn modelId="{3A9F0D37-AF97-4DD5-930E-DDF2E1497A00}" srcId="{973EEAF4-9B90-4516-A2CC-55A249623F4D}" destId="{B2378D37-E245-423A-A8AD-F21995EC9470}" srcOrd="3" destOrd="0" parTransId="{8BB88F06-989B-4E20-9D93-20EE80139190}" sibTransId="{984168EC-6B1F-48E9-A740-AF108CCCF83D}"/>
    <dgm:cxn modelId="{8460535E-EDCB-47BB-BF0A-68CE8BBE9875}" type="presOf" srcId="{2A78D633-8FD7-4A3F-BDBC-2CE0CA17DF7C}" destId="{87E89458-CA38-47D4-9B5D-B77DDFDDCA42}" srcOrd="0" destOrd="0" presId="urn:microsoft.com/office/officeart/2005/8/layout/hierarchy4"/>
    <dgm:cxn modelId="{D1392F6B-E2A1-455B-AC0C-58917908104F}" type="presOf" srcId="{257B8BEA-0BD6-4E9D-983A-6362220B620C}" destId="{5D848771-079E-453B-8B7A-A95B86D802DB}" srcOrd="0" destOrd="0" presId="urn:microsoft.com/office/officeart/2005/8/layout/hierarchy4"/>
    <dgm:cxn modelId="{D82590B5-5E96-4196-BF67-5D3608A053A3}" type="presOf" srcId="{4355B5CC-1BA7-4320-9041-7D13AB7CADDB}" destId="{1B10E266-A0F6-406B-950C-258804595378}" srcOrd="0" destOrd="0" presId="urn:microsoft.com/office/officeart/2005/8/layout/hierarchy4"/>
    <dgm:cxn modelId="{36C5047A-2540-44FB-8165-A05954099A8B}" srcId="{973EEAF4-9B90-4516-A2CC-55A249623F4D}" destId="{4355B5CC-1BA7-4320-9041-7D13AB7CADDB}" srcOrd="4" destOrd="0" parTransId="{51F2A2BB-B4EF-499F-81C5-7258F430142D}" sibTransId="{CED371F4-3131-4CA7-9668-B662D923BF3E}"/>
    <dgm:cxn modelId="{7DA477AF-695E-49BA-9388-38DAA173FD4B}" type="presParOf" srcId="{1FEF4B30-F733-4836-9C16-BE6ACC32542A}" destId="{C1414D5A-0D96-403B-AF86-B9BAEC86CCA3}" srcOrd="0" destOrd="0" presId="urn:microsoft.com/office/officeart/2005/8/layout/hierarchy4"/>
    <dgm:cxn modelId="{1BDF139E-CDC5-4BD9-A241-9B495CF6EE77}" type="presParOf" srcId="{C1414D5A-0D96-403B-AF86-B9BAEC86CCA3}" destId="{87E89458-CA38-47D4-9B5D-B77DDFDDCA42}" srcOrd="0" destOrd="0" presId="urn:microsoft.com/office/officeart/2005/8/layout/hierarchy4"/>
    <dgm:cxn modelId="{33AB2DC3-8D72-444D-8172-4659B6F27E81}" type="presParOf" srcId="{C1414D5A-0D96-403B-AF86-B9BAEC86CCA3}" destId="{C583F7CF-25F3-43DE-A17C-4A5B30ED0FAD}" srcOrd="1" destOrd="0" presId="urn:microsoft.com/office/officeart/2005/8/layout/hierarchy4"/>
    <dgm:cxn modelId="{4B054715-78A9-47C2-9F5B-79C7E6F11A12}" type="presParOf" srcId="{1FEF4B30-F733-4836-9C16-BE6ACC32542A}" destId="{7E758DC6-7E0C-49A1-AFEB-A179407F1E5C}" srcOrd="1" destOrd="0" presId="urn:microsoft.com/office/officeart/2005/8/layout/hierarchy4"/>
    <dgm:cxn modelId="{B1F98A9B-0E57-44C5-9904-062115E9EC5D}" type="presParOf" srcId="{1FEF4B30-F733-4836-9C16-BE6ACC32542A}" destId="{89C5285F-63CA-4B4B-9617-CAB6E8E90667}" srcOrd="2" destOrd="0" presId="urn:microsoft.com/office/officeart/2005/8/layout/hierarchy4"/>
    <dgm:cxn modelId="{D601AD2D-E3B2-4AD8-ACC6-62E0DB271A0D}" type="presParOf" srcId="{89C5285F-63CA-4B4B-9617-CAB6E8E90667}" destId="{F39B96E3-5448-469A-B80E-A8FC5F43CF3D}" srcOrd="0" destOrd="0" presId="urn:microsoft.com/office/officeart/2005/8/layout/hierarchy4"/>
    <dgm:cxn modelId="{54DDBA22-6B7B-4FE7-B3D4-87E39C116B0F}" type="presParOf" srcId="{89C5285F-63CA-4B4B-9617-CAB6E8E90667}" destId="{FF53D604-0FA2-4FCF-BDBE-F216573D87A5}" srcOrd="1" destOrd="0" presId="urn:microsoft.com/office/officeart/2005/8/layout/hierarchy4"/>
    <dgm:cxn modelId="{FD4038E3-B208-4D37-A986-98968C31BE09}" type="presParOf" srcId="{1FEF4B30-F733-4836-9C16-BE6ACC32542A}" destId="{EE063F58-F4F6-4588-864C-FCB502506A7A}" srcOrd="3" destOrd="0" presId="urn:microsoft.com/office/officeart/2005/8/layout/hierarchy4"/>
    <dgm:cxn modelId="{D4EC7E0D-8911-45B8-9DD3-C2C08B443C12}" type="presParOf" srcId="{1FEF4B30-F733-4836-9C16-BE6ACC32542A}" destId="{B246477D-3E22-4E3C-B7F0-DFEB7D27531B}" srcOrd="4" destOrd="0" presId="urn:microsoft.com/office/officeart/2005/8/layout/hierarchy4"/>
    <dgm:cxn modelId="{9F67E446-0CC1-4C2A-B465-A1E823127282}" type="presParOf" srcId="{B246477D-3E22-4E3C-B7F0-DFEB7D27531B}" destId="{5D848771-079E-453B-8B7A-A95B86D802DB}" srcOrd="0" destOrd="0" presId="urn:microsoft.com/office/officeart/2005/8/layout/hierarchy4"/>
    <dgm:cxn modelId="{4E1FB11C-6D05-49CE-9ED2-323578C69E43}" type="presParOf" srcId="{B246477D-3E22-4E3C-B7F0-DFEB7D27531B}" destId="{C873C754-F230-4B78-917B-A9BC44ECF166}" srcOrd="1" destOrd="0" presId="urn:microsoft.com/office/officeart/2005/8/layout/hierarchy4"/>
    <dgm:cxn modelId="{B406492A-5E26-4E4D-945A-5FDE1F320E5B}" type="presParOf" srcId="{1FEF4B30-F733-4836-9C16-BE6ACC32542A}" destId="{10F8D6AD-9011-47F1-9823-61C18168C9C4}" srcOrd="5" destOrd="0" presId="urn:microsoft.com/office/officeart/2005/8/layout/hierarchy4"/>
    <dgm:cxn modelId="{759E7F2C-EF63-4482-BFF2-7A21D24E2A58}" type="presParOf" srcId="{1FEF4B30-F733-4836-9C16-BE6ACC32542A}" destId="{1C98DC9C-705E-464E-9B40-62C63334DAC5}" srcOrd="6" destOrd="0" presId="urn:microsoft.com/office/officeart/2005/8/layout/hierarchy4"/>
    <dgm:cxn modelId="{5A03ADC6-789C-461B-9C91-9519A7B6E83B}" type="presParOf" srcId="{1C98DC9C-705E-464E-9B40-62C63334DAC5}" destId="{B4AE51BB-B747-49B1-940E-1A623D051CAF}" srcOrd="0" destOrd="0" presId="urn:microsoft.com/office/officeart/2005/8/layout/hierarchy4"/>
    <dgm:cxn modelId="{76A80165-71ED-434D-923A-1D4D63754CD1}" type="presParOf" srcId="{1C98DC9C-705E-464E-9B40-62C63334DAC5}" destId="{3C784A1A-A735-4510-AD8E-CDD1E5993944}" srcOrd="1" destOrd="0" presId="urn:microsoft.com/office/officeart/2005/8/layout/hierarchy4"/>
    <dgm:cxn modelId="{BDCB8C9A-8863-44F3-AF99-8D4F73734F47}" type="presParOf" srcId="{1FEF4B30-F733-4836-9C16-BE6ACC32542A}" destId="{C8BB8E57-BBCB-4E66-8D1C-D2759A237114}" srcOrd="7" destOrd="0" presId="urn:microsoft.com/office/officeart/2005/8/layout/hierarchy4"/>
    <dgm:cxn modelId="{0E49EC8E-3655-47E3-8770-CBB63BA92E48}" type="presParOf" srcId="{1FEF4B30-F733-4836-9C16-BE6ACC32542A}" destId="{53662467-5118-405F-8DE8-766546FEC509}" srcOrd="8" destOrd="0" presId="urn:microsoft.com/office/officeart/2005/8/layout/hierarchy4"/>
    <dgm:cxn modelId="{337C1802-68C3-47D3-9893-A2E0BA29BDEA}" type="presParOf" srcId="{53662467-5118-405F-8DE8-766546FEC509}" destId="{1B10E266-A0F6-406B-950C-258804595378}" srcOrd="0" destOrd="0" presId="urn:microsoft.com/office/officeart/2005/8/layout/hierarchy4"/>
    <dgm:cxn modelId="{8E9744AE-62B2-4F4A-9F40-80BD47241242}" type="presParOf" srcId="{53662467-5118-405F-8DE8-766546FEC509}" destId="{CBBDF223-6854-4FFE-A71D-9E7AA9E368B1}" srcOrd="1" destOrd="0" presId="urn:microsoft.com/office/officeart/2005/8/layout/hierarchy4"/>
    <dgm:cxn modelId="{B7FD3A61-9D76-449F-9580-575C62A20BF7}" type="presParOf" srcId="{1FEF4B30-F733-4836-9C16-BE6ACC32542A}" destId="{901F3D69-0280-4D53-B98A-BEEA45B1322B}" srcOrd="9" destOrd="0" presId="urn:microsoft.com/office/officeart/2005/8/layout/hierarchy4"/>
    <dgm:cxn modelId="{69E80F72-C46F-4E01-B403-E570A8423F41}" type="presParOf" srcId="{1FEF4B30-F733-4836-9C16-BE6ACC32542A}" destId="{B0811E78-8435-488D-BF29-3F0888426A86}" srcOrd="10" destOrd="0" presId="urn:microsoft.com/office/officeart/2005/8/layout/hierarchy4"/>
    <dgm:cxn modelId="{D2D6D22F-FD95-4680-A90A-40FAF62C32E1}" type="presParOf" srcId="{B0811E78-8435-488D-BF29-3F0888426A86}" destId="{1E46AFCE-5258-4F0D-9D05-A0037BDE65AF}" srcOrd="0" destOrd="0" presId="urn:microsoft.com/office/officeart/2005/8/layout/hierarchy4"/>
    <dgm:cxn modelId="{AB20BDCB-9B4C-401B-9EE6-B4B7B3B61924}" type="presParOf" srcId="{B0811E78-8435-488D-BF29-3F0888426A86}" destId="{E44C40CE-9CD6-44ED-A27F-B614AAFFC5F4}"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A3D263-C41C-4203-98DC-27411DD37796}" type="doc">
      <dgm:prSet loTypeId="urn:microsoft.com/office/officeart/2005/8/layout/architecture" loCatId="list" qsTypeId="urn:microsoft.com/office/officeart/2005/8/quickstyle/simple1" qsCatId="simple" csTypeId="urn:microsoft.com/office/officeart/2005/8/colors/accent1_1" csCatId="accent1" phldr="1"/>
      <dgm:spPr/>
      <dgm:t>
        <a:bodyPr/>
        <a:lstStyle/>
        <a:p>
          <a:endParaRPr lang="en-US"/>
        </a:p>
      </dgm:t>
    </dgm:pt>
    <dgm:pt modelId="{7897B3BC-02B3-4D8E-BAB1-C93D69240645}">
      <dgm:prSet custT="1"/>
      <dgm:spPr/>
      <dgm:t>
        <a:bodyPr/>
        <a:lstStyle/>
        <a:p>
          <a:pPr algn="ctr"/>
          <a:r>
            <a:rPr lang="en-US" sz="2400" b="1" dirty="0"/>
            <a:t>Outcome</a:t>
          </a:r>
          <a:endParaRPr lang="en-US" sz="2400" dirty="0"/>
        </a:p>
      </dgm:t>
    </dgm:pt>
    <dgm:pt modelId="{57D1F5AC-E2FB-40D0-BFA8-ED978E6291E9}" type="parTrans" cxnId="{A63CA2B9-2C3F-4CFE-AAE8-DFA876D32691}">
      <dgm:prSet/>
      <dgm:spPr/>
      <dgm:t>
        <a:bodyPr/>
        <a:lstStyle/>
        <a:p>
          <a:pPr algn="ctr"/>
          <a:endParaRPr lang="en-US" sz="1600"/>
        </a:p>
      </dgm:t>
    </dgm:pt>
    <dgm:pt modelId="{F4CCEE32-736F-40E2-A445-7AB8012D2A94}" type="sibTrans" cxnId="{A63CA2B9-2C3F-4CFE-AAE8-DFA876D32691}">
      <dgm:prSet phldrT="1" phldr="0"/>
      <dgm:spPr/>
    </dgm:pt>
    <dgm:pt modelId="{7ADA70ED-D809-4F5E-9E4F-3144E407F5DD}">
      <dgm:prSet custT="1"/>
      <dgm:spPr/>
      <dgm:t>
        <a:bodyPr/>
        <a:lstStyle/>
        <a:p>
          <a:pPr algn="ctr"/>
          <a:r>
            <a:rPr lang="en-US" sz="2400" b="1" dirty="0"/>
            <a:t>Result</a:t>
          </a:r>
          <a:endParaRPr lang="en-US" sz="2400" dirty="0"/>
        </a:p>
      </dgm:t>
    </dgm:pt>
    <dgm:pt modelId="{043A6423-8E84-4852-8DA0-693F48C1278F}" type="parTrans" cxnId="{9A2D737D-98AD-4890-9906-EA12C7793099}">
      <dgm:prSet/>
      <dgm:spPr/>
      <dgm:t>
        <a:bodyPr/>
        <a:lstStyle/>
        <a:p>
          <a:endParaRPr lang="en-US" sz="1600"/>
        </a:p>
      </dgm:t>
    </dgm:pt>
    <dgm:pt modelId="{BCF5B329-B1B7-4750-90DC-B316BDFCBA49}" type="sibTrans" cxnId="{9A2D737D-98AD-4890-9906-EA12C7793099}">
      <dgm:prSet phldrT="2" phldr="0"/>
      <dgm:spPr/>
    </dgm:pt>
    <dgm:pt modelId="{BACA0D8A-C63C-4AE6-87DD-CC6E96446EFF}">
      <dgm:prSet custT="1"/>
      <dgm:spPr/>
      <dgm:t>
        <a:bodyPr/>
        <a:lstStyle/>
        <a:p>
          <a:pPr algn="ctr"/>
          <a:r>
            <a:rPr lang="en-US" sz="2400" b="1"/>
            <a:t>Impact</a:t>
          </a:r>
          <a:endParaRPr lang="en-US" sz="2400" dirty="0"/>
        </a:p>
      </dgm:t>
    </dgm:pt>
    <dgm:pt modelId="{32E81FAC-C38D-42BF-808D-2F5F1275728A}" type="parTrans" cxnId="{2EE71A12-CBE7-4AEE-85B5-19AA8785DBED}">
      <dgm:prSet/>
      <dgm:spPr/>
      <dgm:t>
        <a:bodyPr/>
        <a:lstStyle/>
        <a:p>
          <a:endParaRPr lang="en-US" sz="1600"/>
        </a:p>
      </dgm:t>
    </dgm:pt>
    <dgm:pt modelId="{C5BDF111-5ADA-4FF1-A0CC-521180EAD782}" type="sibTrans" cxnId="{2EE71A12-CBE7-4AEE-85B5-19AA8785DBED}">
      <dgm:prSet phldrT="3" phldr="0"/>
      <dgm:spPr/>
    </dgm:pt>
    <dgm:pt modelId="{3D5F9A02-4E27-432D-A4F0-C69E43C61903}">
      <dgm:prSet custT="1"/>
      <dgm:spPr/>
      <dgm:t>
        <a:bodyPr/>
        <a:lstStyle/>
        <a:p>
          <a:pPr algn="ctr"/>
          <a:r>
            <a:rPr lang="en-US" sz="2400" b="1" dirty="0"/>
            <a:t>Frequency</a:t>
          </a:r>
          <a:endParaRPr lang="en-US" sz="2400" dirty="0"/>
        </a:p>
      </dgm:t>
    </dgm:pt>
    <dgm:pt modelId="{ACA4AB48-2206-4233-BCB6-B20ED5F89A33}" type="parTrans" cxnId="{AF4056AE-5045-41C5-A6AA-9D51214F0D4A}">
      <dgm:prSet/>
      <dgm:spPr/>
      <dgm:t>
        <a:bodyPr/>
        <a:lstStyle/>
        <a:p>
          <a:endParaRPr lang="en-US" sz="1600"/>
        </a:p>
      </dgm:t>
    </dgm:pt>
    <dgm:pt modelId="{83CA45C5-8ABD-4C98-9F84-1B76D554E1D8}" type="sibTrans" cxnId="{AF4056AE-5045-41C5-A6AA-9D51214F0D4A}">
      <dgm:prSet phldrT="5" phldr="0"/>
      <dgm:spPr/>
    </dgm:pt>
    <dgm:pt modelId="{852D0C3D-1CA9-4C8E-B2A6-36B381928883}">
      <dgm:prSet custT="1"/>
      <dgm:spPr/>
      <dgm:t>
        <a:bodyPr/>
        <a:lstStyle/>
        <a:p>
          <a:pPr algn="ctr"/>
          <a:r>
            <a:rPr lang="en-US" sz="2400" b="1" dirty="0"/>
            <a:t>Baseline</a:t>
          </a:r>
          <a:endParaRPr lang="en-US" sz="2400" dirty="0"/>
        </a:p>
      </dgm:t>
    </dgm:pt>
    <dgm:pt modelId="{267D0774-17DA-4F20-8CE4-DD43FF3EC700}" type="parTrans" cxnId="{2B4D6B4F-0A9D-4EE0-BB49-7BB0C664AAD8}">
      <dgm:prSet/>
      <dgm:spPr/>
      <dgm:t>
        <a:bodyPr/>
        <a:lstStyle/>
        <a:p>
          <a:endParaRPr lang="en-US" sz="1600"/>
        </a:p>
      </dgm:t>
    </dgm:pt>
    <dgm:pt modelId="{046CE8C5-E056-4D2C-AAEE-B82550957350}" type="sibTrans" cxnId="{2B4D6B4F-0A9D-4EE0-BB49-7BB0C664AAD8}">
      <dgm:prSet phldrT="6" phldr="0"/>
      <dgm:spPr/>
    </dgm:pt>
    <dgm:pt modelId="{7128D6B5-FB52-46A0-BE95-1591D3DCD268}">
      <dgm:prSet custT="1"/>
      <dgm:spPr/>
      <dgm:t>
        <a:bodyPr/>
        <a:lstStyle/>
        <a:p>
          <a:pPr algn="ctr"/>
          <a:r>
            <a:rPr lang="en-US" sz="2400" b="1"/>
            <a:t>Data Source</a:t>
          </a:r>
          <a:endParaRPr lang="en-US" sz="2400" b="1" dirty="0"/>
        </a:p>
      </dgm:t>
    </dgm:pt>
    <dgm:pt modelId="{3E64C288-FED7-4DD3-94F6-9C44D7A38730}" type="parTrans" cxnId="{49988573-1398-4B71-8A45-330BF76E902C}">
      <dgm:prSet/>
      <dgm:spPr/>
      <dgm:t>
        <a:bodyPr/>
        <a:lstStyle/>
        <a:p>
          <a:endParaRPr lang="en-US" sz="1600"/>
        </a:p>
      </dgm:t>
    </dgm:pt>
    <dgm:pt modelId="{A6CFA58A-66AA-442E-B80B-C15B50B26A15}" type="sibTrans" cxnId="{49988573-1398-4B71-8A45-330BF76E902C}">
      <dgm:prSet phldrT="4" phldr="0"/>
      <dgm:spPr/>
    </dgm:pt>
    <dgm:pt modelId="{2CA4353A-A741-4534-B1FC-D2CAAA18F358}" type="pres">
      <dgm:prSet presAssocID="{C4A3D263-C41C-4203-98DC-27411DD37796}" presName="Name0" presStyleCnt="0">
        <dgm:presLayoutVars>
          <dgm:chPref val="1"/>
          <dgm:dir/>
          <dgm:animOne val="branch"/>
          <dgm:animLvl val="lvl"/>
          <dgm:resizeHandles/>
        </dgm:presLayoutVars>
      </dgm:prSet>
      <dgm:spPr/>
      <dgm:t>
        <a:bodyPr/>
        <a:lstStyle/>
        <a:p>
          <a:endParaRPr lang="en-US"/>
        </a:p>
      </dgm:t>
    </dgm:pt>
    <dgm:pt modelId="{0F76C3D9-923F-488B-9C68-7F371B613A9D}" type="pres">
      <dgm:prSet presAssocID="{7897B3BC-02B3-4D8E-BAB1-C93D69240645}" presName="vertOne" presStyleCnt="0"/>
      <dgm:spPr/>
    </dgm:pt>
    <dgm:pt modelId="{B3C530AE-1481-4903-8061-24B802C27863}" type="pres">
      <dgm:prSet presAssocID="{7897B3BC-02B3-4D8E-BAB1-C93D69240645}" presName="txOne" presStyleLbl="node0" presStyleIdx="0" presStyleCnt="6">
        <dgm:presLayoutVars>
          <dgm:chPref val="3"/>
        </dgm:presLayoutVars>
      </dgm:prSet>
      <dgm:spPr/>
      <dgm:t>
        <a:bodyPr/>
        <a:lstStyle/>
        <a:p>
          <a:endParaRPr lang="en-US"/>
        </a:p>
      </dgm:t>
    </dgm:pt>
    <dgm:pt modelId="{69A29ECB-B4FD-428B-B331-9A737B3E24FE}" type="pres">
      <dgm:prSet presAssocID="{7897B3BC-02B3-4D8E-BAB1-C93D69240645}" presName="horzOne" presStyleCnt="0"/>
      <dgm:spPr/>
    </dgm:pt>
    <dgm:pt modelId="{933CEF84-2DD8-4793-9A37-0F3C6AE31A25}" type="pres">
      <dgm:prSet presAssocID="{F4CCEE32-736F-40E2-A445-7AB8012D2A94}" presName="sibSpaceOne" presStyleCnt="0"/>
      <dgm:spPr/>
    </dgm:pt>
    <dgm:pt modelId="{C2636815-B519-435C-901B-140580C043BA}" type="pres">
      <dgm:prSet presAssocID="{7ADA70ED-D809-4F5E-9E4F-3144E407F5DD}" presName="vertOne" presStyleCnt="0"/>
      <dgm:spPr/>
    </dgm:pt>
    <dgm:pt modelId="{F3439C3C-AA92-4971-898E-864AF920FE65}" type="pres">
      <dgm:prSet presAssocID="{7ADA70ED-D809-4F5E-9E4F-3144E407F5DD}" presName="txOne" presStyleLbl="node0" presStyleIdx="1" presStyleCnt="6">
        <dgm:presLayoutVars>
          <dgm:chPref val="3"/>
        </dgm:presLayoutVars>
      </dgm:prSet>
      <dgm:spPr/>
      <dgm:t>
        <a:bodyPr/>
        <a:lstStyle/>
        <a:p>
          <a:endParaRPr lang="en-US"/>
        </a:p>
      </dgm:t>
    </dgm:pt>
    <dgm:pt modelId="{430820D0-0864-48AF-811F-28394DC9EE82}" type="pres">
      <dgm:prSet presAssocID="{7ADA70ED-D809-4F5E-9E4F-3144E407F5DD}" presName="horzOne" presStyleCnt="0"/>
      <dgm:spPr/>
    </dgm:pt>
    <dgm:pt modelId="{2DA31CAB-0CFF-46A5-B16C-E8435FAA7145}" type="pres">
      <dgm:prSet presAssocID="{BCF5B329-B1B7-4750-90DC-B316BDFCBA49}" presName="sibSpaceOne" presStyleCnt="0"/>
      <dgm:spPr/>
    </dgm:pt>
    <dgm:pt modelId="{AA9A8E61-5055-4EE9-87A6-5F37FEDDA777}" type="pres">
      <dgm:prSet presAssocID="{BACA0D8A-C63C-4AE6-87DD-CC6E96446EFF}" presName="vertOne" presStyleCnt="0"/>
      <dgm:spPr/>
    </dgm:pt>
    <dgm:pt modelId="{7AD94529-6E84-4202-BBC6-6BE7911A846A}" type="pres">
      <dgm:prSet presAssocID="{BACA0D8A-C63C-4AE6-87DD-CC6E96446EFF}" presName="txOne" presStyleLbl="node0" presStyleIdx="2" presStyleCnt="6">
        <dgm:presLayoutVars>
          <dgm:chPref val="3"/>
        </dgm:presLayoutVars>
      </dgm:prSet>
      <dgm:spPr/>
      <dgm:t>
        <a:bodyPr/>
        <a:lstStyle/>
        <a:p>
          <a:endParaRPr lang="en-US"/>
        </a:p>
      </dgm:t>
    </dgm:pt>
    <dgm:pt modelId="{A880C797-9504-4908-AACF-517170312FD7}" type="pres">
      <dgm:prSet presAssocID="{BACA0D8A-C63C-4AE6-87DD-CC6E96446EFF}" presName="horzOne" presStyleCnt="0"/>
      <dgm:spPr/>
    </dgm:pt>
    <dgm:pt modelId="{B9178EBE-4A0D-467B-966D-60D19DCA92DC}" type="pres">
      <dgm:prSet presAssocID="{C5BDF111-5ADA-4FF1-A0CC-521180EAD782}" presName="sibSpaceOne" presStyleCnt="0"/>
      <dgm:spPr/>
    </dgm:pt>
    <dgm:pt modelId="{F42FCAEF-CC66-4D45-B3E4-51095E2E4D76}" type="pres">
      <dgm:prSet presAssocID="{7128D6B5-FB52-46A0-BE95-1591D3DCD268}" presName="vertOne" presStyleCnt="0"/>
      <dgm:spPr/>
    </dgm:pt>
    <dgm:pt modelId="{C70BB54F-B5A9-432A-9DB8-ADA74911EAAF}" type="pres">
      <dgm:prSet presAssocID="{7128D6B5-FB52-46A0-BE95-1591D3DCD268}" presName="txOne" presStyleLbl="node0" presStyleIdx="3" presStyleCnt="6">
        <dgm:presLayoutVars>
          <dgm:chPref val="3"/>
        </dgm:presLayoutVars>
      </dgm:prSet>
      <dgm:spPr/>
      <dgm:t>
        <a:bodyPr/>
        <a:lstStyle/>
        <a:p>
          <a:endParaRPr lang="en-US"/>
        </a:p>
      </dgm:t>
    </dgm:pt>
    <dgm:pt modelId="{4BCE8042-0258-4CF8-86E5-A7AFC91D1030}" type="pres">
      <dgm:prSet presAssocID="{7128D6B5-FB52-46A0-BE95-1591D3DCD268}" presName="horzOne" presStyleCnt="0"/>
      <dgm:spPr/>
    </dgm:pt>
    <dgm:pt modelId="{45619D04-1418-48C7-B9D2-6945B0FE2048}" type="pres">
      <dgm:prSet presAssocID="{A6CFA58A-66AA-442E-B80B-C15B50B26A15}" presName="sibSpaceOne" presStyleCnt="0"/>
      <dgm:spPr/>
    </dgm:pt>
    <dgm:pt modelId="{9E6A375B-A58F-4BF8-B1AC-4A7E6320AD8F}" type="pres">
      <dgm:prSet presAssocID="{3D5F9A02-4E27-432D-A4F0-C69E43C61903}" presName="vertOne" presStyleCnt="0"/>
      <dgm:spPr/>
    </dgm:pt>
    <dgm:pt modelId="{86CDEAFE-29C9-4E09-91F0-13B4B15D003A}" type="pres">
      <dgm:prSet presAssocID="{3D5F9A02-4E27-432D-A4F0-C69E43C61903}" presName="txOne" presStyleLbl="node0" presStyleIdx="4" presStyleCnt="6">
        <dgm:presLayoutVars>
          <dgm:chPref val="3"/>
        </dgm:presLayoutVars>
      </dgm:prSet>
      <dgm:spPr/>
      <dgm:t>
        <a:bodyPr/>
        <a:lstStyle/>
        <a:p>
          <a:endParaRPr lang="en-US"/>
        </a:p>
      </dgm:t>
    </dgm:pt>
    <dgm:pt modelId="{935ABE7A-5E5F-44BB-AED0-CDC95F715263}" type="pres">
      <dgm:prSet presAssocID="{3D5F9A02-4E27-432D-A4F0-C69E43C61903}" presName="horzOne" presStyleCnt="0"/>
      <dgm:spPr/>
    </dgm:pt>
    <dgm:pt modelId="{07571BBF-7239-443A-BC85-CB33B97AD5EE}" type="pres">
      <dgm:prSet presAssocID="{83CA45C5-8ABD-4C98-9F84-1B76D554E1D8}" presName="sibSpaceOne" presStyleCnt="0"/>
      <dgm:spPr/>
    </dgm:pt>
    <dgm:pt modelId="{8500A463-EBD4-4111-AA16-70C5ABBB6B66}" type="pres">
      <dgm:prSet presAssocID="{852D0C3D-1CA9-4C8E-B2A6-36B381928883}" presName="vertOne" presStyleCnt="0"/>
      <dgm:spPr/>
    </dgm:pt>
    <dgm:pt modelId="{96221966-E6D9-4402-9D57-CCF2CBA77E3F}" type="pres">
      <dgm:prSet presAssocID="{852D0C3D-1CA9-4C8E-B2A6-36B381928883}" presName="txOne" presStyleLbl="node0" presStyleIdx="5" presStyleCnt="6">
        <dgm:presLayoutVars>
          <dgm:chPref val="3"/>
        </dgm:presLayoutVars>
      </dgm:prSet>
      <dgm:spPr/>
      <dgm:t>
        <a:bodyPr/>
        <a:lstStyle/>
        <a:p>
          <a:endParaRPr lang="en-US"/>
        </a:p>
      </dgm:t>
    </dgm:pt>
    <dgm:pt modelId="{15027049-CCD5-424D-A242-E309717BA6C3}" type="pres">
      <dgm:prSet presAssocID="{852D0C3D-1CA9-4C8E-B2A6-36B381928883}" presName="horzOne" presStyleCnt="0"/>
      <dgm:spPr/>
    </dgm:pt>
  </dgm:ptLst>
  <dgm:cxnLst>
    <dgm:cxn modelId="{94C5234F-5403-45D1-9C08-10472EA1C8BE}" type="presOf" srcId="{7128D6B5-FB52-46A0-BE95-1591D3DCD268}" destId="{C70BB54F-B5A9-432A-9DB8-ADA74911EAAF}" srcOrd="0" destOrd="0" presId="urn:microsoft.com/office/officeart/2005/8/layout/architecture"/>
    <dgm:cxn modelId="{2B4D6B4F-0A9D-4EE0-BB49-7BB0C664AAD8}" srcId="{C4A3D263-C41C-4203-98DC-27411DD37796}" destId="{852D0C3D-1CA9-4C8E-B2A6-36B381928883}" srcOrd="5" destOrd="0" parTransId="{267D0774-17DA-4F20-8CE4-DD43FF3EC700}" sibTransId="{046CE8C5-E056-4D2C-AAEE-B82550957350}"/>
    <dgm:cxn modelId="{49988573-1398-4B71-8A45-330BF76E902C}" srcId="{C4A3D263-C41C-4203-98DC-27411DD37796}" destId="{7128D6B5-FB52-46A0-BE95-1591D3DCD268}" srcOrd="3" destOrd="0" parTransId="{3E64C288-FED7-4DD3-94F6-9C44D7A38730}" sibTransId="{A6CFA58A-66AA-442E-B80B-C15B50B26A15}"/>
    <dgm:cxn modelId="{9A2D737D-98AD-4890-9906-EA12C7793099}" srcId="{C4A3D263-C41C-4203-98DC-27411DD37796}" destId="{7ADA70ED-D809-4F5E-9E4F-3144E407F5DD}" srcOrd="1" destOrd="0" parTransId="{043A6423-8E84-4852-8DA0-693F48C1278F}" sibTransId="{BCF5B329-B1B7-4750-90DC-B316BDFCBA49}"/>
    <dgm:cxn modelId="{2EE71A12-CBE7-4AEE-85B5-19AA8785DBED}" srcId="{C4A3D263-C41C-4203-98DC-27411DD37796}" destId="{BACA0D8A-C63C-4AE6-87DD-CC6E96446EFF}" srcOrd="2" destOrd="0" parTransId="{32E81FAC-C38D-42BF-808D-2F5F1275728A}" sibTransId="{C5BDF111-5ADA-4FF1-A0CC-521180EAD782}"/>
    <dgm:cxn modelId="{95B5C563-61B4-4376-BCDD-F1CD4EB83E98}" type="presOf" srcId="{C4A3D263-C41C-4203-98DC-27411DD37796}" destId="{2CA4353A-A741-4534-B1FC-D2CAAA18F358}" srcOrd="0" destOrd="0" presId="urn:microsoft.com/office/officeart/2005/8/layout/architecture"/>
    <dgm:cxn modelId="{134B2416-5259-4744-9F94-CB59AA175DDB}" type="presOf" srcId="{BACA0D8A-C63C-4AE6-87DD-CC6E96446EFF}" destId="{7AD94529-6E84-4202-BBC6-6BE7911A846A}" srcOrd="0" destOrd="0" presId="urn:microsoft.com/office/officeart/2005/8/layout/architecture"/>
    <dgm:cxn modelId="{3C6DA6AE-BD7F-419C-8012-4C43780AB14F}" type="presOf" srcId="{3D5F9A02-4E27-432D-A4F0-C69E43C61903}" destId="{86CDEAFE-29C9-4E09-91F0-13B4B15D003A}" srcOrd="0" destOrd="0" presId="urn:microsoft.com/office/officeart/2005/8/layout/architecture"/>
    <dgm:cxn modelId="{40917CEE-73F1-4B3C-B3BB-0E4349FC291A}" type="presOf" srcId="{852D0C3D-1CA9-4C8E-B2A6-36B381928883}" destId="{96221966-E6D9-4402-9D57-CCF2CBA77E3F}" srcOrd="0" destOrd="0" presId="urn:microsoft.com/office/officeart/2005/8/layout/architecture"/>
    <dgm:cxn modelId="{AF4056AE-5045-41C5-A6AA-9D51214F0D4A}" srcId="{C4A3D263-C41C-4203-98DC-27411DD37796}" destId="{3D5F9A02-4E27-432D-A4F0-C69E43C61903}" srcOrd="4" destOrd="0" parTransId="{ACA4AB48-2206-4233-BCB6-B20ED5F89A33}" sibTransId="{83CA45C5-8ABD-4C98-9F84-1B76D554E1D8}"/>
    <dgm:cxn modelId="{A63CA2B9-2C3F-4CFE-AAE8-DFA876D32691}" srcId="{C4A3D263-C41C-4203-98DC-27411DD37796}" destId="{7897B3BC-02B3-4D8E-BAB1-C93D69240645}" srcOrd="0" destOrd="0" parTransId="{57D1F5AC-E2FB-40D0-BFA8-ED978E6291E9}" sibTransId="{F4CCEE32-736F-40E2-A445-7AB8012D2A94}"/>
    <dgm:cxn modelId="{8FF1B07F-D849-4EDC-9ED6-16161F866A8A}" type="presOf" srcId="{7ADA70ED-D809-4F5E-9E4F-3144E407F5DD}" destId="{F3439C3C-AA92-4971-898E-864AF920FE65}" srcOrd="0" destOrd="0" presId="urn:microsoft.com/office/officeart/2005/8/layout/architecture"/>
    <dgm:cxn modelId="{2C0F5BD1-E22D-4278-90B6-997C28705689}" type="presOf" srcId="{7897B3BC-02B3-4D8E-BAB1-C93D69240645}" destId="{B3C530AE-1481-4903-8061-24B802C27863}" srcOrd="0" destOrd="0" presId="urn:microsoft.com/office/officeart/2005/8/layout/architecture"/>
    <dgm:cxn modelId="{6AACA051-C5BB-412F-8E47-DE4263EDE1E0}" type="presParOf" srcId="{2CA4353A-A741-4534-B1FC-D2CAAA18F358}" destId="{0F76C3D9-923F-488B-9C68-7F371B613A9D}" srcOrd="0" destOrd="0" presId="urn:microsoft.com/office/officeart/2005/8/layout/architecture"/>
    <dgm:cxn modelId="{42FD5C08-B8A0-4887-B2F6-53C12071D09C}" type="presParOf" srcId="{0F76C3D9-923F-488B-9C68-7F371B613A9D}" destId="{B3C530AE-1481-4903-8061-24B802C27863}" srcOrd="0" destOrd="0" presId="urn:microsoft.com/office/officeart/2005/8/layout/architecture"/>
    <dgm:cxn modelId="{685878B4-B96F-4AA2-BD0A-D1D0558021FE}" type="presParOf" srcId="{0F76C3D9-923F-488B-9C68-7F371B613A9D}" destId="{69A29ECB-B4FD-428B-B331-9A737B3E24FE}" srcOrd="1" destOrd="0" presId="urn:microsoft.com/office/officeart/2005/8/layout/architecture"/>
    <dgm:cxn modelId="{7DE318BD-468F-486F-B440-9D5F8133091A}" type="presParOf" srcId="{2CA4353A-A741-4534-B1FC-D2CAAA18F358}" destId="{933CEF84-2DD8-4793-9A37-0F3C6AE31A25}" srcOrd="1" destOrd="0" presId="urn:microsoft.com/office/officeart/2005/8/layout/architecture"/>
    <dgm:cxn modelId="{2274F321-60D3-47EA-986A-C3D778153446}" type="presParOf" srcId="{2CA4353A-A741-4534-B1FC-D2CAAA18F358}" destId="{C2636815-B519-435C-901B-140580C043BA}" srcOrd="2" destOrd="0" presId="urn:microsoft.com/office/officeart/2005/8/layout/architecture"/>
    <dgm:cxn modelId="{B9873AAC-00F5-439F-A48E-27210DE75158}" type="presParOf" srcId="{C2636815-B519-435C-901B-140580C043BA}" destId="{F3439C3C-AA92-4971-898E-864AF920FE65}" srcOrd="0" destOrd="0" presId="urn:microsoft.com/office/officeart/2005/8/layout/architecture"/>
    <dgm:cxn modelId="{F0C9CCD7-863F-4734-8EA1-6D72C3AFE365}" type="presParOf" srcId="{C2636815-B519-435C-901B-140580C043BA}" destId="{430820D0-0864-48AF-811F-28394DC9EE82}" srcOrd="1" destOrd="0" presId="urn:microsoft.com/office/officeart/2005/8/layout/architecture"/>
    <dgm:cxn modelId="{D2DB7E27-4267-4344-9A08-8157528078A9}" type="presParOf" srcId="{2CA4353A-A741-4534-B1FC-D2CAAA18F358}" destId="{2DA31CAB-0CFF-46A5-B16C-E8435FAA7145}" srcOrd="3" destOrd="0" presId="urn:microsoft.com/office/officeart/2005/8/layout/architecture"/>
    <dgm:cxn modelId="{E4063C22-0652-4782-8149-3FBD2A88F1F6}" type="presParOf" srcId="{2CA4353A-A741-4534-B1FC-D2CAAA18F358}" destId="{AA9A8E61-5055-4EE9-87A6-5F37FEDDA777}" srcOrd="4" destOrd="0" presId="urn:microsoft.com/office/officeart/2005/8/layout/architecture"/>
    <dgm:cxn modelId="{84A9C595-A63B-495D-90B9-35F3E3B892B3}" type="presParOf" srcId="{AA9A8E61-5055-4EE9-87A6-5F37FEDDA777}" destId="{7AD94529-6E84-4202-BBC6-6BE7911A846A}" srcOrd="0" destOrd="0" presId="urn:microsoft.com/office/officeart/2005/8/layout/architecture"/>
    <dgm:cxn modelId="{73C2A3D2-466A-42B5-B7F0-22570AC1CD59}" type="presParOf" srcId="{AA9A8E61-5055-4EE9-87A6-5F37FEDDA777}" destId="{A880C797-9504-4908-AACF-517170312FD7}" srcOrd="1" destOrd="0" presId="urn:microsoft.com/office/officeart/2005/8/layout/architecture"/>
    <dgm:cxn modelId="{3ED6028D-CCF4-4ABC-9844-50CCEDFAE6BC}" type="presParOf" srcId="{2CA4353A-A741-4534-B1FC-D2CAAA18F358}" destId="{B9178EBE-4A0D-467B-966D-60D19DCA92DC}" srcOrd="5" destOrd="0" presId="urn:microsoft.com/office/officeart/2005/8/layout/architecture"/>
    <dgm:cxn modelId="{4BB13CD4-9673-4921-B944-9118B100B528}" type="presParOf" srcId="{2CA4353A-A741-4534-B1FC-D2CAAA18F358}" destId="{F42FCAEF-CC66-4D45-B3E4-51095E2E4D76}" srcOrd="6" destOrd="0" presId="urn:microsoft.com/office/officeart/2005/8/layout/architecture"/>
    <dgm:cxn modelId="{1D19ECA9-2069-4FAF-B4C5-6D8362621770}" type="presParOf" srcId="{F42FCAEF-CC66-4D45-B3E4-51095E2E4D76}" destId="{C70BB54F-B5A9-432A-9DB8-ADA74911EAAF}" srcOrd="0" destOrd="0" presId="urn:microsoft.com/office/officeart/2005/8/layout/architecture"/>
    <dgm:cxn modelId="{62348EC4-4B6E-43F3-A57F-4CBE3E5D0C1C}" type="presParOf" srcId="{F42FCAEF-CC66-4D45-B3E4-51095E2E4D76}" destId="{4BCE8042-0258-4CF8-86E5-A7AFC91D1030}" srcOrd="1" destOrd="0" presId="urn:microsoft.com/office/officeart/2005/8/layout/architecture"/>
    <dgm:cxn modelId="{89E4B211-8320-495B-A0EE-653651A05850}" type="presParOf" srcId="{2CA4353A-A741-4534-B1FC-D2CAAA18F358}" destId="{45619D04-1418-48C7-B9D2-6945B0FE2048}" srcOrd="7" destOrd="0" presId="urn:microsoft.com/office/officeart/2005/8/layout/architecture"/>
    <dgm:cxn modelId="{247D6F97-493B-4BD1-A391-8CAA192D1449}" type="presParOf" srcId="{2CA4353A-A741-4534-B1FC-D2CAAA18F358}" destId="{9E6A375B-A58F-4BF8-B1AC-4A7E6320AD8F}" srcOrd="8" destOrd="0" presId="urn:microsoft.com/office/officeart/2005/8/layout/architecture"/>
    <dgm:cxn modelId="{46AF4A68-DEDB-4704-8C66-E9091A4E2401}" type="presParOf" srcId="{9E6A375B-A58F-4BF8-B1AC-4A7E6320AD8F}" destId="{86CDEAFE-29C9-4E09-91F0-13B4B15D003A}" srcOrd="0" destOrd="0" presId="urn:microsoft.com/office/officeart/2005/8/layout/architecture"/>
    <dgm:cxn modelId="{5EF3F49A-5D20-449A-B0BB-6E0DEDFEC1FE}" type="presParOf" srcId="{9E6A375B-A58F-4BF8-B1AC-4A7E6320AD8F}" destId="{935ABE7A-5E5F-44BB-AED0-CDC95F715263}" srcOrd="1" destOrd="0" presId="urn:microsoft.com/office/officeart/2005/8/layout/architecture"/>
    <dgm:cxn modelId="{5F5C39E6-7987-4F1E-98C1-893BA4C3F113}" type="presParOf" srcId="{2CA4353A-A741-4534-B1FC-D2CAAA18F358}" destId="{07571BBF-7239-443A-BC85-CB33B97AD5EE}" srcOrd="9" destOrd="0" presId="urn:microsoft.com/office/officeart/2005/8/layout/architecture"/>
    <dgm:cxn modelId="{88D1986F-2083-4A40-A293-46388E71F209}" type="presParOf" srcId="{2CA4353A-A741-4534-B1FC-D2CAAA18F358}" destId="{8500A463-EBD4-4111-AA16-70C5ABBB6B66}" srcOrd="10" destOrd="0" presId="urn:microsoft.com/office/officeart/2005/8/layout/architecture"/>
    <dgm:cxn modelId="{5154CC44-18B2-44F2-AFCA-08298F1F0600}" type="presParOf" srcId="{8500A463-EBD4-4111-AA16-70C5ABBB6B66}" destId="{96221966-E6D9-4402-9D57-CCF2CBA77E3F}" srcOrd="0" destOrd="0" presId="urn:microsoft.com/office/officeart/2005/8/layout/architecture"/>
    <dgm:cxn modelId="{84E5465A-6CC9-4968-A0F9-9B786EEA8B8F}" type="presParOf" srcId="{8500A463-EBD4-4111-AA16-70C5ABBB6B66}" destId="{15027049-CCD5-424D-A242-E309717BA6C3}"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73EEAF4-9B90-4516-A2CC-55A249623F4D}" type="doc">
      <dgm:prSet loTypeId="urn:microsoft.com/office/officeart/2005/8/layout/hierarchy4" loCatId="list" qsTypeId="urn:microsoft.com/office/officeart/2005/8/quickstyle/simple1" qsCatId="simple" csTypeId="urn:microsoft.com/office/officeart/2005/8/colors/accent0_1" csCatId="mainScheme" phldr="1"/>
      <dgm:spPr/>
      <dgm:t>
        <a:bodyPr/>
        <a:lstStyle/>
        <a:p>
          <a:endParaRPr lang="en-US"/>
        </a:p>
      </dgm:t>
    </dgm:pt>
    <dgm:pt modelId="{2A78D633-8FD7-4A3F-BDBC-2CE0CA17DF7C}">
      <dgm:prSet custT="1"/>
      <dgm:spPr/>
      <dgm:t>
        <a:bodyPr/>
        <a:lstStyle/>
        <a:p>
          <a:r>
            <a:rPr lang="en-US" sz="2000" dirty="0"/>
            <a:t>Indicator of changes in knowledge, attitudes, and practices that help demonstrate achievement of objectives</a:t>
          </a:r>
        </a:p>
      </dgm:t>
    </dgm:pt>
    <dgm:pt modelId="{37830705-4417-4C68-A5A3-2ED15F619FC2}" type="parTrans" cxnId="{7ECDA4EA-E042-446D-87E3-396CEB5D1580}">
      <dgm:prSet/>
      <dgm:spPr/>
      <dgm:t>
        <a:bodyPr/>
        <a:lstStyle/>
        <a:p>
          <a:endParaRPr lang="en-US" sz="3200"/>
        </a:p>
      </dgm:t>
    </dgm:pt>
    <dgm:pt modelId="{6854532A-724F-4173-B42D-82982E70DBAE}" type="sibTrans" cxnId="{7ECDA4EA-E042-446D-87E3-396CEB5D1580}">
      <dgm:prSet/>
      <dgm:spPr/>
      <dgm:t>
        <a:bodyPr/>
        <a:lstStyle/>
        <a:p>
          <a:endParaRPr lang="en-US" sz="3200"/>
        </a:p>
      </dgm:t>
    </dgm:pt>
    <dgm:pt modelId="{4F2B2610-4E50-487D-8450-9F199568E518}">
      <dgm:prSet custT="1"/>
      <dgm:spPr/>
      <dgm:t>
        <a:bodyPr/>
        <a:lstStyle/>
        <a:p>
          <a:r>
            <a:rPr lang="en-US" sz="2000" dirty="0"/>
            <a:t>Benchmark progress result that you will measure along the way to achieving your objectives</a:t>
          </a:r>
        </a:p>
      </dgm:t>
    </dgm:pt>
    <dgm:pt modelId="{F1790FDF-5BA6-4107-B5EE-64AEA072AFC4}" type="parTrans" cxnId="{48426CFD-8903-488C-8CE9-4F1396A5149E}">
      <dgm:prSet/>
      <dgm:spPr/>
      <dgm:t>
        <a:bodyPr/>
        <a:lstStyle/>
        <a:p>
          <a:endParaRPr lang="en-US" sz="3200"/>
        </a:p>
      </dgm:t>
    </dgm:pt>
    <dgm:pt modelId="{28FF7EBA-C154-4516-8302-A4AB5BDC2B92}" type="sibTrans" cxnId="{48426CFD-8903-488C-8CE9-4F1396A5149E}">
      <dgm:prSet/>
      <dgm:spPr/>
      <dgm:t>
        <a:bodyPr/>
        <a:lstStyle/>
        <a:p>
          <a:endParaRPr lang="en-US" sz="3200"/>
        </a:p>
      </dgm:t>
    </dgm:pt>
    <dgm:pt modelId="{257B8BEA-0BD6-4E9D-983A-6362220B620C}">
      <dgm:prSet custT="1"/>
      <dgm:spPr/>
      <dgm:t>
        <a:bodyPr/>
        <a:lstStyle/>
        <a:p>
          <a:r>
            <a:rPr lang="en-US" sz="2000" b="1" dirty="0">
              <a:solidFill>
                <a:schemeClr val="tx1"/>
              </a:solidFill>
            </a:rPr>
            <a:t>Long term </a:t>
          </a:r>
          <a:r>
            <a:rPr lang="en-US" sz="2000" dirty="0">
              <a:solidFill>
                <a:schemeClr val="tx1"/>
              </a:solidFill>
            </a:rPr>
            <a:t>results of one or more programs over time; population-level changes</a:t>
          </a:r>
        </a:p>
      </dgm:t>
    </dgm:pt>
    <dgm:pt modelId="{FCD05898-E6AA-45B4-BB7D-7BAA48E0F04D}" type="parTrans" cxnId="{6E73664E-C2C6-471E-A14C-79907B1FE3CB}">
      <dgm:prSet/>
      <dgm:spPr/>
      <dgm:t>
        <a:bodyPr/>
        <a:lstStyle/>
        <a:p>
          <a:endParaRPr lang="en-US" sz="3200"/>
        </a:p>
      </dgm:t>
    </dgm:pt>
    <dgm:pt modelId="{BCC7BF07-CAA6-4715-A4E0-2E4B351B838D}" type="sibTrans" cxnId="{6E73664E-C2C6-471E-A14C-79907B1FE3CB}">
      <dgm:prSet/>
      <dgm:spPr/>
      <dgm:t>
        <a:bodyPr/>
        <a:lstStyle/>
        <a:p>
          <a:endParaRPr lang="en-US" sz="3200"/>
        </a:p>
      </dgm:t>
    </dgm:pt>
    <dgm:pt modelId="{B2378D37-E245-423A-A8AD-F21995EC9470}">
      <dgm:prSet custT="1"/>
      <dgm:spPr/>
      <dgm:t>
        <a:bodyPr/>
        <a:lstStyle/>
        <a:p>
          <a:r>
            <a:rPr lang="en-US" sz="2000" b="1" dirty="0"/>
            <a:t>Data source: </a:t>
          </a:r>
          <a:r>
            <a:rPr lang="en-US" sz="2000" dirty="0"/>
            <a:t>Where will you get this data? Will you collect it? Or your implementing partner?</a:t>
          </a:r>
        </a:p>
      </dgm:t>
    </dgm:pt>
    <dgm:pt modelId="{8BB88F06-989B-4E20-9D93-20EE80139190}" type="parTrans" cxnId="{3A9F0D37-AF97-4DD5-930E-DDF2E1497A00}">
      <dgm:prSet/>
      <dgm:spPr/>
      <dgm:t>
        <a:bodyPr/>
        <a:lstStyle/>
        <a:p>
          <a:endParaRPr lang="en-US" sz="3200"/>
        </a:p>
      </dgm:t>
    </dgm:pt>
    <dgm:pt modelId="{984168EC-6B1F-48E9-A740-AF108CCCF83D}" type="sibTrans" cxnId="{3A9F0D37-AF97-4DD5-930E-DDF2E1497A00}">
      <dgm:prSet/>
      <dgm:spPr/>
      <dgm:t>
        <a:bodyPr/>
        <a:lstStyle/>
        <a:p>
          <a:endParaRPr lang="en-US" sz="3200"/>
        </a:p>
      </dgm:t>
    </dgm:pt>
    <dgm:pt modelId="{4355B5CC-1BA7-4320-9041-7D13AB7CADDB}">
      <dgm:prSet custT="1"/>
      <dgm:spPr/>
      <dgm:t>
        <a:bodyPr/>
        <a:lstStyle/>
        <a:p>
          <a:r>
            <a:rPr lang="en-US" sz="2000" dirty="0"/>
            <a:t>How often will you collect or report this information?</a:t>
          </a:r>
        </a:p>
      </dgm:t>
    </dgm:pt>
    <dgm:pt modelId="{51F2A2BB-B4EF-499F-81C5-7258F430142D}" type="parTrans" cxnId="{36C5047A-2540-44FB-8165-A05954099A8B}">
      <dgm:prSet/>
      <dgm:spPr/>
      <dgm:t>
        <a:bodyPr/>
        <a:lstStyle/>
        <a:p>
          <a:endParaRPr lang="en-US" sz="3200"/>
        </a:p>
      </dgm:t>
    </dgm:pt>
    <dgm:pt modelId="{CED371F4-3131-4CA7-9668-B662D923BF3E}" type="sibTrans" cxnId="{36C5047A-2540-44FB-8165-A05954099A8B}">
      <dgm:prSet/>
      <dgm:spPr/>
      <dgm:t>
        <a:bodyPr/>
        <a:lstStyle/>
        <a:p>
          <a:endParaRPr lang="en-US" sz="3200"/>
        </a:p>
      </dgm:t>
    </dgm:pt>
    <dgm:pt modelId="{8FDD5BDD-5BA7-4868-A7ED-25EEE7A47428}">
      <dgm:prSet custT="1"/>
      <dgm:spPr/>
      <dgm:t>
        <a:bodyPr/>
        <a:lstStyle/>
        <a:p>
          <a:r>
            <a:rPr lang="en-US" sz="2000" dirty="0"/>
            <a:t>What is the current level of this knowledge/</a:t>
          </a:r>
        </a:p>
        <a:p>
          <a:r>
            <a:rPr lang="en-US" sz="2000" dirty="0"/>
            <a:t>attitude/practice in your target area?</a:t>
          </a:r>
        </a:p>
      </dgm:t>
    </dgm:pt>
    <dgm:pt modelId="{0531DCB7-DDF7-4416-8B5C-C7DEF7AC7AF7}" type="parTrans" cxnId="{8AC07B73-52EA-47B9-83AE-9E0C766465EA}">
      <dgm:prSet/>
      <dgm:spPr/>
      <dgm:t>
        <a:bodyPr/>
        <a:lstStyle/>
        <a:p>
          <a:endParaRPr lang="en-US" sz="3200"/>
        </a:p>
      </dgm:t>
    </dgm:pt>
    <dgm:pt modelId="{7CA0C779-1F38-42DD-B4AE-D66A62CEB655}" type="sibTrans" cxnId="{8AC07B73-52EA-47B9-83AE-9E0C766465EA}">
      <dgm:prSet/>
      <dgm:spPr/>
      <dgm:t>
        <a:bodyPr/>
        <a:lstStyle/>
        <a:p>
          <a:endParaRPr lang="en-US" sz="3200"/>
        </a:p>
      </dgm:t>
    </dgm:pt>
    <dgm:pt modelId="{1FEF4B30-F733-4836-9C16-BE6ACC32542A}" type="pres">
      <dgm:prSet presAssocID="{973EEAF4-9B90-4516-A2CC-55A249623F4D}" presName="Name0" presStyleCnt="0">
        <dgm:presLayoutVars>
          <dgm:chPref val="1"/>
          <dgm:dir/>
          <dgm:animOne val="branch"/>
          <dgm:animLvl val="lvl"/>
          <dgm:resizeHandles/>
        </dgm:presLayoutVars>
      </dgm:prSet>
      <dgm:spPr/>
      <dgm:t>
        <a:bodyPr/>
        <a:lstStyle/>
        <a:p>
          <a:endParaRPr lang="en-US"/>
        </a:p>
      </dgm:t>
    </dgm:pt>
    <dgm:pt modelId="{C1414D5A-0D96-403B-AF86-B9BAEC86CCA3}" type="pres">
      <dgm:prSet presAssocID="{2A78D633-8FD7-4A3F-BDBC-2CE0CA17DF7C}" presName="vertOne" presStyleCnt="0"/>
      <dgm:spPr/>
    </dgm:pt>
    <dgm:pt modelId="{87E89458-CA38-47D4-9B5D-B77DDFDDCA42}" type="pres">
      <dgm:prSet presAssocID="{2A78D633-8FD7-4A3F-BDBC-2CE0CA17DF7C}" presName="txOne" presStyleLbl="node0" presStyleIdx="0" presStyleCnt="6">
        <dgm:presLayoutVars>
          <dgm:chPref val="3"/>
        </dgm:presLayoutVars>
      </dgm:prSet>
      <dgm:spPr/>
      <dgm:t>
        <a:bodyPr/>
        <a:lstStyle/>
        <a:p>
          <a:endParaRPr lang="en-US"/>
        </a:p>
      </dgm:t>
    </dgm:pt>
    <dgm:pt modelId="{C583F7CF-25F3-43DE-A17C-4A5B30ED0FAD}" type="pres">
      <dgm:prSet presAssocID="{2A78D633-8FD7-4A3F-BDBC-2CE0CA17DF7C}" presName="horzOne" presStyleCnt="0"/>
      <dgm:spPr/>
    </dgm:pt>
    <dgm:pt modelId="{7E758DC6-7E0C-49A1-AFEB-A179407F1E5C}" type="pres">
      <dgm:prSet presAssocID="{6854532A-724F-4173-B42D-82982E70DBAE}" presName="sibSpaceOne" presStyleCnt="0"/>
      <dgm:spPr/>
    </dgm:pt>
    <dgm:pt modelId="{89C5285F-63CA-4B4B-9617-CAB6E8E90667}" type="pres">
      <dgm:prSet presAssocID="{4F2B2610-4E50-487D-8450-9F199568E518}" presName="vertOne" presStyleCnt="0"/>
      <dgm:spPr/>
    </dgm:pt>
    <dgm:pt modelId="{F39B96E3-5448-469A-B80E-A8FC5F43CF3D}" type="pres">
      <dgm:prSet presAssocID="{4F2B2610-4E50-487D-8450-9F199568E518}" presName="txOne" presStyleLbl="node0" presStyleIdx="1" presStyleCnt="6">
        <dgm:presLayoutVars>
          <dgm:chPref val="3"/>
        </dgm:presLayoutVars>
      </dgm:prSet>
      <dgm:spPr/>
      <dgm:t>
        <a:bodyPr/>
        <a:lstStyle/>
        <a:p>
          <a:endParaRPr lang="en-US"/>
        </a:p>
      </dgm:t>
    </dgm:pt>
    <dgm:pt modelId="{FF53D604-0FA2-4FCF-BDBE-F216573D87A5}" type="pres">
      <dgm:prSet presAssocID="{4F2B2610-4E50-487D-8450-9F199568E518}" presName="horzOne" presStyleCnt="0"/>
      <dgm:spPr/>
    </dgm:pt>
    <dgm:pt modelId="{EE063F58-F4F6-4588-864C-FCB502506A7A}" type="pres">
      <dgm:prSet presAssocID="{28FF7EBA-C154-4516-8302-A4AB5BDC2B92}" presName="sibSpaceOne" presStyleCnt="0"/>
      <dgm:spPr/>
    </dgm:pt>
    <dgm:pt modelId="{B246477D-3E22-4E3C-B7F0-DFEB7D27531B}" type="pres">
      <dgm:prSet presAssocID="{257B8BEA-0BD6-4E9D-983A-6362220B620C}" presName="vertOne" presStyleCnt="0"/>
      <dgm:spPr/>
    </dgm:pt>
    <dgm:pt modelId="{5D848771-079E-453B-8B7A-A95B86D802DB}" type="pres">
      <dgm:prSet presAssocID="{257B8BEA-0BD6-4E9D-983A-6362220B620C}" presName="txOne" presStyleLbl="node0" presStyleIdx="2" presStyleCnt="6">
        <dgm:presLayoutVars>
          <dgm:chPref val="3"/>
        </dgm:presLayoutVars>
      </dgm:prSet>
      <dgm:spPr/>
      <dgm:t>
        <a:bodyPr/>
        <a:lstStyle/>
        <a:p>
          <a:endParaRPr lang="en-US"/>
        </a:p>
      </dgm:t>
    </dgm:pt>
    <dgm:pt modelId="{C873C754-F230-4B78-917B-A9BC44ECF166}" type="pres">
      <dgm:prSet presAssocID="{257B8BEA-0BD6-4E9D-983A-6362220B620C}" presName="horzOne" presStyleCnt="0"/>
      <dgm:spPr/>
    </dgm:pt>
    <dgm:pt modelId="{10F8D6AD-9011-47F1-9823-61C18168C9C4}" type="pres">
      <dgm:prSet presAssocID="{BCC7BF07-CAA6-4715-A4E0-2E4B351B838D}" presName="sibSpaceOne" presStyleCnt="0"/>
      <dgm:spPr/>
    </dgm:pt>
    <dgm:pt modelId="{1C98DC9C-705E-464E-9B40-62C63334DAC5}" type="pres">
      <dgm:prSet presAssocID="{B2378D37-E245-423A-A8AD-F21995EC9470}" presName="vertOne" presStyleCnt="0"/>
      <dgm:spPr/>
    </dgm:pt>
    <dgm:pt modelId="{B4AE51BB-B747-49B1-940E-1A623D051CAF}" type="pres">
      <dgm:prSet presAssocID="{B2378D37-E245-423A-A8AD-F21995EC9470}" presName="txOne" presStyleLbl="node0" presStyleIdx="3" presStyleCnt="6">
        <dgm:presLayoutVars>
          <dgm:chPref val="3"/>
        </dgm:presLayoutVars>
      </dgm:prSet>
      <dgm:spPr/>
      <dgm:t>
        <a:bodyPr/>
        <a:lstStyle/>
        <a:p>
          <a:endParaRPr lang="en-US"/>
        </a:p>
      </dgm:t>
    </dgm:pt>
    <dgm:pt modelId="{3C784A1A-A735-4510-AD8E-CDD1E5993944}" type="pres">
      <dgm:prSet presAssocID="{B2378D37-E245-423A-A8AD-F21995EC9470}" presName="horzOne" presStyleCnt="0"/>
      <dgm:spPr/>
    </dgm:pt>
    <dgm:pt modelId="{C8BB8E57-BBCB-4E66-8D1C-D2759A237114}" type="pres">
      <dgm:prSet presAssocID="{984168EC-6B1F-48E9-A740-AF108CCCF83D}" presName="sibSpaceOne" presStyleCnt="0"/>
      <dgm:spPr/>
    </dgm:pt>
    <dgm:pt modelId="{53662467-5118-405F-8DE8-766546FEC509}" type="pres">
      <dgm:prSet presAssocID="{4355B5CC-1BA7-4320-9041-7D13AB7CADDB}" presName="vertOne" presStyleCnt="0"/>
      <dgm:spPr/>
    </dgm:pt>
    <dgm:pt modelId="{1B10E266-A0F6-406B-950C-258804595378}" type="pres">
      <dgm:prSet presAssocID="{4355B5CC-1BA7-4320-9041-7D13AB7CADDB}" presName="txOne" presStyleLbl="node0" presStyleIdx="4" presStyleCnt="6">
        <dgm:presLayoutVars>
          <dgm:chPref val="3"/>
        </dgm:presLayoutVars>
      </dgm:prSet>
      <dgm:spPr/>
      <dgm:t>
        <a:bodyPr/>
        <a:lstStyle/>
        <a:p>
          <a:endParaRPr lang="en-US"/>
        </a:p>
      </dgm:t>
    </dgm:pt>
    <dgm:pt modelId="{CBBDF223-6854-4FFE-A71D-9E7AA9E368B1}" type="pres">
      <dgm:prSet presAssocID="{4355B5CC-1BA7-4320-9041-7D13AB7CADDB}" presName="horzOne" presStyleCnt="0"/>
      <dgm:spPr/>
    </dgm:pt>
    <dgm:pt modelId="{901F3D69-0280-4D53-B98A-BEEA45B1322B}" type="pres">
      <dgm:prSet presAssocID="{CED371F4-3131-4CA7-9668-B662D923BF3E}" presName="sibSpaceOne" presStyleCnt="0"/>
      <dgm:spPr/>
    </dgm:pt>
    <dgm:pt modelId="{B0811E78-8435-488D-BF29-3F0888426A86}" type="pres">
      <dgm:prSet presAssocID="{8FDD5BDD-5BA7-4868-A7ED-25EEE7A47428}" presName="vertOne" presStyleCnt="0"/>
      <dgm:spPr/>
    </dgm:pt>
    <dgm:pt modelId="{1E46AFCE-5258-4F0D-9D05-A0037BDE65AF}" type="pres">
      <dgm:prSet presAssocID="{8FDD5BDD-5BA7-4868-A7ED-25EEE7A47428}" presName="txOne" presStyleLbl="node0" presStyleIdx="5" presStyleCnt="6">
        <dgm:presLayoutVars>
          <dgm:chPref val="3"/>
        </dgm:presLayoutVars>
      </dgm:prSet>
      <dgm:spPr/>
      <dgm:t>
        <a:bodyPr/>
        <a:lstStyle/>
        <a:p>
          <a:endParaRPr lang="en-US"/>
        </a:p>
      </dgm:t>
    </dgm:pt>
    <dgm:pt modelId="{E44C40CE-9CD6-44ED-A27F-B614AAFFC5F4}" type="pres">
      <dgm:prSet presAssocID="{8FDD5BDD-5BA7-4868-A7ED-25EEE7A47428}" presName="horzOne" presStyleCnt="0"/>
      <dgm:spPr/>
    </dgm:pt>
  </dgm:ptLst>
  <dgm:cxnLst>
    <dgm:cxn modelId="{8AC07B73-52EA-47B9-83AE-9E0C766465EA}" srcId="{973EEAF4-9B90-4516-A2CC-55A249623F4D}" destId="{8FDD5BDD-5BA7-4868-A7ED-25EEE7A47428}" srcOrd="5" destOrd="0" parTransId="{0531DCB7-DDF7-4416-8B5C-C7DEF7AC7AF7}" sibTransId="{7CA0C779-1F38-42DD-B4AE-D66A62CEB655}"/>
    <dgm:cxn modelId="{9515ABA9-6E37-47B7-A11F-129B3078ADDE}" type="presOf" srcId="{4F2B2610-4E50-487D-8450-9F199568E518}" destId="{F39B96E3-5448-469A-B80E-A8FC5F43CF3D}" srcOrd="0" destOrd="0" presId="urn:microsoft.com/office/officeart/2005/8/layout/hierarchy4"/>
    <dgm:cxn modelId="{70B3BD0A-8297-4AEA-8016-71BB66761F73}" type="presOf" srcId="{B2378D37-E245-423A-A8AD-F21995EC9470}" destId="{B4AE51BB-B747-49B1-940E-1A623D051CAF}" srcOrd="0" destOrd="0" presId="urn:microsoft.com/office/officeart/2005/8/layout/hierarchy4"/>
    <dgm:cxn modelId="{6E73664E-C2C6-471E-A14C-79907B1FE3CB}" srcId="{973EEAF4-9B90-4516-A2CC-55A249623F4D}" destId="{257B8BEA-0BD6-4E9D-983A-6362220B620C}" srcOrd="2" destOrd="0" parTransId="{FCD05898-E6AA-45B4-BB7D-7BAA48E0F04D}" sibTransId="{BCC7BF07-CAA6-4715-A4E0-2E4B351B838D}"/>
    <dgm:cxn modelId="{7ECDA4EA-E042-446D-87E3-396CEB5D1580}" srcId="{973EEAF4-9B90-4516-A2CC-55A249623F4D}" destId="{2A78D633-8FD7-4A3F-BDBC-2CE0CA17DF7C}" srcOrd="0" destOrd="0" parTransId="{37830705-4417-4C68-A5A3-2ED15F619FC2}" sibTransId="{6854532A-724F-4173-B42D-82982E70DBAE}"/>
    <dgm:cxn modelId="{48426CFD-8903-488C-8CE9-4F1396A5149E}" srcId="{973EEAF4-9B90-4516-A2CC-55A249623F4D}" destId="{4F2B2610-4E50-487D-8450-9F199568E518}" srcOrd="1" destOrd="0" parTransId="{F1790FDF-5BA6-4107-B5EE-64AEA072AFC4}" sibTransId="{28FF7EBA-C154-4516-8302-A4AB5BDC2B92}"/>
    <dgm:cxn modelId="{47577661-D85A-4CD7-8BCF-62E2EEA127DE}" type="presOf" srcId="{8FDD5BDD-5BA7-4868-A7ED-25EEE7A47428}" destId="{1E46AFCE-5258-4F0D-9D05-A0037BDE65AF}" srcOrd="0" destOrd="0" presId="urn:microsoft.com/office/officeart/2005/8/layout/hierarchy4"/>
    <dgm:cxn modelId="{72588378-586E-484F-AB12-D9902C783144}" type="presOf" srcId="{973EEAF4-9B90-4516-A2CC-55A249623F4D}" destId="{1FEF4B30-F733-4836-9C16-BE6ACC32542A}" srcOrd="0" destOrd="0" presId="urn:microsoft.com/office/officeart/2005/8/layout/hierarchy4"/>
    <dgm:cxn modelId="{3A9F0D37-AF97-4DD5-930E-DDF2E1497A00}" srcId="{973EEAF4-9B90-4516-A2CC-55A249623F4D}" destId="{B2378D37-E245-423A-A8AD-F21995EC9470}" srcOrd="3" destOrd="0" parTransId="{8BB88F06-989B-4E20-9D93-20EE80139190}" sibTransId="{984168EC-6B1F-48E9-A740-AF108CCCF83D}"/>
    <dgm:cxn modelId="{8460535E-EDCB-47BB-BF0A-68CE8BBE9875}" type="presOf" srcId="{2A78D633-8FD7-4A3F-BDBC-2CE0CA17DF7C}" destId="{87E89458-CA38-47D4-9B5D-B77DDFDDCA42}" srcOrd="0" destOrd="0" presId="urn:microsoft.com/office/officeart/2005/8/layout/hierarchy4"/>
    <dgm:cxn modelId="{D1392F6B-E2A1-455B-AC0C-58917908104F}" type="presOf" srcId="{257B8BEA-0BD6-4E9D-983A-6362220B620C}" destId="{5D848771-079E-453B-8B7A-A95B86D802DB}" srcOrd="0" destOrd="0" presId="urn:microsoft.com/office/officeart/2005/8/layout/hierarchy4"/>
    <dgm:cxn modelId="{D82590B5-5E96-4196-BF67-5D3608A053A3}" type="presOf" srcId="{4355B5CC-1BA7-4320-9041-7D13AB7CADDB}" destId="{1B10E266-A0F6-406B-950C-258804595378}" srcOrd="0" destOrd="0" presId="urn:microsoft.com/office/officeart/2005/8/layout/hierarchy4"/>
    <dgm:cxn modelId="{36C5047A-2540-44FB-8165-A05954099A8B}" srcId="{973EEAF4-9B90-4516-A2CC-55A249623F4D}" destId="{4355B5CC-1BA7-4320-9041-7D13AB7CADDB}" srcOrd="4" destOrd="0" parTransId="{51F2A2BB-B4EF-499F-81C5-7258F430142D}" sibTransId="{CED371F4-3131-4CA7-9668-B662D923BF3E}"/>
    <dgm:cxn modelId="{7DA477AF-695E-49BA-9388-38DAA173FD4B}" type="presParOf" srcId="{1FEF4B30-F733-4836-9C16-BE6ACC32542A}" destId="{C1414D5A-0D96-403B-AF86-B9BAEC86CCA3}" srcOrd="0" destOrd="0" presId="urn:microsoft.com/office/officeart/2005/8/layout/hierarchy4"/>
    <dgm:cxn modelId="{1BDF139E-CDC5-4BD9-A241-9B495CF6EE77}" type="presParOf" srcId="{C1414D5A-0D96-403B-AF86-B9BAEC86CCA3}" destId="{87E89458-CA38-47D4-9B5D-B77DDFDDCA42}" srcOrd="0" destOrd="0" presId="urn:microsoft.com/office/officeart/2005/8/layout/hierarchy4"/>
    <dgm:cxn modelId="{33AB2DC3-8D72-444D-8172-4659B6F27E81}" type="presParOf" srcId="{C1414D5A-0D96-403B-AF86-B9BAEC86CCA3}" destId="{C583F7CF-25F3-43DE-A17C-4A5B30ED0FAD}" srcOrd="1" destOrd="0" presId="urn:microsoft.com/office/officeart/2005/8/layout/hierarchy4"/>
    <dgm:cxn modelId="{4B054715-78A9-47C2-9F5B-79C7E6F11A12}" type="presParOf" srcId="{1FEF4B30-F733-4836-9C16-BE6ACC32542A}" destId="{7E758DC6-7E0C-49A1-AFEB-A179407F1E5C}" srcOrd="1" destOrd="0" presId="urn:microsoft.com/office/officeart/2005/8/layout/hierarchy4"/>
    <dgm:cxn modelId="{B1F98A9B-0E57-44C5-9904-062115E9EC5D}" type="presParOf" srcId="{1FEF4B30-F733-4836-9C16-BE6ACC32542A}" destId="{89C5285F-63CA-4B4B-9617-CAB6E8E90667}" srcOrd="2" destOrd="0" presId="urn:microsoft.com/office/officeart/2005/8/layout/hierarchy4"/>
    <dgm:cxn modelId="{D601AD2D-E3B2-4AD8-ACC6-62E0DB271A0D}" type="presParOf" srcId="{89C5285F-63CA-4B4B-9617-CAB6E8E90667}" destId="{F39B96E3-5448-469A-B80E-A8FC5F43CF3D}" srcOrd="0" destOrd="0" presId="urn:microsoft.com/office/officeart/2005/8/layout/hierarchy4"/>
    <dgm:cxn modelId="{54DDBA22-6B7B-4FE7-B3D4-87E39C116B0F}" type="presParOf" srcId="{89C5285F-63CA-4B4B-9617-CAB6E8E90667}" destId="{FF53D604-0FA2-4FCF-BDBE-F216573D87A5}" srcOrd="1" destOrd="0" presId="urn:microsoft.com/office/officeart/2005/8/layout/hierarchy4"/>
    <dgm:cxn modelId="{FD4038E3-B208-4D37-A986-98968C31BE09}" type="presParOf" srcId="{1FEF4B30-F733-4836-9C16-BE6ACC32542A}" destId="{EE063F58-F4F6-4588-864C-FCB502506A7A}" srcOrd="3" destOrd="0" presId="urn:microsoft.com/office/officeart/2005/8/layout/hierarchy4"/>
    <dgm:cxn modelId="{D4EC7E0D-8911-45B8-9DD3-C2C08B443C12}" type="presParOf" srcId="{1FEF4B30-F733-4836-9C16-BE6ACC32542A}" destId="{B246477D-3E22-4E3C-B7F0-DFEB7D27531B}" srcOrd="4" destOrd="0" presId="urn:microsoft.com/office/officeart/2005/8/layout/hierarchy4"/>
    <dgm:cxn modelId="{9F67E446-0CC1-4C2A-B465-A1E823127282}" type="presParOf" srcId="{B246477D-3E22-4E3C-B7F0-DFEB7D27531B}" destId="{5D848771-079E-453B-8B7A-A95B86D802DB}" srcOrd="0" destOrd="0" presId="urn:microsoft.com/office/officeart/2005/8/layout/hierarchy4"/>
    <dgm:cxn modelId="{4E1FB11C-6D05-49CE-9ED2-323578C69E43}" type="presParOf" srcId="{B246477D-3E22-4E3C-B7F0-DFEB7D27531B}" destId="{C873C754-F230-4B78-917B-A9BC44ECF166}" srcOrd="1" destOrd="0" presId="urn:microsoft.com/office/officeart/2005/8/layout/hierarchy4"/>
    <dgm:cxn modelId="{B406492A-5E26-4E4D-945A-5FDE1F320E5B}" type="presParOf" srcId="{1FEF4B30-F733-4836-9C16-BE6ACC32542A}" destId="{10F8D6AD-9011-47F1-9823-61C18168C9C4}" srcOrd="5" destOrd="0" presId="urn:microsoft.com/office/officeart/2005/8/layout/hierarchy4"/>
    <dgm:cxn modelId="{759E7F2C-EF63-4482-BFF2-7A21D24E2A58}" type="presParOf" srcId="{1FEF4B30-F733-4836-9C16-BE6ACC32542A}" destId="{1C98DC9C-705E-464E-9B40-62C63334DAC5}" srcOrd="6" destOrd="0" presId="urn:microsoft.com/office/officeart/2005/8/layout/hierarchy4"/>
    <dgm:cxn modelId="{5A03ADC6-789C-461B-9C91-9519A7B6E83B}" type="presParOf" srcId="{1C98DC9C-705E-464E-9B40-62C63334DAC5}" destId="{B4AE51BB-B747-49B1-940E-1A623D051CAF}" srcOrd="0" destOrd="0" presId="urn:microsoft.com/office/officeart/2005/8/layout/hierarchy4"/>
    <dgm:cxn modelId="{76A80165-71ED-434D-923A-1D4D63754CD1}" type="presParOf" srcId="{1C98DC9C-705E-464E-9B40-62C63334DAC5}" destId="{3C784A1A-A735-4510-AD8E-CDD1E5993944}" srcOrd="1" destOrd="0" presId="urn:microsoft.com/office/officeart/2005/8/layout/hierarchy4"/>
    <dgm:cxn modelId="{BDCB8C9A-8863-44F3-AF99-8D4F73734F47}" type="presParOf" srcId="{1FEF4B30-F733-4836-9C16-BE6ACC32542A}" destId="{C8BB8E57-BBCB-4E66-8D1C-D2759A237114}" srcOrd="7" destOrd="0" presId="urn:microsoft.com/office/officeart/2005/8/layout/hierarchy4"/>
    <dgm:cxn modelId="{0E49EC8E-3655-47E3-8770-CBB63BA92E48}" type="presParOf" srcId="{1FEF4B30-F733-4836-9C16-BE6ACC32542A}" destId="{53662467-5118-405F-8DE8-766546FEC509}" srcOrd="8" destOrd="0" presId="urn:microsoft.com/office/officeart/2005/8/layout/hierarchy4"/>
    <dgm:cxn modelId="{337C1802-68C3-47D3-9893-A2E0BA29BDEA}" type="presParOf" srcId="{53662467-5118-405F-8DE8-766546FEC509}" destId="{1B10E266-A0F6-406B-950C-258804595378}" srcOrd="0" destOrd="0" presId="urn:microsoft.com/office/officeart/2005/8/layout/hierarchy4"/>
    <dgm:cxn modelId="{8E9744AE-62B2-4F4A-9F40-80BD47241242}" type="presParOf" srcId="{53662467-5118-405F-8DE8-766546FEC509}" destId="{CBBDF223-6854-4FFE-A71D-9E7AA9E368B1}" srcOrd="1" destOrd="0" presId="urn:microsoft.com/office/officeart/2005/8/layout/hierarchy4"/>
    <dgm:cxn modelId="{B7FD3A61-9D76-449F-9580-575C62A20BF7}" type="presParOf" srcId="{1FEF4B30-F733-4836-9C16-BE6ACC32542A}" destId="{901F3D69-0280-4D53-B98A-BEEA45B1322B}" srcOrd="9" destOrd="0" presId="urn:microsoft.com/office/officeart/2005/8/layout/hierarchy4"/>
    <dgm:cxn modelId="{69E80F72-C46F-4E01-B403-E570A8423F41}" type="presParOf" srcId="{1FEF4B30-F733-4836-9C16-BE6ACC32542A}" destId="{B0811E78-8435-488D-BF29-3F0888426A86}" srcOrd="10" destOrd="0" presId="urn:microsoft.com/office/officeart/2005/8/layout/hierarchy4"/>
    <dgm:cxn modelId="{D2D6D22F-FD95-4680-A90A-40FAF62C32E1}" type="presParOf" srcId="{B0811E78-8435-488D-BF29-3F0888426A86}" destId="{1E46AFCE-5258-4F0D-9D05-A0037BDE65AF}" srcOrd="0" destOrd="0" presId="urn:microsoft.com/office/officeart/2005/8/layout/hierarchy4"/>
    <dgm:cxn modelId="{AB20BDCB-9B4C-401B-9EE6-B4B7B3B61924}" type="presParOf" srcId="{B0811E78-8435-488D-BF29-3F0888426A86}" destId="{E44C40CE-9CD6-44ED-A27F-B614AAFFC5F4}"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3E611BD-1E79-427A-A875-3A23731E6E43}" type="doc">
      <dgm:prSet loTypeId="urn:microsoft.com/office/officeart/2005/8/layout/default" loCatId="Inbox" qsTypeId="urn:microsoft.com/office/officeart/2005/8/quickstyle/simple1" qsCatId="simple" csTypeId="urn:microsoft.com/office/officeart/2005/8/colors/accent0_1" csCatId="mainScheme" phldr="1"/>
      <dgm:spPr/>
      <dgm:t>
        <a:bodyPr/>
        <a:lstStyle/>
        <a:p>
          <a:endParaRPr lang="en-US"/>
        </a:p>
      </dgm:t>
    </dgm:pt>
    <dgm:pt modelId="{69E01796-8787-4866-998D-92F93F40B37A}">
      <dgm:prSet/>
      <dgm:spPr/>
      <dgm:t>
        <a:bodyPr/>
        <a:lstStyle/>
        <a:p>
          <a:r>
            <a:rPr lang="en-US" dirty="0"/>
            <a:t>Number</a:t>
          </a:r>
        </a:p>
      </dgm:t>
    </dgm:pt>
    <dgm:pt modelId="{723D9F2C-5990-473C-806B-4D1DF2B88D1C}" type="parTrans" cxnId="{1C2893FF-8D85-4930-B412-29495D8EEDE1}">
      <dgm:prSet/>
      <dgm:spPr/>
      <dgm:t>
        <a:bodyPr/>
        <a:lstStyle/>
        <a:p>
          <a:endParaRPr lang="en-US"/>
        </a:p>
      </dgm:t>
    </dgm:pt>
    <dgm:pt modelId="{D5322147-62D1-41CF-AD94-4E9A180EB830}" type="sibTrans" cxnId="{1C2893FF-8D85-4930-B412-29495D8EEDE1}">
      <dgm:prSet/>
      <dgm:spPr/>
      <dgm:t>
        <a:bodyPr/>
        <a:lstStyle/>
        <a:p>
          <a:endParaRPr lang="en-US"/>
        </a:p>
      </dgm:t>
    </dgm:pt>
    <dgm:pt modelId="{4C8CB78E-CAEE-4CBE-980B-E6C7897096DE}">
      <dgm:prSet/>
      <dgm:spPr/>
      <dgm:t>
        <a:bodyPr/>
        <a:lstStyle/>
        <a:p>
          <a:r>
            <a:rPr lang="en-US" dirty="0"/>
            <a:t>Ratio </a:t>
          </a:r>
        </a:p>
      </dgm:t>
    </dgm:pt>
    <dgm:pt modelId="{0550C3D9-7D82-4787-8397-21FD185D200B}" type="parTrans" cxnId="{E2D677FF-284D-4627-A407-484F834BBBEA}">
      <dgm:prSet/>
      <dgm:spPr/>
      <dgm:t>
        <a:bodyPr/>
        <a:lstStyle/>
        <a:p>
          <a:endParaRPr lang="en-US"/>
        </a:p>
      </dgm:t>
    </dgm:pt>
    <dgm:pt modelId="{262C65B1-C67E-4271-AE30-55862B12E662}" type="sibTrans" cxnId="{E2D677FF-284D-4627-A407-484F834BBBEA}">
      <dgm:prSet/>
      <dgm:spPr/>
      <dgm:t>
        <a:bodyPr/>
        <a:lstStyle/>
        <a:p>
          <a:endParaRPr lang="en-US"/>
        </a:p>
      </dgm:t>
    </dgm:pt>
    <dgm:pt modelId="{EB9A73CC-E5E7-43AD-BD2C-91C7C6BD8350}">
      <dgm:prSet/>
      <dgm:spPr/>
      <dgm:t>
        <a:bodyPr/>
        <a:lstStyle/>
        <a:p>
          <a:r>
            <a:rPr lang="en-US" dirty="0"/>
            <a:t>Percentage  </a:t>
          </a:r>
        </a:p>
      </dgm:t>
    </dgm:pt>
    <dgm:pt modelId="{5C97945C-6F7D-4813-AD21-3CAE568CDA8C}" type="parTrans" cxnId="{0B544412-A1CF-4F61-8785-25B36F2393C3}">
      <dgm:prSet/>
      <dgm:spPr/>
      <dgm:t>
        <a:bodyPr/>
        <a:lstStyle/>
        <a:p>
          <a:endParaRPr lang="en-US"/>
        </a:p>
      </dgm:t>
    </dgm:pt>
    <dgm:pt modelId="{BF65FBE1-FE38-4CF9-ADC7-508AC3B0D1DC}" type="sibTrans" cxnId="{0B544412-A1CF-4F61-8785-25B36F2393C3}">
      <dgm:prSet/>
      <dgm:spPr/>
      <dgm:t>
        <a:bodyPr/>
        <a:lstStyle/>
        <a:p>
          <a:endParaRPr lang="en-US"/>
        </a:p>
      </dgm:t>
    </dgm:pt>
    <dgm:pt modelId="{05414699-2329-47B2-8137-E6FBF5AC84E0}">
      <dgm:prSet/>
      <dgm:spPr/>
      <dgm:t>
        <a:bodyPr/>
        <a:lstStyle/>
        <a:p>
          <a:r>
            <a:rPr lang="en-US" dirty="0"/>
            <a:t>Average</a:t>
          </a:r>
        </a:p>
      </dgm:t>
    </dgm:pt>
    <dgm:pt modelId="{5173F289-2A6B-480A-A3E3-0259FAF0A1C9}" type="parTrans" cxnId="{A81E7BA9-6810-48D5-855F-7F88C3413799}">
      <dgm:prSet/>
      <dgm:spPr/>
      <dgm:t>
        <a:bodyPr/>
        <a:lstStyle/>
        <a:p>
          <a:endParaRPr lang="en-US"/>
        </a:p>
      </dgm:t>
    </dgm:pt>
    <dgm:pt modelId="{29B69183-9E21-4185-B35C-79509452C2FC}" type="sibTrans" cxnId="{A81E7BA9-6810-48D5-855F-7F88C3413799}">
      <dgm:prSet/>
      <dgm:spPr/>
      <dgm:t>
        <a:bodyPr/>
        <a:lstStyle/>
        <a:p>
          <a:endParaRPr lang="en-US"/>
        </a:p>
      </dgm:t>
    </dgm:pt>
    <dgm:pt modelId="{E2C13C1A-4CD8-4F04-8EE9-8F2AEAE1D43E}">
      <dgm:prSet/>
      <dgm:spPr/>
      <dgm:t>
        <a:bodyPr/>
        <a:lstStyle/>
        <a:p>
          <a:r>
            <a:rPr lang="en-US" dirty="0"/>
            <a:t>Rate</a:t>
          </a:r>
        </a:p>
      </dgm:t>
    </dgm:pt>
    <dgm:pt modelId="{F4E9E764-1156-4C3C-9B09-9A338D1341D0}" type="parTrans" cxnId="{71338B4E-4676-4532-BB86-4DDE860AA67C}">
      <dgm:prSet/>
      <dgm:spPr/>
      <dgm:t>
        <a:bodyPr/>
        <a:lstStyle/>
        <a:p>
          <a:endParaRPr lang="en-US"/>
        </a:p>
      </dgm:t>
    </dgm:pt>
    <dgm:pt modelId="{FAF78BF0-1E0E-4282-9DF0-38C452136751}" type="sibTrans" cxnId="{71338B4E-4676-4532-BB86-4DDE860AA67C}">
      <dgm:prSet/>
      <dgm:spPr/>
      <dgm:t>
        <a:bodyPr/>
        <a:lstStyle/>
        <a:p>
          <a:endParaRPr lang="en-US"/>
        </a:p>
      </dgm:t>
    </dgm:pt>
    <dgm:pt modelId="{2A7A6B6C-55E1-4E83-912B-4BE771294ACF}">
      <dgm:prSet/>
      <dgm:spPr/>
      <dgm:t>
        <a:bodyPr/>
        <a:lstStyle/>
        <a:p>
          <a:r>
            <a:rPr lang="en-US" dirty="0"/>
            <a:t>Index (composite of indicators)</a:t>
          </a:r>
        </a:p>
      </dgm:t>
    </dgm:pt>
    <dgm:pt modelId="{DC216E9B-A910-41B7-96BB-DC08C321D746}" type="parTrans" cxnId="{E70550E1-45C8-4B85-A28B-D5BD9C9DC74F}">
      <dgm:prSet/>
      <dgm:spPr/>
      <dgm:t>
        <a:bodyPr/>
        <a:lstStyle/>
        <a:p>
          <a:endParaRPr lang="en-US"/>
        </a:p>
      </dgm:t>
    </dgm:pt>
    <dgm:pt modelId="{57575567-8BEC-4258-9BE5-DC5555BBC962}" type="sibTrans" cxnId="{E70550E1-45C8-4B85-A28B-D5BD9C9DC74F}">
      <dgm:prSet/>
      <dgm:spPr/>
      <dgm:t>
        <a:bodyPr/>
        <a:lstStyle/>
        <a:p>
          <a:endParaRPr lang="en-US"/>
        </a:p>
      </dgm:t>
    </dgm:pt>
    <dgm:pt modelId="{27A13FDE-EFF9-4F9D-8E52-678DE94B9728}" type="pres">
      <dgm:prSet presAssocID="{93E611BD-1E79-427A-A875-3A23731E6E43}" presName="diagram" presStyleCnt="0">
        <dgm:presLayoutVars>
          <dgm:dir/>
          <dgm:resizeHandles val="exact"/>
        </dgm:presLayoutVars>
      </dgm:prSet>
      <dgm:spPr/>
      <dgm:t>
        <a:bodyPr/>
        <a:lstStyle/>
        <a:p>
          <a:endParaRPr lang="en-US"/>
        </a:p>
      </dgm:t>
    </dgm:pt>
    <dgm:pt modelId="{53BDA572-4C05-4CF9-99C6-10450F32CF06}" type="pres">
      <dgm:prSet presAssocID="{69E01796-8787-4866-998D-92F93F40B37A}" presName="node" presStyleLbl="node1" presStyleIdx="0" presStyleCnt="6">
        <dgm:presLayoutVars>
          <dgm:bulletEnabled val="1"/>
        </dgm:presLayoutVars>
      </dgm:prSet>
      <dgm:spPr/>
      <dgm:t>
        <a:bodyPr/>
        <a:lstStyle/>
        <a:p>
          <a:endParaRPr lang="en-US"/>
        </a:p>
      </dgm:t>
    </dgm:pt>
    <dgm:pt modelId="{425D9B43-2B4A-4524-83C9-49E538BACA86}" type="pres">
      <dgm:prSet presAssocID="{D5322147-62D1-41CF-AD94-4E9A180EB830}" presName="sibTrans" presStyleCnt="0"/>
      <dgm:spPr/>
    </dgm:pt>
    <dgm:pt modelId="{3D9D327B-8E26-487D-9E27-7A04E00ACBCE}" type="pres">
      <dgm:prSet presAssocID="{4C8CB78E-CAEE-4CBE-980B-E6C7897096DE}" presName="node" presStyleLbl="node1" presStyleIdx="1" presStyleCnt="6">
        <dgm:presLayoutVars>
          <dgm:bulletEnabled val="1"/>
        </dgm:presLayoutVars>
      </dgm:prSet>
      <dgm:spPr/>
      <dgm:t>
        <a:bodyPr/>
        <a:lstStyle/>
        <a:p>
          <a:endParaRPr lang="en-US"/>
        </a:p>
      </dgm:t>
    </dgm:pt>
    <dgm:pt modelId="{22E917EE-BC92-490B-B586-1395FF41C860}" type="pres">
      <dgm:prSet presAssocID="{262C65B1-C67E-4271-AE30-55862B12E662}" presName="sibTrans" presStyleCnt="0"/>
      <dgm:spPr/>
    </dgm:pt>
    <dgm:pt modelId="{63FA3223-E8AE-4F9B-BA2D-6C68AE0B95CF}" type="pres">
      <dgm:prSet presAssocID="{EB9A73CC-E5E7-43AD-BD2C-91C7C6BD8350}" presName="node" presStyleLbl="node1" presStyleIdx="2" presStyleCnt="6">
        <dgm:presLayoutVars>
          <dgm:bulletEnabled val="1"/>
        </dgm:presLayoutVars>
      </dgm:prSet>
      <dgm:spPr/>
      <dgm:t>
        <a:bodyPr/>
        <a:lstStyle/>
        <a:p>
          <a:endParaRPr lang="en-US"/>
        </a:p>
      </dgm:t>
    </dgm:pt>
    <dgm:pt modelId="{6E327B3F-61DA-4BF2-8954-A2C5F40B404A}" type="pres">
      <dgm:prSet presAssocID="{BF65FBE1-FE38-4CF9-ADC7-508AC3B0D1DC}" presName="sibTrans" presStyleCnt="0"/>
      <dgm:spPr/>
    </dgm:pt>
    <dgm:pt modelId="{50C6E05D-6963-4748-9801-A32BDC3BF9EE}" type="pres">
      <dgm:prSet presAssocID="{05414699-2329-47B2-8137-E6FBF5AC84E0}" presName="node" presStyleLbl="node1" presStyleIdx="3" presStyleCnt="6">
        <dgm:presLayoutVars>
          <dgm:bulletEnabled val="1"/>
        </dgm:presLayoutVars>
      </dgm:prSet>
      <dgm:spPr/>
      <dgm:t>
        <a:bodyPr/>
        <a:lstStyle/>
        <a:p>
          <a:endParaRPr lang="en-US"/>
        </a:p>
      </dgm:t>
    </dgm:pt>
    <dgm:pt modelId="{7AB907B2-6883-4F1F-8060-3E6C9DAB8E6A}" type="pres">
      <dgm:prSet presAssocID="{29B69183-9E21-4185-B35C-79509452C2FC}" presName="sibTrans" presStyleCnt="0"/>
      <dgm:spPr/>
    </dgm:pt>
    <dgm:pt modelId="{50858C50-CF86-4AE0-BB2F-4D2D83018F8B}" type="pres">
      <dgm:prSet presAssocID="{E2C13C1A-4CD8-4F04-8EE9-8F2AEAE1D43E}" presName="node" presStyleLbl="node1" presStyleIdx="4" presStyleCnt="6">
        <dgm:presLayoutVars>
          <dgm:bulletEnabled val="1"/>
        </dgm:presLayoutVars>
      </dgm:prSet>
      <dgm:spPr/>
      <dgm:t>
        <a:bodyPr/>
        <a:lstStyle/>
        <a:p>
          <a:endParaRPr lang="en-US"/>
        </a:p>
      </dgm:t>
    </dgm:pt>
    <dgm:pt modelId="{95368F18-AE4B-45AA-9AEF-826AA50AD177}" type="pres">
      <dgm:prSet presAssocID="{FAF78BF0-1E0E-4282-9DF0-38C452136751}" presName="sibTrans" presStyleCnt="0"/>
      <dgm:spPr/>
    </dgm:pt>
    <dgm:pt modelId="{A70B2974-EC5B-4138-A6E4-27FA201C465B}" type="pres">
      <dgm:prSet presAssocID="{2A7A6B6C-55E1-4E83-912B-4BE771294ACF}" presName="node" presStyleLbl="node1" presStyleIdx="5" presStyleCnt="6">
        <dgm:presLayoutVars>
          <dgm:bulletEnabled val="1"/>
        </dgm:presLayoutVars>
      </dgm:prSet>
      <dgm:spPr/>
      <dgm:t>
        <a:bodyPr/>
        <a:lstStyle/>
        <a:p>
          <a:endParaRPr lang="en-US"/>
        </a:p>
      </dgm:t>
    </dgm:pt>
  </dgm:ptLst>
  <dgm:cxnLst>
    <dgm:cxn modelId="{E70550E1-45C8-4B85-A28B-D5BD9C9DC74F}" srcId="{93E611BD-1E79-427A-A875-3A23731E6E43}" destId="{2A7A6B6C-55E1-4E83-912B-4BE771294ACF}" srcOrd="5" destOrd="0" parTransId="{DC216E9B-A910-41B7-96BB-DC08C321D746}" sibTransId="{57575567-8BEC-4258-9BE5-DC5555BBC962}"/>
    <dgm:cxn modelId="{0B544412-A1CF-4F61-8785-25B36F2393C3}" srcId="{93E611BD-1E79-427A-A875-3A23731E6E43}" destId="{EB9A73CC-E5E7-43AD-BD2C-91C7C6BD8350}" srcOrd="2" destOrd="0" parTransId="{5C97945C-6F7D-4813-AD21-3CAE568CDA8C}" sibTransId="{BF65FBE1-FE38-4CF9-ADC7-508AC3B0D1DC}"/>
    <dgm:cxn modelId="{71338B4E-4676-4532-BB86-4DDE860AA67C}" srcId="{93E611BD-1E79-427A-A875-3A23731E6E43}" destId="{E2C13C1A-4CD8-4F04-8EE9-8F2AEAE1D43E}" srcOrd="4" destOrd="0" parTransId="{F4E9E764-1156-4C3C-9B09-9A338D1341D0}" sibTransId="{FAF78BF0-1E0E-4282-9DF0-38C452136751}"/>
    <dgm:cxn modelId="{023E6D78-2A7A-44FE-AD71-09154503E943}" type="presOf" srcId="{93E611BD-1E79-427A-A875-3A23731E6E43}" destId="{27A13FDE-EFF9-4F9D-8E52-678DE94B9728}" srcOrd="0" destOrd="0" presId="urn:microsoft.com/office/officeart/2005/8/layout/default"/>
    <dgm:cxn modelId="{E2D677FF-284D-4627-A407-484F834BBBEA}" srcId="{93E611BD-1E79-427A-A875-3A23731E6E43}" destId="{4C8CB78E-CAEE-4CBE-980B-E6C7897096DE}" srcOrd="1" destOrd="0" parTransId="{0550C3D9-7D82-4787-8397-21FD185D200B}" sibTransId="{262C65B1-C67E-4271-AE30-55862B12E662}"/>
    <dgm:cxn modelId="{25E0BE8C-D14B-4DC6-9728-4D57027916A6}" type="presOf" srcId="{4C8CB78E-CAEE-4CBE-980B-E6C7897096DE}" destId="{3D9D327B-8E26-487D-9E27-7A04E00ACBCE}" srcOrd="0" destOrd="0" presId="urn:microsoft.com/office/officeart/2005/8/layout/default"/>
    <dgm:cxn modelId="{3360B9F5-05C5-4422-8115-DC2D216A8B42}" type="presOf" srcId="{2A7A6B6C-55E1-4E83-912B-4BE771294ACF}" destId="{A70B2974-EC5B-4138-A6E4-27FA201C465B}" srcOrd="0" destOrd="0" presId="urn:microsoft.com/office/officeart/2005/8/layout/default"/>
    <dgm:cxn modelId="{1C2893FF-8D85-4930-B412-29495D8EEDE1}" srcId="{93E611BD-1E79-427A-A875-3A23731E6E43}" destId="{69E01796-8787-4866-998D-92F93F40B37A}" srcOrd="0" destOrd="0" parTransId="{723D9F2C-5990-473C-806B-4D1DF2B88D1C}" sibTransId="{D5322147-62D1-41CF-AD94-4E9A180EB830}"/>
    <dgm:cxn modelId="{3A926E55-ED4D-471D-8F3B-49C431C94D36}" type="presOf" srcId="{69E01796-8787-4866-998D-92F93F40B37A}" destId="{53BDA572-4C05-4CF9-99C6-10450F32CF06}" srcOrd="0" destOrd="0" presId="urn:microsoft.com/office/officeart/2005/8/layout/default"/>
    <dgm:cxn modelId="{A81E7BA9-6810-48D5-855F-7F88C3413799}" srcId="{93E611BD-1E79-427A-A875-3A23731E6E43}" destId="{05414699-2329-47B2-8137-E6FBF5AC84E0}" srcOrd="3" destOrd="0" parTransId="{5173F289-2A6B-480A-A3E3-0259FAF0A1C9}" sibTransId="{29B69183-9E21-4185-B35C-79509452C2FC}"/>
    <dgm:cxn modelId="{388BA9B0-19A1-4A93-A243-1F7415FF314F}" type="presOf" srcId="{EB9A73CC-E5E7-43AD-BD2C-91C7C6BD8350}" destId="{63FA3223-E8AE-4F9B-BA2D-6C68AE0B95CF}" srcOrd="0" destOrd="0" presId="urn:microsoft.com/office/officeart/2005/8/layout/default"/>
    <dgm:cxn modelId="{C3BB0905-D796-490E-AF35-165A93F1B632}" type="presOf" srcId="{05414699-2329-47B2-8137-E6FBF5AC84E0}" destId="{50C6E05D-6963-4748-9801-A32BDC3BF9EE}" srcOrd="0" destOrd="0" presId="urn:microsoft.com/office/officeart/2005/8/layout/default"/>
    <dgm:cxn modelId="{84D8FB82-7326-4336-BCDC-BB377CB46BB2}" type="presOf" srcId="{E2C13C1A-4CD8-4F04-8EE9-8F2AEAE1D43E}" destId="{50858C50-CF86-4AE0-BB2F-4D2D83018F8B}" srcOrd="0" destOrd="0" presId="urn:microsoft.com/office/officeart/2005/8/layout/default"/>
    <dgm:cxn modelId="{AC61D5DB-E32D-4ADF-900B-942465B94ACD}" type="presParOf" srcId="{27A13FDE-EFF9-4F9D-8E52-678DE94B9728}" destId="{53BDA572-4C05-4CF9-99C6-10450F32CF06}" srcOrd="0" destOrd="0" presId="urn:microsoft.com/office/officeart/2005/8/layout/default"/>
    <dgm:cxn modelId="{FBD54FF3-8CBE-44B1-BF60-D3F98899B0B9}" type="presParOf" srcId="{27A13FDE-EFF9-4F9D-8E52-678DE94B9728}" destId="{425D9B43-2B4A-4524-83C9-49E538BACA86}" srcOrd="1" destOrd="0" presId="urn:microsoft.com/office/officeart/2005/8/layout/default"/>
    <dgm:cxn modelId="{5BAEAB59-5886-484C-A5C6-9723A57C8DC9}" type="presParOf" srcId="{27A13FDE-EFF9-4F9D-8E52-678DE94B9728}" destId="{3D9D327B-8E26-487D-9E27-7A04E00ACBCE}" srcOrd="2" destOrd="0" presId="urn:microsoft.com/office/officeart/2005/8/layout/default"/>
    <dgm:cxn modelId="{ACB6819B-5618-43D5-B253-1AF5B93EA9FD}" type="presParOf" srcId="{27A13FDE-EFF9-4F9D-8E52-678DE94B9728}" destId="{22E917EE-BC92-490B-B586-1395FF41C860}" srcOrd="3" destOrd="0" presId="urn:microsoft.com/office/officeart/2005/8/layout/default"/>
    <dgm:cxn modelId="{9FEEC929-6FD7-44AE-9EB1-44479AEB63EC}" type="presParOf" srcId="{27A13FDE-EFF9-4F9D-8E52-678DE94B9728}" destId="{63FA3223-E8AE-4F9B-BA2D-6C68AE0B95CF}" srcOrd="4" destOrd="0" presId="urn:microsoft.com/office/officeart/2005/8/layout/default"/>
    <dgm:cxn modelId="{28DA71C9-334D-4DE1-AB88-83B14D6CDAB1}" type="presParOf" srcId="{27A13FDE-EFF9-4F9D-8E52-678DE94B9728}" destId="{6E327B3F-61DA-4BF2-8954-A2C5F40B404A}" srcOrd="5" destOrd="0" presId="urn:microsoft.com/office/officeart/2005/8/layout/default"/>
    <dgm:cxn modelId="{A2B3E104-48EB-4A40-AB7E-3A7AC2D605AC}" type="presParOf" srcId="{27A13FDE-EFF9-4F9D-8E52-678DE94B9728}" destId="{50C6E05D-6963-4748-9801-A32BDC3BF9EE}" srcOrd="6" destOrd="0" presId="urn:microsoft.com/office/officeart/2005/8/layout/default"/>
    <dgm:cxn modelId="{BE82F41C-C2AC-4264-BE56-A9271CDCDD8E}" type="presParOf" srcId="{27A13FDE-EFF9-4F9D-8E52-678DE94B9728}" destId="{7AB907B2-6883-4F1F-8060-3E6C9DAB8E6A}" srcOrd="7" destOrd="0" presId="urn:microsoft.com/office/officeart/2005/8/layout/default"/>
    <dgm:cxn modelId="{52E4658C-A12F-4BD7-83EE-79ED1AF69360}" type="presParOf" srcId="{27A13FDE-EFF9-4F9D-8E52-678DE94B9728}" destId="{50858C50-CF86-4AE0-BB2F-4D2D83018F8B}" srcOrd="8" destOrd="0" presId="urn:microsoft.com/office/officeart/2005/8/layout/default"/>
    <dgm:cxn modelId="{E57316BE-2791-4BEB-A654-C29C901346C1}" type="presParOf" srcId="{27A13FDE-EFF9-4F9D-8E52-678DE94B9728}" destId="{95368F18-AE4B-45AA-9AEF-826AA50AD177}" srcOrd="9" destOrd="0" presId="urn:microsoft.com/office/officeart/2005/8/layout/default"/>
    <dgm:cxn modelId="{B67E41FC-1504-48A4-81EB-ACF0CC0107DE}" type="presParOf" srcId="{27A13FDE-EFF9-4F9D-8E52-678DE94B9728}" destId="{A70B2974-EC5B-4138-A6E4-27FA201C465B}"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5BCCAD-8F23-49A4-8B42-F583B1A57B68}" type="doc">
      <dgm:prSet loTypeId="urn:microsoft.com/office/officeart/2005/8/layout/default" loCatId="Inbox" qsTypeId="urn:microsoft.com/office/officeart/2005/8/quickstyle/simple1" qsCatId="simple" csTypeId="urn:microsoft.com/office/officeart/2005/8/colors/accent0_1" csCatId="mainScheme"/>
      <dgm:spPr/>
      <dgm:t>
        <a:bodyPr/>
        <a:lstStyle/>
        <a:p>
          <a:endParaRPr lang="en-US"/>
        </a:p>
      </dgm:t>
    </dgm:pt>
    <dgm:pt modelId="{F6D95E60-C2C5-410E-B4EC-63008C387DAA}">
      <dgm:prSet/>
      <dgm:spPr/>
      <dgm:t>
        <a:bodyPr/>
        <a:lstStyle/>
        <a:p>
          <a:r>
            <a:rPr lang="en-US" dirty="0"/>
            <a:t>An indicator can also be expressed in non-numerical form such as in words</a:t>
          </a:r>
        </a:p>
      </dgm:t>
    </dgm:pt>
    <dgm:pt modelId="{DA3A2CE7-F901-4E7E-90AD-C90223B408F0}" type="parTrans" cxnId="{6624B15C-6733-494E-AB09-D2B03B3784B4}">
      <dgm:prSet/>
      <dgm:spPr/>
      <dgm:t>
        <a:bodyPr/>
        <a:lstStyle/>
        <a:p>
          <a:endParaRPr lang="en-US"/>
        </a:p>
      </dgm:t>
    </dgm:pt>
    <dgm:pt modelId="{D076880F-C5B2-4D23-8BE6-F5E8F39DF086}" type="sibTrans" cxnId="{6624B15C-6733-494E-AB09-D2B03B3784B4}">
      <dgm:prSet/>
      <dgm:spPr/>
      <dgm:t>
        <a:bodyPr/>
        <a:lstStyle/>
        <a:p>
          <a:endParaRPr lang="en-US"/>
        </a:p>
      </dgm:t>
    </dgm:pt>
    <dgm:pt modelId="{2AC19F18-ACFF-495E-910A-23E2B0099A3B}">
      <dgm:prSet/>
      <dgm:spPr/>
      <dgm:t>
        <a:bodyPr/>
        <a:lstStyle/>
        <a:p>
          <a:r>
            <a:rPr lang="en-US" dirty="0"/>
            <a:t>Non-numerical indicators are also referred to as </a:t>
          </a:r>
          <a:r>
            <a:rPr lang="en-US" b="1" dirty="0">
              <a:solidFill>
                <a:schemeClr val="accent1">
                  <a:lumMod val="75000"/>
                </a:schemeClr>
              </a:solidFill>
            </a:rPr>
            <a:t>qualitative or categorical indicators </a:t>
          </a:r>
          <a:endParaRPr lang="en-US" dirty="0">
            <a:solidFill>
              <a:schemeClr val="accent1">
                <a:lumMod val="75000"/>
              </a:schemeClr>
            </a:solidFill>
          </a:endParaRPr>
        </a:p>
      </dgm:t>
    </dgm:pt>
    <dgm:pt modelId="{BA6705DB-47F6-4C5E-B182-D2A185ECF9C1}" type="parTrans" cxnId="{1BC775C8-81FE-4D52-B6E1-2582B1AC0AF6}">
      <dgm:prSet/>
      <dgm:spPr/>
      <dgm:t>
        <a:bodyPr/>
        <a:lstStyle/>
        <a:p>
          <a:endParaRPr lang="en-US"/>
        </a:p>
      </dgm:t>
    </dgm:pt>
    <dgm:pt modelId="{B44E5B5D-FA89-4477-A11C-3E3CAAA9539E}" type="sibTrans" cxnId="{1BC775C8-81FE-4D52-B6E1-2582B1AC0AF6}">
      <dgm:prSet/>
      <dgm:spPr/>
      <dgm:t>
        <a:bodyPr/>
        <a:lstStyle/>
        <a:p>
          <a:endParaRPr lang="en-US"/>
        </a:p>
      </dgm:t>
    </dgm:pt>
    <dgm:pt modelId="{3211B577-BD11-4E18-B84B-F6D8F0EF5A6E}" type="pres">
      <dgm:prSet presAssocID="{C95BCCAD-8F23-49A4-8B42-F583B1A57B68}" presName="diagram" presStyleCnt="0">
        <dgm:presLayoutVars>
          <dgm:dir/>
          <dgm:resizeHandles val="exact"/>
        </dgm:presLayoutVars>
      </dgm:prSet>
      <dgm:spPr/>
      <dgm:t>
        <a:bodyPr/>
        <a:lstStyle/>
        <a:p>
          <a:endParaRPr lang="en-US"/>
        </a:p>
      </dgm:t>
    </dgm:pt>
    <dgm:pt modelId="{5D13F9BB-F0DE-44C0-994B-75C0E2046751}" type="pres">
      <dgm:prSet presAssocID="{F6D95E60-C2C5-410E-B4EC-63008C387DAA}" presName="node" presStyleLbl="node1" presStyleIdx="0" presStyleCnt="2">
        <dgm:presLayoutVars>
          <dgm:bulletEnabled val="1"/>
        </dgm:presLayoutVars>
      </dgm:prSet>
      <dgm:spPr/>
      <dgm:t>
        <a:bodyPr/>
        <a:lstStyle/>
        <a:p>
          <a:endParaRPr lang="en-US"/>
        </a:p>
      </dgm:t>
    </dgm:pt>
    <dgm:pt modelId="{98184114-DE21-4D7B-BC09-9F4FF8EF4F93}" type="pres">
      <dgm:prSet presAssocID="{D076880F-C5B2-4D23-8BE6-F5E8F39DF086}" presName="sibTrans" presStyleCnt="0"/>
      <dgm:spPr/>
    </dgm:pt>
    <dgm:pt modelId="{FC012F26-A52D-41F3-A0DF-761D7445ED2E}" type="pres">
      <dgm:prSet presAssocID="{2AC19F18-ACFF-495E-910A-23E2B0099A3B}" presName="node" presStyleLbl="node1" presStyleIdx="1" presStyleCnt="2">
        <dgm:presLayoutVars>
          <dgm:bulletEnabled val="1"/>
        </dgm:presLayoutVars>
      </dgm:prSet>
      <dgm:spPr/>
      <dgm:t>
        <a:bodyPr/>
        <a:lstStyle/>
        <a:p>
          <a:endParaRPr lang="en-US"/>
        </a:p>
      </dgm:t>
    </dgm:pt>
  </dgm:ptLst>
  <dgm:cxnLst>
    <dgm:cxn modelId="{6624B15C-6733-494E-AB09-D2B03B3784B4}" srcId="{C95BCCAD-8F23-49A4-8B42-F583B1A57B68}" destId="{F6D95E60-C2C5-410E-B4EC-63008C387DAA}" srcOrd="0" destOrd="0" parTransId="{DA3A2CE7-F901-4E7E-90AD-C90223B408F0}" sibTransId="{D076880F-C5B2-4D23-8BE6-F5E8F39DF086}"/>
    <dgm:cxn modelId="{1BC775C8-81FE-4D52-B6E1-2582B1AC0AF6}" srcId="{C95BCCAD-8F23-49A4-8B42-F583B1A57B68}" destId="{2AC19F18-ACFF-495E-910A-23E2B0099A3B}" srcOrd="1" destOrd="0" parTransId="{BA6705DB-47F6-4C5E-B182-D2A185ECF9C1}" sibTransId="{B44E5B5D-FA89-4477-A11C-3E3CAAA9539E}"/>
    <dgm:cxn modelId="{FB0DAE3B-B863-4AB3-85AF-E4090518CC7A}" type="presOf" srcId="{2AC19F18-ACFF-495E-910A-23E2B0099A3B}" destId="{FC012F26-A52D-41F3-A0DF-761D7445ED2E}" srcOrd="0" destOrd="0" presId="urn:microsoft.com/office/officeart/2005/8/layout/default"/>
    <dgm:cxn modelId="{2DA05B4A-9D29-4BF7-84A6-CC5933F05BAD}" type="presOf" srcId="{F6D95E60-C2C5-410E-B4EC-63008C387DAA}" destId="{5D13F9BB-F0DE-44C0-994B-75C0E2046751}" srcOrd="0" destOrd="0" presId="urn:microsoft.com/office/officeart/2005/8/layout/default"/>
    <dgm:cxn modelId="{A7DEA9E6-0997-4303-933E-74D2553B10BC}" type="presOf" srcId="{C95BCCAD-8F23-49A4-8B42-F583B1A57B68}" destId="{3211B577-BD11-4E18-B84B-F6D8F0EF5A6E}" srcOrd="0" destOrd="0" presId="urn:microsoft.com/office/officeart/2005/8/layout/default"/>
    <dgm:cxn modelId="{179D8951-EA5B-4DF0-A5E2-308D144CFE42}" type="presParOf" srcId="{3211B577-BD11-4E18-B84B-F6D8F0EF5A6E}" destId="{5D13F9BB-F0DE-44C0-994B-75C0E2046751}" srcOrd="0" destOrd="0" presId="urn:microsoft.com/office/officeart/2005/8/layout/default"/>
    <dgm:cxn modelId="{6565C0A1-FE1E-4236-9D58-C8F5236A0A48}" type="presParOf" srcId="{3211B577-BD11-4E18-B84B-F6D8F0EF5A6E}" destId="{98184114-DE21-4D7B-BC09-9F4FF8EF4F93}" srcOrd="1" destOrd="0" presId="urn:microsoft.com/office/officeart/2005/8/layout/default"/>
    <dgm:cxn modelId="{F0A528D5-7B6B-4425-A93A-2FD14D852E86}" type="presParOf" srcId="{3211B577-BD11-4E18-B84B-F6D8F0EF5A6E}" destId="{FC012F26-A52D-41F3-A0DF-761D7445ED2E}"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639A9-4D79-4034-9D85-BC9711E966C2}">
      <dsp:nvSpPr>
        <dsp:cNvPr id="0" name=""/>
        <dsp:cNvSpPr/>
      </dsp:nvSpPr>
      <dsp:spPr>
        <a:xfrm>
          <a:off x="1568638" y="-127321"/>
          <a:ext cx="5039044" cy="5039044"/>
        </a:xfrm>
        <a:prstGeom prst="circularArrow">
          <a:avLst>
            <a:gd name="adj1" fmla="val 5544"/>
            <a:gd name="adj2" fmla="val 330680"/>
            <a:gd name="adj3" fmla="val 13772123"/>
            <a:gd name="adj4" fmla="val 17388279"/>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F536F9-EBC8-40C7-9B8A-14B9EA525365}">
      <dsp:nvSpPr>
        <dsp:cNvPr id="0" name=""/>
        <dsp:cNvSpPr/>
      </dsp:nvSpPr>
      <dsp:spPr>
        <a:xfrm>
          <a:off x="2906426" y="682"/>
          <a:ext cx="2363468" cy="118173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Initiating a </a:t>
          </a:r>
          <a:r>
            <a:rPr lang="en-US" sz="3000" kern="1200" dirty="0" err="1"/>
            <a:t>Programme</a:t>
          </a:r>
          <a:r>
            <a:rPr lang="en-US" sz="3000" kern="1200" dirty="0"/>
            <a:t> </a:t>
          </a:r>
        </a:p>
      </dsp:txBody>
      <dsp:txXfrm>
        <a:off x="2964113" y="58369"/>
        <a:ext cx="2248094" cy="1066360"/>
      </dsp:txXfrm>
    </dsp:sp>
    <dsp:sp modelId="{55A2C339-9DF6-458A-BACF-ACA1347E2BC7}">
      <dsp:nvSpPr>
        <dsp:cNvPr id="0" name=""/>
        <dsp:cNvSpPr/>
      </dsp:nvSpPr>
      <dsp:spPr>
        <a:xfrm>
          <a:off x="4950101" y="1485498"/>
          <a:ext cx="2363468" cy="1181734"/>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Secure $$</a:t>
          </a:r>
        </a:p>
      </dsp:txBody>
      <dsp:txXfrm>
        <a:off x="5007788" y="1543185"/>
        <a:ext cx="2248094" cy="1066360"/>
      </dsp:txXfrm>
    </dsp:sp>
    <dsp:sp modelId="{2531153B-0CEC-4B17-B05E-6BBCB07899CA}">
      <dsp:nvSpPr>
        <dsp:cNvPr id="0" name=""/>
        <dsp:cNvSpPr/>
      </dsp:nvSpPr>
      <dsp:spPr>
        <a:xfrm>
          <a:off x="4169487" y="3887981"/>
          <a:ext cx="2363468" cy="1181734"/>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Implement</a:t>
          </a:r>
        </a:p>
      </dsp:txBody>
      <dsp:txXfrm>
        <a:off x="4227174" y="3945668"/>
        <a:ext cx="2248094" cy="1066360"/>
      </dsp:txXfrm>
    </dsp:sp>
    <dsp:sp modelId="{FD6D90FE-25C6-4637-9E0A-FC4A1D2F7479}">
      <dsp:nvSpPr>
        <dsp:cNvPr id="0" name=""/>
        <dsp:cNvSpPr/>
      </dsp:nvSpPr>
      <dsp:spPr>
        <a:xfrm>
          <a:off x="1643366" y="3887981"/>
          <a:ext cx="2363468" cy="1181734"/>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End Project Cycle </a:t>
          </a:r>
        </a:p>
      </dsp:txBody>
      <dsp:txXfrm>
        <a:off x="1701053" y="3945668"/>
        <a:ext cx="2248094" cy="1066360"/>
      </dsp:txXfrm>
    </dsp:sp>
    <dsp:sp modelId="{C89125ED-38D6-48BB-8D9B-67D060F7FE14}">
      <dsp:nvSpPr>
        <dsp:cNvPr id="0" name=""/>
        <dsp:cNvSpPr/>
      </dsp:nvSpPr>
      <dsp:spPr>
        <a:xfrm>
          <a:off x="862752" y="1485498"/>
          <a:ext cx="2363468" cy="118173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Continue Project?</a:t>
          </a:r>
        </a:p>
      </dsp:txBody>
      <dsp:txXfrm>
        <a:off x="920439" y="1543185"/>
        <a:ext cx="2248094" cy="1066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3D86C-59E6-4602-AC5A-4EBF4445F028}">
      <dsp:nvSpPr>
        <dsp:cNvPr id="0" name=""/>
        <dsp:cNvSpPr/>
      </dsp:nvSpPr>
      <dsp:spPr>
        <a:xfrm>
          <a:off x="1747304" y="1292"/>
          <a:ext cx="3652712" cy="219162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a:t>Assess your program and identify gaps</a:t>
          </a:r>
        </a:p>
      </dsp:txBody>
      <dsp:txXfrm>
        <a:off x="1747304" y="1292"/>
        <a:ext cx="3652712" cy="2191627"/>
      </dsp:txXfrm>
    </dsp:sp>
    <dsp:sp modelId="{E1FC325D-F94C-43E5-9693-67DE1319B2A8}">
      <dsp:nvSpPr>
        <dsp:cNvPr id="0" name=""/>
        <dsp:cNvSpPr/>
      </dsp:nvSpPr>
      <dsp:spPr>
        <a:xfrm>
          <a:off x="5765288" y="1292"/>
          <a:ext cx="3652712" cy="2191627"/>
        </a:xfrm>
        <a:prstGeom prst="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a:t>Develop strategies to address those gaps and improve your program</a:t>
          </a:r>
        </a:p>
      </dsp:txBody>
      <dsp:txXfrm>
        <a:off x="5765288" y="1292"/>
        <a:ext cx="3652712" cy="2191627"/>
      </dsp:txXfrm>
    </dsp:sp>
    <dsp:sp modelId="{53CC7271-E42B-4841-AC80-A7F679ED6A64}">
      <dsp:nvSpPr>
        <dsp:cNvPr id="0" name=""/>
        <dsp:cNvSpPr/>
      </dsp:nvSpPr>
      <dsp:spPr>
        <a:xfrm>
          <a:off x="1747304" y="2558190"/>
          <a:ext cx="3652712" cy="2191627"/>
        </a:xfrm>
        <a:prstGeom prst="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a:t>Report on program progress</a:t>
          </a:r>
        </a:p>
      </dsp:txBody>
      <dsp:txXfrm>
        <a:off x="1747304" y="2558190"/>
        <a:ext cx="3652712" cy="2191627"/>
      </dsp:txXfrm>
    </dsp:sp>
    <dsp:sp modelId="{ADC57F31-CD50-4C3F-9FF9-3DD72F0D5278}">
      <dsp:nvSpPr>
        <dsp:cNvPr id="0" name=""/>
        <dsp:cNvSpPr/>
      </dsp:nvSpPr>
      <dsp:spPr>
        <a:xfrm>
          <a:off x="5765288" y="2558190"/>
          <a:ext cx="3652712" cy="2191627"/>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a:t>Share successes and challenges</a:t>
          </a:r>
        </a:p>
      </dsp:txBody>
      <dsp:txXfrm>
        <a:off x="5765288" y="2558190"/>
        <a:ext cx="3652712" cy="21916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852D4-CB76-4042-BD39-79D9DFBC4AA9}">
      <dsp:nvSpPr>
        <dsp:cNvPr id="0" name=""/>
        <dsp:cNvSpPr/>
      </dsp:nvSpPr>
      <dsp:spPr>
        <a:xfrm>
          <a:off x="7908"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Goal</a:t>
          </a:r>
        </a:p>
      </dsp:txBody>
      <dsp:txXfrm>
        <a:off x="45497" y="37589"/>
        <a:ext cx="1590044" cy="1208190"/>
      </dsp:txXfrm>
    </dsp:sp>
    <dsp:sp modelId="{9E7ADB6D-4EB6-41A9-8634-126F45A3EF22}">
      <dsp:nvSpPr>
        <dsp:cNvPr id="0" name=""/>
        <dsp:cNvSpPr/>
      </dsp:nvSpPr>
      <dsp:spPr>
        <a:xfrm>
          <a:off x="1952887"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Objective</a:t>
          </a:r>
        </a:p>
      </dsp:txBody>
      <dsp:txXfrm>
        <a:off x="1990476" y="37589"/>
        <a:ext cx="1590044" cy="1208190"/>
      </dsp:txXfrm>
    </dsp:sp>
    <dsp:sp modelId="{C69C1F04-B8D0-460D-B242-625B6FFA974B}">
      <dsp:nvSpPr>
        <dsp:cNvPr id="0" name=""/>
        <dsp:cNvSpPr/>
      </dsp:nvSpPr>
      <dsp:spPr>
        <a:xfrm>
          <a:off x="3897867"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Intervention/</a:t>
          </a:r>
        </a:p>
        <a:p>
          <a:pPr lvl="0" algn="ctr" defTabSz="889000">
            <a:lnSpc>
              <a:spcPct val="90000"/>
            </a:lnSpc>
            <a:spcBef>
              <a:spcPct val="0"/>
            </a:spcBef>
            <a:spcAft>
              <a:spcPct val="35000"/>
            </a:spcAft>
          </a:pPr>
          <a:r>
            <a:rPr lang="en-US" sz="2000" kern="1200" dirty="0"/>
            <a:t>Activity/</a:t>
          </a:r>
        </a:p>
        <a:p>
          <a:pPr lvl="0" algn="ctr" defTabSz="889000">
            <a:lnSpc>
              <a:spcPct val="90000"/>
            </a:lnSpc>
            <a:spcBef>
              <a:spcPct val="0"/>
            </a:spcBef>
            <a:spcAft>
              <a:spcPct val="35000"/>
            </a:spcAft>
          </a:pPr>
          <a:r>
            <a:rPr lang="en-US" sz="2000" kern="1200" dirty="0"/>
            <a:t>Process</a:t>
          </a:r>
          <a:endParaRPr lang="en-US" sz="1800" kern="1200" dirty="0"/>
        </a:p>
      </dsp:txBody>
      <dsp:txXfrm>
        <a:off x="3935456" y="37589"/>
        <a:ext cx="1590044" cy="1208190"/>
      </dsp:txXfrm>
    </dsp:sp>
    <dsp:sp modelId="{6F01C7A6-7E42-444F-A323-CDFF4DA3087C}">
      <dsp:nvSpPr>
        <dsp:cNvPr id="0" name=""/>
        <dsp:cNvSpPr/>
      </dsp:nvSpPr>
      <dsp:spPr>
        <a:xfrm>
          <a:off x="5842847"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Logic Model</a:t>
          </a:r>
        </a:p>
      </dsp:txBody>
      <dsp:txXfrm>
        <a:off x="5880436" y="37589"/>
        <a:ext cx="1590044" cy="1208190"/>
      </dsp:txXfrm>
    </dsp:sp>
    <dsp:sp modelId="{64F591DE-B2C9-4BA1-B01A-EEC41BA96337}">
      <dsp:nvSpPr>
        <dsp:cNvPr id="0" name=""/>
        <dsp:cNvSpPr/>
      </dsp:nvSpPr>
      <dsp:spPr>
        <a:xfrm>
          <a:off x="7787826"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Indicator</a:t>
          </a:r>
        </a:p>
      </dsp:txBody>
      <dsp:txXfrm>
        <a:off x="7825415" y="37589"/>
        <a:ext cx="1590044" cy="1208190"/>
      </dsp:txXfrm>
    </dsp:sp>
    <dsp:sp modelId="{5B70A3F8-4C78-4AEA-96BF-67F9AAA516A0}">
      <dsp:nvSpPr>
        <dsp:cNvPr id="0" name=""/>
        <dsp:cNvSpPr/>
      </dsp:nvSpPr>
      <dsp:spPr>
        <a:xfrm>
          <a:off x="9732806" y="0"/>
          <a:ext cx="1665222"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Output</a:t>
          </a:r>
        </a:p>
      </dsp:txBody>
      <dsp:txXfrm>
        <a:off x="9770395" y="37589"/>
        <a:ext cx="1590044" cy="12081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89458-CA38-47D4-9B5D-B77DDFDDCA42}">
      <dsp:nvSpPr>
        <dsp:cNvPr id="0" name=""/>
        <dsp:cNvSpPr/>
      </dsp:nvSpPr>
      <dsp:spPr>
        <a:xfrm>
          <a:off x="7908"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Broad statement of a desired, long-term outcome of the program </a:t>
          </a:r>
        </a:p>
      </dsp:txBody>
      <dsp:txXfrm>
        <a:off x="56681" y="48773"/>
        <a:ext cx="1567676" cy="3543676"/>
      </dsp:txXfrm>
    </dsp:sp>
    <dsp:sp modelId="{F39B96E3-5448-469A-B80E-A8FC5F43CF3D}">
      <dsp:nvSpPr>
        <dsp:cNvPr id="0" name=""/>
        <dsp:cNvSpPr/>
      </dsp:nvSpPr>
      <dsp:spPr>
        <a:xfrm>
          <a:off x="195288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Statements of desired, specific, measurable, appropriate, realistic and time bound program results </a:t>
          </a:r>
        </a:p>
      </dsp:txBody>
      <dsp:txXfrm>
        <a:off x="2001660" y="48773"/>
        <a:ext cx="1567676" cy="3543676"/>
      </dsp:txXfrm>
    </dsp:sp>
    <dsp:sp modelId="{5D848771-079E-453B-8B7A-A95B86D802DB}">
      <dsp:nvSpPr>
        <dsp:cNvPr id="0" name=""/>
        <dsp:cNvSpPr/>
      </dsp:nvSpPr>
      <dsp:spPr>
        <a:xfrm>
          <a:off x="389786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Services that the program/ project provides to accomplish its objectives </a:t>
          </a:r>
        </a:p>
      </dsp:txBody>
      <dsp:txXfrm>
        <a:off x="3946640" y="48773"/>
        <a:ext cx="1567676" cy="3543676"/>
      </dsp:txXfrm>
    </dsp:sp>
    <dsp:sp modelId="{B4AE51BB-B747-49B1-940E-1A623D051CAF}">
      <dsp:nvSpPr>
        <dsp:cNvPr id="0" name=""/>
        <dsp:cNvSpPr/>
      </dsp:nvSpPr>
      <dsp:spPr>
        <a:xfrm>
          <a:off x="584284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Program design, management, and evaluation tool that describes the main elements of a program and how these elements work together</a:t>
          </a:r>
        </a:p>
      </dsp:txBody>
      <dsp:txXfrm>
        <a:off x="5891620" y="48773"/>
        <a:ext cx="1567676" cy="3543676"/>
      </dsp:txXfrm>
    </dsp:sp>
    <dsp:sp modelId="{1B10E266-A0F6-406B-950C-258804595378}">
      <dsp:nvSpPr>
        <dsp:cNvPr id="0" name=""/>
        <dsp:cNvSpPr/>
      </dsp:nvSpPr>
      <dsp:spPr>
        <a:xfrm>
          <a:off x="7787826"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Variable that measures one aspect of a program/ project or outcome</a:t>
          </a:r>
        </a:p>
      </dsp:txBody>
      <dsp:txXfrm>
        <a:off x="7836599" y="48773"/>
        <a:ext cx="1567676" cy="3543676"/>
      </dsp:txXfrm>
    </dsp:sp>
    <dsp:sp modelId="{1E46AFCE-5258-4F0D-9D05-A0037BDE65AF}">
      <dsp:nvSpPr>
        <dsp:cNvPr id="0" name=""/>
        <dsp:cNvSpPr/>
      </dsp:nvSpPr>
      <dsp:spPr>
        <a:xfrm>
          <a:off x="9732806"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Indicator of activity or immediate result of your program process</a:t>
          </a:r>
          <a:endParaRPr lang="en-US" sz="1900" kern="1200" dirty="0"/>
        </a:p>
      </dsp:txBody>
      <dsp:txXfrm>
        <a:off x="9781579" y="48773"/>
        <a:ext cx="1567676" cy="35436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530AE-1481-4903-8061-24B802C27863}">
      <dsp:nvSpPr>
        <dsp:cNvPr id="0" name=""/>
        <dsp:cNvSpPr/>
      </dsp:nvSpPr>
      <dsp:spPr>
        <a:xfrm>
          <a:off x="7908"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Outcome</a:t>
          </a:r>
          <a:endParaRPr lang="en-US" sz="2400" kern="1200" dirty="0"/>
        </a:p>
      </dsp:txBody>
      <dsp:txXfrm>
        <a:off x="53014" y="45106"/>
        <a:ext cx="1575010" cy="1449827"/>
      </dsp:txXfrm>
    </dsp:sp>
    <dsp:sp modelId="{F3439C3C-AA92-4971-898E-864AF920FE65}">
      <dsp:nvSpPr>
        <dsp:cNvPr id="0" name=""/>
        <dsp:cNvSpPr/>
      </dsp:nvSpPr>
      <dsp:spPr>
        <a:xfrm>
          <a:off x="195288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Result</a:t>
          </a:r>
          <a:endParaRPr lang="en-US" sz="2400" kern="1200" dirty="0"/>
        </a:p>
      </dsp:txBody>
      <dsp:txXfrm>
        <a:off x="1997993" y="45106"/>
        <a:ext cx="1575010" cy="1449827"/>
      </dsp:txXfrm>
    </dsp:sp>
    <dsp:sp modelId="{7AD94529-6E84-4202-BBC6-6BE7911A846A}">
      <dsp:nvSpPr>
        <dsp:cNvPr id="0" name=""/>
        <dsp:cNvSpPr/>
      </dsp:nvSpPr>
      <dsp:spPr>
        <a:xfrm>
          <a:off x="389786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a:t>Impact</a:t>
          </a:r>
          <a:endParaRPr lang="en-US" sz="2400" kern="1200" dirty="0"/>
        </a:p>
      </dsp:txBody>
      <dsp:txXfrm>
        <a:off x="3942973" y="45106"/>
        <a:ext cx="1575010" cy="1449827"/>
      </dsp:txXfrm>
    </dsp:sp>
    <dsp:sp modelId="{C70BB54F-B5A9-432A-9DB8-ADA74911EAAF}">
      <dsp:nvSpPr>
        <dsp:cNvPr id="0" name=""/>
        <dsp:cNvSpPr/>
      </dsp:nvSpPr>
      <dsp:spPr>
        <a:xfrm>
          <a:off x="584284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a:t>Data Source</a:t>
          </a:r>
          <a:endParaRPr lang="en-US" sz="2400" b="1" kern="1200" dirty="0"/>
        </a:p>
      </dsp:txBody>
      <dsp:txXfrm>
        <a:off x="5887953" y="45106"/>
        <a:ext cx="1575010" cy="1449827"/>
      </dsp:txXfrm>
    </dsp:sp>
    <dsp:sp modelId="{86CDEAFE-29C9-4E09-91F0-13B4B15D003A}">
      <dsp:nvSpPr>
        <dsp:cNvPr id="0" name=""/>
        <dsp:cNvSpPr/>
      </dsp:nvSpPr>
      <dsp:spPr>
        <a:xfrm>
          <a:off x="7787826"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Frequency</a:t>
          </a:r>
          <a:endParaRPr lang="en-US" sz="2400" kern="1200" dirty="0"/>
        </a:p>
      </dsp:txBody>
      <dsp:txXfrm>
        <a:off x="7832932" y="45106"/>
        <a:ext cx="1575010" cy="1449827"/>
      </dsp:txXfrm>
    </dsp:sp>
    <dsp:sp modelId="{96221966-E6D9-4402-9D57-CCF2CBA77E3F}">
      <dsp:nvSpPr>
        <dsp:cNvPr id="0" name=""/>
        <dsp:cNvSpPr/>
      </dsp:nvSpPr>
      <dsp:spPr>
        <a:xfrm>
          <a:off x="9732806"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Baseline</a:t>
          </a:r>
          <a:endParaRPr lang="en-US" sz="2400" kern="1200" dirty="0"/>
        </a:p>
      </dsp:txBody>
      <dsp:txXfrm>
        <a:off x="9777912" y="45106"/>
        <a:ext cx="1575010" cy="14498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89458-CA38-47D4-9B5D-B77DDFDDCA42}">
      <dsp:nvSpPr>
        <dsp:cNvPr id="0" name=""/>
        <dsp:cNvSpPr/>
      </dsp:nvSpPr>
      <dsp:spPr>
        <a:xfrm>
          <a:off x="7891"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Indicator of changes in knowledge, attitudes, and practices that help demonstrate achievement of objectives</a:t>
          </a:r>
        </a:p>
      </dsp:txBody>
      <dsp:txXfrm>
        <a:off x="56561" y="48670"/>
        <a:ext cx="1564369" cy="3351712"/>
      </dsp:txXfrm>
    </dsp:sp>
    <dsp:sp modelId="{F39B96E3-5448-469A-B80E-A8FC5F43CF3D}">
      <dsp:nvSpPr>
        <dsp:cNvPr id="0" name=""/>
        <dsp:cNvSpPr/>
      </dsp:nvSpPr>
      <dsp:spPr>
        <a:xfrm>
          <a:off x="1948768"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Benchmark progress result that you will measure along the way to achieving your objectives</a:t>
          </a:r>
        </a:p>
      </dsp:txBody>
      <dsp:txXfrm>
        <a:off x="1997438" y="48670"/>
        <a:ext cx="1564369" cy="3351712"/>
      </dsp:txXfrm>
    </dsp:sp>
    <dsp:sp modelId="{5D848771-079E-453B-8B7A-A95B86D802DB}">
      <dsp:nvSpPr>
        <dsp:cNvPr id="0" name=""/>
        <dsp:cNvSpPr/>
      </dsp:nvSpPr>
      <dsp:spPr>
        <a:xfrm>
          <a:off x="3889644"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rPr>
            <a:t>Long term </a:t>
          </a:r>
          <a:r>
            <a:rPr lang="en-US" sz="2000" kern="1200" dirty="0">
              <a:solidFill>
                <a:schemeClr val="tx1"/>
              </a:solidFill>
            </a:rPr>
            <a:t>results of one or more programs over time; population-level changes</a:t>
          </a:r>
        </a:p>
      </dsp:txBody>
      <dsp:txXfrm>
        <a:off x="3938314" y="48670"/>
        <a:ext cx="1564369" cy="3351712"/>
      </dsp:txXfrm>
    </dsp:sp>
    <dsp:sp modelId="{B4AE51BB-B747-49B1-940E-1A623D051CAF}">
      <dsp:nvSpPr>
        <dsp:cNvPr id="0" name=""/>
        <dsp:cNvSpPr/>
      </dsp:nvSpPr>
      <dsp:spPr>
        <a:xfrm>
          <a:off x="5830520"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Data source: </a:t>
          </a:r>
          <a:r>
            <a:rPr lang="en-US" sz="2000" kern="1200" dirty="0"/>
            <a:t>Where will you get this data? Will you collect it? Or your implementing partner?</a:t>
          </a:r>
        </a:p>
      </dsp:txBody>
      <dsp:txXfrm>
        <a:off x="5879190" y="48670"/>
        <a:ext cx="1564369" cy="3351712"/>
      </dsp:txXfrm>
    </dsp:sp>
    <dsp:sp modelId="{1B10E266-A0F6-406B-950C-258804595378}">
      <dsp:nvSpPr>
        <dsp:cNvPr id="0" name=""/>
        <dsp:cNvSpPr/>
      </dsp:nvSpPr>
      <dsp:spPr>
        <a:xfrm>
          <a:off x="7771396"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How often will you collect or report this information?</a:t>
          </a:r>
        </a:p>
      </dsp:txBody>
      <dsp:txXfrm>
        <a:off x="7820066" y="48670"/>
        <a:ext cx="1564369" cy="3351712"/>
      </dsp:txXfrm>
    </dsp:sp>
    <dsp:sp modelId="{1E46AFCE-5258-4F0D-9D05-A0037BDE65AF}">
      <dsp:nvSpPr>
        <dsp:cNvPr id="0" name=""/>
        <dsp:cNvSpPr/>
      </dsp:nvSpPr>
      <dsp:spPr>
        <a:xfrm>
          <a:off x="9712273"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What is the current level of this knowledge/</a:t>
          </a:r>
        </a:p>
        <a:p>
          <a:pPr lvl="0" algn="ctr" defTabSz="889000">
            <a:lnSpc>
              <a:spcPct val="90000"/>
            </a:lnSpc>
            <a:spcBef>
              <a:spcPct val="0"/>
            </a:spcBef>
            <a:spcAft>
              <a:spcPct val="35000"/>
            </a:spcAft>
          </a:pPr>
          <a:r>
            <a:rPr lang="en-US" sz="2000" kern="1200" dirty="0"/>
            <a:t>attitude/practice in your target area?</a:t>
          </a:r>
        </a:p>
      </dsp:txBody>
      <dsp:txXfrm>
        <a:off x="9760943" y="48670"/>
        <a:ext cx="1564369" cy="33517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DA572-4C05-4CF9-99C6-10450F32CF06}">
      <dsp:nvSpPr>
        <dsp:cNvPr id="0" name=""/>
        <dsp:cNvSpPr/>
      </dsp:nvSpPr>
      <dsp:spPr>
        <a:xfrm>
          <a:off x="237351"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Number</a:t>
          </a:r>
        </a:p>
      </dsp:txBody>
      <dsp:txXfrm>
        <a:off x="237351" y="38"/>
        <a:ext cx="2616883" cy="1570130"/>
      </dsp:txXfrm>
    </dsp:sp>
    <dsp:sp modelId="{3D9D327B-8E26-487D-9E27-7A04E00ACBCE}">
      <dsp:nvSpPr>
        <dsp:cNvPr id="0" name=""/>
        <dsp:cNvSpPr/>
      </dsp:nvSpPr>
      <dsp:spPr>
        <a:xfrm>
          <a:off x="3115924"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Ratio </a:t>
          </a:r>
        </a:p>
      </dsp:txBody>
      <dsp:txXfrm>
        <a:off x="3115924" y="38"/>
        <a:ext cx="2616883" cy="1570130"/>
      </dsp:txXfrm>
    </dsp:sp>
    <dsp:sp modelId="{63FA3223-E8AE-4F9B-BA2D-6C68AE0B95CF}">
      <dsp:nvSpPr>
        <dsp:cNvPr id="0" name=""/>
        <dsp:cNvSpPr/>
      </dsp:nvSpPr>
      <dsp:spPr>
        <a:xfrm>
          <a:off x="5994496"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Percentage  </a:t>
          </a:r>
        </a:p>
      </dsp:txBody>
      <dsp:txXfrm>
        <a:off x="5994496" y="38"/>
        <a:ext cx="2616883" cy="1570130"/>
      </dsp:txXfrm>
    </dsp:sp>
    <dsp:sp modelId="{50C6E05D-6963-4748-9801-A32BDC3BF9EE}">
      <dsp:nvSpPr>
        <dsp:cNvPr id="0" name=""/>
        <dsp:cNvSpPr/>
      </dsp:nvSpPr>
      <dsp:spPr>
        <a:xfrm>
          <a:off x="8873069"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Average</a:t>
          </a:r>
        </a:p>
      </dsp:txBody>
      <dsp:txXfrm>
        <a:off x="8873069" y="38"/>
        <a:ext cx="2616883" cy="1570130"/>
      </dsp:txXfrm>
    </dsp:sp>
    <dsp:sp modelId="{50858C50-CF86-4AE0-BB2F-4D2D83018F8B}">
      <dsp:nvSpPr>
        <dsp:cNvPr id="0" name=""/>
        <dsp:cNvSpPr/>
      </dsp:nvSpPr>
      <dsp:spPr>
        <a:xfrm>
          <a:off x="3115924" y="1831857"/>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Rate</a:t>
          </a:r>
        </a:p>
      </dsp:txBody>
      <dsp:txXfrm>
        <a:off x="3115924" y="1831857"/>
        <a:ext cx="2616883" cy="1570130"/>
      </dsp:txXfrm>
    </dsp:sp>
    <dsp:sp modelId="{A70B2974-EC5B-4138-A6E4-27FA201C465B}">
      <dsp:nvSpPr>
        <dsp:cNvPr id="0" name=""/>
        <dsp:cNvSpPr/>
      </dsp:nvSpPr>
      <dsp:spPr>
        <a:xfrm>
          <a:off x="5994496" y="1831857"/>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Index (composite of indicators)</a:t>
          </a:r>
        </a:p>
      </dsp:txBody>
      <dsp:txXfrm>
        <a:off x="5994496" y="1831857"/>
        <a:ext cx="2616883" cy="157013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3F9BB-F0DE-44C0-994B-75C0E2046751}">
      <dsp:nvSpPr>
        <dsp:cNvPr id="0" name=""/>
        <dsp:cNvSpPr/>
      </dsp:nvSpPr>
      <dsp:spPr>
        <a:xfrm>
          <a:off x="1283" y="538625"/>
          <a:ext cx="5006206" cy="30037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a:t>An indicator can also be expressed in non-numerical form such as in words</a:t>
          </a:r>
        </a:p>
      </dsp:txBody>
      <dsp:txXfrm>
        <a:off x="1283" y="538625"/>
        <a:ext cx="5006206" cy="3003723"/>
      </dsp:txXfrm>
    </dsp:sp>
    <dsp:sp modelId="{FC012F26-A52D-41F3-A0DF-761D7445ED2E}">
      <dsp:nvSpPr>
        <dsp:cNvPr id="0" name=""/>
        <dsp:cNvSpPr/>
      </dsp:nvSpPr>
      <dsp:spPr>
        <a:xfrm>
          <a:off x="5508110" y="538625"/>
          <a:ext cx="5006206" cy="30037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a:t>Non-numerical indicators are also referred to as </a:t>
          </a:r>
          <a:r>
            <a:rPr lang="en-US" sz="3800" b="1" kern="1200" dirty="0">
              <a:solidFill>
                <a:schemeClr val="accent1">
                  <a:lumMod val="75000"/>
                </a:schemeClr>
              </a:solidFill>
            </a:rPr>
            <a:t>qualitative or categorical indicators </a:t>
          </a:r>
          <a:endParaRPr lang="en-US" sz="3800" kern="1200" dirty="0">
            <a:solidFill>
              <a:schemeClr val="accent1">
                <a:lumMod val="75000"/>
              </a:schemeClr>
            </a:solidFill>
          </a:endParaRPr>
        </a:p>
      </dsp:txBody>
      <dsp:txXfrm>
        <a:off x="5508110" y="538625"/>
        <a:ext cx="5006206" cy="300372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80DB2-31C4-438E-BDF9-302E3A186972}" type="datetimeFigureOut">
              <a:rPr lang="en-GB" smtClean="0"/>
              <a:t>14/11/2017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5A52F-050D-4B87-9700-E2BC2F0ECC83}" type="slidenum">
              <a:rPr lang="en-GB" smtClean="0"/>
              <a:t>‹#›</a:t>
            </a:fld>
            <a:endParaRPr lang="en-GB"/>
          </a:p>
        </p:txBody>
      </p:sp>
    </p:spTree>
    <p:extLst>
      <p:ext uri="{BB962C8B-B14F-4D97-AF65-F5344CB8AC3E}">
        <p14:creationId xmlns:p14="http://schemas.microsoft.com/office/powerpoint/2010/main" val="901216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*Setting the baseline </a:t>
            </a:r>
          </a:p>
          <a:p>
            <a:r>
              <a:rPr lang="en-GB" dirty="0"/>
              <a:t>*Target setting </a:t>
            </a:r>
          </a:p>
          <a:p>
            <a:endParaRPr lang="en-GB" dirty="0"/>
          </a:p>
          <a:p>
            <a:r>
              <a:rPr lang="en-US" sz="1200" b="0" i="0" kern="1200" dirty="0">
                <a:solidFill>
                  <a:schemeClr val="tx1"/>
                </a:solidFill>
                <a:effectLst/>
                <a:latin typeface="+mn-lt"/>
                <a:ea typeface="+mn-ea"/>
                <a:cs typeface="+mn-cs"/>
              </a:rPr>
              <a:t>The five OECD/DAC evaluation criteria of </a:t>
            </a:r>
            <a:r>
              <a:rPr lang="en-US" sz="1200" b="1" i="0" kern="1200" dirty="0">
                <a:solidFill>
                  <a:schemeClr val="tx1"/>
                </a:solidFill>
                <a:effectLst/>
                <a:latin typeface="+mn-lt"/>
                <a:ea typeface="+mn-ea"/>
                <a:cs typeface="+mn-cs"/>
              </a:rPr>
              <a:t>Relevance</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Effectiveness</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Efficiency</a:t>
            </a:r>
            <a:r>
              <a:rPr lang="en-US" sz="1200" b="0" i="0" kern="1200" dirty="0">
                <a:solidFill>
                  <a:schemeClr val="tx1"/>
                </a:solidFill>
                <a:effectLst/>
                <a:latin typeface="+mn-lt"/>
                <a:ea typeface="+mn-ea"/>
                <a:cs typeface="+mn-cs"/>
              </a:rPr>
              <a:t>, Impact and Sustainability are covered, ∎ cross-cutting issues, such as poverty, gender and environment, are taken into consideration4, ∎ and the intervention logic (e.g. </a:t>
            </a:r>
            <a:r>
              <a:rPr lang="en-US" sz="1200" b="0" i="0" kern="1200" dirty="0" err="1">
                <a:solidFill>
                  <a:schemeClr val="tx1"/>
                </a:solidFill>
                <a:effectLst/>
                <a:latin typeface="+mn-lt"/>
                <a:ea typeface="+mn-ea"/>
                <a:cs typeface="+mn-cs"/>
              </a:rPr>
              <a:t>Logframe</a:t>
            </a:r>
            <a:r>
              <a:rPr lang="en-US" sz="1200" b="0" i="0" kern="1200" dirty="0">
                <a:solidFill>
                  <a:schemeClr val="tx1"/>
                </a:solidFill>
                <a:effectLst/>
                <a:latin typeface="+mn-lt"/>
                <a:ea typeface="+mn-ea"/>
                <a:cs typeface="+mn-cs"/>
              </a:rPr>
              <a:t>) is </a:t>
            </a:r>
            <a:r>
              <a:rPr lang="en-US" sz="1200" b="1" i="0" kern="1200" dirty="0" err="1">
                <a:solidFill>
                  <a:schemeClr val="tx1"/>
                </a:solidFill>
                <a:effectLst/>
                <a:latin typeface="+mn-lt"/>
                <a:ea typeface="+mn-ea"/>
                <a:cs typeface="+mn-cs"/>
              </a:rPr>
              <a:t>analysed</a:t>
            </a:r>
            <a:r>
              <a:rPr lang="en-US" sz="1200" b="0" i="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6682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National level indicators and program indicators – both … understand</a:t>
            </a:r>
            <a:r>
              <a:rPr lang="en-US" baseline="0" dirty="0"/>
              <a:t> there is a difference…</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8789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C412CA-E1CF-104B-AF0B-AD4B350A0A7A}"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2" name="Rectangle 2"/>
          <p:cNvSpPr>
            <a:spLocks noChangeArrowheads="1"/>
          </p:cNvSpPr>
          <p:nvPr/>
        </p:nvSpPr>
        <p:spPr bwMode="auto">
          <a:xfrm>
            <a:off x="3986953" y="0"/>
            <a:ext cx="3048847" cy="466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3" name="Rectangle 3"/>
          <p:cNvSpPr>
            <a:spLocks noChangeArrowheads="1"/>
          </p:cNvSpPr>
          <p:nvPr/>
        </p:nvSpPr>
        <p:spPr bwMode="auto">
          <a:xfrm>
            <a:off x="3986953" y="8855710"/>
            <a:ext cx="3048847" cy="466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483" tIns="45430" rIns="92483" bIns="45430" anchor="b"/>
          <a:lstStyle/>
          <a:p>
            <a:pPr marL="0" marR="0" lvl="0" indent="0" algn="r" defTabSz="933077" rtl="0" eaLnBrk="0" fontAlgn="auto" latinLnBrk="0" hangingPunct="0">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6</a:t>
            </a:r>
          </a:p>
        </p:txBody>
      </p:sp>
      <p:sp>
        <p:nvSpPr>
          <p:cNvPr id="30724" name="Rectangle 4"/>
          <p:cNvSpPr>
            <a:spLocks noChangeArrowheads="1"/>
          </p:cNvSpPr>
          <p:nvPr/>
        </p:nvSpPr>
        <p:spPr bwMode="auto">
          <a:xfrm>
            <a:off x="0" y="8855710"/>
            <a:ext cx="3048847" cy="466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5" name="Rectangle 5"/>
          <p:cNvSpPr>
            <a:spLocks noChangeArrowheads="1"/>
          </p:cNvSpPr>
          <p:nvPr/>
        </p:nvSpPr>
        <p:spPr bwMode="auto">
          <a:xfrm>
            <a:off x="0" y="0"/>
            <a:ext cx="3048847" cy="466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6" name="Rectangle 6"/>
          <p:cNvSpPr>
            <a:spLocks noGrp="1" noRot="1" noChangeAspect="1" noChangeArrowheads="1" noTextEdit="1"/>
          </p:cNvSpPr>
          <p:nvPr>
            <p:ph type="sldImg"/>
          </p:nvPr>
        </p:nvSpPr>
        <p:spPr bwMode="auto">
          <a:xfrm>
            <a:off x="423863" y="704850"/>
            <a:ext cx="6189662" cy="3482975"/>
          </a:xfrm>
          <a:prstGeom prst="rect">
            <a:avLst/>
          </a:prstGeom>
          <a:solidFill>
            <a:srgbClr val="FFFFFF"/>
          </a:solidFill>
          <a:ln w="12700" cap="flat">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sp>
      <p:sp>
        <p:nvSpPr>
          <p:cNvPr id="30727" name="Rectangle 7"/>
          <p:cNvSpPr>
            <a:spLocks noGrp="1" noChangeArrowheads="1"/>
          </p:cNvSpPr>
          <p:nvPr>
            <p:ph type="body" idx="1"/>
          </p:nvPr>
        </p:nvSpPr>
        <p:spPr bwMode="auto">
          <a:xfrm>
            <a:off x="938107" y="4427855"/>
            <a:ext cx="5159587" cy="419481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lIns="92483" tIns="45430" rIns="92483" bIns="45430"/>
          <a:lstStyle/>
          <a:p>
            <a:pPr lvl="1">
              <a:lnSpc>
                <a:spcPct val="90000"/>
              </a:lnSpc>
            </a:pPr>
            <a:endParaRPr lang="en-GB" sz="1800" dirty="0">
              <a:latin typeface="Tahoma" charset="0"/>
            </a:endParaRPr>
          </a:p>
        </p:txBody>
      </p:sp>
    </p:spTree>
    <p:extLst>
      <p:ext uri="{BB962C8B-B14F-4D97-AF65-F5344CB8AC3E}">
        <p14:creationId xmlns:p14="http://schemas.microsoft.com/office/powerpoint/2010/main" val="1333819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CD930E-B73B-2B4C-8346-9F0FF78636B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770" name="Rectangle 2"/>
          <p:cNvSpPr>
            <a:spLocks noGrp="1" noRot="1" noChangeAspect="1" noChangeArrowheads="1" noTextEdit="1"/>
          </p:cNvSpPr>
          <p:nvPr>
            <p:ph type="sldImg"/>
          </p:nvPr>
        </p:nvSpPr>
        <p:spPr bwMode="auto">
          <a:xfrm>
            <a:off x="411163" y="698500"/>
            <a:ext cx="6213475" cy="34956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2771" name="Rectangle 3"/>
          <p:cNvSpPr>
            <a:spLocks noGrp="1" noChangeArrowheads="1"/>
          </p:cNvSpPr>
          <p:nvPr>
            <p:ph type="body" idx="1"/>
          </p:nvPr>
        </p:nvSpPr>
        <p:spPr bwMode="auto">
          <a:xfrm>
            <a:off x="703580" y="4427855"/>
            <a:ext cx="5628640" cy="419481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lIns="92507" tIns="46254" rIns="92507" bIns="46254"/>
          <a:lstStyle/>
          <a:p>
            <a:endParaRPr lang="en-GB"/>
          </a:p>
        </p:txBody>
      </p:sp>
    </p:spTree>
    <p:extLst>
      <p:ext uri="{BB962C8B-B14F-4D97-AF65-F5344CB8AC3E}">
        <p14:creationId xmlns:p14="http://schemas.microsoft.com/office/powerpoint/2010/main" val="2121132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*Setting the baseline </a:t>
            </a:r>
          </a:p>
          <a:p>
            <a:r>
              <a:rPr lang="en-GB" dirty="0"/>
              <a:t>*Target setting </a:t>
            </a:r>
          </a:p>
          <a:p>
            <a:endParaRPr lang="en-GB" dirty="0"/>
          </a:p>
          <a:p>
            <a:r>
              <a:rPr lang="en-US" sz="1200" b="0" i="0" kern="1200" dirty="0">
                <a:solidFill>
                  <a:schemeClr val="tx1"/>
                </a:solidFill>
                <a:effectLst/>
                <a:latin typeface="+mn-lt"/>
                <a:ea typeface="+mn-ea"/>
                <a:cs typeface="+mn-cs"/>
              </a:rPr>
              <a:t>The five OECD/DAC evaluation criteria of </a:t>
            </a:r>
            <a:r>
              <a:rPr lang="en-US" sz="1200" b="1" i="0" kern="1200" dirty="0">
                <a:solidFill>
                  <a:schemeClr val="tx1"/>
                </a:solidFill>
                <a:effectLst/>
                <a:latin typeface="+mn-lt"/>
                <a:ea typeface="+mn-ea"/>
                <a:cs typeface="+mn-cs"/>
              </a:rPr>
              <a:t>Relevance</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Effectiveness</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Efficiency</a:t>
            </a:r>
            <a:r>
              <a:rPr lang="en-US" sz="1200" b="0" i="0" kern="1200" dirty="0">
                <a:solidFill>
                  <a:schemeClr val="tx1"/>
                </a:solidFill>
                <a:effectLst/>
                <a:latin typeface="+mn-lt"/>
                <a:ea typeface="+mn-ea"/>
                <a:cs typeface="+mn-cs"/>
              </a:rPr>
              <a:t>, Impact and Sustainability are covered, ∎ cross-cutting issues, such as poverty, gender and environment, are taken into consideration4, ∎ and the intervention logic (e.g. </a:t>
            </a:r>
            <a:r>
              <a:rPr lang="en-US" sz="1200" b="0" i="0" kern="1200" dirty="0" err="1">
                <a:solidFill>
                  <a:schemeClr val="tx1"/>
                </a:solidFill>
                <a:effectLst/>
                <a:latin typeface="+mn-lt"/>
                <a:ea typeface="+mn-ea"/>
                <a:cs typeface="+mn-cs"/>
              </a:rPr>
              <a:t>Logframe</a:t>
            </a:r>
            <a:r>
              <a:rPr lang="en-US" sz="1200" b="0" i="0" kern="1200" dirty="0">
                <a:solidFill>
                  <a:schemeClr val="tx1"/>
                </a:solidFill>
                <a:effectLst/>
                <a:latin typeface="+mn-lt"/>
                <a:ea typeface="+mn-ea"/>
                <a:cs typeface="+mn-cs"/>
              </a:rPr>
              <a:t>) is </a:t>
            </a:r>
            <a:r>
              <a:rPr lang="en-US" sz="1200" b="1" i="0" kern="1200" dirty="0" err="1">
                <a:solidFill>
                  <a:schemeClr val="tx1"/>
                </a:solidFill>
                <a:effectLst/>
                <a:latin typeface="+mn-lt"/>
                <a:ea typeface="+mn-ea"/>
                <a:cs typeface="+mn-cs"/>
              </a:rPr>
              <a:t>analysed</a:t>
            </a:r>
            <a:r>
              <a:rPr lang="en-US" sz="1200" b="0" i="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2405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txBox="1">
            <a:spLocks noGrp="1" noChangeArrowheads="1"/>
          </p:cNvSpPr>
          <p:nvPr/>
        </p:nvSpPr>
        <p:spPr bwMode="auto">
          <a:xfrm>
            <a:off x="3985571" y="8854754"/>
            <a:ext cx="3048634" cy="4654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450" tIns="46725" rIns="93450" bIns="46725" anchor="b"/>
          <a:lstStyle>
            <a:lvl1pPr defTabSz="928688" eaLnBrk="0" hangingPunct="0">
              <a:defRPr i="1">
                <a:solidFill>
                  <a:schemeClr val="tx1"/>
                </a:solidFill>
                <a:latin typeface="Arial" charset="0"/>
                <a:ea typeface="ＭＳ Ｐゴシック" charset="0"/>
                <a:cs typeface="Arial" charset="0"/>
              </a:defRPr>
            </a:lvl1pPr>
            <a:lvl2pPr marL="742950" indent="-285750" defTabSz="928688" eaLnBrk="0" hangingPunct="0">
              <a:defRPr i="1">
                <a:solidFill>
                  <a:schemeClr val="tx1"/>
                </a:solidFill>
                <a:latin typeface="Arial" charset="0"/>
                <a:ea typeface="Arial" charset="0"/>
                <a:cs typeface="Arial" charset="0"/>
              </a:defRPr>
            </a:lvl2pPr>
            <a:lvl3pPr marL="1143000" indent="-228600" defTabSz="928688" eaLnBrk="0" hangingPunct="0">
              <a:defRPr i="1">
                <a:solidFill>
                  <a:schemeClr val="tx1"/>
                </a:solidFill>
                <a:latin typeface="Arial" charset="0"/>
                <a:ea typeface="Arial" charset="0"/>
                <a:cs typeface="Arial" charset="0"/>
              </a:defRPr>
            </a:lvl3pPr>
            <a:lvl4pPr marL="1600200" indent="-228600" defTabSz="928688" eaLnBrk="0" hangingPunct="0">
              <a:defRPr i="1">
                <a:solidFill>
                  <a:schemeClr val="tx1"/>
                </a:solidFill>
                <a:latin typeface="Arial" charset="0"/>
                <a:ea typeface="Arial" charset="0"/>
                <a:cs typeface="Arial" charset="0"/>
              </a:defRPr>
            </a:lvl4pPr>
            <a:lvl5pPr marL="2057400" indent="-228600" defTabSz="928688" eaLnBrk="0" hangingPunct="0">
              <a:defRPr i="1">
                <a:solidFill>
                  <a:schemeClr val="tx1"/>
                </a:solidFill>
                <a:latin typeface="Arial" charset="0"/>
                <a:ea typeface="Arial" charset="0"/>
                <a:cs typeface="Arial" charset="0"/>
              </a:defRPr>
            </a:lvl5pPr>
            <a:lvl6pPr marL="2514600" indent="-228600" defTabSz="928688" eaLnBrk="0" fontAlgn="base" hangingPunct="0">
              <a:spcBef>
                <a:spcPct val="0"/>
              </a:spcBef>
              <a:spcAft>
                <a:spcPct val="0"/>
              </a:spcAft>
              <a:defRPr i="1">
                <a:solidFill>
                  <a:schemeClr val="tx1"/>
                </a:solidFill>
                <a:latin typeface="Arial" charset="0"/>
                <a:ea typeface="Arial" charset="0"/>
                <a:cs typeface="Arial" charset="0"/>
              </a:defRPr>
            </a:lvl6pPr>
            <a:lvl7pPr marL="2971800" indent="-228600" defTabSz="928688" eaLnBrk="0" fontAlgn="base" hangingPunct="0">
              <a:spcBef>
                <a:spcPct val="0"/>
              </a:spcBef>
              <a:spcAft>
                <a:spcPct val="0"/>
              </a:spcAft>
              <a:defRPr i="1">
                <a:solidFill>
                  <a:schemeClr val="tx1"/>
                </a:solidFill>
                <a:latin typeface="Arial" charset="0"/>
                <a:ea typeface="Arial" charset="0"/>
                <a:cs typeface="Arial" charset="0"/>
              </a:defRPr>
            </a:lvl7pPr>
            <a:lvl8pPr marL="3429000" indent="-228600" defTabSz="928688" eaLnBrk="0" fontAlgn="base" hangingPunct="0">
              <a:spcBef>
                <a:spcPct val="0"/>
              </a:spcBef>
              <a:spcAft>
                <a:spcPct val="0"/>
              </a:spcAft>
              <a:defRPr i="1">
                <a:solidFill>
                  <a:schemeClr val="tx1"/>
                </a:solidFill>
                <a:latin typeface="Arial" charset="0"/>
                <a:ea typeface="Arial" charset="0"/>
                <a:cs typeface="Arial" charset="0"/>
              </a:defRPr>
            </a:lvl8pPr>
            <a:lvl9pPr marL="3886200" indent="-228600" defTabSz="928688" eaLnBrk="0" fontAlgn="base" hangingPunct="0">
              <a:spcBef>
                <a:spcPct val="0"/>
              </a:spcBef>
              <a:spcAft>
                <a:spcPct val="0"/>
              </a:spcAft>
              <a:defRPr i="1">
                <a:solidFill>
                  <a:schemeClr val="tx1"/>
                </a:solidFill>
                <a:latin typeface="Arial" charset="0"/>
                <a:ea typeface="Arial" charset="0"/>
                <a:cs typeface="Arial" charset="0"/>
              </a:defRPr>
            </a:lvl9pPr>
          </a:lstStyle>
          <a:p>
            <a:pPr marL="0" marR="0" lvl="0" indent="0" algn="r" defTabSz="928688" rtl="0" eaLnBrk="1" fontAlgn="auto" latinLnBrk="0" hangingPunct="1">
              <a:lnSpc>
                <a:spcPct val="100000"/>
              </a:lnSpc>
              <a:spcBef>
                <a:spcPts val="0"/>
              </a:spcBef>
              <a:spcAft>
                <a:spcPts val="0"/>
              </a:spcAft>
              <a:buClrTx/>
              <a:buSzTx/>
              <a:buFontTx/>
              <a:buNone/>
              <a:tabLst/>
              <a:defRPr/>
            </a:pPr>
            <a:fld id="{CA7582D0-D637-D64C-BBB2-5338F1539EBD}"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Arial" charset="0"/>
              </a:rPr>
              <a:pPr marL="0" marR="0" lvl="0" indent="0" algn="r" defTabSz="928688"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Arial"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dirty="0">
                <a:latin typeface="Arial" charset="0"/>
                <a:cs typeface="Arial" charset="0"/>
              </a:rPr>
              <a:t>From MEASURE </a:t>
            </a:r>
            <a:r>
              <a:rPr lang="en-US" dirty="0" err="1">
                <a:latin typeface="Arial" charset="0"/>
                <a:cs typeface="Arial" charset="0"/>
              </a:rPr>
              <a:t>Eval</a:t>
            </a:r>
            <a:r>
              <a:rPr lang="en-US" dirty="0">
                <a:latin typeface="Arial" charset="0"/>
                <a:cs typeface="Arial" charset="0"/>
              </a:rPr>
              <a:t>:</a:t>
            </a:r>
            <a:r>
              <a:rPr lang="en-US" baseline="0" dirty="0">
                <a:latin typeface="Arial" charset="0"/>
                <a:cs typeface="Arial" charset="0"/>
              </a:rPr>
              <a:t> </a:t>
            </a:r>
            <a:r>
              <a:rPr lang="en-US" dirty="0">
                <a:latin typeface="Arial" charset="0"/>
                <a:cs typeface="Arial" charset="0"/>
              </a:rPr>
              <a:t>What is the difference between monitoring and evaluation? Monitoring and evaluation are related, but distinct, concepts. This slide helps us clarify what question we can answer through monitoring and what types of questions we can answer through evaluation. [READ SLIDE]</a:t>
            </a:r>
          </a:p>
          <a:p>
            <a:pPr eaLnBrk="1" hangingPunct="1">
              <a:spcBef>
                <a:spcPct val="0"/>
              </a:spcBef>
            </a:pPr>
            <a:endParaRPr lang="en-US" dirty="0">
              <a:latin typeface="Arial" charset="0"/>
              <a:cs typeface="Arial" charset="0"/>
            </a:endParaRPr>
          </a:p>
          <a:p>
            <a:pPr eaLnBrk="1" hangingPunct="1">
              <a:spcBef>
                <a:spcPct val="0"/>
              </a:spcBef>
            </a:pPr>
            <a:r>
              <a:rPr lang="en-US" dirty="0">
                <a:latin typeface="Arial" charset="0"/>
                <a:cs typeface="Arial" charset="0"/>
              </a:rPr>
              <a:t>The important distinction is that monitoring ensures that you are doing what you said you were going to do and helps you make corrections as you implement your program. In contrast, evaluation helps you determine whether you achieved the desired outcomes and, eventually, impact. Note that routine monitoring occurs during the intervention and evaluation is generally used to determine progress towards outcomes. </a:t>
            </a:r>
          </a:p>
        </p:txBody>
      </p:sp>
    </p:spTree>
    <p:extLst>
      <p:ext uri="{BB962C8B-B14F-4D97-AF65-F5344CB8AC3E}">
        <p14:creationId xmlns:p14="http://schemas.microsoft.com/office/powerpoint/2010/main" val="1169949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GLOSSARY HANDOUT: MEASURE EVALUATION</a:t>
            </a:r>
            <a:r>
              <a:rPr lang="en-US" baseline="0" dirty="0"/>
              <a:t> AND UNAIDS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End-of-project target: </a:t>
            </a:r>
            <a:r>
              <a:rPr lang="en-US" sz="1200" dirty="0"/>
              <a:t>A measure (number, %, product you hope to meet) What level/change to you expect to see at program conclusion?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734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GLOSSARY HANDOUT: MEASURE EVALUATION</a:t>
            </a:r>
            <a:r>
              <a:rPr lang="en-US" baseline="0" dirty="0"/>
              <a:t> AND UNAIDS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End-of-project target: </a:t>
            </a:r>
            <a:r>
              <a:rPr lang="en-US" sz="1200" dirty="0"/>
              <a:t>A measure (number, %, product you hope to meet) What level/change to you expect to see at program conclusion?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439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0A70C1-7D68-DA40-B9F4-97B5C78F6F6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13667" name="Rectangle 3"/>
          <p:cNvSpPr>
            <a:spLocks noGrp="1" noChangeArrowheads="1"/>
          </p:cNvSpPr>
          <p:nvPr>
            <p:ph type="body" idx="1"/>
          </p:nvPr>
        </p:nvSpPr>
        <p:spPr/>
        <p:txBody>
          <a:bodyPr/>
          <a:lstStyle/>
          <a:p>
            <a:r>
              <a:rPr lang="en-US" dirty="0"/>
              <a:t>UNAIDS, WHO, UNICEF, FHI, MEASURE Evaluation, USAID. (2004). </a:t>
            </a:r>
            <a:r>
              <a:rPr lang="en-US" i="1" dirty="0"/>
              <a:t>National AIDS </a:t>
            </a:r>
            <a:r>
              <a:rPr lang="en-US" i="1" dirty="0" err="1"/>
              <a:t>programmes</a:t>
            </a:r>
            <a:r>
              <a:rPr lang="en-US" i="1" dirty="0"/>
              <a:t>: A guide to monitoring and evaluating HIV/AIDS care and support. </a:t>
            </a:r>
            <a:r>
              <a:rPr lang="en-US" dirty="0"/>
              <a:t>WHO.</a:t>
            </a:r>
          </a:p>
        </p:txBody>
      </p:sp>
    </p:spTree>
    <p:extLst>
      <p:ext uri="{BB962C8B-B14F-4D97-AF65-F5344CB8AC3E}">
        <p14:creationId xmlns:p14="http://schemas.microsoft.com/office/powerpoint/2010/main" val="1025214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1CC2C6-636B-4111-8A94-DA59374FF27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7122" name="Rectangle 2"/>
          <p:cNvSpPr>
            <a:spLocks noGrp="1" noRot="1" noChangeAspect="1" noChangeArrowheads="1" noTextEdit="1"/>
          </p:cNvSpPr>
          <p:nvPr>
            <p:ph type="sldImg"/>
          </p:nvPr>
        </p:nvSpPr>
        <p:spPr>
          <a:xfrm>
            <a:off x="371475" y="692150"/>
            <a:ext cx="6292850" cy="3540125"/>
          </a:xfrm>
          <a:ln/>
        </p:spPr>
      </p:sp>
      <p:sp>
        <p:nvSpPr>
          <p:cNvPr id="517123" name="Rectangle 3"/>
          <p:cNvSpPr>
            <a:spLocks noGrp="1" noChangeArrowheads="1"/>
          </p:cNvSpPr>
          <p:nvPr>
            <p:ph type="body" idx="1"/>
          </p:nvPr>
        </p:nvSpPr>
        <p:spPr>
          <a:xfrm>
            <a:off x="927361" y="4461648"/>
            <a:ext cx="5181081" cy="4155597"/>
          </a:xfrm>
        </p:spPr>
        <p:txBody>
          <a:bodyPr/>
          <a:lstStyle/>
          <a:p>
            <a:r>
              <a:rPr lang="en-US" sz="1000" dirty="0"/>
              <a:t>This slide illustrates some of the questions that M&amp;E of HIV Outreach programs (CAN BE IVDU, CSW, MSM</a:t>
            </a:r>
            <a:r>
              <a:rPr lang="en-US" sz="1000" baseline="0" dirty="0"/>
              <a:t> PROGRAMS ETC.)</a:t>
            </a:r>
            <a:r>
              <a:rPr lang="en-US" sz="1000" dirty="0"/>
              <a:t> are likely to need to address at different levels. If you are a program manager, you may be interested in the delivery process. That is, you will want to monitor the volume and type of outreach that is being provided, whether the services are being provided as planned, whether services meet minimum standards of quality . </a:t>
            </a:r>
            <a:r>
              <a:rPr lang="en-US" sz="1000" dirty="0">
                <a:solidFill>
                  <a:srgbClr val="000000"/>
                </a:solidFill>
              </a:rPr>
              <a:t>To do this, you may implement an information system to help describe and monitor process indicators for outreach.  As the manager of the national program, however, you may be less interested in the details of the process and be more interested in tracking whether the outreach is effective, increasing encounters and whether more people are accessing the desired services, prevention and care. In addition, as the expected outcomes of your program are to reduce HIV risk behaviors and increase the use of prevention, care, support and treatment services by those who are infected, you may also want to monitor these behaviors.  While there are many factors that can affect behaviors, </a:t>
            </a:r>
            <a:r>
              <a:rPr lang="en-US" sz="1000" b="1" dirty="0">
                <a:solidFill>
                  <a:srgbClr val="000000"/>
                </a:solidFill>
              </a:rPr>
              <a:t>you may also want to know whether or not there is behavior change among clients who have received outreach services. These are evaluation questions as they  are really asking whether or not counseling and testing services are effective in changing behavior. While changes in behavior can be monitored through behavioral surveillance, attributing these changes to the program is part of program evaluation and requires more rigorous data collection methodologies and analyses. </a:t>
            </a:r>
          </a:p>
          <a:p>
            <a:endParaRPr lang="en-US" sz="1000" dirty="0"/>
          </a:p>
          <a:p>
            <a:endParaRPr lang="en-US" sz="1000" dirty="0">
              <a:solidFill>
                <a:srgbClr val="000000"/>
              </a:solidFill>
            </a:endParaRPr>
          </a:p>
        </p:txBody>
      </p:sp>
    </p:spTree>
    <p:extLst>
      <p:ext uri="{BB962C8B-B14F-4D97-AF65-F5344CB8AC3E}">
        <p14:creationId xmlns:p14="http://schemas.microsoft.com/office/powerpoint/2010/main" val="926251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1CC2C6-636B-4111-8A94-DA59374FF27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7122" name="Rectangle 2"/>
          <p:cNvSpPr>
            <a:spLocks noGrp="1" noRot="1" noChangeAspect="1" noChangeArrowheads="1" noTextEdit="1"/>
          </p:cNvSpPr>
          <p:nvPr>
            <p:ph type="sldImg"/>
          </p:nvPr>
        </p:nvSpPr>
        <p:spPr>
          <a:xfrm>
            <a:off x="371475" y="692150"/>
            <a:ext cx="6292850" cy="3540125"/>
          </a:xfrm>
          <a:ln/>
        </p:spPr>
      </p:sp>
      <p:sp>
        <p:nvSpPr>
          <p:cNvPr id="517123" name="Rectangle 3"/>
          <p:cNvSpPr>
            <a:spLocks noGrp="1" noChangeArrowheads="1"/>
          </p:cNvSpPr>
          <p:nvPr>
            <p:ph type="body" idx="1"/>
          </p:nvPr>
        </p:nvSpPr>
        <p:spPr>
          <a:xfrm>
            <a:off x="927361" y="4461648"/>
            <a:ext cx="5181081" cy="4155597"/>
          </a:xfrm>
        </p:spPr>
        <p:txBody>
          <a:bodyPr/>
          <a:lstStyle/>
          <a:p>
            <a:r>
              <a:rPr lang="en-US" sz="1000" dirty="0"/>
              <a:t>This slide illustrates some of the questions that M&amp;E of HIV Outreach programs (CAN BE IVDU, CSW, MSM</a:t>
            </a:r>
            <a:r>
              <a:rPr lang="en-US" sz="1000" baseline="0" dirty="0"/>
              <a:t> PROGRAMS ETC.)</a:t>
            </a:r>
            <a:r>
              <a:rPr lang="en-US" sz="1000" dirty="0"/>
              <a:t> are likely to need to address at different levels. If you are a program manager, you may be interested in the delivery process. That is, you will want to monitor the volume and type of outreach that is being provided, whether the services are being provided as planned, whether services meet minimum standards of quality . </a:t>
            </a:r>
            <a:r>
              <a:rPr lang="en-US" sz="1000" dirty="0">
                <a:solidFill>
                  <a:srgbClr val="000000"/>
                </a:solidFill>
              </a:rPr>
              <a:t>To do this, you may implement an information system to help describe and monitor process indicators for outreach.  As the manager of the national program, however, you may be less interested in the details of the process and be more interested in tracking whether the outreach is effective, increasing encounters and whether more people are accessing the desired services, prevention and care. In addition, as the expected outcomes of your program are to reduce HIV risk behaviors and increase the use of prevention, care, support and treatment services by those who are infected, you may also want to monitor these behaviors.  While there are many factors that can affect behaviors, </a:t>
            </a:r>
            <a:r>
              <a:rPr lang="en-US" sz="1000" b="1" dirty="0">
                <a:solidFill>
                  <a:srgbClr val="000000"/>
                </a:solidFill>
              </a:rPr>
              <a:t>you may also want to know whether or not there is behavior change among clients who have received outreach services. These are evaluation questions as they  are really asking whether or not counseling and testing services are effective in changing behavior. While changes in behavior can be monitored through behavioral surveillance, attributing these changes to the program is part of program evaluation and requires more rigorous data collection methodologies and analyses. </a:t>
            </a:r>
          </a:p>
          <a:p>
            <a:endParaRPr lang="en-US" sz="1000" dirty="0"/>
          </a:p>
          <a:p>
            <a:endParaRPr lang="en-US" sz="1000" dirty="0">
              <a:solidFill>
                <a:srgbClr val="000000"/>
              </a:solidFill>
            </a:endParaRPr>
          </a:p>
        </p:txBody>
      </p:sp>
    </p:spTree>
    <p:extLst>
      <p:ext uri="{BB962C8B-B14F-4D97-AF65-F5344CB8AC3E}">
        <p14:creationId xmlns:p14="http://schemas.microsoft.com/office/powerpoint/2010/main" val="3597228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for examples, share examples</a:t>
            </a:r>
            <a:r>
              <a:rPr lang="en-US" baseline="0" dirty="0"/>
              <a:t> of some indicators…rapid testing and incidence…good few indicators, BE STRATEGIC don’t go overboard!!!!</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010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43357-500F-4352-B926-B23E84911C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68E210-6546-4BB0-91E0-F4ADC58B3E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86AD543-0DE2-4385-83C0-A7D6ABACE6F0}"/>
              </a:ext>
            </a:extLst>
          </p:cNvPr>
          <p:cNvSpPr>
            <a:spLocks noGrp="1"/>
          </p:cNvSpPr>
          <p:nvPr>
            <p:ph type="dt" sz="half" idx="10"/>
          </p:nvPr>
        </p:nvSpPr>
        <p:spPr/>
        <p:txBody>
          <a:bodyPr/>
          <a:lstStyle/>
          <a:p>
            <a:fld id="{B7FBAD68-11D0-42A3-927F-771B1E1AB528}" type="datetime1">
              <a:rPr lang="en-GB" smtClean="0"/>
              <a:t>14/11/2017</a:t>
            </a:fld>
            <a:endParaRPr lang="en-GB"/>
          </a:p>
        </p:txBody>
      </p:sp>
      <p:sp>
        <p:nvSpPr>
          <p:cNvPr id="5" name="Footer Placeholder 4">
            <a:extLst>
              <a:ext uri="{FF2B5EF4-FFF2-40B4-BE49-F238E27FC236}">
                <a16:creationId xmlns:a16="http://schemas.microsoft.com/office/drawing/2014/main" id="{FA239299-4153-4FD2-8F12-D020B09B2F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FDDBDE-7BFB-430A-AE8B-D761FA7447F4}"/>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99088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C5D3C-7D12-4858-916C-D867F28BC1F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25F7F9-13CF-446C-9AF1-85AC3FD6CA5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DE76EE-754D-46B9-BB8C-307B5875F406}"/>
              </a:ext>
            </a:extLst>
          </p:cNvPr>
          <p:cNvSpPr>
            <a:spLocks noGrp="1"/>
          </p:cNvSpPr>
          <p:nvPr>
            <p:ph type="dt" sz="half" idx="10"/>
          </p:nvPr>
        </p:nvSpPr>
        <p:spPr/>
        <p:txBody>
          <a:bodyPr/>
          <a:lstStyle/>
          <a:p>
            <a:fld id="{EA620CF2-40A1-4C3E-85D9-28B3A2BEB85D}" type="datetime1">
              <a:rPr lang="en-GB" smtClean="0"/>
              <a:t>14/11/2017</a:t>
            </a:fld>
            <a:endParaRPr lang="en-GB"/>
          </a:p>
        </p:txBody>
      </p:sp>
      <p:sp>
        <p:nvSpPr>
          <p:cNvPr id="5" name="Footer Placeholder 4">
            <a:extLst>
              <a:ext uri="{FF2B5EF4-FFF2-40B4-BE49-F238E27FC236}">
                <a16:creationId xmlns:a16="http://schemas.microsoft.com/office/drawing/2014/main" id="{9D7879D2-6618-46A7-802A-047C5452AE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4368EC-7FFF-400C-B3EA-DBC072F34433}"/>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462495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30EAAC-CFD1-4C09-8CFD-2CF55B37FA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4F9206-BD16-4830-A7AF-B85D680E69F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E12BCB-D30C-4796-9B07-1C8DC57FC4B5}"/>
              </a:ext>
            </a:extLst>
          </p:cNvPr>
          <p:cNvSpPr>
            <a:spLocks noGrp="1"/>
          </p:cNvSpPr>
          <p:nvPr>
            <p:ph type="dt" sz="half" idx="10"/>
          </p:nvPr>
        </p:nvSpPr>
        <p:spPr/>
        <p:txBody>
          <a:bodyPr/>
          <a:lstStyle/>
          <a:p>
            <a:fld id="{443914C9-47E7-4690-8920-89543C357792}" type="datetime1">
              <a:rPr lang="en-GB" smtClean="0"/>
              <a:t>14/11/2017</a:t>
            </a:fld>
            <a:endParaRPr lang="en-GB"/>
          </a:p>
        </p:txBody>
      </p:sp>
      <p:sp>
        <p:nvSpPr>
          <p:cNvPr id="5" name="Footer Placeholder 4">
            <a:extLst>
              <a:ext uri="{FF2B5EF4-FFF2-40B4-BE49-F238E27FC236}">
                <a16:creationId xmlns:a16="http://schemas.microsoft.com/office/drawing/2014/main" id="{E6B38128-8E63-4B3E-8390-FF58A52965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BA3D78-05EE-4401-BFE0-F935E411166D}"/>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826193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75167" y="138114"/>
            <a:ext cx="9791700" cy="846137"/>
          </a:xfrm>
        </p:spPr>
        <p:txBody>
          <a:bodyPr/>
          <a:lstStyle/>
          <a:p>
            <a:r>
              <a:rPr lang="en-US"/>
              <a:t>Click to edit Master title style</a:t>
            </a:r>
          </a:p>
        </p:txBody>
      </p:sp>
      <p:sp>
        <p:nvSpPr>
          <p:cNvPr id="3" name="Table Placeholder 2"/>
          <p:cNvSpPr>
            <a:spLocks noGrp="1"/>
          </p:cNvSpPr>
          <p:nvPr>
            <p:ph type="tbl" idx="1"/>
          </p:nvPr>
        </p:nvSpPr>
        <p:spPr>
          <a:xfrm>
            <a:off x="237068" y="1652588"/>
            <a:ext cx="11713633" cy="4406900"/>
          </a:xfrm>
        </p:spPr>
        <p:txBody>
          <a:bodyPr/>
          <a:lstStyle/>
          <a:p>
            <a:pPr lvl="0"/>
            <a:endParaRPr lang="en-US" noProof="0" dirty="0"/>
          </a:p>
        </p:txBody>
      </p:sp>
      <p:sp>
        <p:nvSpPr>
          <p:cNvPr id="4" name="Rectangle 4"/>
          <p:cNvSpPr>
            <a:spLocks noGrp="1" noChangeArrowheads="1"/>
          </p:cNvSpPr>
          <p:nvPr>
            <p:ph type="dt" sz="half" idx="10"/>
          </p:nvPr>
        </p:nvSpPr>
        <p:spPr>
          <a:xfrm>
            <a:off x="205317" y="6248400"/>
            <a:ext cx="2540000" cy="457200"/>
          </a:xfrm>
          <a:prstGeom prst="rect">
            <a:avLst/>
          </a:prstGeom>
        </p:spPr>
        <p:txBody>
          <a:bodyPr/>
          <a:lstStyle>
            <a:lvl1pPr algn="l">
              <a:defRPr i="0">
                <a:solidFill>
                  <a:srgbClr val="FFFFFF"/>
                </a:solidFill>
                <a:latin typeface="Arial"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B91D6BD-BAA6-43A1-AD06-92730654122C}" type="datetime1">
              <a:rPr kumimoji="0" lang="en-GB" sz="1200" b="0" i="0" u="none" strike="noStrike" kern="1200" cap="none" spc="0" normalizeH="0" baseline="0" noProof="0" smtClean="0">
                <a:ln>
                  <a:noFill/>
                </a:ln>
                <a:solidFill>
                  <a:srgbClr val="FFFFFF"/>
                </a:solidFill>
                <a:effectLst/>
                <a:uLnTx/>
                <a:uFillTx/>
                <a:latin typeface="Arial" pitchFamily="34" charset="0"/>
                <a:ea typeface="+mn-ea"/>
                <a:cs typeface="+mn-cs"/>
              </a:rPr>
              <a:t>14/11/2017</a:t>
            </a:fld>
            <a:endParaRPr kumimoji="0" lang="en-US" sz="1200" b="0" i="0" u="none" strike="noStrike" kern="1200" cap="none" spc="0" normalizeH="0" baseline="0" noProof="0">
              <a:ln>
                <a:noFill/>
              </a:ln>
              <a:solidFill>
                <a:srgbClr val="FFFFFF"/>
              </a:solidFill>
              <a:effectLst/>
              <a:uLnTx/>
              <a:uFillTx/>
              <a:latin typeface="Arial" pitchFamily="34" charset="0"/>
              <a:ea typeface="+mn-ea"/>
              <a:cs typeface="+mn-cs"/>
            </a:endParaRPr>
          </a:p>
        </p:txBody>
      </p:sp>
      <p:sp>
        <p:nvSpPr>
          <p:cNvPr id="5" name="Rectangle 5"/>
          <p:cNvSpPr>
            <a:spLocks noGrp="1" noChangeArrowheads="1"/>
          </p:cNvSpPr>
          <p:nvPr>
            <p:ph type="ftr" sz="quarter" idx="11"/>
          </p:nvPr>
        </p:nvSpPr>
        <p:spPr>
          <a:xfrm>
            <a:off x="914400" y="6096000"/>
            <a:ext cx="5588000" cy="476250"/>
          </a:xfrm>
          <a:prstGeom prst="rect">
            <a:avLst/>
          </a:prstGeom>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142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81065-B420-471F-A244-060F327A52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8B65BE-928E-4C1E-8CAC-6F75256CBD0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5ABB7-6744-4D35-8311-3E8621ABA861}"/>
              </a:ext>
            </a:extLst>
          </p:cNvPr>
          <p:cNvSpPr>
            <a:spLocks noGrp="1"/>
          </p:cNvSpPr>
          <p:nvPr>
            <p:ph type="dt" sz="half" idx="10"/>
          </p:nvPr>
        </p:nvSpPr>
        <p:spPr/>
        <p:txBody>
          <a:bodyPr/>
          <a:lstStyle/>
          <a:p>
            <a:fld id="{93F397F9-1F49-4399-ABDB-38501F7FD44D}" type="datetime1">
              <a:rPr lang="en-GB" smtClean="0"/>
              <a:t>14/11/2017</a:t>
            </a:fld>
            <a:endParaRPr lang="en-GB"/>
          </a:p>
        </p:txBody>
      </p:sp>
      <p:sp>
        <p:nvSpPr>
          <p:cNvPr id="5" name="Footer Placeholder 4">
            <a:extLst>
              <a:ext uri="{FF2B5EF4-FFF2-40B4-BE49-F238E27FC236}">
                <a16:creationId xmlns:a16="http://schemas.microsoft.com/office/drawing/2014/main" id="{3956BE56-6F56-4799-9B45-8CC92CF359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76DA0E-D1B4-4F8A-89AB-66E2D47ADD26}"/>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16847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45811-5BCE-4A70-B785-7F0A68C5A5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6A2476E-678E-4F4B-8EF8-56893036C6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00E26CC-5C82-450F-A44F-68559B91D524}"/>
              </a:ext>
            </a:extLst>
          </p:cNvPr>
          <p:cNvSpPr>
            <a:spLocks noGrp="1"/>
          </p:cNvSpPr>
          <p:nvPr>
            <p:ph type="dt" sz="half" idx="10"/>
          </p:nvPr>
        </p:nvSpPr>
        <p:spPr/>
        <p:txBody>
          <a:bodyPr/>
          <a:lstStyle/>
          <a:p>
            <a:fld id="{9AB5B865-CF1C-4DDF-98EF-2F54B316D46C}" type="datetime1">
              <a:rPr lang="en-GB" smtClean="0"/>
              <a:t>14/11/2017</a:t>
            </a:fld>
            <a:endParaRPr lang="en-GB"/>
          </a:p>
        </p:txBody>
      </p:sp>
      <p:sp>
        <p:nvSpPr>
          <p:cNvPr id="5" name="Footer Placeholder 4">
            <a:extLst>
              <a:ext uri="{FF2B5EF4-FFF2-40B4-BE49-F238E27FC236}">
                <a16:creationId xmlns:a16="http://schemas.microsoft.com/office/drawing/2014/main" id="{A7656D04-3027-48D5-A7D4-50F8A39A53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E70721-1472-4CDA-9FB5-CF51B0ED079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4121495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112E-4174-4853-9B8A-899FABDAA0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79504A-308C-4AFA-8AAC-3A4D0A501B8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7E25BE4-7186-452A-B813-34860C2E52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4121DD0-EEF8-4FF3-8F6D-5E916DB7C417}"/>
              </a:ext>
            </a:extLst>
          </p:cNvPr>
          <p:cNvSpPr>
            <a:spLocks noGrp="1"/>
          </p:cNvSpPr>
          <p:nvPr>
            <p:ph type="dt" sz="half" idx="10"/>
          </p:nvPr>
        </p:nvSpPr>
        <p:spPr/>
        <p:txBody>
          <a:bodyPr/>
          <a:lstStyle/>
          <a:p>
            <a:fld id="{063A305F-B26C-4C77-B6CD-95E812578BD8}" type="datetime1">
              <a:rPr lang="en-GB" smtClean="0"/>
              <a:t>14/11/2017</a:t>
            </a:fld>
            <a:endParaRPr lang="en-GB"/>
          </a:p>
        </p:txBody>
      </p:sp>
      <p:sp>
        <p:nvSpPr>
          <p:cNvPr id="6" name="Footer Placeholder 5">
            <a:extLst>
              <a:ext uri="{FF2B5EF4-FFF2-40B4-BE49-F238E27FC236}">
                <a16:creationId xmlns:a16="http://schemas.microsoft.com/office/drawing/2014/main" id="{595B03C3-BC28-49FF-8CF3-91CB01D98C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CA0B9D1-E151-4692-A51A-113F810CDD45}"/>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29866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C3044-C863-4C31-A099-2A38B29573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C991F6-F747-45A1-9BC9-5E04942235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F38952-7624-492A-8D3C-EC1A01120D4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57C77AE-7A2B-482A-8D58-6D0B582523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45DA758-569F-4E7C-8358-3FB43A28560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AF3925-8EA7-49FB-892A-B3E117E9AC60}"/>
              </a:ext>
            </a:extLst>
          </p:cNvPr>
          <p:cNvSpPr>
            <a:spLocks noGrp="1"/>
          </p:cNvSpPr>
          <p:nvPr>
            <p:ph type="dt" sz="half" idx="10"/>
          </p:nvPr>
        </p:nvSpPr>
        <p:spPr/>
        <p:txBody>
          <a:bodyPr/>
          <a:lstStyle/>
          <a:p>
            <a:fld id="{51401C15-D93C-4E0B-B5E8-6F28B9541DB8}" type="datetime1">
              <a:rPr lang="en-GB" smtClean="0"/>
              <a:t>14/11/2017</a:t>
            </a:fld>
            <a:endParaRPr lang="en-GB"/>
          </a:p>
        </p:txBody>
      </p:sp>
      <p:sp>
        <p:nvSpPr>
          <p:cNvPr id="8" name="Footer Placeholder 7">
            <a:extLst>
              <a:ext uri="{FF2B5EF4-FFF2-40B4-BE49-F238E27FC236}">
                <a16:creationId xmlns:a16="http://schemas.microsoft.com/office/drawing/2014/main" id="{1270CAF9-EFA6-4302-8A9A-10CA97D99A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5F848C-FBB8-4CD4-8728-49B1650ADD9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884493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F9762-CBE8-4E27-A02B-10EAFEF2D0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5DB302-A4FA-4D39-8CA9-7788F7FE6D5C}"/>
              </a:ext>
            </a:extLst>
          </p:cNvPr>
          <p:cNvSpPr>
            <a:spLocks noGrp="1"/>
          </p:cNvSpPr>
          <p:nvPr>
            <p:ph type="dt" sz="half" idx="10"/>
          </p:nvPr>
        </p:nvSpPr>
        <p:spPr/>
        <p:txBody>
          <a:bodyPr/>
          <a:lstStyle/>
          <a:p>
            <a:fld id="{881FB816-B8B4-474F-B42E-5C84E58707DB}" type="datetime1">
              <a:rPr lang="en-GB" smtClean="0"/>
              <a:t>14/11/2017</a:t>
            </a:fld>
            <a:endParaRPr lang="en-GB"/>
          </a:p>
        </p:txBody>
      </p:sp>
      <p:sp>
        <p:nvSpPr>
          <p:cNvPr id="4" name="Footer Placeholder 3">
            <a:extLst>
              <a:ext uri="{FF2B5EF4-FFF2-40B4-BE49-F238E27FC236}">
                <a16:creationId xmlns:a16="http://schemas.microsoft.com/office/drawing/2014/main" id="{218069D9-FE2D-4A44-9768-DCF969DE9B5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91E267-B9A0-4B5D-BCE1-A6E4103E283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794272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B9A23A-6977-4C6C-A1AB-4CB029942101}"/>
              </a:ext>
            </a:extLst>
          </p:cNvPr>
          <p:cNvSpPr>
            <a:spLocks noGrp="1"/>
          </p:cNvSpPr>
          <p:nvPr>
            <p:ph type="dt" sz="half" idx="10"/>
          </p:nvPr>
        </p:nvSpPr>
        <p:spPr/>
        <p:txBody>
          <a:bodyPr/>
          <a:lstStyle/>
          <a:p>
            <a:fld id="{4A752DEB-F345-4CB6-88B4-62778AF4328A}" type="datetime1">
              <a:rPr lang="en-GB" smtClean="0"/>
              <a:t>14/11/2017</a:t>
            </a:fld>
            <a:endParaRPr lang="en-GB"/>
          </a:p>
        </p:txBody>
      </p:sp>
      <p:sp>
        <p:nvSpPr>
          <p:cNvPr id="3" name="Footer Placeholder 2">
            <a:extLst>
              <a:ext uri="{FF2B5EF4-FFF2-40B4-BE49-F238E27FC236}">
                <a16:creationId xmlns:a16="http://schemas.microsoft.com/office/drawing/2014/main" id="{B13787E3-872B-4765-88F0-074B7CB3847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B746EC8-7FAC-4CA6-813A-9FBAAB1F7200}"/>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2759991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7E746-DE78-4DB1-9183-8ADD16C694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8FB76B2-05FD-4525-9B65-F2EB5084E3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429A8CD-CACD-4F81-96AA-DEA93BBD9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891A4F-99D7-4785-827C-236DEF2B7A07}"/>
              </a:ext>
            </a:extLst>
          </p:cNvPr>
          <p:cNvSpPr>
            <a:spLocks noGrp="1"/>
          </p:cNvSpPr>
          <p:nvPr>
            <p:ph type="dt" sz="half" idx="10"/>
          </p:nvPr>
        </p:nvSpPr>
        <p:spPr/>
        <p:txBody>
          <a:bodyPr/>
          <a:lstStyle/>
          <a:p>
            <a:fld id="{0DA03D6E-499A-40EA-9FCC-9029BC2A4117}" type="datetime1">
              <a:rPr lang="en-GB" smtClean="0"/>
              <a:t>14/11/2017</a:t>
            </a:fld>
            <a:endParaRPr lang="en-GB"/>
          </a:p>
        </p:txBody>
      </p:sp>
      <p:sp>
        <p:nvSpPr>
          <p:cNvPr id="6" name="Footer Placeholder 5">
            <a:extLst>
              <a:ext uri="{FF2B5EF4-FFF2-40B4-BE49-F238E27FC236}">
                <a16:creationId xmlns:a16="http://schemas.microsoft.com/office/drawing/2014/main" id="{22DE3977-EB0E-4867-806F-251C688163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8777B6-A9AB-4D93-A633-67A2D3C2AF3E}"/>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5799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053B2-F73D-460A-8B0A-FA01019ACC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913BC0-C99A-4D98-A8FC-6A5E9E0630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616872-B731-4549-9213-7C2F5FEE8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AE38A67-1033-4550-AD13-99C85D223746}"/>
              </a:ext>
            </a:extLst>
          </p:cNvPr>
          <p:cNvSpPr>
            <a:spLocks noGrp="1"/>
          </p:cNvSpPr>
          <p:nvPr>
            <p:ph type="dt" sz="half" idx="10"/>
          </p:nvPr>
        </p:nvSpPr>
        <p:spPr/>
        <p:txBody>
          <a:bodyPr/>
          <a:lstStyle/>
          <a:p>
            <a:fld id="{CB4DC1F9-F6D6-4786-80C9-9E283FB77B7E}" type="datetime1">
              <a:rPr lang="en-GB" smtClean="0"/>
              <a:t>14/11/2017</a:t>
            </a:fld>
            <a:endParaRPr lang="en-GB"/>
          </a:p>
        </p:txBody>
      </p:sp>
      <p:sp>
        <p:nvSpPr>
          <p:cNvPr id="6" name="Footer Placeholder 5">
            <a:extLst>
              <a:ext uri="{FF2B5EF4-FFF2-40B4-BE49-F238E27FC236}">
                <a16:creationId xmlns:a16="http://schemas.microsoft.com/office/drawing/2014/main" id="{34320F77-B94C-4059-95AC-3CF1EC8B6E8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373478-9B29-4CA8-A78F-503B57D70B3D}"/>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855544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B9E95E-31D3-4926-B6C5-42A748B681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87C12B-BF6D-4245-ABBB-11A76C43A8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32B45F-5F34-42FE-A9D5-37CF0F4CD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9FAEA7-6354-433D-B7B7-E5B97001D846}" type="datetime1">
              <a:rPr lang="en-GB" smtClean="0"/>
              <a:t>14/11/2017</a:t>
            </a:fld>
            <a:endParaRPr lang="en-GB"/>
          </a:p>
        </p:txBody>
      </p:sp>
      <p:sp>
        <p:nvSpPr>
          <p:cNvPr id="5" name="Footer Placeholder 4">
            <a:extLst>
              <a:ext uri="{FF2B5EF4-FFF2-40B4-BE49-F238E27FC236}">
                <a16:creationId xmlns:a16="http://schemas.microsoft.com/office/drawing/2014/main" id="{384065D5-0454-464B-AD57-76197E8F0F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B023EE-6B76-42B0-B3DF-CB139FC313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3E8625-B560-410E-8292-BF1FFD7CFF88}" type="slidenum">
              <a:rPr lang="en-GB" smtClean="0"/>
              <a:t>‹#›</a:t>
            </a:fld>
            <a:endParaRPr lang="en-GB"/>
          </a:p>
        </p:txBody>
      </p:sp>
    </p:spTree>
    <p:extLst>
      <p:ext uri="{BB962C8B-B14F-4D97-AF65-F5344CB8AC3E}">
        <p14:creationId xmlns:p14="http://schemas.microsoft.com/office/powerpoint/2010/main" val="408937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sz="5400" kern="1200" dirty="0">
                <a:solidFill>
                  <a:schemeClr val="tx1"/>
                </a:solidFill>
                <a:latin typeface="+mj-lt"/>
                <a:ea typeface="+mj-ea"/>
                <a:cs typeface="+mj-cs"/>
              </a:rPr>
              <a:t>Why Monitor and Evaluate </a:t>
            </a:r>
            <a:r>
              <a:rPr lang="en-US" sz="5400" kern="1200" dirty="0" err="1">
                <a:solidFill>
                  <a:schemeClr val="tx1"/>
                </a:solidFill>
                <a:latin typeface="+mj-lt"/>
                <a:ea typeface="+mj-ea"/>
                <a:cs typeface="+mj-cs"/>
              </a:rPr>
              <a:t>Programmes</a:t>
            </a:r>
            <a:r>
              <a:rPr lang="en-US" sz="5400" kern="1200" dirty="0">
                <a:solidFill>
                  <a:schemeClr val="tx1"/>
                </a:solidFill>
                <a:latin typeface="+mj-lt"/>
                <a:ea typeface="+mj-ea"/>
                <a:cs typeface="+mj-cs"/>
              </a:rPr>
              <a:t>?</a:t>
            </a: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a:solidFill>
                  <a:srgbClr val="FFFFFF"/>
                </a:solidFill>
                <a:latin typeface="+mn-lt"/>
                <a:ea typeface="+mn-ea"/>
                <a:cs typeface="+mn-cs"/>
              </a:rPr>
              <a:t>MODULE 1</a:t>
            </a:r>
          </a:p>
          <a:p>
            <a:endParaRPr lang="en-US" sz="2000" kern="1200" dirty="0">
              <a:solidFill>
                <a:srgbClr val="FFFFFF"/>
              </a:solidFill>
              <a:latin typeface="+mn-lt"/>
              <a:ea typeface="+mn-ea"/>
              <a:cs typeface="+mn-cs"/>
            </a:endParaRPr>
          </a:p>
        </p:txBody>
      </p:sp>
      <p:sp>
        <p:nvSpPr>
          <p:cNvPr id="2" name="Slide Number Placeholder 1">
            <a:extLst>
              <a:ext uri="{FF2B5EF4-FFF2-40B4-BE49-F238E27FC236}">
                <a16:creationId xmlns:a16="http://schemas.microsoft.com/office/drawing/2014/main" id="{DEBF6A5F-4FAB-4AB1-A538-4C077CD6AE8B}"/>
              </a:ext>
            </a:extLst>
          </p:cNvPr>
          <p:cNvSpPr>
            <a:spLocks noGrp="1"/>
          </p:cNvSpPr>
          <p:nvPr>
            <p:ph type="sldNum" sz="quarter" idx="12"/>
          </p:nvPr>
        </p:nvSpPr>
        <p:spPr/>
        <p:txBody>
          <a:bodyPr/>
          <a:lstStyle/>
          <a:p>
            <a:fld id="{153E8625-B560-410E-8292-BF1FFD7CFF88}" type="slidenum">
              <a:rPr lang="en-GB" smtClean="0"/>
              <a:t>1</a:t>
            </a:fld>
            <a:endParaRPr lang="en-GB"/>
          </a:p>
        </p:txBody>
      </p:sp>
    </p:spTree>
    <p:extLst>
      <p:ext uri="{BB962C8B-B14F-4D97-AF65-F5344CB8AC3E}">
        <p14:creationId xmlns:p14="http://schemas.microsoft.com/office/powerpoint/2010/main" val="98745677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r>
              <a:rPr lang="en-US" dirty="0"/>
              <a:t>Example: M&amp;E Questions for HIV Outreach Programs (1) </a:t>
            </a:r>
          </a:p>
        </p:txBody>
      </p:sp>
      <p:sp>
        <p:nvSpPr>
          <p:cNvPr id="516099" name="Rectangle 3"/>
          <p:cNvSpPr>
            <a:spLocks noGrp="1" noChangeArrowheads="1"/>
          </p:cNvSpPr>
          <p:nvPr>
            <p:ph idx="1"/>
          </p:nvPr>
        </p:nvSpPr>
        <p:spPr/>
        <p:txBody>
          <a:bodyPr>
            <a:normAutofit/>
          </a:bodyPr>
          <a:lstStyle/>
          <a:p>
            <a:r>
              <a:rPr lang="en-US" sz="3600" dirty="0"/>
              <a:t>Are Outreach activities/services being provided as planned?</a:t>
            </a:r>
          </a:p>
          <a:p>
            <a:r>
              <a:rPr lang="en-US" sz="3600" dirty="0"/>
              <a:t>Are there minimum quality standards/standard operating procedures in place or program requirements? Are they being met?</a:t>
            </a:r>
          </a:p>
          <a:p>
            <a:r>
              <a:rPr lang="en-US" sz="3600" dirty="0"/>
              <a:t>Are outreach encounters increasing?</a:t>
            </a:r>
          </a:p>
        </p:txBody>
      </p:sp>
      <p:sp>
        <p:nvSpPr>
          <p:cNvPr id="2" name="Slide Number Placeholder 1">
            <a:extLst>
              <a:ext uri="{FF2B5EF4-FFF2-40B4-BE49-F238E27FC236}">
                <a16:creationId xmlns:a16="http://schemas.microsoft.com/office/drawing/2014/main" id="{82D5A177-CF04-4A6B-8921-078E1CE65627}"/>
              </a:ext>
            </a:extLst>
          </p:cNvPr>
          <p:cNvSpPr>
            <a:spLocks noGrp="1"/>
          </p:cNvSpPr>
          <p:nvPr>
            <p:ph type="sldNum" sz="quarter" idx="12"/>
          </p:nvPr>
        </p:nvSpPr>
        <p:spPr/>
        <p:txBody>
          <a:bodyPr/>
          <a:lstStyle/>
          <a:p>
            <a:fld id="{153E8625-B560-410E-8292-BF1FFD7CFF88}" type="slidenum">
              <a:rPr lang="en-GB" smtClean="0"/>
              <a:t>10</a:t>
            </a:fld>
            <a:endParaRPr lang="en-GB"/>
          </a:p>
        </p:txBody>
      </p:sp>
    </p:spTree>
    <p:extLst>
      <p:ext uri="{BB962C8B-B14F-4D97-AF65-F5344CB8AC3E}">
        <p14:creationId xmlns:p14="http://schemas.microsoft.com/office/powerpoint/2010/main" val="2226525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r>
              <a:rPr lang="en-US" dirty="0"/>
              <a:t>Example: M&amp;E Questions for HIV Outreach Programs (2) </a:t>
            </a:r>
          </a:p>
        </p:txBody>
      </p:sp>
      <p:sp>
        <p:nvSpPr>
          <p:cNvPr id="516099" name="Rectangle 3"/>
          <p:cNvSpPr>
            <a:spLocks noGrp="1" noChangeArrowheads="1"/>
          </p:cNvSpPr>
          <p:nvPr>
            <p:ph idx="1"/>
          </p:nvPr>
        </p:nvSpPr>
        <p:spPr/>
        <p:txBody>
          <a:bodyPr>
            <a:normAutofit/>
          </a:bodyPr>
          <a:lstStyle/>
          <a:p>
            <a:r>
              <a:rPr lang="en-US" sz="3200" dirty="0"/>
              <a:t>Are there disparities among different types of clients being reached? </a:t>
            </a:r>
          </a:p>
          <a:p>
            <a:r>
              <a:rPr lang="en-US" sz="3200" dirty="0"/>
              <a:t>Are the scale and type of outreach activities sufficient given the size and scale of the epidemic, geographic area, target population?</a:t>
            </a:r>
          </a:p>
          <a:p>
            <a:r>
              <a:rPr lang="en-US" sz="3200" dirty="0"/>
              <a:t>How successful is Outreach as an entry point for HIV prevention, care, support and treatment services?</a:t>
            </a:r>
          </a:p>
        </p:txBody>
      </p:sp>
      <p:sp>
        <p:nvSpPr>
          <p:cNvPr id="2" name="Slide Number Placeholder 1">
            <a:extLst>
              <a:ext uri="{FF2B5EF4-FFF2-40B4-BE49-F238E27FC236}">
                <a16:creationId xmlns:a16="http://schemas.microsoft.com/office/drawing/2014/main" id="{E81F5289-C5D5-4618-A68F-6C7CD49E5555}"/>
              </a:ext>
            </a:extLst>
          </p:cNvPr>
          <p:cNvSpPr>
            <a:spLocks noGrp="1"/>
          </p:cNvSpPr>
          <p:nvPr>
            <p:ph type="sldNum" sz="quarter" idx="12"/>
          </p:nvPr>
        </p:nvSpPr>
        <p:spPr/>
        <p:txBody>
          <a:bodyPr/>
          <a:lstStyle/>
          <a:p>
            <a:fld id="{153E8625-B560-410E-8292-BF1FFD7CFF88}" type="slidenum">
              <a:rPr lang="en-GB" smtClean="0"/>
              <a:t>11</a:t>
            </a:fld>
            <a:endParaRPr lang="en-GB"/>
          </a:p>
        </p:txBody>
      </p:sp>
    </p:spTree>
    <p:extLst>
      <p:ext uri="{BB962C8B-B14F-4D97-AF65-F5344CB8AC3E}">
        <p14:creationId xmlns:p14="http://schemas.microsoft.com/office/powerpoint/2010/main" val="3949313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F9E518-FD31-4C98-B211-2950D076630E}"/>
              </a:ext>
            </a:extLst>
          </p:cNvPr>
          <p:cNvSpPr>
            <a:spLocks noGrp="1"/>
          </p:cNvSpPr>
          <p:nvPr>
            <p:ph type="ctrTitle"/>
          </p:nvPr>
        </p:nvSpPr>
        <p:spPr/>
        <p:txBody>
          <a:bodyPr>
            <a:normAutofit/>
          </a:bodyPr>
          <a:lstStyle/>
          <a:p>
            <a:r>
              <a:rPr lang="en-US" dirty="0"/>
              <a:t>How do we answer these questions? </a:t>
            </a:r>
            <a:endParaRPr lang="en-GB" dirty="0"/>
          </a:p>
        </p:txBody>
      </p:sp>
      <p:sp>
        <p:nvSpPr>
          <p:cNvPr id="7" name="Subtitle 6">
            <a:extLst>
              <a:ext uri="{FF2B5EF4-FFF2-40B4-BE49-F238E27FC236}">
                <a16:creationId xmlns:a16="http://schemas.microsoft.com/office/drawing/2014/main" id="{6BEC30F6-6842-4978-9E11-8CCAE942155E}"/>
              </a:ext>
            </a:extLst>
          </p:cNvPr>
          <p:cNvSpPr>
            <a:spLocks noGrp="1"/>
          </p:cNvSpPr>
          <p:nvPr>
            <p:ph type="subTitle" idx="1"/>
          </p:nvPr>
        </p:nvSpPr>
        <p:spPr/>
        <p:txBody>
          <a:bodyPr>
            <a:normAutofit lnSpcReduction="10000"/>
          </a:bodyPr>
          <a:lstStyle/>
          <a:p>
            <a:endParaRPr lang="en-US" sz="3600" dirty="0"/>
          </a:p>
          <a:p>
            <a:r>
              <a:rPr lang="en-US" sz="3600" dirty="0"/>
              <a:t>THROUGH OUR MONITORING ACTIVITIES AND ASSESSING OUR INDICATORS OVER TIME</a:t>
            </a:r>
            <a:endParaRPr lang="en-GB" sz="3600" dirty="0"/>
          </a:p>
        </p:txBody>
      </p:sp>
    </p:spTree>
    <p:extLst>
      <p:ext uri="{BB962C8B-B14F-4D97-AF65-F5344CB8AC3E}">
        <p14:creationId xmlns:p14="http://schemas.microsoft.com/office/powerpoint/2010/main" val="2235996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Role of an Indicator</a:t>
            </a:r>
          </a:p>
        </p:txBody>
      </p:sp>
      <p:sp>
        <p:nvSpPr>
          <p:cNvPr id="27651" name="Rectangle 3"/>
          <p:cNvSpPr>
            <a:spLocks noGrp="1" noChangeArrowheads="1"/>
          </p:cNvSpPr>
          <p:nvPr>
            <p:ph type="body" idx="1"/>
          </p:nvPr>
        </p:nvSpPr>
        <p:spPr/>
        <p:txBody>
          <a:bodyPr>
            <a:normAutofit/>
          </a:bodyPr>
          <a:lstStyle/>
          <a:p>
            <a:r>
              <a:rPr lang="en-US" sz="3200" dirty="0"/>
              <a:t>Indicators represent(s) key or significant program areas which demonstrate change (or lack of) </a:t>
            </a:r>
          </a:p>
          <a:p>
            <a:r>
              <a:rPr lang="en-US" sz="3200" dirty="0"/>
              <a:t>Indicators track trends over time (positive or negative, “up or down”)</a:t>
            </a:r>
          </a:p>
          <a:p>
            <a:r>
              <a:rPr lang="en-US" sz="3200" dirty="0"/>
              <a:t>Indicators are specific information that provide evidence as to the achievement of (or lack of) results and activities.</a:t>
            </a:r>
          </a:p>
          <a:p>
            <a:r>
              <a:rPr lang="en-US" sz="3200" dirty="0"/>
              <a:t>Straightforward, clear and realistic</a:t>
            </a:r>
          </a:p>
        </p:txBody>
      </p:sp>
      <p:sp>
        <p:nvSpPr>
          <p:cNvPr id="2" name="Slide Number Placeholder 1">
            <a:extLst>
              <a:ext uri="{FF2B5EF4-FFF2-40B4-BE49-F238E27FC236}">
                <a16:creationId xmlns:a16="http://schemas.microsoft.com/office/drawing/2014/main" id="{B3ABDA2C-07C2-4D73-9CB4-1F3BA1551F83}"/>
              </a:ext>
            </a:extLst>
          </p:cNvPr>
          <p:cNvSpPr>
            <a:spLocks noGrp="1"/>
          </p:cNvSpPr>
          <p:nvPr>
            <p:ph type="sldNum" sz="quarter" idx="12"/>
          </p:nvPr>
        </p:nvSpPr>
        <p:spPr/>
        <p:txBody>
          <a:bodyPr/>
          <a:lstStyle/>
          <a:p>
            <a:fld id="{153E8625-B560-410E-8292-BF1FFD7CFF88}" type="slidenum">
              <a:rPr lang="en-GB" smtClean="0"/>
              <a:t>13</a:t>
            </a:fld>
            <a:endParaRPr lang="en-GB"/>
          </a:p>
        </p:txBody>
      </p:sp>
    </p:spTree>
    <p:extLst>
      <p:ext uri="{BB962C8B-B14F-4D97-AF65-F5344CB8AC3E}">
        <p14:creationId xmlns:p14="http://schemas.microsoft.com/office/powerpoint/2010/main" val="10424242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ssolve">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ssolve">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dissolve">
                                      <p:cBhvr>
                                        <p:cTn id="17" dur="5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dissolve">
                                      <p:cBhvr>
                                        <p:cTn id="22" dur="500"/>
                                        <p:tgtEl>
                                          <p:spTgt spid="276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Why are Indicators Important?</a:t>
            </a:r>
          </a:p>
        </p:txBody>
      </p:sp>
      <p:sp>
        <p:nvSpPr>
          <p:cNvPr id="28675" name="Rectangle 3"/>
          <p:cNvSpPr>
            <a:spLocks noGrp="1" noChangeArrowheads="1"/>
          </p:cNvSpPr>
          <p:nvPr>
            <p:ph type="body" idx="1"/>
          </p:nvPr>
        </p:nvSpPr>
        <p:spPr/>
        <p:txBody>
          <a:bodyPr>
            <a:normAutofit/>
          </a:bodyPr>
          <a:lstStyle/>
          <a:p>
            <a:r>
              <a:rPr lang="en-US" dirty="0"/>
              <a:t>Enables us to reduce large amount of data down to its simplest form (</a:t>
            </a:r>
            <a:r>
              <a:rPr lang="en-US" dirty="0" err="1"/>
              <a:t>e.g</a:t>
            </a:r>
            <a:r>
              <a:rPr lang="en-US" dirty="0"/>
              <a:t> percent of clients who tested after receiving pre-test counseling, percent of WID receiving counseling, prevalence rate).</a:t>
            </a:r>
          </a:p>
          <a:p>
            <a:r>
              <a:rPr lang="en-US" dirty="0"/>
              <a:t>When compared with targets or goals, indicators can:</a:t>
            </a:r>
          </a:p>
          <a:p>
            <a:pPr lvl="1"/>
            <a:r>
              <a:rPr lang="en-US" dirty="0"/>
              <a:t>signal the need for corrective management</a:t>
            </a:r>
          </a:p>
          <a:p>
            <a:pPr lvl="1"/>
            <a:r>
              <a:rPr lang="en-US" dirty="0"/>
              <a:t>evaluate the effectiveness of various management actions</a:t>
            </a:r>
          </a:p>
          <a:p>
            <a:pPr lvl="1"/>
            <a:r>
              <a:rPr lang="en-US" dirty="0"/>
              <a:t>provide evidence as to whether objectives are being achieved</a:t>
            </a:r>
          </a:p>
          <a:p>
            <a:pPr lvl="1"/>
            <a:r>
              <a:rPr lang="en-US" dirty="0"/>
              <a:t>through disaggregation, will provide information on sub-groups, such as gender, age groups, etc.</a:t>
            </a:r>
          </a:p>
        </p:txBody>
      </p:sp>
      <p:sp>
        <p:nvSpPr>
          <p:cNvPr id="2" name="Slide Number Placeholder 1">
            <a:extLst>
              <a:ext uri="{FF2B5EF4-FFF2-40B4-BE49-F238E27FC236}">
                <a16:creationId xmlns:a16="http://schemas.microsoft.com/office/drawing/2014/main" id="{653070EE-91F9-4F0B-8654-AF45B5426FE7}"/>
              </a:ext>
            </a:extLst>
          </p:cNvPr>
          <p:cNvSpPr>
            <a:spLocks noGrp="1"/>
          </p:cNvSpPr>
          <p:nvPr>
            <p:ph type="sldNum" sz="quarter" idx="12"/>
          </p:nvPr>
        </p:nvSpPr>
        <p:spPr/>
        <p:txBody>
          <a:bodyPr/>
          <a:lstStyle/>
          <a:p>
            <a:fld id="{153E8625-B560-410E-8292-BF1FFD7CFF88}" type="slidenum">
              <a:rPr lang="en-GB" smtClean="0"/>
              <a:t>14</a:t>
            </a:fld>
            <a:endParaRPr lang="en-GB"/>
          </a:p>
        </p:txBody>
      </p:sp>
    </p:spTree>
    <p:extLst>
      <p:ext uri="{BB962C8B-B14F-4D97-AF65-F5344CB8AC3E}">
        <p14:creationId xmlns:p14="http://schemas.microsoft.com/office/powerpoint/2010/main" val="38963688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p:tgtEl>
                                          <p:spTgt spid="28675">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28675">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p:tgtEl>
                                          <p:spTgt spid="28675">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28675">
                                            <p:txEl>
                                              <p:pRg st="1" end="1"/>
                                            </p:txEl>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calcmode="lin" valueType="num">
                                      <p:cBhvr additive="base">
                                        <p:cTn id="17" dur="500"/>
                                        <p:tgtEl>
                                          <p:spTgt spid="28675">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28675">
                                            <p:txEl>
                                              <p:pRg st="2" end="2"/>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8675">
                                            <p:txEl>
                                              <p:pRg st="3" end="3"/>
                                            </p:txEl>
                                          </p:spTgt>
                                        </p:tgtEl>
                                        <p:attrNameLst>
                                          <p:attrName>style.visibility</p:attrName>
                                        </p:attrNameLst>
                                      </p:cBhvr>
                                      <p:to>
                                        <p:strVal val="visible"/>
                                      </p:to>
                                    </p:set>
                                    <p:anim calcmode="lin" valueType="num">
                                      <p:cBhvr additive="base">
                                        <p:cTn id="21" dur="500"/>
                                        <p:tgtEl>
                                          <p:spTgt spid="28675">
                                            <p:txEl>
                                              <p:pRg st="3" end="3"/>
                                            </p:txEl>
                                          </p:spTgt>
                                        </p:tgtEl>
                                        <p:attrNameLst>
                                          <p:attrName>ppt_y</p:attrName>
                                        </p:attrNameLst>
                                      </p:cBhvr>
                                      <p:tavLst>
                                        <p:tav tm="0">
                                          <p:val>
                                            <p:strVal val="#ppt_y+#ppt_h*1.125000"/>
                                          </p:val>
                                        </p:tav>
                                        <p:tav tm="100000">
                                          <p:val>
                                            <p:strVal val="#ppt_y"/>
                                          </p:val>
                                        </p:tav>
                                      </p:tavLst>
                                    </p:anim>
                                    <p:animEffect transition="in" filter="wipe(up)">
                                      <p:cBhvr>
                                        <p:cTn id="22" dur="500"/>
                                        <p:tgtEl>
                                          <p:spTgt spid="28675">
                                            <p:txEl>
                                              <p:pRg st="3" end="3"/>
                                            </p:txEl>
                                          </p:spTgt>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8675">
                                            <p:txEl>
                                              <p:pRg st="4" end="4"/>
                                            </p:txEl>
                                          </p:spTgt>
                                        </p:tgtEl>
                                        <p:attrNameLst>
                                          <p:attrName>style.visibility</p:attrName>
                                        </p:attrNameLst>
                                      </p:cBhvr>
                                      <p:to>
                                        <p:strVal val="visible"/>
                                      </p:to>
                                    </p:set>
                                    <p:anim calcmode="lin" valueType="num">
                                      <p:cBhvr additive="base">
                                        <p:cTn id="25" dur="500"/>
                                        <p:tgtEl>
                                          <p:spTgt spid="28675">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28675">
                                            <p:txEl>
                                              <p:pRg st="4" end="4"/>
                                            </p:txEl>
                                          </p:spTgt>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8675">
                                            <p:txEl>
                                              <p:pRg st="5" end="5"/>
                                            </p:txEl>
                                          </p:spTgt>
                                        </p:tgtEl>
                                        <p:attrNameLst>
                                          <p:attrName>style.visibility</p:attrName>
                                        </p:attrNameLst>
                                      </p:cBhvr>
                                      <p:to>
                                        <p:strVal val="visible"/>
                                      </p:to>
                                    </p:set>
                                    <p:anim calcmode="lin" valueType="num">
                                      <p:cBhvr additive="base">
                                        <p:cTn id="29" dur="500"/>
                                        <p:tgtEl>
                                          <p:spTgt spid="28675">
                                            <p:txEl>
                                              <p:pRg st="5" end="5"/>
                                            </p:txEl>
                                          </p:spTgt>
                                        </p:tgtEl>
                                        <p:attrNameLst>
                                          <p:attrName>ppt_y</p:attrName>
                                        </p:attrNameLst>
                                      </p:cBhvr>
                                      <p:tavLst>
                                        <p:tav tm="0">
                                          <p:val>
                                            <p:strVal val="#ppt_y+#ppt_h*1.125000"/>
                                          </p:val>
                                        </p:tav>
                                        <p:tav tm="100000">
                                          <p:val>
                                            <p:strVal val="#ppt_y"/>
                                          </p:val>
                                        </p:tav>
                                      </p:tavLst>
                                    </p:anim>
                                    <p:animEffect transition="in" filter="wipe(up)">
                                      <p:cBhvr>
                                        <p:cTn id="30" dur="500"/>
                                        <p:tgtEl>
                                          <p:spTgt spid="286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707" name="Freeform: Shape 7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98"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699"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700" name="Rectangle 4"/>
          <p:cNvSpPr>
            <a:spLocks noGrp="1" noChangeArrowheads="1"/>
          </p:cNvSpPr>
          <p:nvPr>
            <p:ph type="title"/>
          </p:nvPr>
        </p:nvSpPr>
        <p:spPr>
          <a:xfrm>
            <a:off x="838200" y="5529884"/>
            <a:ext cx="7719381" cy="1096331"/>
          </a:xfrm>
        </p:spPr>
        <p:txBody>
          <a:bodyPr>
            <a:normAutofit/>
          </a:bodyPr>
          <a:lstStyle/>
          <a:p>
            <a:r>
              <a:rPr lang="en-US"/>
              <a:t>Expressing an Indicator (1)</a:t>
            </a:r>
            <a:endParaRPr lang="en-US" dirty="0"/>
          </a:p>
        </p:txBody>
      </p:sp>
      <p:graphicFrame>
        <p:nvGraphicFramePr>
          <p:cNvPr id="29708" name="Rectangle 5"/>
          <p:cNvGraphicFramePr/>
          <p:nvPr>
            <p:extLst/>
          </p:nvPr>
        </p:nvGraphicFramePr>
        <p:xfrm>
          <a:off x="464695" y="1484767"/>
          <a:ext cx="11727305" cy="34020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B3B2D311-AAFB-4C26-8577-0D21D736CE23}"/>
              </a:ext>
            </a:extLst>
          </p:cNvPr>
          <p:cNvSpPr txBox="1"/>
          <p:nvPr/>
        </p:nvSpPr>
        <p:spPr>
          <a:xfrm>
            <a:off x="644577" y="378259"/>
            <a:ext cx="11092721"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An indicator is usually expressed in numerical form</a:t>
            </a:r>
          </a:p>
        </p:txBody>
      </p:sp>
      <p:sp>
        <p:nvSpPr>
          <p:cNvPr id="3" name="Slide Number Placeholder 2">
            <a:extLst>
              <a:ext uri="{FF2B5EF4-FFF2-40B4-BE49-F238E27FC236}">
                <a16:creationId xmlns:a16="http://schemas.microsoft.com/office/drawing/2014/main" id="{F83AB3FB-FC94-4CC5-9F06-929F8EB844D9}"/>
              </a:ext>
            </a:extLst>
          </p:cNvPr>
          <p:cNvSpPr>
            <a:spLocks noGrp="1"/>
          </p:cNvSpPr>
          <p:nvPr>
            <p:ph type="sldNum" sz="quarter" idx="12"/>
          </p:nvPr>
        </p:nvSpPr>
        <p:spPr/>
        <p:txBody>
          <a:bodyPr/>
          <a:lstStyle/>
          <a:p>
            <a:fld id="{153E8625-B560-410E-8292-BF1FFD7CFF88}" type="slidenum">
              <a:rPr lang="en-GB" smtClean="0"/>
              <a:t>15</a:t>
            </a:fld>
            <a:endParaRPr lang="en-GB"/>
          </a:p>
        </p:txBody>
      </p:sp>
    </p:spTree>
    <p:extLst>
      <p:ext uri="{BB962C8B-B14F-4D97-AF65-F5344CB8AC3E}">
        <p14:creationId xmlns:p14="http://schemas.microsoft.com/office/powerpoint/2010/main" val="1667754447"/>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746" name="Rectangle 2"/>
          <p:cNvSpPr>
            <a:spLocks noGrp="1" noChangeArrowheads="1"/>
          </p:cNvSpPr>
          <p:nvPr>
            <p:ph type="title"/>
          </p:nvPr>
        </p:nvSpPr>
        <p:spPr>
          <a:xfrm>
            <a:off x="838200" y="5529884"/>
            <a:ext cx="7719381" cy="1096331"/>
          </a:xfrm>
        </p:spPr>
        <p:txBody>
          <a:bodyPr>
            <a:normAutofit/>
          </a:bodyPr>
          <a:lstStyle/>
          <a:p>
            <a:r>
              <a:rPr lang="en-US"/>
              <a:t>Expressing an Indicator (2)</a:t>
            </a:r>
            <a:endParaRPr lang="en-US" dirty="0"/>
          </a:p>
        </p:txBody>
      </p:sp>
      <p:graphicFrame>
        <p:nvGraphicFramePr>
          <p:cNvPr id="31749" name="Rectangle 3"/>
          <p:cNvGraphicFramePr/>
          <p:nvPr>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3908FFEB-C752-4841-8901-7A3BCB061138}"/>
              </a:ext>
            </a:extLst>
          </p:cNvPr>
          <p:cNvSpPr>
            <a:spLocks noGrp="1"/>
          </p:cNvSpPr>
          <p:nvPr>
            <p:ph type="sldNum" sz="quarter" idx="12"/>
          </p:nvPr>
        </p:nvSpPr>
        <p:spPr/>
        <p:txBody>
          <a:bodyPr/>
          <a:lstStyle/>
          <a:p>
            <a:fld id="{153E8625-B560-410E-8292-BF1FFD7CFF88}" type="slidenum">
              <a:rPr lang="en-GB" smtClean="0"/>
              <a:t>16</a:t>
            </a:fld>
            <a:endParaRPr lang="en-GB"/>
          </a:p>
        </p:txBody>
      </p:sp>
    </p:spTree>
    <p:extLst>
      <p:ext uri="{BB962C8B-B14F-4D97-AF65-F5344CB8AC3E}">
        <p14:creationId xmlns:p14="http://schemas.microsoft.com/office/powerpoint/2010/main" val="1986353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Shape 30">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itle 12">
            <a:extLst>
              <a:ext uri="{FF2B5EF4-FFF2-40B4-BE49-F238E27FC236}">
                <a16:creationId xmlns:a16="http://schemas.microsoft.com/office/drawing/2014/main" id="{4BB3EF0F-189C-4F83-887D-6C4D0493726A}"/>
              </a:ext>
            </a:extLst>
          </p:cNvPr>
          <p:cNvSpPr>
            <a:spLocks noGrp="1"/>
          </p:cNvSpPr>
          <p:nvPr>
            <p:ph type="title"/>
          </p:nvPr>
        </p:nvSpPr>
        <p:spPr>
          <a:xfrm>
            <a:off x="838200" y="5529884"/>
            <a:ext cx="8078342" cy="1096331"/>
          </a:xfrm>
        </p:spPr>
        <p:txBody>
          <a:bodyPr>
            <a:normAutofit/>
          </a:bodyPr>
          <a:lstStyle/>
          <a:p>
            <a:r>
              <a:rPr lang="en-GB" dirty="0"/>
              <a:t>The Power of Data </a:t>
            </a:r>
          </a:p>
        </p:txBody>
      </p:sp>
      <p:graphicFrame>
        <p:nvGraphicFramePr>
          <p:cNvPr id="22" name="Diagram 21">
            <a:extLst>
              <a:ext uri="{FF2B5EF4-FFF2-40B4-BE49-F238E27FC236}">
                <a16:creationId xmlns:a16="http://schemas.microsoft.com/office/drawing/2014/main" id="{CDC61435-BCC3-466E-848E-8C91A0486612}"/>
              </a:ext>
            </a:extLst>
          </p:cNvPr>
          <p:cNvGraphicFramePr/>
          <p:nvPr>
            <p:extLst/>
          </p:nvPr>
        </p:nvGraphicFramePr>
        <p:xfrm>
          <a:off x="1855440" y="141511"/>
          <a:ext cx="8176322" cy="50703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Callout: Left Arrow 22">
            <a:extLst>
              <a:ext uri="{FF2B5EF4-FFF2-40B4-BE49-F238E27FC236}">
                <a16:creationId xmlns:a16="http://schemas.microsoft.com/office/drawing/2014/main" id="{DDB7ADEB-F097-4D36-988F-C0C280C24F63}"/>
              </a:ext>
            </a:extLst>
          </p:cNvPr>
          <p:cNvSpPr/>
          <p:nvPr/>
        </p:nvSpPr>
        <p:spPr>
          <a:xfrm>
            <a:off x="7202905" y="33639"/>
            <a:ext cx="4568766" cy="1426193"/>
          </a:xfrm>
          <a:prstGeom prst="leftArrowCallout">
            <a:avLst/>
          </a:prstGeom>
          <a:ln w="28575">
            <a:prstDash val="sysDash"/>
          </a:ln>
        </p:spPr>
        <p:style>
          <a:lnRef idx="2">
            <a:schemeClr val="dk1"/>
          </a:lnRef>
          <a:fillRef idx="1">
            <a:schemeClr val="lt1"/>
          </a:fillRef>
          <a:effectRef idx="0">
            <a:schemeClr val="dk1"/>
          </a:effectRef>
          <a:fontRef idx="minor">
            <a:schemeClr val="dk1"/>
          </a:fontRef>
        </p:style>
        <p:txBody>
          <a:bodyPr rtlCol="0" anchor="ct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Needs Assessment</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Qualitative data/ Stories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Set Baseline</a:t>
            </a:r>
          </a:p>
        </p:txBody>
      </p:sp>
      <p:sp>
        <p:nvSpPr>
          <p:cNvPr id="28" name="Callout: Left Arrow 27">
            <a:extLst>
              <a:ext uri="{FF2B5EF4-FFF2-40B4-BE49-F238E27FC236}">
                <a16:creationId xmlns:a16="http://schemas.microsoft.com/office/drawing/2014/main" id="{51AC8D58-D422-4E7B-A963-3561B73B14C0}"/>
              </a:ext>
            </a:extLst>
          </p:cNvPr>
          <p:cNvSpPr/>
          <p:nvPr/>
        </p:nvSpPr>
        <p:spPr>
          <a:xfrm>
            <a:off x="9144000" y="1572127"/>
            <a:ext cx="3048001" cy="1684420"/>
          </a:xfrm>
          <a:prstGeom prst="leftArrowCallout">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Fundraise/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Proposal Writing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Target Setting</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Logframe</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Callout: Left Arrow 28">
            <a:extLst>
              <a:ext uri="{FF2B5EF4-FFF2-40B4-BE49-F238E27FC236}">
                <a16:creationId xmlns:a16="http://schemas.microsoft.com/office/drawing/2014/main" id="{D570E559-5D9B-4576-9FD7-196AEE3870C6}"/>
              </a:ext>
            </a:extLst>
          </p:cNvPr>
          <p:cNvSpPr/>
          <p:nvPr/>
        </p:nvSpPr>
        <p:spPr>
          <a:xfrm>
            <a:off x="8423681" y="3813378"/>
            <a:ext cx="3623939" cy="1646696"/>
          </a:xfrm>
          <a:prstGeom prst="leftArrowCallout">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Review Coverage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Map Regularly</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Review Project Cost Efficiencies/ Absorption</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Callout: Right Arrow 31">
            <a:extLst>
              <a:ext uri="{FF2B5EF4-FFF2-40B4-BE49-F238E27FC236}">
                <a16:creationId xmlns:a16="http://schemas.microsoft.com/office/drawing/2014/main" id="{8EC3CF77-B360-491B-8FA8-3A1E60E6E926}"/>
              </a:ext>
            </a:extLst>
          </p:cNvPr>
          <p:cNvSpPr/>
          <p:nvPr/>
        </p:nvSpPr>
        <p:spPr>
          <a:xfrm>
            <a:off x="48435" y="1459833"/>
            <a:ext cx="2694766" cy="1634740"/>
          </a:xfrm>
          <a:prstGeom prst="rightArrowCallout">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Re-evaluate Needs</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Qualitative data/ Stories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Set Baseline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Callout: Right Arrow 33">
            <a:extLst>
              <a:ext uri="{FF2B5EF4-FFF2-40B4-BE49-F238E27FC236}">
                <a16:creationId xmlns:a16="http://schemas.microsoft.com/office/drawing/2014/main" id="{22471CCB-E1E7-4A4C-A9E6-14DA116FF7A4}"/>
              </a:ext>
            </a:extLst>
          </p:cNvPr>
          <p:cNvSpPr/>
          <p:nvPr/>
        </p:nvSpPr>
        <p:spPr>
          <a:xfrm>
            <a:off x="240630" y="3400926"/>
            <a:ext cx="3208421" cy="1918855"/>
          </a:xfrm>
          <a:prstGeom prst="rightArrowCallout">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a:ea typeface="+mn-ea"/>
                <a:cs typeface="+mn-cs"/>
              </a:rPr>
              <a:t>Evaluate</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Relevance,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Effectiveness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Efficiency</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Impact</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Sustainability</a:t>
            </a:r>
          </a:p>
        </p:txBody>
      </p:sp>
      <p:sp>
        <p:nvSpPr>
          <p:cNvPr id="2" name="Slide Number Placeholder 1">
            <a:extLst>
              <a:ext uri="{FF2B5EF4-FFF2-40B4-BE49-F238E27FC236}">
                <a16:creationId xmlns:a16="http://schemas.microsoft.com/office/drawing/2014/main" id="{0BFE319C-0FC3-435C-B919-F1DF688C8684}"/>
              </a:ext>
            </a:extLst>
          </p:cNvPr>
          <p:cNvSpPr>
            <a:spLocks noGrp="1"/>
          </p:cNvSpPr>
          <p:nvPr>
            <p:ph type="sldNum" sz="quarter" idx="12"/>
          </p:nvPr>
        </p:nvSpPr>
        <p:spPr/>
        <p:txBody>
          <a:bodyPr/>
          <a:lstStyle/>
          <a:p>
            <a:fld id="{153E8625-B560-410E-8292-BF1FFD7CFF88}" type="slidenum">
              <a:rPr lang="en-GB" smtClean="0"/>
              <a:t>2</a:t>
            </a:fld>
            <a:endParaRPr lang="en-GB"/>
          </a:p>
        </p:txBody>
      </p:sp>
    </p:spTree>
    <p:extLst>
      <p:ext uri="{BB962C8B-B14F-4D97-AF65-F5344CB8AC3E}">
        <p14:creationId xmlns:p14="http://schemas.microsoft.com/office/powerpoint/2010/main" val="380600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ppt_x"/>
                                          </p:val>
                                        </p:tav>
                                        <p:tav tm="100000">
                                          <p:val>
                                            <p:strVal val="#ppt_x"/>
                                          </p:val>
                                        </p:tav>
                                      </p:tavLst>
                                    </p:anim>
                                    <p:anim calcmode="lin" valueType="num">
                                      <p:cBhvr additive="base">
                                        <p:cTn id="3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animBg="1"/>
      <p:bldP spid="28" grpId="0" animBg="1"/>
      <p:bldP spid="29" grpId="0" animBg="1"/>
      <p:bldP spid="32" grpId="0" animBg="1"/>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2850293-4491-4C11-B7FE-C7D8C1C26955}"/>
              </a:ext>
            </a:extLst>
          </p:cNvPr>
          <p:cNvSpPr>
            <a:spLocks noGrp="1"/>
          </p:cNvSpPr>
          <p:nvPr>
            <p:ph type="title"/>
          </p:nvPr>
        </p:nvSpPr>
        <p:spPr>
          <a:xfrm>
            <a:off x="838200" y="5529884"/>
            <a:ext cx="8078342" cy="1096331"/>
          </a:xfrm>
        </p:spPr>
        <p:txBody>
          <a:bodyPr>
            <a:normAutofit/>
          </a:bodyPr>
          <a:lstStyle/>
          <a:p>
            <a:pPr lvl="0"/>
            <a:r>
              <a:rPr lang="en-US" sz="3400" dirty="0"/>
              <a:t>Data is Essential to develop future funding proposals!</a:t>
            </a:r>
          </a:p>
        </p:txBody>
      </p:sp>
      <p:graphicFrame>
        <p:nvGraphicFramePr>
          <p:cNvPr id="6" name="Content Placeholder 2"/>
          <p:cNvGraphicFramePr>
            <a:graphicFrameLocks noGrp="1"/>
          </p:cNvGraphicFramePr>
          <p:nvPr>
            <p:ph idx="1"/>
            <p:extLst/>
          </p:nvPr>
        </p:nvGraphicFramePr>
        <p:xfrm>
          <a:off x="513347" y="385012"/>
          <a:ext cx="11165305" cy="47511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EF88312A-BF4A-4146-B6FC-41295334EEAA}"/>
              </a:ext>
            </a:extLst>
          </p:cNvPr>
          <p:cNvSpPr>
            <a:spLocks noGrp="1"/>
          </p:cNvSpPr>
          <p:nvPr>
            <p:ph type="sldNum" sz="quarter" idx="12"/>
          </p:nvPr>
        </p:nvSpPr>
        <p:spPr/>
        <p:txBody>
          <a:bodyPr/>
          <a:lstStyle/>
          <a:p>
            <a:fld id="{153E8625-B560-410E-8292-BF1FFD7CFF88}" type="slidenum">
              <a:rPr lang="en-GB" smtClean="0"/>
              <a:t>3</a:t>
            </a:fld>
            <a:endParaRPr lang="en-GB"/>
          </a:p>
        </p:txBody>
      </p:sp>
    </p:spTree>
    <p:extLst>
      <p:ext uri="{BB962C8B-B14F-4D97-AF65-F5344CB8AC3E}">
        <p14:creationId xmlns:p14="http://schemas.microsoft.com/office/powerpoint/2010/main" val="414343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4" name="Picture 3" descr="A close up of a logo&#10;&#10;Description generated with very high confidence">
            <a:extLst>
              <a:ext uri="{FF2B5EF4-FFF2-40B4-BE49-F238E27FC236}">
                <a16:creationId xmlns:a16="http://schemas.microsoft.com/office/drawing/2014/main" id="{DC5C34F9-8C6E-49C5-98DB-9C768AC93A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0196" y="492573"/>
            <a:ext cx="5880796" cy="5880796"/>
          </a:xfrm>
          <a:prstGeom prst="rect">
            <a:avLst/>
          </a:prstGeom>
        </p:spPr>
      </p:pic>
      <p:sp>
        <p:nvSpPr>
          <p:cNvPr id="11" name="Rectangle 10">
            <a:extLst>
              <a:ext uri="{FF2B5EF4-FFF2-40B4-BE49-F238E27FC236}">
                <a16:creationId xmlns:a16="http://schemas.microsoft.com/office/drawing/2014/main" id="{1707FC24-6981-43D9-B525-C7832BA2246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5215D0-FF14-4E8F-8E05-80A31DA31379}"/>
              </a:ext>
            </a:extLst>
          </p:cNvPr>
          <p:cNvSpPr>
            <a:spLocks noGrp="1"/>
          </p:cNvSpPr>
          <p:nvPr>
            <p:ph type="ctrTitle"/>
          </p:nvPr>
        </p:nvSpPr>
        <p:spPr>
          <a:xfrm>
            <a:off x="742950" y="742951"/>
            <a:ext cx="3476625" cy="4962524"/>
          </a:xfrm>
        </p:spPr>
        <p:txBody>
          <a:bodyPr vert="horz" lIns="91440" tIns="45720" rIns="91440" bIns="45720" rtlCol="0" anchor="ctr">
            <a:normAutofit/>
          </a:bodyPr>
          <a:lstStyle/>
          <a:p>
            <a:r>
              <a:rPr lang="en-US" sz="4800" kern="1200">
                <a:solidFill>
                  <a:schemeClr val="bg1"/>
                </a:solidFill>
                <a:latin typeface="+mj-lt"/>
                <a:ea typeface="+mj-ea"/>
                <a:cs typeface="+mj-cs"/>
              </a:rPr>
              <a:t>What is the difference between Monitoring and Evaluation? </a:t>
            </a:r>
          </a:p>
        </p:txBody>
      </p:sp>
    </p:spTree>
    <p:extLst>
      <p:ext uri="{BB962C8B-B14F-4D97-AF65-F5344CB8AC3E}">
        <p14:creationId xmlns:p14="http://schemas.microsoft.com/office/powerpoint/2010/main" val="1910903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Text Box 6"/>
          <p:cNvSpPr txBox="1">
            <a:spLocks noChangeArrowheads="1"/>
          </p:cNvSpPr>
          <p:nvPr/>
        </p:nvSpPr>
        <p:spPr bwMode="auto">
          <a:xfrm>
            <a:off x="7902637" y="517778"/>
            <a:ext cx="328243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i="1">
                <a:solidFill>
                  <a:schemeClr val="tx1"/>
                </a:solidFill>
                <a:latin typeface="Arial" charset="0"/>
                <a:ea typeface="ＭＳ Ｐゴシック" charset="0"/>
                <a:cs typeface="Arial" charset="0"/>
              </a:defRPr>
            </a:lvl1pPr>
            <a:lvl2pPr marL="742950" indent="-285750" eaLnBrk="0" hangingPunct="0">
              <a:defRPr i="1">
                <a:solidFill>
                  <a:schemeClr val="tx1"/>
                </a:solidFill>
                <a:latin typeface="Arial" charset="0"/>
                <a:ea typeface="Arial" charset="0"/>
                <a:cs typeface="Arial" charset="0"/>
              </a:defRPr>
            </a:lvl2pPr>
            <a:lvl3pPr marL="1143000" indent="-228600" eaLnBrk="0" hangingPunct="0">
              <a:defRPr i="1">
                <a:solidFill>
                  <a:schemeClr val="tx1"/>
                </a:solidFill>
                <a:latin typeface="Arial" charset="0"/>
                <a:ea typeface="Arial" charset="0"/>
                <a:cs typeface="Arial" charset="0"/>
              </a:defRPr>
            </a:lvl3pPr>
            <a:lvl4pPr marL="1600200" indent="-228600" eaLnBrk="0" hangingPunct="0">
              <a:defRPr i="1">
                <a:solidFill>
                  <a:schemeClr val="tx1"/>
                </a:solidFill>
                <a:latin typeface="Arial" charset="0"/>
                <a:ea typeface="Arial" charset="0"/>
                <a:cs typeface="Arial" charset="0"/>
              </a:defRPr>
            </a:lvl4pPr>
            <a:lvl5pPr marL="2057400" indent="-228600" eaLnBrk="0" hangingPunct="0">
              <a:defRPr i="1">
                <a:solidFill>
                  <a:schemeClr val="tx1"/>
                </a:solidFill>
                <a:latin typeface="Arial" charset="0"/>
                <a:ea typeface="Arial" charset="0"/>
                <a:cs typeface="Arial" charset="0"/>
              </a:defRPr>
            </a:lvl5pPr>
            <a:lvl6pPr marL="2514600" indent="-228600" eaLnBrk="0" fontAlgn="base" hangingPunct="0">
              <a:spcBef>
                <a:spcPct val="0"/>
              </a:spcBef>
              <a:spcAft>
                <a:spcPct val="0"/>
              </a:spcAft>
              <a:defRPr i="1">
                <a:solidFill>
                  <a:schemeClr val="tx1"/>
                </a:solidFill>
                <a:latin typeface="Arial" charset="0"/>
                <a:ea typeface="Arial" charset="0"/>
                <a:cs typeface="Arial" charset="0"/>
              </a:defRPr>
            </a:lvl6pPr>
            <a:lvl7pPr marL="2971800" indent="-228600" eaLnBrk="0" fontAlgn="base" hangingPunct="0">
              <a:spcBef>
                <a:spcPct val="0"/>
              </a:spcBef>
              <a:spcAft>
                <a:spcPct val="0"/>
              </a:spcAft>
              <a:defRPr i="1">
                <a:solidFill>
                  <a:schemeClr val="tx1"/>
                </a:solidFill>
                <a:latin typeface="Arial" charset="0"/>
                <a:ea typeface="Arial" charset="0"/>
                <a:cs typeface="Arial" charset="0"/>
              </a:defRPr>
            </a:lvl7pPr>
            <a:lvl8pPr marL="3429000" indent="-228600" eaLnBrk="0" fontAlgn="base" hangingPunct="0">
              <a:spcBef>
                <a:spcPct val="0"/>
              </a:spcBef>
              <a:spcAft>
                <a:spcPct val="0"/>
              </a:spcAft>
              <a:defRPr i="1">
                <a:solidFill>
                  <a:schemeClr val="tx1"/>
                </a:solidFill>
                <a:latin typeface="Arial" charset="0"/>
                <a:ea typeface="Arial" charset="0"/>
                <a:cs typeface="Arial" charset="0"/>
              </a:defRPr>
            </a:lvl8pPr>
            <a:lvl9pPr marL="3886200" indent="-228600" eaLnBrk="0" fontAlgn="base" hangingPunct="0">
              <a:spcBef>
                <a:spcPct val="0"/>
              </a:spcBef>
              <a:spcAft>
                <a:spcPct val="0"/>
              </a:spcAft>
              <a:defRPr i="1">
                <a:solidFill>
                  <a:schemeClr val="tx1"/>
                </a:solidFill>
                <a:latin typeface="Arial" charset="0"/>
                <a:ea typeface="Arial" charset="0"/>
                <a:cs typeface="Arial" charset="0"/>
              </a:defRPr>
            </a:lvl9p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4400" b="1" i="0" u="none" strike="noStrike" kern="1200" cap="none" spc="0" normalizeH="0" baseline="0" noProof="0" dirty="0">
                <a:ln>
                  <a:noFill/>
                </a:ln>
                <a:solidFill>
                  <a:srgbClr val="44546A"/>
                </a:solidFill>
                <a:effectLst/>
                <a:uLnTx/>
                <a:uFillTx/>
                <a:latin typeface="Calibri Light" panose="020F0302020204030204"/>
                <a:ea typeface="ＭＳ Ｐゴシック" charset="0"/>
                <a:cs typeface="Arial" charset="0"/>
              </a:rPr>
              <a:t>Outcome</a:t>
            </a:r>
          </a:p>
        </p:txBody>
      </p:sp>
      <p:sp>
        <p:nvSpPr>
          <p:cNvPr id="14343" name="Text Box 7"/>
          <p:cNvSpPr txBox="1">
            <a:spLocks noChangeArrowheads="1"/>
          </p:cNvSpPr>
          <p:nvPr/>
        </p:nvSpPr>
        <p:spPr bwMode="auto">
          <a:xfrm>
            <a:off x="892229" y="470278"/>
            <a:ext cx="3328840" cy="769441"/>
          </a:xfrm>
          <a:prstGeom prst="rect">
            <a:avLst/>
          </a:prstGeom>
          <a:noFill/>
          <a:ln w="9525">
            <a:noFill/>
            <a:miter lim="800000"/>
            <a:headEnd/>
            <a:tailEnd/>
          </a:ln>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4400" b="1" i="0" u="none" strike="noStrike" kern="1200" cap="none" spc="0" normalizeH="0" baseline="0" noProof="0" dirty="0">
                <a:ln>
                  <a:noFill/>
                </a:ln>
                <a:solidFill>
                  <a:srgbClr val="FF0000"/>
                </a:solidFill>
                <a:effectLst/>
                <a:uLnTx/>
                <a:uFillTx/>
                <a:latin typeface="Calibri Light" panose="020F0302020204030204"/>
                <a:ea typeface="+mn-ea"/>
                <a:cs typeface="+mn-cs"/>
              </a:rPr>
              <a:t>Intervention</a:t>
            </a:r>
          </a:p>
        </p:txBody>
      </p:sp>
      <p:sp>
        <p:nvSpPr>
          <p:cNvPr id="70662" name="Right Arrow 7"/>
          <p:cNvSpPr>
            <a:spLocks noChangeArrowheads="1"/>
          </p:cNvSpPr>
          <p:nvPr/>
        </p:nvSpPr>
        <p:spPr bwMode="auto">
          <a:xfrm flipV="1">
            <a:off x="4008792" y="535593"/>
            <a:ext cx="3607827" cy="733812"/>
          </a:xfrm>
          <a:prstGeom prst="rightArrow">
            <a:avLst>
              <a:gd name="adj1" fmla="val 50000"/>
              <a:gd name="adj2" fmla="val 50014"/>
            </a:avLst>
          </a:prstGeom>
          <a:solidFill>
            <a:schemeClr val="tx2"/>
          </a:solidFill>
          <a:ln>
            <a:noFill/>
          </a:ln>
          <a:extLst>
            <a:ext uri="{91240B29-F687-4f45-9708-019B960494DF}">
              <a14:hiddenLine xmlns:a14="http://schemas.microsoft.com/office/drawing/2010/main" xmlns="" w="25400">
                <a:solidFill>
                  <a:srgbClr val="000000"/>
                </a:solidFill>
                <a:miter lim="800000"/>
                <a:headEnd/>
                <a:tailEnd/>
              </a14:hiddenLine>
            </a:ext>
          </a:extLst>
        </p:spPr>
        <p:txBody>
          <a:bodyPr rot="10800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4546A"/>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606D50E-D0B7-49BC-82A2-B93C3FF4B56A}"/>
              </a:ext>
            </a:extLst>
          </p:cNvPr>
          <p:cNvSpPr txBox="1"/>
          <p:nvPr/>
        </p:nvSpPr>
        <p:spPr>
          <a:xfrm>
            <a:off x="349928" y="1627585"/>
            <a:ext cx="4956857" cy="4733211"/>
          </a:xfrm>
          <a:prstGeom prst="round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charset="0"/>
                <a:ea typeface="+mn-ea"/>
                <a:cs typeface="+mn-cs"/>
              </a:rPr>
              <a:t>Monitoring</a:t>
            </a:r>
            <a:r>
              <a:rPr kumimoji="0" lang="en-US" sz="2400" b="0" i="0" u="none" strike="noStrike" kern="1200" cap="none" spc="0" normalizeH="0" baseline="0" noProof="0" dirty="0">
                <a:ln>
                  <a:noFill/>
                </a:ln>
                <a:solidFill>
                  <a:prstClr val="black"/>
                </a:solidFill>
                <a:effectLst/>
                <a:uLnTx/>
                <a:uFillTx/>
                <a:latin typeface="Arial" charset="0"/>
                <a:ea typeface="+mn-ea"/>
                <a:cs typeface="+mn-cs"/>
              </a:rPr>
              <a:t> is the </a:t>
            </a:r>
            <a:r>
              <a:rPr kumimoji="0" lang="en-US" sz="2400" b="1" i="0" u="sng" strike="noStrike" kern="1200" cap="none" spc="0" normalizeH="0" baseline="0" noProof="0" dirty="0">
                <a:ln>
                  <a:noFill/>
                </a:ln>
                <a:solidFill>
                  <a:prstClr val="black"/>
                </a:solidFill>
                <a:effectLst/>
                <a:uLnTx/>
                <a:uFillTx/>
                <a:latin typeface="Arial" charset="0"/>
                <a:ea typeface="+mn-ea"/>
                <a:cs typeface="+mn-cs"/>
              </a:rPr>
              <a:t>routine</a:t>
            </a:r>
            <a:r>
              <a:rPr kumimoji="0" lang="en-US" sz="2400" b="0" i="0" u="none" strike="noStrike" kern="1200" cap="none" spc="0" normalizeH="0" baseline="0" noProof="0" dirty="0">
                <a:ln>
                  <a:noFill/>
                </a:ln>
                <a:solidFill>
                  <a:prstClr val="black"/>
                </a:solidFill>
                <a:effectLst/>
                <a:uLnTx/>
                <a:uFillTx/>
                <a:latin typeface="Arial" charset="0"/>
                <a:ea typeface="+mn-ea"/>
                <a:cs typeface="+mn-cs"/>
              </a:rPr>
              <a:t> </a:t>
            </a:r>
            <a:r>
              <a:rPr kumimoji="0" lang="en-US" sz="2400" b="1" i="0" u="sng" strike="noStrike" kern="1200" cap="none" spc="0" normalizeH="0" baseline="0" noProof="0" dirty="0">
                <a:ln>
                  <a:noFill/>
                </a:ln>
                <a:solidFill>
                  <a:prstClr val="black"/>
                </a:solidFill>
                <a:effectLst/>
                <a:uLnTx/>
                <a:uFillTx/>
                <a:latin typeface="Arial" charset="0"/>
                <a:ea typeface="+mn-ea"/>
                <a:cs typeface="+mn-cs"/>
              </a:rPr>
              <a:t>tracking of program </a:t>
            </a:r>
            <a:r>
              <a:rPr kumimoji="0" lang="en-US" sz="2400" b="0" i="0" u="none" strike="noStrike" kern="1200" cap="none" spc="0" normalizeH="0" baseline="0" noProof="0" dirty="0">
                <a:ln>
                  <a:noFill/>
                </a:ln>
                <a:solidFill>
                  <a:prstClr val="black"/>
                </a:solidFill>
                <a:effectLst/>
                <a:uLnTx/>
                <a:uFillTx/>
                <a:latin typeface="Arial" charset="0"/>
                <a:ea typeface="+mn-ea"/>
                <a:cs typeface="+mn-cs"/>
              </a:rPr>
              <a:t>activities to help program and project managers measure progress.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charset="0"/>
                <a:ea typeface="+mn-ea"/>
                <a:cs typeface="+mn-cs"/>
              </a:rPr>
              <a:t>Monitoring helps answer these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Are we completing activities according to plan?</a:t>
            </a: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What are the costs? </a:t>
            </a: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Who is using our services? </a:t>
            </a:r>
          </a:p>
        </p:txBody>
      </p:sp>
      <p:sp>
        <p:nvSpPr>
          <p:cNvPr id="5" name="TextBox 4">
            <a:extLst>
              <a:ext uri="{FF2B5EF4-FFF2-40B4-BE49-F238E27FC236}">
                <a16:creationId xmlns:a16="http://schemas.microsoft.com/office/drawing/2014/main" id="{466D5223-C638-45DC-BB2B-172E00BD2B22}"/>
              </a:ext>
            </a:extLst>
          </p:cNvPr>
          <p:cNvSpPr txBox="1"/>
          <p:nvPr/>
        </p:nvSpPr>
        <p:spPr>
          <a:xfrm>
            <a:off x="6286501" y="1491378"/>
            <a:ext cx="5486400" cy="5005626"/>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charset="0"/>
                <a:ea typeface="+mn-ea"/>
                <a:cs typeface="+mn-cs"/>
              </a:rPr>
              <a:t>Evaluation</a:t>
            </a:r>
            <a:r>
              <a:rPr kumimoji="0" lang="en-GB" sz="2400" b="0" i="0" u="none" strike="noStrike" kern="1200" cap="none" spc="0" normalizeH="0" baseline="0" noProof="0" dirty="0">
                <a:ln>
                  <a:noFill/>
                </a:ln>
                <a:solidFill>
                  <a:prstClr val="black"/>
                </a:solidFill>
                <a:effectLst/>
                <a:uLnTx/>
                <a:uFillTx/>
                <a:latin typeface="Arial" charset="0"/>
                <a:ea typeface="+mn-ea"/>
                <a:cs typeface="+mn-cs"/>
              </a:rPr>
              <a:t> is a specific study </a:t>
            </a:r>
            <a:br>
              <a:rPr kumimoji="0" lang="en-GB" sz="2400" b="0" i="0" u="none" strike="noStrike" kern="1200" cap="none" spc="0" normalizeH="0" baseline="0" noProof="0" dirty="0">
                <a:ln>
                  <a:noFill/>
                </a:ln>
                <a:solidFill>
                  <a:prstClr val="black"/>
                </a:solidFill>
                <a:effectLst/>
                <a:uLnTx/>
                <a:uFillTx/>
                <a:latin typeface="Arial" charset="0"/>
                <a:ea typeface="+mn-ea"/>
                <a:cs typeface="+mn-cs"/>
              </a:rPr>
            </a:br>
            <a:r>
              <a:rPr kumimoji="0" lang="en-GB" sz="2400" b="0" i="0" u="none" strike="noStrike" kern="1200" cap="none" spc="0" normalizeH="0" baseline="0" noProof="0" dirty="0">
                <a:ln>
                  <a:noFill/>
                </a:ln>
                <a:solidFill>
                  <a:prstClr val="black"/>
                </a:solidFill>
                <a:effectLst/>
                <a:uLnTx/>
                <a:uFillTx/>
                <a:latin typeface="Arial" charset="0"/>
                <a:ea typeface="+mn-ea"/>
                <a:cs typeface="+mn-cs"/>
              </a:rPr>
              <a:t>that helps determine program achievement.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charset="0"/>
                <a:ea typeface="+mn-ea"/>
                <a:cs typeface="+mn-cs"/>
              </a:rPr>
              <a:t>A well-planned, high-quality e</a:t>
            </a:r>
            <a:r>
              <a:rPr kumimoji="0" lang="en-US" sz="2400" b="0" i="0" u="none" strike="noStrike" kern="1200" cap="none" spc="0" normalizeH="0" baseline="0" noProof="0" dirty="0">
                <a:ln>
                  <a:noFill/>
                </a:ln>
                <a:solidFill>
                  <a:prstClr val="black"/>
                </a:solidFill>
                <a:effectLst/>
                <a:uLnTx/>
                <a:uFillTx/>
                <a:latin typeface="Arial" charset="0"/>
                <a:ea typeface="+mn-ea"/>
                <a:cs typeface="+mn-cs"/>
              </a:rPr>
              <a:t>valuation can help answer: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57785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How well was the project implemented?</a:t>
            </a:r>
          </a:p>
          <a:p>
            <a:pPr marL="57785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Were the desired changes achieved?</a:t>
            </a:r>
          </a:p>
          <a:p>
            <a:pPr marL="57785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charset="0"/>
                <a:ea typeface="+mn-ea"/>
                <a:cs typeface="+mn-cs"/>
              </a:rPr>
              <a:t>If the change was achieved, to what extent can it be attributed to the project?</a:t>
            </a:r>
          </a:p>
        </p:txBody>
      </p:sp>
    </p:spTree>
    <p:extLst>
      <p:ext uri="{BB962C8B-B14F-4D97-AF65-F5344CB8AC3E}">
        <p14:creationId xmlns:p14="http://schemas.microsoft.com/office/powerpoint/2010/main" val="8728875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43"/>
                                        </p:tgtEl>
                                        <p:attrNameLst>
                                          <p:attrName>style.visibility</p:attrName>
                                        </p:attrNameLst>
                                      </p:cBhvr>
                                      <p:to>
                                        <p:strVal val="visible"/>
                                      </p:to>
                                    </p:set>
                                    <p:anim calcmode="lin" valueType="num">
                                      <p:cBhvr additive="base">
                                        <p:cTn id="7" dur="500" fill="hold"/>
                                        <p:tgtEl>
                                          <p:spTgt spid="14343"/>
                                        </p:tgtEl>
                                        <p:attrNameLst>
                                          <p:attrName>ppt_x</p:attrName>
                                        </p:attrNameLst>
                                      </p:cBhvr>
                                      <p:tavLst>
                                        <p:tav tm="0">
                                          <p:val>
                                            <p:strVal val="#ppt_x"/>
                                          </p:val>
                                        </p:tav>
                                        <p:tav tm="100000">
                                          <p:val>
                                            <p:strVal val="#ppt_x"/>
                                          </p:val>
                                        </p:tav>
                                      </p:tavLst>
                                    </p:anim>
                                    <p:anim calcmode="lin" valueType="num">
                                      <p:cBhvr additive="base">
                                        <p:cTn id="8" dur="500" fill="hold"/>
                                        <p:tgtEl>
                                          <p:spTgt spid="143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342"/>
                                        </p:tgtEl>
                                        <p:attrNameLst>
                                          <p:attrName>style.visibility</p:attrName>
                                        </p:attrNameLst>
                                      </p:cBhvr>
                                      <p:to>
                                        <p:strVal val="visible"/>
                                      </p:to>
                                    </p:set>
                                    <p:anim calcmode="lin" valueType="num">
                                      <p:cBhvr additive="base">
                                        <p:cTn id="11" dur="500" fill="hold"/>
                                        <p:tgtEl>
                                          <p:spTgt spid="14342"/>
                                        </p:tgtEl>
                                        <p:attrNameLst>
                                          <p:attrName>ppt_x</p:attrName>
                                        </p:attrNameLst>
                                      </p:cBhvr>
                                      <p:tavLst>
                                        <p:tav tm="0">
                                          <p:val>
                                            <p:strVal val="#ppt_x"/>
                                          </p:val>
                                        </p:tav>
                                        <p:tav tm="100000">
                                          <p:val>
                                            <p:strVal val="#ppt_x"/>
                                          </p:val>
                                        </p:tav>
                                      </p:tavLst>
                                    </p:anim>
                                    <p:anim calcmode="lin" valueType="num">
                                      <p:cBhvr additive="base">
                                        <p:cTn id="12" dur="500" fill="hold"/>
                                        <p:tgtEl>
                                          <p:spTgt spid="143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p:bldP spid="143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pPr algn="ctr"/>
            <a:r>
              <a:rPr lang="en-US" dirty="0"/>
              <a:t>Key Terms in M&amp;E (1)</a:t>
            </a:r>
          </a:p>
        </p:txBody>
      </p:sp>
      <p:graphicFrame>
        <p:nvGraphicFramePr>
          <p:cNvPr id="5" name="Content Placeholder 2"/>
          <p:cNvGraphicFramePr>
            <a:graphicFrameLocks noGrp="1"/>
          </p:cNvGraphicFramePr>
          <p:nvPr>
            <p:ph idx="1"/>
            <p:extLst/>
          </p:nvPr>
        </p:nvGraphicFramePr>
        <p:xfrm>
          <a:off x="393031" y="1690688"/>
          <a:ext cx="11405937" cy="1283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a:extLst>
              <a:ext uri="{FF2B5EF4-FFF2-40B4-BE49-F238E27FC236}">
                <a16:creationId xmlns:a16="http://schemas.microsoft.com/office/drawing/2014/main" id="{4C200664-B008-47B2-B7FF-E19AF941FF86}"/>
              </a:ext>
            </a:extLst>
          </p:cNvPr>
          <p:cNvGraphicFramePr/>
          <p:nvPr>
            <p:extLst/>
          </p:nvPr>
        </p:nvGraphicFramePr>
        <p:xfrm>
          <a:off x="425115" y="3016252"/>
          <a:ext cx="11405937" cy="36412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lide Number Placeholder 3">
            <a:extLst>
              <a:ext uri="{FF2B5EF4-FFF2-40B4-BE49-F238E27FC236}">
                <a16:creationId xmlns:a16="http://schemas.microsoft.com/office/drawing/2014/main" id="{A0B19010-6F76-430D-AFE2-95F2FA765DB9}"/>
              </a:ext>
            </a:extLst>
          </p:cNvPr>
          <p:cNvSpPr>
            <a:spLocks noGrp="1"/>
          </p:cNvSpPr>
          <p:nvPr>
            <p:ph type="sldNum" sz="quarter" idx="12"/>
          </p:nvPr>
        </p:nvSpPr>
        <p:spPr/>
        <p:txBody>
          <a:bodyPr/>
          <a:lstStyle/>
          <a:p>
            <a:fld id="{153E8625-B560-410E-8292-BF1FFD7CFF88}" type="slidenum">
              <a:rPr lang="en-GB" smtClean="0"/>
              <a:t>6</a:t>
            </a:fld>
            <a:endParaRPr lang="en-GB"/>
          </a:p>
        </p:txBody>
      </p:sp>
    </p:spTree>
    <p:extLst>
      <p:ext uri="{BB962C8B-B14F-4D97-AF65-F5344CB8AC3E}">
        <p14:creationId xmlns:p14="http://schemas.microsoft.com/office/powerpoint/2010/main" val="4007329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pPr algn="ctr"/>
            <a:r>
              <a:rPr lang="en-US" dirty="0"/>
              <a:t>Key Terms in M&amp;E (2)</a:t>
            </a:r>
          </a:p>
        </p:txBody>
      </p:sp>
      <p:graphicFrame>
        <p:nvGraphicFramePr>
          <p:cNvPr id="5" name="Content Placeholder 2"/>
          <p:cNvGraphicFramePr>
            <a:graphicFrameLocks noGrp="1"/>
          </p:cNvGraphicFramePr>
          <p:nvPr>
            <p:ph idx="1"/>
            <p:extLst/>
          </p:nvPr>
        </p:nvGraphicFramePr>
        <p:xfrm>
          <a:off x="393031" y="1556087"/>
          <a:ext cx="11405937" cy="1540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a:extLst>
              <a:ext uri="{FF2B5EF4-FFF2-40B4-BE49-F238E27FC236}">
                <a16:creationId xmlns:a16="http://schemas.microsoft.com/office/drawing/2014/main" id="{4C200664-B008-47B2-B7FF-E19AF941FF86}"/>
              </a:ext>
            </a:extLst>
          </p:cNvPr>
          <p:cNvGraphicFramePr/>
          <p:nvPr>
            <p:extLst/>
          </p:nvPr>
        </p:nvGraphicFramePr>
        <p:xfrm>
          <a:off x="425116" y="3096128"/>
          <a:ext cx="11381874" cy="34490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lide Number Placeholder 3">
            <a:extLst>
              <a:ext uri="{FF2B5EF4-FFF2-40B4-BE49-F238E27FC236}">
                <a16:creationId xmlns:a16="http://schemas.microsoft.com/office/drawing/2014/main" id="{5ED86CFE-230F-46DE-8B7F-6B7100E2BE7E}"/>
              </a:ext>
            </a:extLst>
          </p:cNvPr>
          <p:cNvSpPr>
            <a:spLocks noGrp="1"/>
          </p:cNvSpPr>
          <p:nvPr>
            <p:ph type="sldNum" sz="quarter" idx="12"/>
          </p:nvPr>
        </p:nvSpPr>
        <p:spPr/>
        <p:txBody>
          <a:bodyPr/>
          <a:lstStyle/>
          <a:p>
            <a:fld id="{153E8625-B560-410E-8292-BF1FFD7CFF88}" type="slidenum">
              <a:rPr lang="en-GB" smtClean="0"/>
              <a:t>7</a:t>
            </a:fld>
            <a:endParaRPr lang="en-GB"/>
          </a:p>
        </p:txBody>
      </p:sp>
    </p:spTree>
    <p:extLst>
      <p:ext uri="{BB962C8B-B14F-4D97-AF65-F5344CB8AC3E}">
        <p14:creationId xmlns:p14="http://schemas.microsoft.com/office/powerpoint/2010/main" val="2905424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A7D207-197B-4D5B-BFFE-812509BADBC9}"/>
              </a:ext>
            </a:extLst>
          </p:cNvPr>
          <p:cNvSpPr>
            <a:spLocks noGrp="1"/>
          </p:cNvSpPr>
          <p:nvPr>
            <p:ph type="title"/>
          </p:nvPr>
        </p:nvSpPr>
        <p:spPr/>
        <p:txBody>
          <a:bodyPr>
            <a:normAutofit/>
          </a:bodyPr>
          <a:lstStyle/>
          <a:p>
            <a:r>
              <a:rPr lang="en-US" b="1" dirty="0"/>
              <a:t>Simple Logic Model – HIV/AIDS Program</a:t>
            </a:r>
            <a:endParaRPr lang="en-GB" dirty="0"/>
          </a:p>
        </p:txBody>
      </p:sp>
      <p:graphicFrame>
        <p:nvGraphicFramePr>
          <p:cNvPr id="29764" name="Group 68"/>
          <p:cNvGraphicFramePr>
            <a:graphicFrameLocks noGrp="1"/>
          </p:cNvGraphicFramePr>
          <p:nvPr>
            <p:ph type="tbl" idx="1"/>
            <p:extLst/>
          </p:nvPr>
        </p:nvGraphicFramePr>
        <p:xfrm>
          <a:off x="268620" y="984251"/>
          <a:ext cx="11666705" cy="5441360"/>
        </p:xfrm>
        <a:graphic>
          <a:graphicData uri="http://schemas.openxmlformats.org/drawingml/2006/table">
            <a:tbl>
              <a:tblPr/>
              <a:tblGrid>
                <a:gridCol w="2029733">
                  <a:extLst>
                    <a:ext uri="{9D8B030D-6E8A-4147-A177-3AD203B41FA5}">
                      <a16:colId xmlns:a16="http://schemas.microsoft.com/office/drawing/2014/main" val="20000"/>
                    </a:ext>
                  </a:extLst>
                </a:gridCol>
                <a:gridCol w="2230149">
                  <a:extLst>
                    <a:ext uri="{9D8B030D-6E8A-4147-A177-3AD203B41FA5}">
                      <a16:colId xmlns:a16="http://schemas.microsoft.com/office/drawing/2014/main" val="20001"/>
                    </a:ext>
                  </a:extLst>
                </a:gridCol>
                <a:gridCol w="2637375">
                  <a:extLst>
                    <a:ext uri="{9D8B030D-6E8A-4147-A177-3AD203B41FA5}">
                      <a16:colId xmlns:a16="http://schemas.microsoft.com/office/drawing/2014/main" val="20002"/>
                    </a:ext>
                  </a:extLst>
                </a:gridCol>
                <a:gridCol w="2495429">
                  <a:extLst>
                    <a:ext uri="{9D8B030D-6E8A-4147-A177-3AD203B41FA5}">
                      <a16:colId xmlns:a16="http://schemas.microsoft.com/office/drawing/2014/main" val="20003"/>
                    </a:ext>
                  </a:extLst>
                </a:gridCol>
                <a:gridCol w="2274019">
                  <a:extLst>
                    <a:ext uri="{9D8B030D-6E8A-4147-A177-3AD203B41FA5}">
                      <a16:colId xmlns:a16="http://schemas.microsoft.com/office/drawing/2014/main" val="20004"/>
                    </a:ext>
                  </a:extLst>
                </a:gridCol>
              </a:tblGrid>
              <a:tr h="588503">
                <a:tc gridSpan="3">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3200" b="1" i="0" u="none" strike="noStrike" cap="none" normalizeH="0" baseline="0" dirty="0">
                          <a:ln>
                            <a:noFill/>
                          </a:ln>
                          <a:solidFill>
                            <a:schemeClr val="tx1"/>
                          </a:solidFill>
                          <a:effectLst/>
                          <a:latin typeface="Arial" charset="0"/>
                          <a:ea typeface="ＭＳ Ｐゴシック" charset="0"/>
                        </a:rPr>
                        <a:t>Monitoring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3200" b="1" i="0" u="none" strike="noStrike" cap="none" normalizeH="0" baseline="0" dirty="0">
                          <a:ln>
                            <a:noFill/>
                          </a:ln>
                          <a:solidFill>
                            <a:schemeClr val="tx1"/>
                          </a:solidFill>
                          <a:effectLst/>
                          <a:latin typeface="Arial" charset="0"/>
                          <a:ea typeface="ＭＳ Ｐゴシック" charset="0"/>
                        </a:rPr>
                        <a:t>Evaluation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80147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a:ln>
                            <a:noFill/>
                          </a:ln>
                          <a:solidFill>
                            <a:schemeClr val="tx1"/>
                          </a:solidFill>
                          <a:effectLst/>
                          <a:latin typeface="Arial" charset="0"/>
                          <a:ea typeface="ＭＳ Ｐゴシック" charset="0"/>
                        </a:rPr>
                        <a:t>Inputs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800" b="1" i="0" u="none" strike="noStrike" cap="none" normalizeH="0" baseline="0" dirty="0">
                          <a:ln>
                            <a:noFill/>
                          </a:ln>
                          <a:solidFill>
                            <a:schemeClr val="tx1"/>
                          </a:solidFill>
                          <a:effectLst/>
                          <a:latin typeface="Arial" charset="0"/>
                          <a:ea typeface="ＭＳ Ｐゴシック" charset="0"/>
                        </a:rPr>
                        <a:t>Process/Activity/</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800" b="1" i="0" u="none" strike="noStrike" cap="none" normalizeH="0" baseline="0" dirty="0">
                          <a:ln>
                            <a:noFill/>
                          </a:ln>
                          <a:solidFill>
                            <a:schemeClr val="tx1"/>
                          </a:solidFill>
                          <a:effectLst/>
                          <a:latin typeface="Arial" charset="0"/>
                          <a:ea typeface="ＭＳ Ｐゴシック" charset="0"/>
                        </a:rPr>
                        <a:t>Intervention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a:ln>
                            <a:noFill/>
                          </a:ln>
                          <a:solidFill>
                            <a:schemeClr val="tx1"/>
                          </a:solidFill>
                          <a:effectLst/>
                          <a:latin typeface="Arial" charset="0"/>
                          <a:ea typeface="ＭＳ Ｐゴシック" charset="0"/>
                        </a:rPr>
                        <a:t>Outputs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a:ln>
                            <a:noFill/>
                          </a:ln>
                          <a:solidFill>
                            <a:schemeClr val="tx1"/>
                          </a:solidFill>
                          <a:effectLst/>
                          <a:latin typeface="Arial" charset="0"/>
                          <a:ea typeface="ＭＳ Ｐゴシック" charset="0"/>
                        </a:rPr>
                        <a:t>Outcome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a:ln>
                            <a:noFill/>
                          </a:ln>
                          <a:solidFill>
                            <a:schemeClr val="tx1"/>
                          </a:solidFill>
                          <a:effectLst/>
                          <a:latin typeface="Arial" charset="0"/>
                          <a:ea typeface="ＭＳ Ｐゴシック" charset="0"/>
                        </a:rPr>
                        <a:t>Impact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51379">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Funds</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Supplies/drugs</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Equipment</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Policies, guidelines and procedures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Training</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HIV Testing</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ARV Treatment Services</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Char char="l"/>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#Trained staff on gender responsive OST</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 WID receiving HIV testing &amp; referred to ART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 WID referred to NGO peer support</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 pregnant WID receiving PMTCT prescription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Improved provider attitudes</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Increased skills and knowledge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Decreased discrimination</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Enhanced quality of life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defRPr/>
                      </a:pPr>
                      <a:r>
                        <a:rPr kumimoji="0" lang="en-US" sz="1800" b="0" i="0" u="none" strike="noStrike" cap="none" normalizeH="0" baseline="0" dirty="0">
                          <a:ln>
                            <a:noFill/>
                          </a:ln>
                          <a:solidFill>
                            <a:schemeClr val="tx1"/>
                          </a:solidFill>
                          <a:effectLst/>
                          <a:latin typeface="Arial" charset="0"/>
                          <a:ea typeface="ＭＳ Ｐゴシック" charset="0"/>
                        </a:rPr>
                        <a:t>Reduced incidence of HIV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Reduced HIV related morbidity</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a:ln>
                            <a:noFill/>
                          </a:ln>
                          <a:solidFill>
                            <a:schemeClr val="tx1"/>
                          </a:solidFill>
                          <a:effectLst/>
                          <a:latin typeface="Arial" charset="0"/>
                          <a:ea typeface="ＭＳ Ｐゴシック" charset="0"/>
                        </a:rPr>
                        <a:t>Reduced Mortality rate/life expectancy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7179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Indicators and Monitoring</a:t>
            </a:r>
          </a:p>
        </p:txBody>
      </p:sp>
      <p:sp>
        <p:nvSpPr>
          <p:cNvPr id="4" name="Subtitle 3">
            <a:extLst>
              <a:ext uri="{FF2B5EF4-FFF2-40B4-BE49-F238E27FC236}">
                <a16:creationId xmlns:a16="http://schemas.microsoft.com/office/drawing/2014/main" id="{938F0410-91AB-459D-9B13-D8BC63058142}"/>
              </a:ext>
            </a:extLst>
          </p:cNvPr>
          <p:cNvSpPr>
            <a:spLocks noGrp="1"/>
          </p:cNvSpPr>
          <p:nvPr>
            <p:ph type="subTitle" idx="1"/>
          </p:nvPr>
        </p:nvSpPr>
        <p:spPr/>
        <p:txBody>
          <a:bodyPr>
            <a:normAutofit/>
          </a:bodyPr>
          <a:lstStyle/>
          <a:p>
            <a:endParaRPr lang="en-US" sz="3600" dirty="0"/>
          </a:p>
          <a:p>
            <a:r>
              <a:rPr lang="en-US" sz="3600" dirty="0"/>
              <a:t>How Well are We Doing?</a:t>
            </a:r>
            <a:endParaRPr lang="en-GB" sz="3600" dirty="0"/>
          </a:p>
        </p:txBody>
      </p:sp>
    </p:spTree>
    <p:extLst>
      <p:ext uri="{BB962C8B-B14F-4D97-AF65-F5344CB8AC3E}">
        <p14:creationId xmlns:p14="http://schemas.microsoft.com/office/powerpoint/2010/main" val="1279922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1652</Words>
  <Application>Microsoft Office PowerPoint</Application>
  <PresentationFormat>Widescreen</PresentationFormat>
  <Paragraphs>193</Paragraphs>
  <Slides>16</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Calibri</vt:lpstr>
      <vt:lpstr>Calibri Light</vt:lpstr>
      <vt:lpstr>Tahoma</vt:lpstr>
      <vt:lpstr>Wingdings</vt:lpstr>
      <vt:lpstr>Office Theme</vt:lpstr>
      <vt:lpstr>Why Monitor and Evaluate Programmes?</vt:lpstr>
      <vt:lpstr>The Power of Data </vt:lpstr>
      <vt:lpstr>Data is Essential to develop future funding proposals!</vt:lpstr>
      <vt:lpstr>What is the difference between Monitoring and Evaluation? </vt:lpstr>
      <vt:lpstr>PowerPoint Presentation</vt:lpstr>
      <vt:lpstr>Key Terms in M&amp;E (1)</vt:lpstr>
      <vt:lpstr>Key Terms in M&amp;E (2)</vt:lpstr>
      <vt:lpstr>Simple Logic Model – HIV/AIDS Program</vt:lpstr>
      <vt:lpstr>Indicators and Monitoring</vt:lpstr>
      <vt:lpstr>Example: M&amp;E Questions for HIV Outreach Programs (1) </vt:lpstr>
      <vt:lpstr>Example: M&amp;E Questions for HIV Outreach Programs (2) </vt:lpstr>
      <vt:lpstr>How do we answer these questions? </vt:lpstr>
      <vt:lpstr>Role of an Indicator</vt:lpstr>
      <vt:lpstr>Why are Indicators Important?</vt:lpstr>
      <vt:lpstr>Expressing an Indicator (1)</vt:lpstr>
      <vt:lpstr>Expressing an Indicator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Monitor and Evaluate Programmes?</dc:title>
  <dc:creator>Mona Sheikh Mahmud</dc:creator>
  <cp:lastModifiedBy>Riku Lehtovuori</cp:lastModifiedBy>
  <cp:revision>3</cp:revision>
  <dcterms:created xsi:type="dcterms:W3CDTF">2017-10-28T05:15:58Z</dcterms:created>
  <dcterms:modified xsi:type="dcterms:W3CDTF">2017-11-14T08:00:09Z</dcterms:modified>
</cp:coreProperties>
</file>