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257" r:id="rId2"/>
    <p:sldId id="258" r:id="rId3"/>
    <p:sldId id="259" r:id="rId4"/>
    <p:sldId id="260" r:id="rId5"/>
    <p:sldId id="262" r:id="rId6"/>
    <p:sldId id="263" r:id="rId7"/>
    <p:sldId id="265"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5" r:id="rId24"/>
    <p:sldId id="282" r:id="rId25"/>
    <p:sldId id="283" r:id="rId26"/>
    <p:sldId id="28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7823" autoAdjust="0"/>
  </p:normalViewPr>
  <p:slideViewPr>
    <p:cSldViewPr snapToGrid="0">
      <p:cViewPr varScale="1">
        <p:scale>
          <a:sx n="101" d="100"/>
          <a:sy n="101" d="100"/>
        </p:scale>
        <p:origin x="990" y="72"/>
      </p:cViewPr>
      <p:guideLst/>
    </p:cSldViewPr>
  </p:slideViewPr>
  <p:notesTextViewPr>
    <p:cViewPr>
      <p:scale>
        <a:sx n="1" d="1"/>
        <a:sy n="1" d="1"/>
      </p:scale>
      <p:origin x="0" y="0"/>
    </p:cViewPr>
  </p:notesTextViewPr>
  <p:sorterViewPr>
    <p:cViewPr>
      <p:scale>
        <a:sx n="100" d="100"/>
        <a:sy n="100" d="100"/>
      </p:scale>
      <p:origin x="0" y="-94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812485020664175"/>
          <c:y val="3.0012921461740359E-2"/>
          <c:w val="0.80253184627581375"/>
          <c:h val="0.71468261659600241"/>
        </c:manualLayout>
      </c:layout>
      <c:barChart>
        <c:barDir val="col"/>
        <c:grouping val="stacked"/>
        <c:varyColors val="0"/>
        <c:ser>
          <c:idx val="0"/>
          <c:order val="0"/>
          <c:tx>
            <c:strRef>
              <c:f>'VL test'!$B$35</c:f>
              <c:strCache>
                <c:ptCount val="1"/>
                <c:pt idx="0">
                  <c:v>Viet Nam</c:v>
                </c:pt>
              </c:strCache>
            </c:strRef>
          </c:tx>
          <c:spPr>
            <a:solidFill>
              <a:srgbClr val="53A9FF"/>
            </a:solidFill>
            <a:ln>
              <a:noFill/>
            </a:ln>
          </c:spPr>
          <c:invertIfNegative val="0"/>
          <c:dPt>
            <c:idx val="1"/>
            <c:invertIfNegative val="0"/>
            <c:bubble3D val="0"/>
            <c:spPr>
              <a:solidFill>
                <a:srgbClr val="E31837"/>
              </a:solidFill>
              <a:ln>
                <a:noFill/>
              </a:ln>
            </c:spPr>
            <c:extLst>
              <c:ext xmlns:c16="http://schemas.microsoft.com/office/drawing/2014/chart" uri="{C3380CC4-5D6E-409C-BE32-E72D297353CC}">
                <c16:uniqueId val="{00000001-3B32-4C35-870F-2680EE4F4C48}"/>
              </c:ext>
            </c:extLst>
          </c:dPt>
          <c:dPt>
            <c:idx val="2"/>
            <c:invertIfNegative val="0"/>
            <c:bubble3D val="0"/>
            <c:spPr>
              <a:solidFill>
                <a:srgbClr val="F78E1E"/>
              </a:solidFill>
              <a:ln>
                <a:noFill/>
              </a:ln>
            </c:spPr>
            <c:extLst>
              <c:ext xmlns:c16="http://schemas.microsoft.com/office/drawing/2014/chart" uri="{C3380CC4-5D6E-409C-BE32-E72D297353CC}">
                <c16:uniqueId val="{00000003-3B32-4C35-870F-2680EE4F4C48}"/>
              </c:ext>
            </c:extLst>
          </c:dPt>
          <c:dPt>
            <c:idx val="3"/>
            <c:invertIfNegative val="0"/>
            <c:bubble3D val="0"/>
            <c:spPr>
              <a:solidFill>
                <a:srgbClr val="88C540"/>
              </a:solidFill>
              <a:ln>
                <a:noFill/>
              </a:ln>
            </c:spPr>
            <c:extLst>
              <c:ext xmlns:c16="http://schemas.microsoft.com/office/drawing/2014/chart" uri="{C3380CC4-5D6E-409C-BE32-E72D297353CC}">
                <c16:uniqueId val="{00000005-3B32-4C35-870F-2680EE4F4C48}"/>
              </c:ext>
            </c:extLst>
          </c:dPt>
          <c:dPt>
            <c:idx val="4"/>
            <c:invertIfNegative val="0"/>
            <c:bubble3D val="0"/>
            <c:spPr>
              <a:solidFill>
                <a:srgbClr val="FF7979"/>
              </a:solidFill>
              <a:ln>
                <a:noFill/>
              </a:ln>
            </c:spPr>
            <c:extLst>
              <c:ext xmlns:c16="http://schemas.microsoft.com/office/drawing/2014/chart" uri="{C3380CC4-5D6E-409C-BE32-E72D297353CC}">
                <c16:uniqueId val="{00000007-3B32-4C35-870F-2680EE4F4C48}"/>
              </c:ext>
            </c:extLst>
          </c:dPt>
          <c:dPt>
            <c:idx val="5"/>
            <c:invertIfNegative val="0"/>
            <c:bubble3D val="0"/>
            <c:spPr>
              <a:solidFill>
                <a:srgbClr val="B3B3FF"/>
              </a:solidFill>
              <a:ln>
                <a:noFill/>
              </a:ln>
            </c:spPr>
            <c:extLst>
              <c:ext xmlns:c16="http://schemas.microsoft.com/office/drawing/2014/chart" uri="{C3380CC4-5D6E-409C-BE32-E72D297353CC}">
                <c16:uniqueId val="{00000009-3B32-4C35-870F-2680EE4F4C48}"/>
              </c:ext>
            </c:extLst>
          </c:dPt>
          <c:dLbls>
            <c:dLbl>
              <c:idx val="0"/>
              <c:layout/>
              <c:tx>
                <c:rich>
                  <a:bodyPr/>
                  <a:lstStyle/>
                  <a:p>
                    <a:r>
                      <a:rPr lang="en-US"/>
                      <a:t> </a:t>
                    </a:r>
                    <a:r>
                      <a:rPr lang="en-US" smtClean="0"/>
                      <a:t>260 K </a:t>
                    </a:r>
                    <a:endParaRPr lang="en-US"/>
                  </a:p>
                </c:rich>
              </c:tx>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A-3B32-4C35-870F-2680EE4F4C48}"/>
                </c:ext>
              </c:extLst>
            </c:dLbl>
            <c:dLbl>
              <c:idx val="1"/>
              <c:layout/>
              <c:tx>
                <c:rich>
                  <a:bodyPr/>
                  <a:lstStyle/>
                  <a:p>
                    <a:r>
                      <a:rPr lang="en-US"/>
                      <a:t> 202</a:t>
                    </a:r>
                    <a:r>
                      <a:rPr lang="en-US" sz="1200" b="1" i="0" u="none" strike="noStrike" baseline="0">
                        <a:effectLst/>
                      </a:rPr>
                      <a:t> K</a:t>
                    </a:r>
                    <a:r>
                      <a:rPr lang="en-US"/>
                      <a:t> </a:t>
                    </a:r>
                  </a:p>
                </c:rich>
              </c:tx>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3B32-4C35-870F-2680EE4F4C48}"/>
                </c:ext>
              </c:extLst>
            </c:dLbl>
            <c:dLbl>
              <c:idx val="2"/>
              <c:layout/>
              <c:tx>
                <c:rich>
                  <a:bodyPr/>
                  <a:lstStyle/>
                  <a:p>
                    <a:r>
                      <a:rPr lang="en-US"/>
                      <a:t> 121</a:t>
                    </a:r>
                    <a:r>
                      <a:rPr lang="en-US" sz="1200" b="1" i="0" u="none" strike="noStrike" baseline="0">
                        <a:effectLst/>
                      </a:rPr>
                      <a:t> K</a:t>
                    </a:r>
                    <a:r>
                      <a:rPr lang="en-US"/>
                      <a:t> </a:t>
                    </a:r>
                  </a:p>
                </c:rich>
              </c:tx>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3B32-4C35-870F-2680EE4F4C48}"/>
                </c:ext>
              </c:extLst>
            </c:dLbl>
            <c:dLbl>
              <c:idx val="3"/>
              <c:layout/>
              <c:tx>
                <c:rich>
                  <a:bodyPr/>
                  <a:lstStyle/>
                  <a:p>
                    <a:r>
                      <a:rPr lang="en-US"/>
                      <a:t> 106</a:t>
                    </a:r>
                    <a:r>
                      <a:rPr lang="en-US" sz="1200" b="1" i="0" u="none" strike="noStrike" baseline="0">
                        <a:effectLst/>
                      </a:rPr>
                      <a:t> K</a:t>
                    </a:r>
                    <a:r>
                      <a:rPr lang="en-US"/>
                      <a:t> </a:t>
                    </a:r>
                  </a:p>
                </c:rich>
              </c:tx>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3B32-4C35-870F-2680EE4F4C48}"/>
                </c:ext>
              </c:extLst>
            </c:dLbl>
            <c:dLbl>
              <c:idx val="4"/>
              <c:layout/>
              <c:tx>
                <c:rich>
                  <a:bodyPr/>
                  <a:lstStyle/>
                  <a:p>
                    <a:r>
                      <a:rPr lang="en-US"/>
                      <a:t> 10.4</a:t>
                    </a:r>
                    <a:r>
                      <a:rPr lang="en-US" sz="1200" b="1" i="0" u="none" strike="noStrike" baseline="0">
                        <a:effectLst/>
                      </a:rPr>
                      <a:t> K</a:t>
                    </a:r>
                    <a:r>
                      <a:rPr lang="en-US"/>
                      <a:t> </a:t>
                    </a:r>
                  </a:p>
                </c:rich>
              </c:tx>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3B32-4C35-870F-2680EE4F4C48}"/>
                </c:ext>
              </c:extLst>
            </c:dLbl>
            <c:dLbl>
              <c:idx val="5"/>
              <c:layout/>
              <c:tx>
                <c:rich>
                  <a:bodyPr/>
                  <a:lstStyle/>
                  <a:p>
                    <a:r>
                      <a:rPr lang="en-US"/>
                      <a:t> 6.5</a:t>
                    </a:r>
                    <a:r>
                      <a:rPr lang="en-US" sz="1200" b="1" i="0" u="none" strike="noStrike" baseline="0">
                        <a:effectLst/>
                      </a:rPr>
                      <a:t> K</a:t>
                    </a:r>
                    <a:r>
                      <a:rPr lang="en-US"/>
                      <a:t> </a:t>
                    </a:r>
                  </a:p>
                </c:rich>
              </c:tx>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3B32-4C35-870F-2680EE4F4C48}"/>
                </c:ext>
              </c:extLst>
            </c:dLbl>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'VL test'!$C$27:$H$27</c:f>
              <c:strCache>
                <c:ptCount val="6"/>
                <c:pt idx="0">
                  <c:v>Estimated PLHIV</c:v>
                </c:pt>
                <c:pt idx="1">
                  <c:v>PLHIV who know their HIV status</c:v>
                </c:pt>
                <c:pt idx="2">
                  <c:v>PLHIV receiving care</c:v>
                </c:pt>
                <c:pt idx="3">
                  <c:v>People on ART</c:v>
                </c:pt>
                <c:pt idx="4">
                  <c:v>Received viral load test</c:v>
                </c:pt>
                <c:pt idx="5">
                  <c:v>Supressed viral load</c:v>
                </c:pt>
              </c:strCache>
            </c:strRef>
          </c:cat>
          <c:val>
            <c:numRef>
              <c:f>'VL test'!$C$35:$H$35</c:f>
              <c:numCache>
                <c:formatCode>_-* #,##0_-;\-* #,##0_-;_-* "-"??_-;_-@_-</c:formatCode>
                <c:ptCount val="6"/>
                <c:pt idx="0">
                  <c:v>260000</c:v>
                </c:pt>
                <c:pt idx="1">
                  <c:v>202437</c:v>
                </c:pt>
                <c:pt idx="2">
                  <c:v>121336</c:v>
                </c:pt>
                <c:pt idx="3">
                  <c:v>106373</c:v>
                </c:pt>
                <c:pt idx="4">
                  <c:v>10413</c:v>
                </c:pt>
                <c:pt idx="5">
                  <c:v>6549</c:v>
                </c:pt>
              </c:numCache>
            </c:numRef>
          </c:val>
          <c:extLst>
            <c:ext xmlns:c16="http://schemas.microsoft.com/office/drawing/2014/chart" uri="{C3380CC4-5D6E-409C-BE32-E72D297353CC}">
              <c16:uniqueId val="{0000000B-3B32-4C35-870F-2680EE4F4C48}"/>
            </c:ext>
          </c:extLst>
        </c:ser>
        <c:dLbls>
          <c:showLegendKey val="0"/>
          <c:showVal val="0"/>
          <c:showCatName val="0"/>
          <c:showSerName val="0"/>
          <c:showPercent val="0"/>
          <c:showBubbleSize val="0"/>
        </c:dLbls>
        <c:gapWidth val="150"/>
        <c:overlap val="100"/>
        <c:axId val="165049472"/>
        <c:axId val="165051008"/>
      </c:barChart>
      <c:catAx>
        <c:axId val="165049472"/>
        <c:scaling>
          <c:orientation val="minMax"/>
        </c:scaling>
        <c:delete val="0"/>
        <c:axPos val="b"/>
        <c:majorGridlines>
          <c:spPr>
            <a:ln w="15875">
              <a:solidFill>
                <a:srgbClr val="D1E8FF"/>
              </a:solidFill>
              <a:prstDash val="sysDash"/>
            </a:ln>
          </c:spPr>
        </c:majorGridlines>
        <c:numFmt formatCode="General" sourceLinked="1"/>
        <c:majorTickMark val="out"/>
        <c:minorTickMark val="none"/>
        <c:tickLblPos val="nextTo"/>
        <c:spPr>
          <a:ln>
            <a:noFill/>
          </a:ln>
        </c:spPr>
        <c:txPr>
          <a:bodyPr rot="0" vert="horz"/>
          <a:lstStyle/>
          <a:p>
            <a:pPr>
              <a:defRPr/>
            </a:pPr>
            <a:endParaRPr lang="en-US"/>
          </a:p>
        </c:txPr>
        <c:crossAx val="165051008"/>
        <c:crosses val="autoZero"/>
        <c:auto val="1"/>
        <c:lblAlgn val="ctr"/>
        <c:lblOffset val="100"/>
        <c:noMultiLvlLbl val="0"/>
      </c:catAx>
      <c:valAx>
        <c:axId val="165051008"/>
        <c:scaling>
          <c:orientation val="minMax"/>
          <c:max val="260000"/>
        </c:scaling>
        <c:delete val="0"/>
        <c:axPos val="l"/>
        <c:minorGridlines>
          <c:spPr>
            <a:ln w="15875">
              <a:solidFill>
                <a:srgbClr val="D1E8FF"/>
              </a:solidFill>
              <a:prstDash val="sysDash"/>
            </a:ln>
          </c:spPr>
        </c:minorGridlines>
        <c:title>
          <c:tx>
            <c:rich>
              <a:bodyPr rot="-5400000" vert="horz"/>
              <a:lstStyle/>
              <a:p>
                <a:pPr>
                  <a:defRPr/>
                </a:pPr>
                <a:r>
                  <a:rPr lang="en-GB"/>
                  <a:t>Number of people</a:t>
                </a:r>
              </a:p>
            </c:rich>
          </c:tx>
          <c:layout>
            <c:manualLayout>
              <c:xMode val="edge"/>
              <c:yMode val="edge"/>
              <c:x val="9.2378599302653144E-2"/>
              <c:y val="0.20640711577719451"/>
            </c:manualLayout>
          </c:layout>
          <c:overlay val="0"/>
        </c:title>
        <c:numFmt formatCode="#,##0" sourceLinked="0"/>
        <c:majorTickMark val="out"/>
        <c:minorTickMark val="none"/>
        <c:tickLblPos val="nextTo"/>
        <c:spPr>
          <a:ln>
            <a:noFill/>
          </a:ln>
        </c:spPr>
        <c:txPr>
          <a:bodyPr rot="0" vert="horz"/>
          <a:lstStyle/>
          <a:p>
            <a:pPr>
              <a:defRPr/>
            </a:pPr>
            <a:endParaRPr lang="en-US"/>
          </a:p>
        </c:txPr>
        <c:crossAx val="165049472"/>
        <c:crosses val="autoZero"/>
        <c:crossBetween val="between"/>
        <c:majorUnit val="260000"/>
      </c:valAx>
    </c:plotArea>
    <c:plotVisOnly val="1"/>
    <c:dispBlanksAs val="gap"/>
    <c:showDLblsOverMax val="0"/>
  </c:chart>
  <c:txPr>
    <a:bodyPr/>
    <a:lstStyle/>
    <a:p>
      <a:pPr>
        <a:defRPr sz="1400" b="1" i="0" u="none" strike="noStrike" baseline="0">
          <a:solidFill>
            <a:srgbClr val="000000"/>
          </a:solidFill>
          <a:latin typeface="Arial" pitchFamily="34" charset="0"/>
          <a:ea typeface="Calibri"/>
          <a:cs typeface="Arial" pitchFamily="34" charset="0"/>
        </a:defRPr>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A4C8DD-595E-4A9F-AF03-AEE3BABF98D8}"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98A82F98-1C8C-4EAB-9AC7-AF631AB544A9}">
      <dgm:prSet phldrT="[Text]"/>
      <dgm:spPr/>
      <dgm:t>
        <a:bodyPr/>
        <a:lstStyle/>
        <a:p>
          <a:r>
            <a:rPr lang="en-US" dirty="0"/>
            <a:t>National – PSE, Prevalence, Incidence, Treatment</a:t>
          </a:r>
        </a:p>
      </dgm:t>
    </dgm:pt>
    <dgm:pt modelId="{75EBE21E-23C4-4760-82FF-32EA2C5435DF}" type="parTrans" cxnId="{49179DD7-4FB7-44C1-A00C-AF9A3DECA940}">
      <dgm:prSet/>
      <dgm:spPr/>
      <dgm:t>
        <a:bodyPr/>
        <a:lstStyle/>
        <a:p>
          <a:endParaRPr lang="en-US"/>
        </a:p>
      </dgm:t>
    </dgm:pt>
    <dgm:pt modelId="{CB3B5D08-44A3-462B-8A6E-2C8995EF7E39}" type="sibTrans" cxnId="{49179DD7-4FB7-44C1-A00C-AF9A3DECA940}">
      <dgm:prSet/>
      <dgm:spPr/>
      <dgm:t>
        <a:bodyPr/>
        <a:lstStyle/>
        <a:p>
          <a:endParaRPr lang="en-US"/>
        </a:p>
      </dgm:t>
    </dgm:pt>
    <dgm:pt modelId="{1F21DF6D-3D15-4B0B-BBC8-0D26BB4B6273}">
      <dgm:prSet phldrT="[Text]"/>
      <dgm:spPr/>
      <dgm:t>
        <a:bodyPr/>
        <a:lstStyle/>
        <a:p>
          <a:r>
            <a:rPr lang="en-US" dirty="0"/>
            <a:t>IBBS</a:t>
          </a:r>
        </a:p>
      </dgm:t>
    </dgm:pt>
    <dgm:pt modelId="{175DC34C-9F58-416C-99E3-B7812E0121A5}" type="parTrans" cxnId="{5952E1A8-9029-4622-AC5B-FC64C7FBD51C}">
      <dgm:prSet/>
      <dgm:spPr/>
      <dgm:t>
        <a:bodyPr/>
        <a:lstStyle/>
        <a:p>
          <a:endParaRPr lang="en-US"/>
        </a:p>
      </dgm:t>
    </dgm:pt>
    <dgm:pt modelId="{E5BD107F-37F5-4218-BC26-076EF1B19A84}" type="sibTrans" cxnId="{5952E1A8-9029-4622-AC5B-FC64C7FBD51C}">
      <dgm:prSet/>
      <dgm:spPr/>
      <dgm:t>
        <a:bodyPr/>
        <a:lstStyle/>
        <a:p>
          <a:endParaRPr lang="en-US"/>
        </a:p>
      </dgm:t>
    </dgm:pt>
    <dgm:pt modelId="{62A3B0AA-C9B4-4A7B-8875-AB92D1FE4C05}">
      <dgm:prSet phldrT="[Text]"/>
      <dgm:spPr/>
      <dgm:t>
        <a:bodyPr/>
        <a:lstStyle/>
        <a:p>
          <a:r>
            <a:rPr lang="en-US" dirty="0"/>
            <a:t>Clinical (district level)</a:t>
          </a:r>
        </a:p>
      </dgm:t>
    </dgm:pt>
    <dgm:pt modelId="{8A9FA404-0CD4-40B8-A018-DACA713E6924}" type="parTrans" cxnId="{6D0A2EAB-4796-416F-A044-1E56D2B02EA1}">
      <dgm:prSet/>
      <dgm:spPr/>
      <dgm:t>
        <a:bodyPr/>
        <a:lstStyle/>
        <a:p>
          <a:endParaRPr lang="en-US"/>
        </a:p>
      </dgm:t>
    </dgm:pt>
    <dgm:pt modelId="{CD6FE963-0917-4711-8442-12FFAD5DEDB9}" type="sibTrans" cxnId="{6D0A2EAB-4796-416F-A044-1E56D2B02EA1}">
      <dgm:prSet/>
      <dgm:spPr/>
      <dgm:t>
        <a:bodyPr/>
        <a:lstStyle/>
        <a:p>
          <a:endParaRPr lang="en-US"/>
        </a:p>
      </dgm:t>
    </dgm:pt>
    <dgm:pt modelId="{3D798780-DC0C-48EF-842D-01445730BA23}">
      <dgm:prSet phldrT="[Text]"/>
      <dgm:spPr/>
      <dgm:t>
        <a:bodyPr/>
        <a:lstStyle/>
        <a:p>
          <a:r>
            <a:rPr lang="en-US" dirty="0"/>
            <a:t>Community Level Interventions</a:t>
          </a:r>
        </a:p>
      </dgm:t>
    </dgm:pt>
    <dgm:pt modelId="{0E1FBC80-4769-45CA-9C95-2FE60915C277}" type="parTrans" cxnId="{88A22EFB-9B10-46A1-B7D1-0B258AB147DD}">
      <dgm:prSet/>
      <dgm:spPr/>
      <dgm:t>
        <a:bodyPr/>
        <a:lstStyle/>
        <a:p>
          <a:endParaRPr lang="en-US"/>
        </a:p>
      </dgm:t>
    </dgm:pt>
    <dgm:pt modelId="{AC87616C-4BC5-40CA-BAED-8649E985E258}" type="sibTrans" cxnId="{88A22EFB-9B10-46A1-B7D1-0B258AB147DD}">
      <dgm:prSet/>
      <dgm:spPr/>
      <dgm:t>
        <a:bodyPr/>
        <a:lstStyle/>
        <a:p>
          <a:endParaRPr lang="en-US"/>
        </a:p>
      </dgm:t>
    </dgm:pt>
    <dgm:pt modelId="{C82932DA-5C0F-4FFD-B01A-0AA25E9058AE}">
      <dgm:prSet phldrT="[Text]"/>
      <dgm:spPr/>
      <dgm:t>
        <a:bodyPr/>
        <a:lstStyle/>
        <a:p>
          <a:r>
            <a:rPr lang="en-US" dirty="0"/>
            <a:t>Hot Spots/prog locations</a:t>
          </a:r>
        </a:p>
      </dgm:t>
    </dgm:pt>
    <dgm:pt modelId="{94C10719-84D9-4152-BE99-6299CAF6826D}" type="parTrans" cxnId="{D90F8615-DA49-489A-973E-D6A73CE700CE}">
      <dgm:prSet/>
      <dgm:spPr/>
      <dgm:t>
        <a:bodyPr/>
        <a:lstStyle/>
        <a:p>
          <a:endParaRPr lang="en-US"/>
        </a:p>
      </dgm:t>
    </dgm:pt>
    <dgm:pt modelId="{D42000CA-BD8B-454C-8F18-72201D037D6E}" type="sibTrans" cxnId="{D90F8615-DA49-489A-973E-D6A73CE700CE}">
      <dgm:prSet/>
      <dgm:spPr/>
      <dgm:t>
        <a:bodyPr/>
        <a:lstStyle/>
        <a:p>
          <a:endParaRPr lang="en-US"/>
        </a:p>
      </dgm:t>
    </dgm:pt>
    <dgm:pt modelId="{69F0834D-30C1-4F15-A02D-8A26D5089CCF}">
      <dgm:prSet phldrT="[Text]"/>
      <dgm:spPr/>
      <dgm:t>
        <a:bodyPr/>
        <a:lstStyle/>
        <a:p>
          <a:r>
            <a:rPr lang="en-US" dirty="0"/>
            <a:t>Home visits</a:t>
          </a:r>
        </a:p>
      </dgm:t>
    </dgm:pt>
    <dgm:pt modelId="{855C1D30-5B59-4C40-9002-563F8ACD9830}" type="parTrans" cxnId="{D490E480-C465-4C72-9B53-EC2EA17FA512}">
      <dgm:prSet/>
      <dgm:spPr/>
      <dgm:t>
        <a:bodyPr/>
        <a:lstStyle/>
        <a:p>
          <a:endParaRPr lang="en-US"/>
        </a:p>
      </dgm:t>
    </dgm:pt>
    <dgm:pt modelId="{3C9B768C-E5CB-4521-A6B0-004B1C3B3E9C}" type="sibTrans" cxnId="{D490E480-C465-4C72-9B53-EC2EA17FA512}">
      <dgm:prSet/>
      <dgm:spPr/>
      <dgm:t>
        <a:bodyPr/>
        <a:lstStyle/>
        <a:p>
          <a:endParaRPr lang="en-US"/>
        </a:p>
      </dgm:t>
    </dgm:pt>
    <dgm:pt modelId="{7C638C6A-CA33-442A-B00B-B34FF5BA69C6}">
      <dgm:prSet phldrT="[Text]"/>
      <dgm:spPr/>
      <dgm:t>
        <a:bodyPr/>
        <a:lstStyle/>
        <a:p>
          <a:r>
            <a:rPr lang="en-US" dirty="0"/>
            <a:t>Institutional Level Interventions </a:t>
          </a:r>
        </a:p>
      </dgm:t>
    </dgm:pt>
    <dgm:pt modelId="{3885FDF0-34D0-4C76-BF1A-851C2E728F2A}" type="parTrans" cxnId="{B9BEE332-8F3E-41AA-A75F-7D4E9CCE6CE3}">
      <dgm:prSet/>
      <dgm:spPr/>
      <dgm:t>
        <a:bodyPr/>
        <a:lstStyle/>
        <a:p>
          <a:endParaRPr lang="en-US"/>
        </a:p>
      </dgm:t>
    </dgm:pt>
    <dgm:pt modelId="{A4D5DDA4-D44C-4683-9035-37C45C9CDC82}" type="sibTrans" cxnId="{B9BEE332-8F3E-41AA-A75F-7D4E9CCE6CE3}">
      <dgm:prSet/>
      <dgm:spPr/>
      <dgm:t>
        <a:bodyPr/>
        <a:lstStyle/>
        <a:p>
          <a:endParaRPr lang="en-US"/>
        </a:p>
      </dgm:t>
    </dgm:pt>
    <dgm:pt modelId="{5621457E-C766-4BAC-B569-7B4A9D007512}">
      <dgm:prSet phldrT="[Text]"/>
      <dgm:spPr/>
      <dgm:t>
        <a:bodyPr/>
        <a:lstStyle/>
        <a:p>
          <a:r>
            <a:rPr lang="en-US" dirty="0"/>
            <a:t>Hospitals</a:t>
          </a:r>
        </a:p>
      </dgm:t>
    </dgm:pt>
    <dgm:pt modelId="{B5FAEFEC-C6FE-43A4-8D47-3ADBBCD528BC}" type="parTrans" cxnId="{CB296363-1189-4931-A900-C0873C304129}">
      <dgm:prSet/>
      <dgm:spPr/>
      <dgm:t>
        <a:bodyPr/>
        <a:lstStyle/>
        <a:p>
          <a:endParaRPr lang="en-US"/>
        </a:p>
      </dgm:t>
    </dgm:pt>
    <dgm:pt modelId="{E8B177AC-920F-4948-9008-9DA235552360}" type="sibTrans" cxnId="{CB296363-1189-4931-A900-C0873C304129}">
      <dgm:prSet/>
      <dgm:spPr/>
      <dgm:t>
        <a:bodyPr/>
        <a:lstStyle/>
        <a:p>
          <a:endParaRPr lang="en-US"/>
        </a:p>
      </dgm:t>
    </dgm:pt>
    <dgm:pt modelId="{CECCE05A-B9A6-42EA-AEF6-F8EA95303291}">
      <dgm:prSet phldrT="[Text]"/>
      <dgm:spPr/>
      <dgm:t>
        <a:bodyPr/>
        <a:lstStyle/>
        <a:p>
          <a:r>
            <a:rPr lang="en-US" dirty="0"/>
            <a:t>Community Mapping</a:t>
          </a:r>
        </a:p>
      </dgm:t>
    </dgm:pt>
    <dgm:pt modelId="{53F2B082-68D9-4336-BB0F-933BB444C48A}" type="parTrans" cxnId="{512FABD1-F1E4-44C4-9B2C-AB02989ACE8C}">
      <dgm:prSet/>
      <dgm:spPr/>
      <dgm:t>
        <a:bodyPr/>
        <a:lstStyle/>
        <a:p>
          <a:endParaRPr lang="en-US"/>
        </a:p>
      </dgm:t>
    </dgm:pt>
    <dgm:pt modelId="{FB19535F-B44B-4749-B136-182A9A9C42A2}" type="sibTrans" cxnId="{512FABD1-F1E4-44C4-9B2C-AB02989ACE8C}">
      <dgm:prSet/>
      <dgm:spPr/>
      <dgm:t>
        <a:bodyPr/>
        <a:lstStyle/>
        <a:p>
          <a:endParaRPr lang="en-US"/>
        </a:p>
      </dgm:t>
    </dgm:pt>
    <dgm:pt modelId="{AE8CDD3D-1F98-41BD-8FC1-22CE203E6F45}">
      <dgm:prSet phldrT="[Text]"/>
      <dgm:spPr/>
      <dgm:t>
        <a:bodyPr/>
        <a:lstStyle/>
        <a:p>
          <a:r>
            <a:rPr lang="en-US" dirty="0"/>
            <a:t>Prison/Rehab</a:t>
          </a:r>
        </a:p>
      </dgm:t>
    </dgm:pt>
    <dgm:pt modelId="{B2A23FC6-9D72-4B1C-BDB9-F2DFD3C94A43}" type="parTrans" cxnId="{6E286921-F135-43AF-99CC-1937DB5C78B0}">
      <dgm:prSet/>
      <dgm:spPr/>
      <dgm:t>
        <a:bodyPr/>
        <a:lstStyle/>
        <a:p>
          <a:endParaRPr lang="en-US"/>
        </a:p>
      </dgm:t>
    </dgm:pt>
    <dgm:pt modelId="{374BBC97-9214-4DEA-BCFE-7D14CE02F330}" type="sibTrans" cxnId="{6E286921-F135-43AF-99CC-1937DB5C78B0}">
      <dgm:prSet/>
      <dgm:spPr/>
      <dgm:t>
        <a:bodyPr/>
        <a:lstStyle/>
        <a:p>
          <a:endParaRPr lang="en-US"/>
        </a:p>
      </dgm:t>
    </dgm:pt>
    <dgm:pt modelId="{8A0B1B02-6E6C-4673-87C6-BF36903089DF}">
      <dgm:prSet phldrT="[Text]"/>
      <dgm:spPr/>
      <dgm:t>
        <a:bodyPr/>
        <a:lstStyle/>
        <a:p>
          <a:r>
            <a:rPr lang="en-US" dirty="0"/>
            <a:t>Law enforcement</a:t>
          </a:r>
        </a:p>
      </dgm:t>
    </dgm:pt>
    <dgm:pt modelId="{CDFD95AA-33CE-404B-A9CB-9108B987ECEE}" type="parTrans" cxnId="{9EF1E24B-EFC8-49A7-B586-EF166558DEE7}">
      <dgm:prSet/>
      <dgm:spPr/>
      <dgm:t>
        <a:bodyPr/>
        <a:lstStyle/>
        <a:p>
          <a:endParaRPr lang="en-US"/>
        </a:p>
      </dgm:t>
    </dgm:pt>
    <dgm:pt modelId="{3F324F49-8A55-4343-90CE-617A9BE22C40}" type="sibTrans" cxnId="{9EF1E24B-EFC8-49A7-B586-EF166558DEE7}">
      <dgm:prSet/>
      <dgm:spPr/>
      <dgm:t>
        <a:bodyPr/>
        <a:lstStyle/>
        <a:p>
          <a:endParaRPr lang="en-US"/>
        </a:p>
      </dgm:t>
    </dgm:pt>
    <dgm:pt modelId="{3F5E0E5D-C2BA-4A44-8975-DF0DAA5D45A0}">
      <dgm:prSet phldrT="[Text]"/>
      <dgm:spPr/>
      <dgm:t>
        <a:bodyPr/>
        <a:lstStyle/>
        <a:p>
          <a:r>
            <a:rPr lang="en-US" dirty="0"/>
            <a:t>Operational Research</a:t>
          </a:r>
        </a:p>
      </dgm:t>
    </dgm:pt>
    <dgm:pt modelId="{14A2FD3B-6131-4797-9C04-68F93593555A}" type="parTrans" cxnId="{19E5A07C-A197-4FFA-8223-B8B76193D27A}">
      <dgm:prSet/>
      <dgm:spPr/>
      <dgm:t>
        <a:bodyPr/>
        <a:lstStyle/>
        <a:p>
          <a:endParaRPr lang="en-US"/>
        </a:p>
      </dgm:t>
    </dgm:pt>
    <dgm:pt modelId="{895CEA8F-7951-4C54-89AD-60AA7FE436EA}" type="sibTrans" cxnId="{19E5A07C-A197-4FFA-8223-B8B76193D27A}">
      <dgm:prSet/>
      <dgm:spPr/>
      <dgm:t>
        <a:bodyPr/>
        <a:lstStyle/>
        <a:p>
          <a:endParaRPr lang="en-US"/>
        </a:p>
      </dgm:t>
    </dgm:pt>
    <dgm:pt modelId="{D2E4F896-BE7A-45A7-B538-59E76569840A}">
      <dgm:prSet phldrT="[Text]"/>
      <dgm:spPr/>
      <dgm:t>
        <a:bodyPr/>
        <a:lstStyle/>
        <a:p>
          <a:r>
            <a:rPr lang="en-US" dirty="0"/>
            <a:t>Mobile clinics/mobile outreach</a:t>
          </a:r>
        </a:p>
      </dgm:t>
    </dgm:pt>
    <dgm:pt modelId="{511A0E48-5907-4638-BF0F-7E828E156FDE}" type="parTrans" cxnId="{F49BC13A-0CFC-4724-BA01-F2780CD40DB9}">
      <dgm:prSet/>
      <dgm:spPr/>
      <dgm:t>
        <a:bodyPr/>
        <a:lstStyle/>
        <a:p>
          <a:endParaRPr lang="en-US"/>
        </a:p>
      </dgm:t>
    </dgm:pt>
    <dgm:pt modelId="{989628EB-FF14-4B20-938F-C507CD938F74}" type="sibTrans" cxnId="{F49BC13A-0CFC-4724-BA01-F2780CD40DB9}">
      <dgm:prSet/>
      <dgm:spPr/>
      <dgm:t>
        <a:bodyPr/>
        <a:lstStyle/>
        <a:p>
          <a:endParaRPr lang="en-US"/>
        </a:p>
      </dgm:t>
    </dgm:pt>
    <dgm:pt modelId="{B314CA50-AC04-4BE0-8137-D998B55DB739}">
      <dgm:prSet phldrT="[Text]"/>
      <dgm:spPr/>
      <dgm:t>
        <a:bodyPr/>
        <a:lstStyle/>
        <a:p>
          <a:r>
            <a:rPr lang="en-US" dirty="0"/>
            <a:t>Drop in </a:t>
          </a:r>
          <a:r>
            <a:rPr lang="en-US" dirty="0" err="1"/>
            <a:t>centres</a:t>
          </a:r>
          <a:endParaRPr lang="en-US" dirty="0"/>
        </a:p>
      </dgm:t>
    </dgm:pt>
    <dgm:pt modelId="{1128723E-81CF-499F-911A-025B535402E3}" type="parTrans" cxnId="{405E9C48-2630-448D-B7B1-EAEF178EC55F}">
      <dgm:prSet/>
      <dgm:spPr/>
      <dgm:t>
        <a:bodyPr/>
        <a:lstStyle/>
        <a:p>
          <a:endParaRPr lang="en-US"/>
        </a:p>
      </dgm:t>
    </dgm:pt>
    <dgm:pt modelId="{7BD22317-D449-4032-913A-E45E29B8866A}" type="sibTrans" cxnId="{405E9C48-2630-448D-B7B1-EAEF178EC55F}">
      <dgm:prSet/>
      <dgm:spPr/>
      <dgm:t>
        <a:bodyPr/>
        <a:lstStyle/>
        <a:p>
          <a:endParaRPr lang="en-US"/>
        </a:p>
      </dgm:t>
    </dgm:pt>
    <dgm:pt modelId="{A2425C9C-B515-485D-9E3E-7C23AF002E24}">
      <dgm:prSet phldrT="[Text]"/>
      <dgm:spPr/>
      <dgm:t>
        <a:bodyPr/>
        <a:lstStyle/>
        <a:p>
          <a:r>
            <a:rPr lang="en-US" dirty="0"/>
            <a:t>District clinics</a:t>
          </a:r>
        </a:p>
      </dgm:t>
    </dgm:pt>
    <dgm:pt modelId="{DABB8278-42F1-427B-8FAF-FA38906A2EAD}" type="parTrans" cxnId="{84AF76A3-3B79-4A8C-A142-0D053C48D95A}">
      <dgm:prSet/>
      <dgm:spPr/>
      <dgm:t>
        <a:bodyPr/>
        <a:lstStyle/>
        <a:p>
          <a:endParaRPr lang="en-US"/>
        </a:p>
      </dgm:t>
    </dgm:pt>
    <dgm:pt modelId="{BF48CDF8-6D74-483D-AD1D-666A88BFB765}" type="sibTrans" cxnId="{84AF76A3-3B79-4A8C-A142-0D053C48D95A}">
      <dgm:prSet/>
      <dgm:spPr/>
      <dgm:t>
        <a:bodyPr/>
        <a:lstStyle/>
        <a:p>
          <a:endParaRPr lang="en-US"/>
        </a:p>
      </dgm:t>
    </dgm:pt>
    <dgm:pt modelId="{7D535D14-5B0D-462E-B055-41A8B8B26774}">
      <dgm:prSet phldrT="[Text]"/>
      <dgm:spPr/>
      <dgm:t>
        <a:bodyPr/>
        <a:lstStyle/>
        <a:p>
          <a:r>
            <a:rPr lang="en-US" dirty="0"/>
            <a:t>Private healthcare </a:t>
          </a:r>
        </a:p>
      </dgm:t>
    </dgm:pt>
    <dgm:pt modelId="{545CB8DA-421A-4FE6-A70E-E9B6D9C4DA4A}" type="parTrans" cxnId="{33A350E2-1EFF-4244-9402-CF011EF9140F}">
      <dgm:prSet/>
      <dgm:spPr/>
      <dgm:t>
        <a:bodyPr/>
        <a:lstStyle/>
        <a:p>
          <a:endParaRPr lang="en-US"/>
        </a:p>
      </dgm:t>
    </dgm:pt>
    <dgm:pt modelId="{492AD0FD-DD36-4010-B855-FB7E3E10A899}" type="sibTrans" cxnId="{33A350E2-1EFF-4244-9402-CF011EF9140F}">
      <dgm:prSet/>
      <dgm:spPr/>
      <dgm:t>
        <a:bodyPr/>
        <a:lstStyle/>
        <a:p>
          <a:endParaRPr lang="en-US"/>
        </a:p>
      </dgm:t>
    </dgm:pt>
    <dgm:pt modelId="{265953B8-70D4-431F-8427-BEE655374F93}">
      <dgm:prSet phldrT="[Text]"/>
      <dgm:spPr/>
      <dgm:t>
        <a:bodyPr/>
        <a:lstStyle/>
        <a:p>
          <a:r>
            <a:rPr lang="en-US" dirty="0"/>
            <a:t>Rehabilitation </a:t>
          </a:r>
          <a:r>
            <a:rPr lang="en-US" dirty="0" err="1"/>
            <a:t>centres</a:t>
          </a:r>
          <a:endParaRPr lang="en-US" dirty="0"/>
        </a:p>
      </dgm:t>
    </dgm:pt>
    <dgm:pt modelId="{1BD9C7A0-14A6-4933-B8B2-A18E5CF51CD7}" type="parTrans" cxnId="{BE78D351-2162-4A00-9F14-234FBCBF1E8B}">
      <dgm:prSet/>
      <dgm:spPr/>
      <dgm:t>
        <a:bodyPr/>
        <a:lstStyle/>
        <a:p>
          <a:endParaRPr lang="en-US"/>
        </a:p>
      </dgm:t>
    </dgm:pt>
    <dgm:pt modelId="{240E821B-C325-42FE-9990-035ADBB2C7DA}" type="sibTrans" cxnId="{BE78D351-2162-4A00-9F14-234FBCBF1E8B}">
      <dgm:prSet/>
      <dgm:spPr/>
      <dgm:t>
        <a:bodyPr/>
        <a:lstStyle/>
        <a:p>
          <a:endParaRPr lang="en-US"/>
        </a:p>
      </dgm:t>
    </dgm:pt>
    <dgm:pt modelId="{E1FE119F-4EDE-4ADA-AABE-706E7EE10835}">
      <dgm:prSet phldrT="[Text]"/>
      <dgm:spPr/>
      <dgm:t>
        <a:bodyPr/>
        <a:lstStyle/>
        <a:p>
          <a:r>
            <a:rPr lang="en-US" dirty="0"/>
            <a:t>Prisons</a:t>
          </a:r>
        </a:p>
      </dgm:t>
    </dgm:pt>
    <dgm:pt modelId="{8EBB42EE-FED7-4ADD-9054-2A76843EE506}" type="parTrans" cxnId="{3AB17DFF-0156-4EF3-A64A-A08A78654D87}">
      <dgm:prSet/>
      <dgm:spPr/>
      <dgm:t>
        <a:bodyPr/>
        <a:lstStyle/>
        <a:p>
          <a:endParaRPr lang="en-US"/>
        </a:p>
      </dgm:t>
    </dgm:pt>
    <dgm:pt modelId="{9A58A847-6709-4E78-B343-FB4084309F5B}" type="sibTrans" cxnId="{3AB17DFF-0156-4EF3-A64A-A08A78654D87}">
      <dgm:prSet/>
      <dgm:spPr/>
      <dgm:t>
        <a:bodyPr/>
        <a:lstStyle/>
        <a:p>
          <a:endParaRPr lang="en-US"/>
        </a:p>
      </dgm:t>
    </dgm:pt>
    <dgm:pt modelId="{943862EA-1DC3-44B5-9997-86841DB7C171}">
      <dgm:prSet phldrT="[Text]"/>
      <dgm:spPr/>
      <dgm:t>
        <a:bodyPr/>
        <a:lstStyle/>
        <a:p>
          <a:r>
            <a:rPr lang="en-US" dirty="0"/>
            <a:t>Juvenile </a:t>
          </a:r>
          <a:r>
            <a:rPr lang="en-US" dirty="0" err="1"/>
            <a:t>Centres</a:t>
          </a:r>
          <a:endParaRPr lang="en-US" dirty="0"/>
        </a:p>
      </dgm:t>
    </dgm:pt>
    <dgm:pt modelId="{E4D9F9D2-4463-4948-A658-280BDDD1E35F}" type="parTrans" cxnId="{1739D22A-75E5-47AA-8C7F-86F697D1053B}">
      <dgm:prSet/>
      <dgm:spPr/>
      <dgm:t>
        <a:bodyPr/>
        <a:lstStyle/>
        <a:p>
          <a:endParaRPr lang="en-US"/>
        </a:p>
      </dgm:t>
    </dgm:pt>
    <dgm:pt modelId="{37EE259F-7048-4349-BF43-464D21C9AE01}" type="sibTrans" cxnId="{1739D22A-75E5-47AA-8C7F-86F697D1053B}">
      <dgm:prSet/>
      <dgm:spPr/>
      <dgm:t>
        <a:bodyPr/>
        <a:lstStyle/>
        <a:p>
          <a:endParaRPr lang="en-US"/>
        </a:p>
      </dgm:t>
    </dgm:pt>
    <dgm:pt modelId="{14760FDF-8A65-4531-9D24-73DD46016982}">
      <dgm:prSet phldrT="[Text]"/>
      <dgm:spPr/>
      <dgm:t>
        <a:bodyPr/>
        <a:lstStyle/>
        <a:p>
          <a:r>
            <a:rPr lang="en-US" dirty="0"/>
            <a:t>Crisis </a:t>
          </a:r>
          <a:r>
            <a:rPr lang="en-US" dirty="0" err="1"/>
            <a:t>Centres</a:t>
          </a:r>
          <a:r>
            <a:rPr lang="en-US" dirty="0"/>
            <a:t>/ Shelters/Half-way homes</a:t>
          </a:r>
        </a:p>
      </dgm:t>
    </dgm:pt>
    <dgm:pt modelId="{36C2E02E-CA6E-40D8-909C-D39BA557457E}" type="parTrans" cxnId="{E4718426-A241-471A-9875-A3A4F3E920FB}">
      <dgm:prSet/>
      <dgm:spPr/>
      <dgm:t>
        <a:bodyPr/>
        <a:lstStyle/>
        <a:p>
          <a:endParaRPr lang="en-US"/>
        </a:p>
      </dgm:t>
    </dgm:pt>
    <dgm:pt modelId="{3872C8AA-B005-4A32-B4CB-E7CFCF9AEDED}" type="sibTrans" cxnId="{E4718426-A241-471A-9875-A3A4F3E920FB}">
      <dgm:prSet/>
      <dgm:spPr/>
      <dgm:t>
        <a:bodyPr/>
        <a:lstStyle/>
        <a:p>
          <a:endParaRPr lang="en-US"/>
        </a:p>
      </dgm:t>
    </dgm:pt>
    <dgm:pt modelId="{590F1F6D-ABB2-4927-96D0-6AB57197986C}">
      <dgm:prSet phldrT="[Text]"/>
      <dgm:spPr/>
      <dgm:t>
        <a:bodyPr/>
        <a:lstStyle/>
        <a:p>
          <a:r>
            <a:rPr lang="en-US" dirty="0"/>
            <a:t>Religious social rehabilitation facilities</a:t>
          </a:r>
        </a:p>
      </dgm:t>
    </dgm:pt>
    <dgm:pt modelId="{4CD101F2-0584-4C0A-BC6E-72F06F18A485}" type="parTrans" cxnId="{7B9AAC65-A123-4553-8D8B-FF9AFEF42BA2}">
      <dgm:prSet/>
      <dgm:spPr/>
      <dgm:t>
        <a:bodyPr/>
        <a:lstStyle/>
        <a:p>
          <a:endParaRPr lang="en-US"/>
        </a:p>
      </dgm:t>
    </dgm:pt>
    <dgm:pt modelId="{5EE5C223-6541-4A15-81C6-49C984EE994A}" type="sibTrans" cxnId="{7B9AAC65-A123-4553-8D8B-FF9AFEF42BA2}">
      <dgm:prSet/>
      <dgm:spPr/>
      <dgm:t>
        <a:bodyPr/>
        <a:lstStyle/>
        <a:p>
          <a:endParaRPr lang="en-US"/>
        </a:p>
      </dgm:t>
    </dgm:pt>
    <dgm:pt modelId="{D03BBD06-502C-453C-8F64-BB4C7D276F54}" type="pres">
      <dgm:prSet presAssocID="{E1A4C8DD-595E-4A9F-AF03-AEE3BABF98D8}" presName="Name0" presStyleCnt="0">
        <dgm:presLayoutVars>
          <dgm:dir/>
          <dgm:animLvl val="lvl"/>
          <dgm:resizeHandles val="exact"/>
        </dgm:presLayoutVars>
      </dgm:prSet>
      <dgm:spPr/>
      <dgm:t>
        <a:bodyPr/>
        <a:lstStyle/>
        <a:p>
          <a:endParaRPr lang="en-US"/>
        </a:p>
      </dgm:t>
    </dgm:pt>
    <dgm:pt modelId="{C65272B1-E09B-4FEC-8523-B83E22AD9FB6}" type="pres">
      <dgm:prSet presAssocID="{98A82F98-1C8C-4EAB-9AC7-AF631AB544A9}" presName="composite" presStyleCnt="0"/>
      <dgm:spPr/>
    </dgm:pt>
    <dgm:pt modelId="{305C6B68-1FCB-4A5B-A337-980F3D6BCDFE}" type="pres">
      <dgm:prSet presAssocID="{98A82F98-1C8C-4EAB-9AC7-AF631AB544A9}" presName="parTx" presStyleLbl="alignNode1" presStyleIdx="0" presStyleCnt="3">
        <dgm:presLayoutVars>
          <dgm:chMax val="0"/>
          <dgm:chPref val="0"/>
          <dgm:bulletEnabled val="1"/>
        </dgm:presLayoutVars>
      </dgm:prSet>
      <dgm:spPr/>
      <dgm:t>
        <a:bodyPr/>
        <a:lstStyle/>
        <a:p>
          <a:endParaRPr lang="en-US"/>
        </a:p>
      </dgm:t>
    </dgm:pt>
    <dgm:pt modelId="{1C580A0B-B5C3-46E5-987D-F9CF8436ED09}" type="pres">
      <dgm:prSet presAssocID="{98A82F98-1C8C-4EAB-9AC7-AF631AB544A9}" presName="desTx" presStyleLbl="alignAccFollowNode1" presStyleIdx="0" presStyleCnt="3">
        <dgm:presLayoutVars>
          <dgm:bulletEnabled val="1"/>
        </dgm:presLayoutVars>
      </dgm:prSet>
      <dgm:spPr/>
      <dgm:t>
        <a:bodyPr/>
        <a:lstStyle/>
        <a:p>
          <a:endParaRPr lang="en-US"/>
        </a:p>
      </dgm:t>
    </dgm:pt>
    <dgm:pt modelId="{871AA163-F45C-4FC6-9D4E-8B055A11DD2C}" type="pres">
      <dgm:prSet presAssocID="{CB3B5D08-44A3-462B-8A6E-2C8995EF7E39}" presName="space" presStyleCnt="0"/>
      <dgm:spPr/>
    </dgm:pt>
    <dgm:pt modelId="{656F90C5-9692-45DE-A867-19672ADA9B9B}" type="pres">
      <dgm:prSet presAssocID="{3D798780-DC0C-48EF-842D-01445730BA23}" presName="composite" presStyleCnt="0"/>
      <dgm:spPr/>
    </dgm:pt>
    <dgm:pt modelId="{0EF74C94-16F5-4F4F-9102-B2645D481EAE}" type="pres">
      <dgm:prSet presAssocID="{3D798780-DC0C-48EF-842D-01445730BA23}" presName="parTx" presStyleLbl="alignNode1" presStyleIdx="1" presStyleCnt="3">
        <dgm:presLayoutVars>
          <dgm:chMax val="0"/>
          <dgm:chPref val="0"/>
          <dgm:bulletEnabled val="1"/>
        </dgm:presLayoutVars>
      </dgm:prSet>
      <dgm:spPr/>
      <dgm:t>
        <a:bodyPr/>
        <a:lstStyle/>
        <a:p>
          <a:endParaRPr lang="en-US"/>
        </a:p>
      </dgm:t>
    </dgm:pt>
    <dgm:pt modelId="{C76B2362-E27B-4391-969D-F9E95C1F867F}" type="pres">
      <dgm:prSet presAssocID="{3D798780-DC0C-48EF-842D-01445730BA23}" presName="desTx" presStyleLbl="alignAccFollowNode1" presStyleIdx="1" presStyleCnt="3">
        <dgm:presLayoutVars>
          <dgm:bulletEnabled val="1"/>
        </dgm:presLayoutVars>
      </dgm:prSet>
      <dgm:spPr/>
      <dgm:t>
        <a:bodyPr/>
        <a:lstStyle/>
        <a:p>
          <a:endParaRPr lang="en-US"/>
        </a:p>
      </dgm:t>
    </dgm:pt>
    <dgm:pt modelId="{475CFDA2-7B0A-49DF-9DE4-EA98617A56D9}" type="pres">
      <dgm:prSet presAssocID="{AC87616C-4BC5-40CA-BAED-8649E985E258}" presName="space" presStyleCnt="0"/>
      <dgm:spPr/>
    </dgm:pt>
    <dgm:pt modelId="{0F2246C2-2C09-4121-9A29-C92F5FAFFA0C}" type="pres">
      <dgm:prSet presAssocID="{7C638C6A-CA33-442A-B00B-B34FF5BA69C6}" presName="composite" presStyleCnt="0"/>
      <dgm:spPr/>
    </dgm:pt>
    <dgm:pt modelId="{55DE1CCD-7138-4096-B36E-B8EBED750D22}" type="pres">
      <dgm:prSet presAssocID="{7C638C6A-CA33-442A-B00B-B34FF5BA69C6}" presName="parTx" presStyleLbl="alignNode1" presStyleIdx="2" presStyleCnt="3">
        <dgm:presLayoutVars>
          <dgm:chMax val="0"/>
          <dgm:chPref val="0"/>
          <dgm:bulletEnabled val="1"/>
        </dgm:presLayoutVars>
      </dgm:prSet>
      <dgm:spPr/>
      <dgm:t>
        <a:bodyPr/>
        <a:lstStyle/>
        <a:p>
          <a:endParaRPr lang="en-US"/>
        </a:p>
      </dgm:t>
    </dgm:pt>
    <dgm:pt modelId="{A722D742-EFF5-449C-96A6-55717A43E6D5}" type="pres">
      <dgm:prSet presAssocID="{7C638C6A-CA33-442A-B00B-B34FF5BA69C6}" presName="desTx" presStyleLbl="alignAccFollowNode1" presStyleIdx="2" presStyleCnt="3">
        <dgm:presLayoutVars>
          <dgm:bulletEnabled val="1"/>
        </dgm:presLayoutVars>
      </dgm:prSet>
      <dgm:spPr/>
      <dgm:t>
        <a:bodyPr/>
        <a:lstStyle/>
        <a:p>
          <a:endParaRPr lang="en-US"/>
        </a:p>
      </dgm:t>
    </dgm:pt>
  </dgm:ptLst>
  <dgm:cxnLst>
    <dgm:cxn modelId="{AE0A223D-4DA3-47EF-B48B-FC26E25CAA1E}" type="presOf" srcId="{B314CA50-AC04-4BE0-8137-D998B55DB739}" destId="{C76B2362-E27B-4391-969D-F9E95C1F867F}" srcOrd="0" destOrd="3" presId="urn:microsoft.com/office/officeart/2005/8/layout/hList1"/>
    <dgm:cxn modelId="{1BDFDDC4-DB6F-4039-8246-1A44D9256A56}" type="presOf" srcId="{62A3B0AA-C9B4-4A7B-8875-AB92D1FE4C05}" destId="{1C580A0B-B5C3-46E5-987D-F9CF8436ED09}" srcOrd="0" destOrd="2" presId="urn:microsoft.com/office/officeart/2005/8/layout/hList1"/>
    <dgm:cxn modelId="{80E05C1D-4DBF-4D77-8D9C-114284A277B7}" type="presOf" srcId="{CECCE05A-B9A6-42EA-AEF6-F8EA95303291}" destId="{1C580A0B-B5C3-46E5-987D-F9CF8436ED09}" srcOrd="0" destOrd="1" presId="urn:microsoft.com/office/officeart/2005/8/layout/hList1"/>
    <dgm:cxn modelId="{D490E480-C465-4C72-9B53-EC2EA17FA512}" srcId="{3D798780-DC0C-48EF-842D-01445730BA23}" destId="{69F0834D-30C1-4F15-A02D-8A26D5089CCF}" srcOrd="2" destOrd="0" parTransId="{855C1D30-5B59-4C40-9002-563F8ACD9830}" sibTransId="{3C9B768C-E5CB-4521-A6B0-004B1C3B3E9C}"/>
    <dgm:cxn modelId="{3AB17DFF-0156-4EF3-A64A-A08A78654D87}" srcId="{7C638C6A-CA33-442A-B00B-B34FF5BA69C6}" destId="{E1FE119F-4EDE-4ADA-AABE-706E7EE10835}" srcOrd="4" destOrd="0" parTransId="{8EBB42EE-FED7-4ADD-9054-2A76843EE506}" sibTransId="{9A58A847-6709-4E78-B343-FB4084309F5B}"/>
    <dgm:cxn modelId="{9EF1E24B-EFC8-49A7-B586-EF166558DEE7}" srcId="{98A82F98-1C8C-4EAB-9AC7-AF631AB544A9}" destId="{8A0B1B02-6E6C-4673-87C6-BF36903089DF}" srcOrd="4" destOrd="0" parTransId="{CDFD95AA-33CE-404B-A9CB-9108B987ECEE}" sibTransId="{3F324F49-8A55-4343-90CE-617A9BE22C40}"/>
    <dgm:cxn modelId="{33A350E2-1EFF-4244-9402-CF011EF9140F}" srcId="{7C638C6A-CA33-442A-B00B-B34FF5BA69C6}" destId="{7D535D14-5B0D-462E-B055-41A8B8B26774}" srcOrd="2" destOrd="0" parTransId="{545CB8DA-421A-4FE6-A70E-E9B6D9C4DA4A}" sibTransId="{492AD0FD-DD36-4010-B855-FB7E3E10A899}"/>
    <dgm:cxn modelId="{BE78D351-2162-4A00-9F14-234FBCBF1E8B}" srcId="{7C638C6A-CA33-442A-B00B-B34FF5BA69C6}" destId="{265953B8-70D4-431F-8427-BEE655374F93}" srcOrd="3" destOrd="0" parTransId="{1BD9C7A0-14A6-4933-B8B2-A18E5CF51CD7}" sibTransId="{240E821B-C325-42FE-9990-035ADBB2C7DA}"/>
    <dgm:cxn modelId="{10DF19FF-9A01-49ED-8CD0-B945BACF21B6}" type="presOf" srcId="{265953B8-70D4-431F-8427-BEE655374F93}" destId="{A722D742-EFF5-449C-96A6-55717A43E6D5}" srcOrd="0" destOrd="3" presId="urn:microsoft.com/office/officeart/2005/8/layout/hList1"/>
    <dgm:cxn modelId="{34F05319-90B9-42A2-AB95-E23DFDFFF85C}" type="presOf" srcId="{E1A4C8DD-595E-4A9F-AF03-AEE3BABF98D8}" destId="{D03BBD06-502C-453C-8F64-BB4C7D276F54}" srcOrd="0" destOrd="0" presId="urn:microsoft.com/office/officeart/2005/8/layout/hList1"/>
    <dgm:cxn modelId="{DB99CAFC-2826-41E2-804A-5BDBE9AC8E8E}" type="presOf" srcId="{C82932DA-5C0F-4FFD-B01A-0AA25E9058AE}" destId="{C76B2362-E27B-4391-969D-F9E95C1F867F}" srcOrd="0" destOrd="0" presId="urn:microsoft.com/office/officeart/2005/8/layout/hList1"/>
    <dgm:cxn modelId="{3FC54343-E4B0-4194-9027-7D2F15876B65}" type="presOf" srcId="{3F5E0E5D-C2BA-4A44-8975-DF0DAA5D45A0}" destId="{1C580A0B-B5C3-46E5-987D-F9CF8436ED09}" srcOrd="0" destOrd="5" presId="urn:microsoft.com/office/officeart/2005/8/layout/hList1"/>
    <dgm:cxn modelId="{88A22EFB-9B10-46A1-B7D1-0B258AB147DD}" srcId="{E1A4C8DD-595E-4A9F-AF03-AEE3BABF98D8}" destId="{3D798780-DC0C-48EF-842D-01445730BA23}" srcOrd="1" destOrd="0" parTransId="{0E1FBC80-4769-45CA-9C95-2FE60915C277}" sibTransId="{AC87616C-4BC5-40CA-BAED-8649E985E258}"/>
    <dgm:cxn modelId="{B9BEE332-8F3E-41AA-A75F-7D4E9CCE6CE3}" srcId="{E1A4C8DD-595E-4A9F-AF03-AEE3BABF98D8}" destId="{7C638C6A-CA33-442A-B00B-B34FF5BA69C6}" srcOrd="2" destOrd="0" parTransId="{3885FDF0-34D0-4C76-BF1A-851C2E728F2A}" sibTransId="{A4D5DDA4-D44C-4683-9035-37C45C9CDC82}"/>
    <dgm:cxn modelId="{D90F8615-DA49-489A-973E-D6A73CE700CE}" srcId="{3D798780-DC0C-48EF-842D-01445730BA23}" destId="{C82932DA-5C0F-4FFD-B01A-0AA25E9058AE}" srcOrd="0" destOrd="0" parTransId="{94C10719-84D9-4152-BE99-6299CAF6826D}" sibTransId="{D42000CA-BD8B-454C-8F18-72201D037D6E}"/>
    <dgm:cxn modelId="{E4718426-A241-471A-9875-A3A4F3E920FB}" srcId="{7C638C6A-CA33-442A-B00B-B34FF5BA69C6}" destId="{14760FDF-8A65-4531-9D24-73DD46016982}" srcOrd="6" destOrd="0" parTransId="{36C2E02E-CA6E-40D8-909C-D39BA557457E}" sibTransId="{3872C8AA-B005-4A32-B4CB-E7CFCF9AEDED}"/>
    <dgm:cxn modelId="{3FC57585-22E4-477C-9B1C-A6E075F4E488}" type="presOf" srcId="{A2425C9C-B515-485D-9E3E-7C23AF002E24}" destId="{A722D742-EFF5-449C-96A6-55717A43E6D5}" srcOrd="0" destOrd="1" presId="urn:microsoft.com/office/officeart/2005/8/layout/hList1"/>
    <dgm:cxn modelId="{BA978883-EC53-45EC-A6CA-61297EE044EF}" type="presOf" srcId="{8A0B1B02-6E6C-4673-87C6-BF36903089DF}" destId="{1C580A0B-B5C3-46E5-987D-F9CF8436ED09}" srcOrd="0" destOrd="4" presId="urn:microsoft.com/office/officeart/2005/8/layout/hList1"/>
    <dgm:cxn modelId="{25C0F03D-E44C-4DDC-BD43-432389F90B64}" type="presOf" srcId="{5621457E-C766-4BAC-B569-7B4A9D007512}" destId="{A722D742-EFF5-449C-96A6-55717A43E6D5}" srcOrd="0" destOrd="0" presId="urn:microsoft.com/office/officeart/2005/8/layout/hList1"/>
    <dgm:cxn modelId="{831C6C8A-9675-498D-B831-2F98188F685F}" type="presOf" srcId="{7C638C6A-CA33-442A-B00B-B34FF5BA69C6}" destId="{55DE1CCD-7138-4096-B36E-B8EBED750D22}" srcOrd="0" destOrd="0" presId="urn:microsoft.com/office/officeart/2005/8/layout/hList1"/>
    <dgm:cxn modelId="{F49BC13A-0CFC-4724-BA01-F2780CD40DB9}" srcId="{3D798780-DC0C-48EF-842D-01445730BA23}" destId="{D2E4F896-BE7A-45A7-B538-59E76569840A}" srcOrd="1" destOrd="0" parTransId="{511A0E48-5907-4638-BF0F-7E828E156FDE}" sibTransId="{989628EB-FF14-4B20-938F-C507CD938F74}"/>
    <dgm:cxn modelId="{7B9AAC65-A123-4553-8D8B-FF9AFEF42BA2}" srcId="{7C638C6A-CA33-442A-B00B-B34FF5BA69C6}" destId="{590F1F6D-ABB2-4927-96D0-6AB57197986C}" srcOrd="7" destOrd="0" parTransId="{4CD101F2-0584-4C0A-BC6E-72F06F18A485}" sibTransId="{5EE5C223-6541-4A15-81C6-49C984EE994A}"/>
    <dgm:cxn modelId="{6E286921-F135-43AF-99CC-1937DB5C78B0}" srcId="{98A82F98-1C8C-4EAB-9AC7-AF631AB544A9}" destId="{AE8CDD3D-1F98-41BD-8FC1-22CE203E6F45}" srcOrd="3" destOrd="0" parTransId="{B2A23FC6-9D72-4B1C-BDB9-F2DFD3C94A43}" sibTransId="{374BBC97-9214-4DEA-BCFE-7D14CE02F330}"/>
    <dgm:cxn modelId="{512FABD1-F1E4-44C4-9B2C-AB02989ACE8C}" srcId="{98A82F98-1C8C-4EAB-9AC7-AF631AB544A9}" destId="{CECCE05A-B9A6-42EA-AEF6-F8EA95303291}" srcOrd="1" destOrd="0" parTransId="{53F2B082-68D9-4336-BB0F-933BB444C48A}" sibTransId="{FB19535F-B44B-4749-B136-182A9A9C42A2}"/>
    <dgm:cxn modelId="{98751EAC-BAE7-442B-8942-0E2DFF7CF6A8}" type="presOf" srcId="{D2E4F896-BE7A-45A7-B538-59E76569840A}" destId="{C76B2362-E27B-4391-969D-F9E95C1F867F}" srcOrd="0" destOrd="1" presId="urn:microsoft.com/office/officeart/2005/8/layout/hList1"/>
    <dgm:cxn modelId="{49179DD7-4FB7-44C1-A00C-AF9A3DECA940}" srcId="{E1A4C8DD-595E-4A9F-AF03-AEE3BABF98D8}" destId="{98A82F98-1C8C-4EAB-9AC7-AF631AB544A9}" srcOrd="0" destOrd="0" parTransId="{75EBE21E-23C4-4760-82FF-32EA2C5435DF}" sibTransId="{CB3B5D08-44A3-462B-8A6E-2C8995EF7E39}"/>
    <dgm:cxn modelId="{6D0A2EAB-4796-416F-A044-1E56D2B02EA1}" srcId="{98A82F98-1C8C-4EAB-9AC7-AF631AB544A9}" destId="{62A3B0AA-C9B4-4A7B-8875-AB92D1FE4C05}" srcOrd="2" destOrd="0" parTransId="{8A9FA404-0CD4-40B8-A018-DACA713E6924}" sibTransId="{CD6FE963-0917-4711-8442-12FFAD5DEDB9}"/>
    <dgm:cxn modelId="{19E5A07C-A197-4FFA-8223-B8B76193D27A}" srcId="{98A82F98-1C8C-4EAB-9AC7-AF631AB544A9}" destId="{3F5E0E5D-C2BA-4A44-8975-DF0DAA5D45A0}" srcOrd="5" destOrd="0" parTransId="{14A2FD3B-6131-4797-9C04-68F93593555A}" sibTransId="{895CEA8F-7951-4C54-89AD-60AA7FE436EA}"/>
    <dgm:cxn modelId="{405E9C48-2630-448D-B7B1-EAEF178EC55F}" srcId="{3D798780-DC0C-48EF-842D-01445730BA23}" destId="{B314CA50-AC04-4BE0-8137-D998B55DB739}" srcOrd="3" destOrd="0" parTransId="{1128723E-81CF-499F-911A-025B535402E3}" sibTransId="{7BD22317-D449-4032-913A-E45E29B8866A}"/>
    <dgm:cxn modelId="{9ACEF042-EE5B-49BF-8234-9FF307CABDB1}" type="presOf" srcId="{3D798780-DC0C-48EF-842D-01445730BA23}" destId="{0EF74C94-16F5-4F4F-9102-B2645D481EAE}" srcOrd="0" destOrd="0" presId="urn:microsoft.com/office/officeart/2005/8/layout/hList1"/>
    <dgm:cxn modelId="{5952E1A8-9029-4622-AC5B-FC64C7FBD51C}" srcId="{98A82F98-1C8C-4EAB-9AC7-AF631AB544A9}" destId="{1F21DF6D-3D15-4B0B-BBC8-0D26BB4B6273}" srcOrd="0" destOrd="0" parTransId="{175DC34C-9F58-416C-99E3-B7812E0121A5}" sibTransId="{E5BD107F-37F5-4218-BC26-076EF1B19A84}"/>
    <dgm:cxn modelId="{BE73E3A0-0CEF-4440-8BF1-31F2069A1A4D}" type="presOf" srcId="{1F21DF6D-3D15-4B0B-BBC8-0D26BB4B6273}" destId="{1C580A0B-B5C3-46E5-987D-F9CF8436ED09}" srcOrd="0" destOrd="0" presId="urn:microsoft.com/office/officeart/2005/8/layout/hList1"/>
    <dgm:cxn modelId="{EE141801-F8E8-4C77-A5D0-FB427640BB56}" type="presOf" srcId="{98A82F98-1C8C-4EAB-9AC7-AF631AB544A9}" destId="{305C6B68-1FCB-4A5B-A337-980F3D6BCDFE}" srcOrd="0" destOrd="0" presId="urn:microsoft.com/office/officeart/2005/8/layout/hList1"/>
    <dgm:cxn modelId="{DE6E39ED-B216-46CD-A16B-44ADD95CFB12}" type="presOf" srcId="{943862EA-1DC3-44B5-9997-86841DB7C171}" destId="{A722D742-EFF5-449C-96A6-55717A43E6D5}" srcOrd="0" destOrd="5" presId="urn:microsoft.com/office/officeart/2005/8/layout/hList1"/>
    <dgm:cxn modelId="{20593804-01A3-451E-9B3E-900BDCE0A30E}" type="presOf" srcId="{E1FE119F-4EDE-4ADA-AABE-706E7EE10835}" destId="{A722D742-EFF5-449C-96A6-55717A43E6D5}" srcOrd="0" destOrd="4" presId="urn:microsoft.com/office/officeart/2005/8/layout/hList1"/>
    <dgm:cxn modelId="{27FEE190-4BC2-4602-AD9D-04855E599AAE}" type="presOf" srcId="{14760FDF-8A65-4531-9D24-73DD46016982}" destId="{A722D742-EFF5-449C-96A6-55717A43E6D5}" srcOrd="0" destOrd="6" presId="urn:microsoft.com/office/officeart/2005/8/layout/hList1"/>
    <dgm:cxn modelId="{29917FA7-8F22-4C3C-857D-D13BBB037EC6}" type="presOf" srcId="{590F1F6D-ABB2-4927-96D0-6AB57197986C}" destId="{A722D742-EFF5-449C-96A6-55717A43E6D5}" srcOrd="0" destOrd="7" presId="urn:microsoft.com/office/officeart/2005/8/layout/hList1"/>
    <dgm:cxn modelId="{9576BC5F-EF17-4F5B-99C9-1AA48527683F}" type="presOf" srcId="{AE8CDD3D-1F98-41BD-8FC1-22CE203E6F45}" destId="{1C580A0B-B5C3-46E5-987D-F9CF8436ED09}" srcOrd="0" destOrd="3" presId="urn:microsoft.com/office/officeart/2005/8/layout/hList1"/>
    <dgm:cxn modelId="{CB296363-1189-4931-A900-C0873C304129}" srcId="{7C638C6A-CA33-442A-B00B-B34FF5BA69C6}" destId="{5621457E-C766-4BAC-B569-7B4A9D007512}" srcOrd="0" destOrd="0" parTransId="{B5FAEFEC-C6FE-43A4-8D47-3ADBBCD528BC}" sibTransId="{E8B177AC-920F-4948-9008-9DA235552360}"/>
    <dgm:cxn modelId="{D350538A-68F3-4C0F-B3EE-E83FF3FD4106}" type="presOf" srcId="{7D535D14-5B0D-462E-B055-41A8B8B26774}" destId="{A722D742-EFF5-449C-96A6-55717A43E6D5}" srcOrd="0" destOrd="2" presId="urn:microsoft.com/office/officeart/2005/8/layout/hList1"/>
    <dgm:cxn modelId="{1739D22A-75E5-47AA-8C7F-86F697D1053B}" srcId="{7C638C6A-CA33-442A-B00B-B34FF5BA69C6}" destId="{943862EA-1DC3-44B5-9997-86841DB7C171}" srcOrd="5" destOrd="0" parTransId="{E4D9F9D2-4463-4948-A658-280BDDD1E35F}" sibTransId="{37EE259F-7048-4349-BF43-464D21C9AE01}"/>
    <dgm:cxn modelId="{0B6DF003-8FC6-4DF3-8006-60D150CB61BF}" type="presOf" srcId="{69F0834D-30C1-4F15-A02D-8A26D5089CCF}" destId="{C76B2362-E27B-4391-969D-F9E95C1F867F}" srcOrd="0" destOrd="2" presId="urn:microsoft.com/office/officeart/2005/8/layout/hList1"/>
    <dgm:cxn modelId="{84AF76A3-3B79-4A8C-A142-0D053C48D95A}" srcId="{7C638C6A-CA33-442A-B00B-B34FF5BA69C6}" destId="{A2425C9C-B515-485D-9E3E-7C23AF002E24}" srcOrd="1" destOrd="0" parTransId="{DABB8278-42F1-427B-8FAF-FA38906A2EAD}" sibTransId="{BF48CDF8-6D74-483D-AD1D-666A88BFB765}"/>
    <dgm:cxn modelId="{6E5F8095-81B7-4F92-9735-75A0D9DEDF39}" type="presParOf" srcId="{D03BBD06-502C-453C-8F64-BB4C7D276F54}" destId="{C65272B1-E09B-4FEC-8523-B83E22AD9FB6}" srcOrd="0" destOrd="0" presId="urn:microsoft.com/office/officeart/2005/8/layout/hList1"/>
    <dgm:cxn modelId="{7CE004D1-3FC0-4088-BAFD-D44567EA3385}" type="presParOf" srcId="{C65272B1-E09B-4FEC-8523-B83E22AD9FB6}" destId="{305C6B68-1FCB-4A5B-A337-980F3D6BCDFE}" srcOrd="0" destOrd="0" presId="urn:microsoft.com/office/officeart/2005/8/layout/hList1"/>
    <dgm:cxn modelId="{D28C3899-F2A8-4F85-9AA9-5D318EF49A80}" type="presParOf" srcId="{C65272B1-E09B-4FEC-8523-B83E22AD9FB6}" destId="{1C580A0B-B5C3-46E5-987D-F9CF8436ED09}" srcOrd="1" destOrd="0" presId="urn:microsoft.com/office/officeart/2005/8/layout/hList1"/>
    <dgm:cxn modelId="{84F18A56-65F6-4BB1-BDA1-4BD40F43983A}" type="presParOf" srcId="{D03BBD06-502C-453C-8F64-BB4C7D276F54}" destId="{871AA163-F45C-4FC6-9D4E-8B055A11DD2C}" srcOrd="1" destOrd="0" presId="urn:microsoft.com/office/officeart/2005/8/layout/hList1"/>
    <dgm:cxn modelId="{761ECE4E-9F40-45BB-BD80-3475279E1C58}" type="presParOf" srcId="{D03BBD06-502C-453C-8F64-BB4C7D276F54}" destId="{656F90C5-9692-45DE-A867-19672ADA9B9B}" srcOrd="2" destOrd="0" presId="urn:microsoft.com/office/officeart/2005/8/layout/hList1"/>
    <dgm:cxn modelId="{FA8E9738-622B-435F-AC13-DBFA7B770705}" type="presParOf" srcId="{656F90C5-9692-45DE-A867-19672ADA9B9B}" destId="{0EF74C94-16F5-4F4F-9102-B2645D481EAE}" srcOrd="0" destOrd="0" presId="urn:microsoft.com/office/officeart/2005/8/layout/hList1"/>
    <dgm:cxn modelId="{5555FE5A-4FE9-4FAF-BF9E-DDB687D26766}" type="presParOf" srcId="{656F90C5-9692-45DE-A867-19672ADA9B9B}" destId="{C76B2362-E27B-4391-969D-F9E95C1F867F}" srcOrd="1" destOrd="0" presId="urn:microsoft.com/office/officeart/2005/8/layout/hList1"/>
    <dgm:cxn modelId="{15B1FA01-A13D-43DB-A04A-7594CDAB54D4}" type="presParOf" srcId="{D03BBD06-502C-453C-8F64-BB4C7D276F54}" destId="{475CFDA2-7B0A-49DF-9DE4-EA98617A56D9}" srcOrd="3" destOrd="0" presId="urn:microsoft.com/office/officeart/2005/8/layout/hList1"/>
    <dgm:cxn modelId="{811903AA-26EE-4478-B12F-8CD245DEFB10}" type="presParOf" srcId="{D03BBD06-502C-453C-8F64-BB4C7D276F54}" destId="{0F2246C2-2C09-4121-9A29-C92F5FAFFA0C}" srcOrd="4" destOrd="0" presId="urn:microsoft.com/office/officeart/2005/8/layout/hList1"/>
    <dgm:cxn modelId="{40E33458-CE6E-49DC-B217-26922B648992}" type="presParOf" srcId="{0F2246C2-2C09-4121-9A29-C92F5FAFFA0C}" destId="{55DE1CCD-7138-4096-B36E-B8EBED750D22}" srcOrd="0" destOrd="0" presId="urn:microsoft.com/office/officeart/2005/8/layout/hList1"/>
    <dgm:cxn modelId="{9938874A-A28A-4589-9719-FB00645F9429}" type="presParOf" srcId="{0F2246C2-2C09-4121-9A29-C92F5FAFFA0C}" destId="{A722D742-EFF5-449C-96A6-55717A43E6D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0CE263-3D0E-430D-BD16-5B91BAE3BAB8}" type="doc">
      <dgm:prSet loTypeId="urn:microsoft.com/office/officeart/2005/8/layout/hierarchy3" loCatId="Inbox" qsTypeId="urn:microsoft.com/office/officeart/2005/8/quickstyle/simple1" qsCatId="simple" csTypeId="urn:microsoft.com/office/officeart/2005/8/colors/colorful2" csCatId="colorful"/>
      <dgm:spPr/>
      <dgm:t>
        <a:bodyPr/>
        <a:lstStyle/>
        <a:p>
          <a:endParaRPr lang="en-US"/>
        </a:p>
      </dgm:t>
    </dgm:pt>
    <dgm:pt modelId="{3B2406FE-6367-46AC-BEDF-9FA26A0CCC9D}">
      <dgm:prSet/>
      <dgm:spPr/>
      <dgm:t>
        <a:bodyPr/>
        <a:lstStyle/>
        <a:p>
          <a:r>
            <a:rPr lang="en-US"/>
            <a:t>Document review and Key informant interviews</a:t>
          </a:r>
        </a:p>
      </dgm:t>
    </dgm:pt>
    <dgm:pt modelId="{68C491AD-5AE4-459D-B56B-DD3501CA0A49}" type="parTrans" cxnId="{12A5F92C-736A-462A-A97C-1979AEB45F30}">
      <dgm:prSet/>
      <dgm:spPr/>
      <dgm:t>
        <a:bodyPr/>
        <a:lstStyle/>
        <a:p>
          <a:endParaRPr lang="en-US"/>
        </a:p>
      </dgm:t>
    </dgm:pt>
    <dgm:pt modelId="{0D015563-DC73-49C6-82F2-30F16038AABB}" type="sibTrans" cxnId="{12A5F92C-736A-462A-A97C-1979AEB45F30}">
      <dgm:prSet/>
      <dgm:spPr/>
      <dgm:t>
        <a:bodyPr/>
        <a:lstStyle/>
        <a:p>
          <a:endParaRPr lang="en-US"/>
        </a:p>
      </dgm:t>
    </dgm:pt>
    <dgm:pt modelId="{F49E0FFB-7381-40BB-B643-287824ADDD85}">
      <dgm:prSet/>
      <dgm:spPr/>
      <dgm:t>
        <a:bodyPr/>
        <a:lstStyle/>
        <a:p>
          <a:r>
            <a:rPr lang="en-US"/>
            <a:t>Routine program information</a:t>
          </a:r>
        </a:p>
      </dgm:t>
    </dgm:pt>
    <dgm:pt modelId="{822BE559-B703-4186-8FC7-ACC83B7BDF83}" type="parTrans" cxnId="{8B377398-B8E4-4E46-8CA2-0F8797D4E0CE}">
      <dgm:prSet/>
      <dgm:spPr/>
      <dgm:t>
        <a:bodyPr/>
        <a:lstStyle/>
        <a:p>
          <a:endParaRPr lang="en-US"/>
        </a:p>
      </dgm:t>
    </dgm:pt>
    <dgm:pt modelId="{AC283462-F539-4613-9EBB-BE1519C8547F}" type="sibTrans" cxnId="{8B377398-B8E4-4E46-8CA2-0F8797D4E0CE}">
      <dgm:prSet/>
      <dgm:spPr/>
      <dgm:t>
        <a:bodyPr/>
        <a:lstStyle/>
        <a:p>
          <a:endParaRPr lang="en-US"/>
        </a:p>
      </dgm:t>
    </dgm:pt>
    <dgm:pt modelId="{FEB6BA53-BF6C-48C4-B134-3AF9F69CCE7F}">
      <dgm:prSet/>
      <dgm:spPr/>
      <dgm:t>
        <a:bodyPr/>
        <a:lstStyle/>
        <a:p>
          <a:r>
            <a:rPr lang="en-US"/>
            <a:t>Annual condom sales or distribution</a:t>
          </a:r>
        </a:p>
      </dgm:t>
    </dgm:pt>
    <dgm:pt modelId="{145CABCD-3875-4DDD-892C-5896E481823A}" type="parTrans" cxnId="{3640CE84-536B-49DF-AA00-47573C2E8617}">
      <dgm:prSet/>
      <dgm:spPr/>
      <dgm:t>
        <a:bodyPr/>
        <a:lstStyle/>
        <a:p>
          <a:endParaRPr lang="en-US"/>
        </a:p>
      </dgm:t>
    </dgm:pt>
    <dgm:pt modelId="{CF73C281-FCE6-4657-8733-3536D1F9E7AE}" type="sibTrans" cxnId="{3640CE84-536B-49DF-AA00-47573C2E8617}">
      <dgm:prSet/>
      <dgm:spPr/>
      <dgm:t>
        <a:bodyPr/>
        <a:lstStyle/>
        <a:p>
          <a:endParaRPr lang="en-US"/>
        </a:p>
      </dgm:t>
    </dgm:pt>
    <dgm:pt modelId="{D2E2E4E7-F651-47DF-8430-FE05B4023BA5}">
      <dgm:prSet/>
      <dgm:spPr/>
      <dgm:t>
        <a:bodyPr/>
        <a:lstStyle/>
        <a:p>
          <a:r>
            <a:rPr lang="en-US"/>
            <a:t>Providers trained in PITC, etc.</a:t>
          </a:r>
        </a:p>
      </dgm:t>
    </dgm:pt>
    <dgm:pt modelId="{54CA53F3-53F7-46A4-B800-1485D9721304}" type="parTrans" cxnId="{C3E45DF2-F6C3-4C34-BBAE-BFAA7525BC48}">
      <dgm:prSet/>
      <dgm:spPr/>
      <dgm:t>
        <a:bodyPr/>
        <a:lstStyle/>
        <a:p>
          <a:endParaRPr lang="en-US"/>
        </a:p>
      </dgm:t>
    </dgm:pt>
    <dgm:pt modelId="{2F51A2FD-1E95-47B3-8882-A399827F1880}" type="sibTrans" cxnId="{C3E45DF2-F6C3-4C34-BBAE-BFAA7525BC48}">
      <dgm:prSet/>
      <dgm:spPr/>
      <dgm:t>
        <a:bodyPr/>
        <a:lstStyle/>
        <a:p>
          <a:endParaRPr lang="en-US"/>
        </a:p>
      </dgm:t>
    </dgm:pt>
    <dgm:pt modelId="{613E2A22-BC3F-43E4-B4BE-577FF82289DE}">
      <dgm:prSet/>
      <dgm:spPr/>
      <dgm:t>
        <a:bodyPr/>
        <a:lstStyle/>
        <a:p>
          <a:r>
            <a:rPr lang="en-US"/>
            <a:t>Outreach worker encounters, etc.</a:t>
          </a:r>
        </a:p>
      </dgm:t>
    </dgm:pt>
    <dgm:pt modelId="{FAC51702-6854-43DC-A64D-98F6838E163E}" type="parTrans" cxnId="{AC227B54-EF93-4CC3-97C7-9B858A489362}">
      <dgm:prSet/>
      <dgm:spPr/>
      <dgm:t>
        <a:bodyPr/>
        <a:lstStyle/>
        <a:p>
          <a:endParaRPr lang="en-US"/>
        </a:p>
      </dgm:t>
    </dgm:pt>
    <dgm:pt modelId="{164F479A-DF9F-4296-A1B5-7A90194011C7}" type="sibTrans" cxnId="{AC227B54-EF93-4CC3-97C7-9B858A489362}">
      <dgm:prSet/>
      <dgm:spPr/>
      <dgm:t>
        <a:bodyPr/>
        <a:lstStyle/>
        <a:p>
          <a:endParaRPr lang="en-US"/>
        </a:p>
      </dgm:t>
    </dgm:pt>
    <dgm:pt modelId="{8E68C233-0C30-48FD-A3D2-7874D372FBBE}">
      <dgm:prSet/>
      <dgm:spPr/>
      <dgm:t>
        <a:bodyPr/>
        <a:lstStyle/>
        <a:p>
          <a:r>
            <a:rPr lang="en-US"/>
            <a:t>Routine health information systems</a:t>
          </a:r>
        </a:p>
      </dgm:t>
    </dgm:pt>
    <dgm:pt modelId="{C21407CB-FD2E-42B0-9446-139E3D607003}" type="parTrans" cxnId="{74BAD32E-23AD-4C08-B664-0B6B50369695}">
      <dgm:prSet/>
      <dgm:spPr/>
      <dgm:t>
        <a:bodyPr/>
        <a:lstStyle/>
        <a:p>
          <a:endParaRPr lang="en-US"/>
        </a:p>
      </dgm:t>
    </dgm:pt>
    <dgm:pt modelId="{A574E5FB-86EE-40E6-858B-D58025D5434C}" type="sibTrans" cxnId="{74BAD32E-23AD-4C08-B664-0B6B50369695}">
      <dgm:prSet/>
      <dgm:spPr/>
      <dgm:t>
        <a:bodyPr/>
        <a:lstStyle/>
        <a:p>
          <a:endParaRPr lang="en-US"/>
        </a:p>
      </dgm:t>
    </dgm:pt>
    <dgm:pt modelId="{C271F769-E80A-4B09-AE9A-6BB2E93049BC}">
      <dgm:prSet/>
      <dgm:spPr/>
      <dgm:t>
        <a:bodyPr/>
        <a:lstStyle/>
        <a:p>
          <a:r>
            <a:rPr lang="en-US"/>
            <a:t>No. clients tested through HTC services etc.</a:t>
          </a:r>
        </a:p>
      </dgm:t>
    </dgm:pt>
    <dgm:pt modelId="{6573829B-59A9-42E2-9843-13E093340999}" type="parTrans" cxnId="{6A5F7750-9E4A-4CB8-9277-43EDDBE7A0D5}">
      <dgm:prSet/>
      <dgm:spPr/>
      <dgm:t>
        <a:bodyPr/>
        <a:lstStyle/>
        <a:p>
          <a:endParaRPr lang="en-US"/>
        </a:p>
      </dgm:t>
    </dgm:pt>
    <dgm:pt modelId="{DA596169-C43B-4FF5-82C8-D872B8295E19}" type="sibTrans" cxnId="{6A5F7750-9E4A-4CB8-9277-43EDDBE7A0D5}">
      <dgm:prSet/>
      <dgm:spPr/>
      <dgm:t>
        <a:bodyPr/>
        <a:lstStyle/>
        <a:p>
          <a:endParaRPr lang="en-US"/>
        </a:p>
      </dgm:t>
    </dgm:pt>
    <dgm:pt modelId="{EA534A6B-3AAA-4F0C-8DAF-2BA7D1E34871}">
      <dgm:prSet/>
      <dgm:spPr/>
      <dgm:t>
        <a:bodyPr/>
        <a:lstStyle/>
        <a:p>
          <a:r>
            <a:rPr lang="en-US"/>
            <a:t>ARV drugs distributed etc.</a:t>
          </a:r>
        </a:p>
      </dgm:t>
    </dgm:pt>
    <dgm:pt modelId="{E8D9B9C7-314C-49C5-9A8E-B8FD529AEACC}" type="parTrans" cxnId="{5933CED3-C69E-4DFC-9FC3-EB9ADEF7D53A}">
      <dgm:prSet/>
      <dgm:spPr/>
      <dgm:t>
        <a:bodyPr/>
        <a:lstStyle/>
        <a:p>
          <a:endParaRPr lang="en-US"/>
        </a:p>
      </dgm:t>
    </dgm:pt>
    <dgm:pt modelId="{19F523BC-F171-4CA1-8360-8D5BB82D9134}" type="sibTrans" cxnId="{5933CED3-C69E-4DFC-9FC3-EB9ADEF7D53A}">
      <dgm:prSet/>
      <dgm:spPr/>
      <dgm:t>
        <a:bodyPr/>
        <a:lstStyle/>
        <a:p>
          <a:endParaRPr lang="en-US"/>
        </a:p>
      </dgm:t>
    </dgm:pt>
    <dgm:pt modelId="{19EDD659-DA2C-4069-853D-37474B0BBADA}">
      <dgm:prSet/>
      <dgm:spPr/>
      <dgm:t>
        <a:bodyPr/>
        <a:lstStyle/>
        <a:p>
          <a:r>
            <a:rPr lang="en-US"/>
            <a:t>Medical records/patient tracking systems</a:t>
          </a:r>
        </a:p>
      </dgm:t>
    </dgm:pt>
    <dgm:pt modelId="{2F326E90-9C28-4FD7-8E98-AED48FF42EBB}" type="parTrans" cxnId="{A582BB9A-3671-4F3F-B4B3-BAC0279F080B}">
      <dgm:prSet/>
      <dgm:spPr/>
      <dgm:t>
        <a:bodyPr/>
        <a:lstStyle/>
        <a:p>
          <a:endParaRPr lang="en-US"/>
        </a:p>
      </dgm:t>
    </dgm:pt>
    <dgm:pt modelId="{1629CAF3-DA0D-4986-8D65-EEA7BCDA7F86}" type="sibTrans" cxnId="{A582BB9A-3671-4F3F-B4B3-BAC0279F080B}">
      <dgm:prSet/>
      <dgm:spPr/>
      <dgm:t>
        <a:bodyPr/>
        <a:lstStyle/>
        <a:p>
          <a:endParaRPr lang="en-US"/>
        </a:p>
      </dgm:t>
    </dgm:pt>
    <dgm:pt modelId="{797D4E11-B90D-407D-B8B8-01D9BE1059DA}">
      <dgm:prSet/>
      <dgm:spPr/>
      <dgm:t>
        <a:bodyPr/>
        <a:lstStyle/>
        <a:p>
          <a:r>
            <a:rPr lang="en-US"/>
            <a:t>ART adherence</a:t>
          </a:r>
        </a:p>
      </dgm:t>
    </dgm:pt>
    <dgm:pt modelId="{C79CE5A5-59D5-4317-B012-9BECCAD5CA2B}" type="parTrans" cxnId="{7BFA5DD4-5930-4C85-8B11-8CE60388D983}">
      <dgm:prSet/>
      <dgm:spPr/>
      <dgm:t>
        <a:bodyPr/>
        <a:lstStyle/>
        <a:p>
          <a:endParaRPr lang="en-US"/>
        </a:p>
      </dgm:t>
    </dgm:pt>
    <dgm:pt modelId="{C39A96C0-A4AF-43F9-B5CA-096598B50988}" type="sibTrans" cxnId="{7BFA5DD4-5930-4C85-8B11-8CE60388D983}">
      <dgm:prSet/>
      <dgm:spPr/>
      <dgm:t>
        <a:bodyPr/>
        <a:lstStyle/>
        <a:p>
          <a:endParaRPr lang="en-US"/>
        </a:p>
      </dgm:t>
    </dgm:pt>
    <dgm:pt modelId="{8B0BB5FB-2CE4-4589-B67A-275158985249}">
      <dgm:prSet/>
      <dgm:spPr/>
      <dgm:t>
        <a:bodyPr/>
        <a:lstStyle/>
        <a:p>
          <a:r>
            <a:rPr lang="en-US"/>
            <a:t>No. patients on ART</a:t>
          </a:r>
        </a:p>
      </dgm:t>
    </dgm:pt>
    <dgm:pt modelId="{E7FB6585-F852-48E7-9349-484C600A56DA}" type="parTrans" cxnId="{EDB2F6F7-9DEB-4EE5-8698-D8F3A992130D}">
      <dgm:prSet/>
      <dgm:spPr/>
      <dgm:t>
        <a:bodyPr/>
        <a:lstStyle/>
        <a:p>
          <a:endParaRPr lang="en-US"/>
        </a:p>
      </dgm:t>
    </dgm:pt>
    <dgm:pt modelId="{1330ABAE-71E5-4E5C-ADEB-3517898A9CD7}" type="sibTrans" cxnId="{EDB2F6F7-9DEB-4EE5-8698-D8F3A992130D}">
      <dgm:prSet/>
      <dgm:spPr/>
      <dgm:t>
        <a:bodyPr/>
        <a:lstStyle/>
        <a:p>
          <a:endParaRPr lang="en-US"/>
        </a:p>
      </dgm:t>
    </dgm:pt>
    <dgm:pt modelId="{F6F93586-802F-47E3-8DD3-FD35043FD9C3}">
      <dgm:prSet/>
      <dgm:spPr/>
      <dgm:t>
        <a:bodyPr/>
        <a:lstStyle/>
        <a:p>
          <a:r>
            <a:rPr lang="en-US"/>
            <a:t>Mapping/GIS/Focus Groups </a:t>
          </a:r>
        </a:p>
      </dgm:t>
    </dgm:pt>
    <dgm:pt modelId="{50E1C4E7-2DF8-42F1-AA70-DC7193FF0056}" type="parTrans" cxnId="{21FADD14-6522-47E0-846D-BC73F57F0C12}">
      <dgm:prSet/>
      <dgm:spPr/>
      <dgm:t>
        <a:bodyPr/>
        <a:lstStyle/>
        <a:p>
          <a:endParaRPr lang="en-US"/>
        </a:p>
      </dgm:t>
    </dgm:pt>
    <dgm:pt modelId="{2346F03A-F102-4164-8F34-51471A4C1569}" type="sibTrans" cxnId="{21FADD14-6522-47E0-846D-BC73F57F0C12}">
      <dgm:prSet/>
      <dgm:spPr/>
      <dgm:t>
        <a:bodyPr/>
        <a:lstStyle/>
        <a:p>
          <a:endParaRPr lang="en-US"/>
        </a:p>
      </dgm:t>
    </dgm:pt>
    <dgm:pt modelId="{B3EE3FFB-2B9B-4D62-8806-FF0EECF3E374}">
      <dgm:prSet/>
      <dgm:spPr/>
      <dgm:t>
        <a:bodyPr/>
        <a:lstStyle/>
        <a:p>
          <a:r>
            <a:rPr lang="en-US"/>
            <a:t>Identification and characteristics of sites where risk behaviors take place</a:t>
          </a:r>
        </a:p>
      </dgm:t>
    </dgm:pt>
    <dgm:pt modelId="{658BD967-F682-4AED-B4C4-02624DC1C256}" type="parTrans" cxnId="{52A45258-7DFA-46D2-AA83-C7886FD0AB8D}">
      <dgm:prSet/>
      <dgm:spPr/>
      <dgm:t>
        <a:bodyPr/>
        <a:lstStyle/>
        <a:p>
          <a:endParaRPr lang="en-US"/>
        </a:p>
      </dgm:t>
    </dgm:pt>
    <dgm:pt modelId="{6368B44E-F1FD-495E-A7C7-864CF071F08F}" type="sibTrans" cxnId="{52A45258-7DFA-46D2-AA83-C7886FD0AB8D}">
      <dgm:prSet/>
      <dgm:spPr/>
      <dgm:t>
        <a:bodyPr/>
        <a:lstStyle/>
        <a:p>
          <a:endParaRPr lang="en-US"/>
        </a:p>
      </dgm:t>
    </dgm:pt>
    <dgm:pt modelId="{384F1A5C-5EE2-45C2-B249-67E78188BE55}">
      <dgm:prSet/>
      <dgm:spPr/>
      <dgm:t>
        <a:bodyPr/>
        <a:lstStyle/>
        <a:p>
          <a:r>
            <a:rPr lang="en-US"/>
            <a:t>Sexual partnership formation at sites</a:t>
          </a:r>
        </a:p>
      </dgm:t>
    </dgm:pt>
    <dgm:pt modelId="{3E6C1E90-2832-4998-8D09-3D2D7C1B3403}" type="parTrans" cxnId="{FB4D5B3E-5991-4513-90F4-C4E02560A471}">
      <dgm:prSet/>
      <dgm:spPr/>
      <dgm:t>
        <a:bodyPr/>
        <a:lstStyle/>
        <a:p>
          <a:endParaRPr lang="en-US"/>
        </a:p>
      </dgm:t>
    </dgm:pt>
    <dgm:pt modelId="{0FFA86C1-C786-4104-8527-DE4E7765B9FD}" type="sibTrans" cxnId="{FB4D5B3E-5991-4513-90F4-C4E02560A471}">
      <dgm:prSet/>
      <dgm:spPr/>
      <dgm:t>
        <a:bodyPr/>
        <a:lstStyle/>
        <a:p>
          <a:endParaRPr lang="en-US"/>
        </a:p>
      </dgm:t>
    </dgm:pt>
    <dgm:pt modelId="{048E5AE3-A1F8-4CE2-B6F4-2E96D58E3D19}" type="pres">
      <dgm:prSet presAssocID="{CE0CE263-3D0E-430D-BD16-5B91BAE3BAB8}" presName="diagram" presStyleCnt="0">
        <dgm:presLayoutVars>
          <dgm:chPref val="1"/>
          <dgm:dir/>
          <dgm:animOne val="branch"/>
          <dgm:animLvl val="lvl"/>
          <dgm:resizeHandles/>
        </dgm:presLayoutVars>
      </dgm:prSet>
      <dgm:spPr/>
      <dgm:t>
        <a:bodyPr/>
        <a:lstStyle/>
        <a:p>
          <a:endParaRPr lang="en-US"/>
        </a:p>
      </dgm:t>
    </dgm:pt>
    <dgm:pt modelId="{3075B99D-2216-49BC-AF5C-808D035AB10F}" type="pres">
      <dgm:prSet presAssocID="{3B2406FE-6367-46AC-BEDF-9FA26A0CCC9D}" presName="root" presStyleCnt="0"/>
      <dgm:spPr/>
    </dgm:pt>
    <dgm:pt modelId="{EEA69B6D-D1B7-46AC-8013-C947F99AE855}" type="pres">
      <dgm:prSet presAssocID="{3B2406FE-6367-46AC-BEDF-9FA26A0CCC9D}" presName="rootComposite" presStyleCnt="0"/>
      <dgm:spPr/>
    </dgm:pt>
    <dgm:pt modelId="{D03571D9-DAE6-4F82-9C60-6F347804C38C}" type="pres">
      <dgm:prSet presAssocID="{3B2406FE-6367-46AC-BEDF-9FA26A0CCC9D}" presName="rootText" presStyleLbl="node1" presStyleIdx="0" presStyleCnt="5"/>
      <dgm:spPr/>
      <dgm:t>
        <a:bodyPr/>
        <a:lstStyle/>
        <a:p>
          <a:endParaRPr lang="en-US"/>
        </a:p>
      </dgm:t>
    </dgm:pt>
    <dgm:pt modelId="{7F1C8658-8996-4386-97AF-D6C246660B0C}" type="pres">
      <dgm:prSet presAssocID="{3B2406FE-6367-46AC-BEDF-9FA26A0CCC9D}" presName="rootConnector" presStyleLbl="node1" presStyleIdx="0" presStyleCnt="5"/>
      <dgm:spPr/>
      <dgm:t>
        <a:bodyPr/>
        <a:lstStyle/>
        <a:p>
          <a:endParaRPr lang="en-US"/>
        </a:p>
      </dgm:t>
    </dgm:pt>
    <dgm:pt modelId="{32BBBF17-2191-4B02-8838-53E2EC0E9F62}" type="pres">
      <dgm:prSet presAssocID="{3B2406FE-6367-46AC-BEDF-9FA26A0CCC9D}" presName="childShape" presStyleCnt="0"/>
      <dgm:spPr/>
    </dgm:pt>
    <dgm:pt modelId="{8611BCD3-AB7B-4B2B-9E15-CE1B08C8D09F}" type="pres">
      <dgm:prSet presAssocID="{F49E0FFB-7381-40BB-B643-287824ADDD85}" presName="root" presStyleCnt="0"/>
      <dgm:spPr/>
    </dgm:pt>
    <dgm:pt modelId="{4D3D7DEE-2EB9-46EB-BD6D-CDFAD375001E}" type="pres">
      <dgm:prSet presAssocID="{F49E0FFB-7381-40BB-B643-287824ADDD85}" presName="rootComposite" presStyleCnt="0"/>
      <dgm:spPr/>
    </dgm:pt>
    <dgm:pt modelId="{99FCAD65-33CE-4E98-98D1-CF6605792D03}" type="pres">
      <dgm:prSet presAssocID="{F49E0FFB-7381-40BB-B643-287824ADDD85}" presName="rootText" presStyleLbl="node1" presStyleIdx="1" presStyleCnt="5"/>
      <dgm:spPr/>
      <dgm:t>
        <a:bodyPr/>
        <a:lstStyle/>
        <a:p>
          <a:endParaRPr lang="en-US"/>
        </a:p>
      </dgm:t>
    </dgm:pt>
    <dgm:pt modelId="{A94FE74D-A7FB-490D-8EC3-CE6907DEA63A}" type="pres">
      <dgm:prSet presAssocID="{F49E0FFB-7381-40BB-B643-287824ADDD85}" presName="rootConnector" presStyleLbl="node1" presStyleIdx="1" presStyleCnt="5"/>
      <dgm:spPr/>
      <dgm:t>
        <a:bodyPr/>
        <a:lstStyle/>
        <a:p>
          <a:endParaRPr lang="en-US"/>
        </a:p>
      </dgm:t>
    </dgm:pt>
    <dgm:pt modelId="{20D1408C-3773-4446-962B-11D605AB3647}" type="pres">
      <dgm:prSet presAssocID="{F49E0FFB-7381-40BB-B643-287824ADDD85}" presName="childShape" presStyleCnt="0"/>
      <dgm:spPr/>
    </dgm:pt>
    <dgm:pt modelId="{35FC22F2-0A60-4C91-81BD-A4D60ECF7D20}" type="pres">
      <dgm:prSet presAssocID="{145CABCD-3875-4DDD-892C-5896E481823A}" presName="Name13" presStyleLbl="parChTrans1D2" presStyleIdx="0" presStyleCnt="9"/>
      <dgm:spPr/>
      <dgm:t>
        <a:bodyPr/>
        <a:lstStyle/>
        <a:p>
          <a:endParaRPr lang="en-US"/>
        </a:p>
      </dgm:t>
    </dgm:pt>
    <dgm:pt modelId="{6B41D7EF-D38D-452F-86D7-34C14925C676}" type="pres">
      <dgm:prSet presAssocID="{FEB6BA53-BF6C-48C4-B134-3AF9F69CCE7F}" presName="childText" presStyleLbl="bgAcc1" presStyleIdx="0" presStyleCnt="9">
        <dgm:presLayoutVars>
          <dgm:bulletEnabled val="1"/>
        </dgm:presLayoutVars>
      </dgm:prSet>
      <dgm:spPr/>
      <dgm:t>
        <a:bodyPr/>
        <a:lstStyle/>
        <a:p>
          <a:endParaRPr lang="en-US"/>
        </a:p>
      </dgm:t>
    </dgm:pt>
    <dgm:pt modelId="{CE6B2890-8EDF-4C60-817D-69EFE6263787}" type="pres">
      <dgm:prSet presAssocID="{54CA53F3-53F7-46A4-B800-1485D9721304}" presName="Name13" presStyleLbl="parChTrans1D2" presStyleIdx="1" presStyleCnt="9"/>
      <dgm:spPr/>
      <dgm:t>
        <a:bodyPr/>
        <a:lstStyle/>
        <a:p>
          <a:endParaRPr lang="en-US"/>
        </a:p>
      </dgm:t>
    </dgm:pt>
    <dgm:pt modelId="{702A6F75-62A4-46ED-8496-841EC0F82AD5}" type="pres">
      <dgm:prSet presAssocID="{D2E2E4E7-F651-47DF-8430-FE05B4023BA5}" presName="childText" presStyleLbl="bgAcc1" presStyleIdx="1" presStyleCnt="9">
        <dgm:presLayoutVars>
          <dgm:bulletEnabled val="1"/>
        </dgm:presLayoutVars>
      </dgm:prSet>
      <dgm:spPr/>
      <dgm:t>
        <a:bodyPr/>
        <a:lstStyle/>
        <a:p>
          <a:endParaRPr lang="en-US"/>
        </a:p>
      </dgm:t>
    </dgm:pt>
    <dgm:pt modelId="{EACCA5F8-8F4A-4128-B18D-8C84A8DEDECE}" type="pres">
      <dgm:prSet presAssocID="{FAC51702-6854-43DC-A64D-98F6838E163E}" presName="Name13" presStyleLbl="parChTrans1D2" presStyleIdx="2" presStyleCnt="9"/>
      <dgm:spPr/>
      <dgm:t>
        <a:bodyPr/>
        <a:lstStyle/>
        <a:p>
          <a:endParaRPr lang="en-US"/>
        </a:p>
      </dgm:t>
    </dgm:pt>
    <dgm:pt modelId="{26707842-B796-40C1-99AC-697DDAAA93F3}" type="pres">
      <dgm:prSet presAssocID="{613E2A22-BC3F-43E4-B4BE-577FF82289DE}" presName="childText" presStyleLbl="bgAcc1" presStyleIdx="2" presStyleCnt="9">
        <dgm:presLayoutVars>
          <dgm:bulletEnabled val="1"/>
        </dgm:presLayoutVars>
      </dgm:prSet>
      <dgm:spPr/>
      <dgm:t>
        <a:bodyPr/>
        <a:lstStyle/>
        <a:p>
          <a:endParaRPr lang="en-US"/>
        </a:p>
      </dgm:t>
    </dgm:pt>
    <dgm:pt modelId="{5CAA104B-6B50-47AC-806C-34C63FE0C17A}" type="pres">
      <dgm:prSet presAssocID="{8E68C233-0C30-48FD-A3D2-7874D372FBBE}" presName="root" presStyleCnt="0"/>
      <dgm:spPr/>
    </dgm:pt>
    <dgm:pt modelId="{B2BA2E42-D396-45D8-B89C-DF7C09CCC1C8}" type="pres">
      <dgm:prSet presAssocID="{8E68C233-0C30-48FD-A3D2-7874D372FBBE}" presName="rootComposite" presStyleCnt="0"/>
      <dgm:spPr/>
    </dgm:pt>
    <dgm:pt modelId="{5029CF79-EACD-44EB-BD5A-82C5F6B2CD2C}" type="pres">
      <dgm:prSet presAssocID="{8E68C233-0C30-48FD-A3D2-7874D372FBBE}" presName="rootText" presStyleLbl="node1" presStyleIdx="2" presStyleCnt="5"/>
      <dgm:spPr/>
      <dgm:t>
        <a:bodyPr/>
        <a:lstStyle/>
        <a:p>
          <a:endParaRPr lang="en-US"/>
        </a:p>
      </dgm:t>
    </dgm:pt>
    <dgm:pt modelId="{DB2F6753-AF1A-4549-925D-171D65AE4317}" type="pres">
      <dgm:prSet presAssocID="{8E68C233-0C30-48FD-A3D2-7874D372FBBE}" presName="rootConnector" presStyleLbl="node1" presStyleIdx="2" presStyleCnt="5"/>
      <dgm:spPr/>
      <dgm:t>
        <a:bodyPr/>
        <a:lstStyle/>
        <a:p>
          <a:endParaRPr lang="en-US"/>
        </a:p>
      </dgm:t>
    </dgm:pt>
    <dgm:pt modelId="{EF582969-E255-4D5F-AB39-0794B79413A5}" type="pres">
      <dgm:prSet presAssocID="{8E68C233-0C30-48FD-A3D2-7874D372FBBE}" presName="childShape" presStyleCnt="0"/>
      <dgm:spPr/>
    </dgm:pt>
    <dgm:pt modelId="{3EC97472-659C-4CD8-8259-D7F7FA2D7EB7}" type="pres">
      <dgm:prSet presAssocID="{6573829B-59A9-42E2-9843-13E093340999}" presName="Name13" presStyleLbl="parChTrans1D2" presStyleIdx="3" presStyleCnt="9"/>
      <dgm:spPr/>
      <dgm:t>
        <a:bodyPr/>
        <a:lstStyle/>
        <a:p>
          <a:endParaRPr lang="en-US"/>
        </a:p>
      </dgm:t>
    </dgm:pt>
    <dgm:pt modelId="{C46C4233-25A5-46AA-A3BE-D50133EC4014}" type="pres">
      <dgm:prSet presAssocID="{C271F769-E80A-4B09-AE9A-6BB2E93049BC}" presName="childText" presStyleLbl="bgAcc1" presStyleIdx="3" presStyleCnt="9">
        <dgm:presLayoutVars>
          <dgm:bulletEnabled val="1"/>
        </dgm:presLayoutVars>
      </dgm:prSet>
      <dgm:spPr/>
      <dgm:t>
        <a:bodyPr/>
        <a:lstStyle/>
        <a:p>
          <a:endParaRPr lang="en-US"/>
        </a:p>
      </dgm:t>
    </dgm:pt>
    <dgm:pt modelId="{EC5617EB-6E9E-4EDB-9D28-10A6611473E9}" type="pres">
      <dgm:prSet presAssocID="{E8D9B9C7-314C-49C5-9A8E-B8FD529AEACC}" presName="Name13" presStyleLbl="parChTrans1D2" presStyleIdx="4" presStyleCnt="9"/>
      <dgm:spPr/>
      <dgm:t>
        <a:bodyPr/>
        <a:lstStyle/>
        <a:p>
          <a:endParaRPr lang="en-US"/>
        </a:p>
      </dgm:t>
    </dgm:pt>
    <dgm:pt modelId="{436B6699-0605-41C7-90FD-72F96A6453F3}" type="pres">
      <dgm:prSet presAssocID="{EA534A6B-3AAA-4F0C-8DAF-2BA7D1E34871}" presName="childText" presStyleLbl="bgAcc1" presStyleIdx="4" presStyleCnt="9">
        <dgm:presLayoutVars>
          <dgm:bulletEnabled val="1"/>
        </dgm:presLayoutVars>
      </dgm:prSet>
      <dgm:spPr/>
      <dgm:t>
        <a:bodyPr/>
        <a:lstStyle/>
        <a:p>
          <a:endParaRPr lang="en-US"/>
        </a:p>
      </dgm:t>
    </dgm:pt>
    <dgm:pt modelId="{A5F64C58-B12C-4576-8798-720E06D39C22}" type="pres">
      <dgm:prSet presAssocID="{19EDD659-DA2C-4069-853D-37474B0BBADA}" presName="root" presStyleCnt="0"/>
      <dgm:spPr/>
    </dgm:pt>
    <dgm:pt modelId="{E140725F-D6CE-49CF-A4CD-9D02FDEFA736}" type="pres">
      <dgm:prSet presAssocID="{19EDD659-DA2C-4069-853D-37474B0BBADA}" presName="rootComposite" presStyleCnt="0"/>
      <dgm:spPr/>
    </dgm:pt>
    <dgm:pt modelId="{417153F9-B3FA-4871-965E-6E8E9A099782}" type="pres">
      <dgm:prSet presAssocID="{19EDD659-DA2C-4069-853D-37474B0BBADA}" presName="rootText" presStyleLbl="node1" presStyleIdx="3" presStyleCnt="5"/>
      <dgm:spPr/>
      <dgm:t>
        <a:bodyPr/>
        <a:lstStyle/>
        <a:p>
          <a:endParaRPr lang="en-US"/>
        </a:p>
      </dgm:t>
    </dgm:pt>
    <dgm:pt modelId="{28F234EA-AEA9-4FBF-84E3-16246B9D73D2}" type="pres">
      <dgm:prSet presAssocID="{19EDD659-DA2C-4069-853D-37474B0BBADA}" presName="rootConnector" presStyleLbl="node1" presStyleIdx="3" presStyleCnt="5"/>
      <dgm:spPr/>
      <dgm:t>
        <a:bodyPr/>
        <a:lstStyle/>
        <a:p>
          <a:endParaRPr lang="en-US"/>
        </a:p>
      </dgm:t>
    </dgm:pt>
    <dgm:pt modelId="{96F648E3-337A-4AFB-B1CB-03ED1649A38C}" type="pres">
      <dgm:prSet presAssocID="{19EDD659-DA2C-4069-853D-37474B0BBADA}" presName="childShape" presStyleCnt="0"/>
      <dgm:spPr/>
    </dgm:pt>
    <dgm:pt modelId="{4B3165CF-E519-4929-8201-15D8B60E2620}" type="pres">
      <dgm:prSet presAssocID="{C79CE5A5-59D5-4317-B012-9BECCAD5CA2B}" presName="Name13" presStyleLbl="parChTrans1D2" presStyleIdx="5" presStyleCnt="9"/>
      <dgm:spPr/>
      <dgm:t>
        <a:bodyPr/>
        <a:lstStyle/>
        <a:p>
          <a:endParaRPr lang="en-US"/>
        </a:p>
      </dgm:t>
    </dgm:pt>
    <dgm:pt modelId="{139EDDD8-6CA5-4FF0-8954-A11CE7A5ABF7}" type="pres">
      <dgm:prSet presAssocID="{797D4E11-B90D-407D-B8B8-01D9BE1059DA}" presName="childText" presStyleLbl="bgAcc1" presStyleIdx="5" presStyleCnt="9">
        <dgm:presLayoutVars>
          <dgm:bulletEnabled val="1"/>
        </dgm:presLayoutVars>
      </dgm:prSet>
      <dgm:spPr/>
      <dgm:t>
        <a:bodyPr/>
        <a:lstStyle/>
        <a:p>
          <a:endParaRPr lang="en-US"/>
        </a:p>
      </dgm:t>
    </dgm:pt>
    <dgm:pt modelId="{E433E19B-4A59-4C61-A98F-3FFCCC862810}" type="pres">
      <dgm:prSet presAssocID="{E7FB6585-F852-48E7-9349-484C600A56DA}" presName="Name13" presStyleLbl="parChTrans1D2" presStyleIdx="6" presStyleCnt="9"/>
      <dgm:spPr/>
      <dgm:t>
        <a:bodyPr/>
        <a:lstStyle/>
        <a:p>
          <a:endParaRPr lang="en-US"/>
        </a:p>
      </dgm:t>
    </dgm:pt>
    <dgm:pt modelId="{4923A823-3E38-4373-A87A-06B2BEE54C2D}" type="pres">
      <dgm:prSet presAssocID="{8B0BB5FB-2CE4-4589-B67A-275158985249}" presName="childText" presStyleLbl="bgAcc1" presStyleIdx="6" presStyleCnt="9">
        <dgm:presLayoutVars>
          <dgm:bulletEnabled val="1"/>
        </dgm:presLayoutVars>
      </dgm:prSet>
      <dgm:spPr/>
      <dgm:t>
        <a:bodyPr/>
        <a:lstStyle/>
        <a:p>
          <a:endParaRPr lang="en-US"/>
        </a:p>
      </dgm:t>
    </dgm:pt>
    <dgm:pt modelId="{B90A02A1-BB55-4FDC-92BF-62A1543029EC}" type="pres">
      <dgm:prSet presAssocID="{F6F93586-802F-47E3-8DD3-FD35043FD9C3}" presName="root" presStyleCnt="0"/>
      <dgm:spPr/>
    </dgm:pt>
    <dgm:pt modelId="{74CE87CC-BBC2-450F-92D4-ABB60A522EE5}" type="pres">
      <dgm:prSet presAssocID="{F6F93586-802F-47E3-8DD3-FD35043FD9C3}" presName="rootComposite" presStyleCnt="0"/>
      <dgm:spPr/>
    </dgm:pt>
    <dgm:pt modelId="{43B316D3-F980-4E4B-A83D-82358D728AD2}" type="pres">
      <dgm:prSet presAssocID="{F6F93586-802F-47E3-8DD3-FD35043FD9C3}" presName="rootText" presStyleLbl="node1" presStyleIdx="4" presStyleCnt="5"/>
      <dgm:spPr/>
      <dgm:t>
        <a:bodyPr/>
        <a:lstStyle/>
        <a:p>
          <a:endParaRPr lang="en-US"/>
        </a:p>
      </dgm:t>
    </dgm:pt>
    <dgm:pt modelId="{E7CE3D01-0131-456A-9FF4-34B160512013}" type="pres">
      <dgm:prSet presAssocID="{F6F93586-802F-47E3-8DD3-FD35043FD9C3}" presName="rootConnector" presStyleLbl="node1" presStyleIdx="4" presStyleCnt="5"/>
      <dgm:spPr/>
      <dgm:t>
        <a:bodyPr/>
        <a:lstStyle/>
        <a:p>
          <a:endParaRPr lang="en-US"/>
        </a:p>
      </dgm:t>
    </dgm:pt>
    <dgm:pt modelId="{7E638D29-E675-4E8E-B23C-F1EF4BB306E9}" type="pres">
      <dgm:prSet presAssocID="{F6F93586-802F-47E3-8DD3-FD35043FD9C3}" presName="childShape" presStyleCnt="0"/>
      <dgm:spPr/>
    </dgm:pt>
    <dgm:pt modelId="{23526DA9-7868-4060-A637-A19DEBF092DB}" type="pres">
      <dgm:prSet presAssocID="{658BD967-F682-4AED-B4C4-02624DC1C256}" presName="Name13" presStyleLbl="parChTrans1D2" presStyleIdx="7" presStyleCnt="9"/>
      <dgm:spPr/>
      <dgm:t>
        <a:bodyPr/>
        <a:lstStyle/>
        <a:p>
          <a:endParaRPr lang="en-US"/>
        </a:p>
      </dgm:t>
    </dgm:pt>
    <dgm:pt modelId="{3CA0D449-0DD3-422E-B4AE-D598FFF49B92}" type="pres">
      <dgm:prSet presAssocID="{B3EE3FFB-2B9B-4D62-8806-FF0EECF3E374}" presName="childText" presStyleLbl="bgAcc1" presStyleIdx="7" presStyleCnt="9">
        <dgm:presLayoutVars>
          <dgm:bulletEnabled val="1"/>
        </dgm:presLayoutVars>
      </dgm:prSet>
      <dgm:spPr/>
      <dgm:t>
        <a:bodyPr/>
        <a:lstStyle/>
        <a:p>
          <a:endParaRPr lang="en-US"/>
        </a:p>
      </dgm:t>
    </dgm:pt>
    <dgm:pt modelId="{BA63D31E-96D8-4A76-B256-303737BA996B}" type="pres">
      <dgm:prSet presAssocID="{3E6C1E90-2832-4998-8D09-3D2D7C1B3403}" presName="Name13" presStyleLbl="parChTrans1D2" presStyleIdx="8" presStyleCnt="9"/>
      <dgm:spPr/>
      <dgm:t>
        <a:bodyPr/>
        <a:lstStyle/>
        <a:p>
          <a:endParaRPr lang="en-US"/>
        </a:p>
      </dgm:t>
    </dgm:pt>
    <dgm:pt modelId="{852FD4D0-1607-4167-9A36-EE516F8479D8}" type="pres">
      <dgm:prSet presAssocID="{384F1A5C-5EE2-45C2-B249-67E78188BE55}" presName="childText" presStyleLbl="bgAcc1" presStyleIdx="8" presStyleCnt="9">
        <dgm:presLayoutVars>
          <dgm:bulletEnabled val="1"/>
        </dgm:presLayoutVars>
      </dgm:prSet>
      <dgm:spPr/>
      <dgm:t>
        <a:bodyPr/>
        <a:lstStyle/>
        <a:p>
          <a:endParaRPr lang="en-US"/>
        </a:p>
      </dgm:t>
    </dgm:pt>
  </dgm:ptLst>
  <dgm:cxnLst>
    <dgm:cxn modelId="{E8FC5FF0-977C-4B37-AF25-0B6512EADCC6}" type="presOf" srcId="{F6F93586-802F-47E3-8DD3-FD35043FD9C3}" destId="{E7CE3D01-0131-456A-9FF4-34B160512013}" srcOrd="1" destOrd="0" presId="urn:microsoft.com/office/officeart/2005/8/layout/hierarchy3"/>
    <dgm:cxn modelId="{3C15E077-DA53-42A0-B033-0F6ACB88158A}" type="presOf" srcId="{3E6C1E90-2832-4998-8D09-3D2D7C1B3403}" destId="{BA63D31E-96D8-4A76-B256-303737BA996B}" srcOrd="0" destOrd="0" presId="urn:microsoft.com/office/officeart/2005/8/layout/hierarchy3"/>
    <dgm:cxn modelId="{542C9DF4-657D-4232-B3CC-2361B481F210}" type="presOf" srcId="{797D4E11-B90D-407D-B8B8-01D9BE1059DA}" destId="{139EDDD8-6CA5-4FF0-8954-A11CE7A5ABF7}" srcOrd="0" destOrd="0" presId="urn:microsoft.com/office/officeart/2005/8/layout/hierarchy3"/>
    <dgm:cxn modelId="{7BFA5DD4-5930-4C85-8B11-8CE60388D983}" srcId="{19EDD659-DA2C-4069-853D-37474B0BBADA}" destId="{797D4E11-B90D-407D-B8B8-01D9BE1059DA}" srcOrd="0" destOrd="0" parTransId="{C79CE5A5-59D5-4317-B012-9BECCAD5CA2B}" sibTransId="{C39A96C0-A4AF-43F9-B5CA-096598B50988}"/>
    <dgm:cxn modelId="{4673AE95-DAF5-442B-98CE-4F29A38BDD3C}" type="presOf" srcId="{19EDD659-DA2C-4069-853D-37474B0BBADA}" destId="{417153F9-B3FA-4871-965E-6E8E9A099782}" srcOrd="0" destOrd="0" presId="urn:microsoft.com/office/officeart/2005/8/layout/hierarchy3"/>
    <dgm:cxn modelId="{FD30A949-5F95-402E-9E39-831999FD1AD2}" type="presOf" srcId="{54CA53F3-53F7-46A4-B800-1485D9721304}" destId="{CE6B2890-8EDF-4C60-817D-69EFE6263787}" srcOrd="0" destOrd="0" presId="urn:microsoft.com/office/officeart/2005/8/layout/hierarchy3"/>
    <dgm:cxn modelId="{954BE9F6-90AE-43DE-98E1-B87DBD300A86}" type="presOf" srcId="{EA534A6B-3AAA-4F0C-8DAF-2BA7D1E34871}" destId="{436B6699-0605-41C7-90FD-72F96A6453F3}" srcOrd="0" destOrd="0" presId="urn:microsoft.com/office/officeart/2005/8/layout/hierarchy3"/>
    <dgm:cxn modelId="{DF8FFC80-105F-4706-81B0-D315E1E2D2EE}" type="presOf" srcId="{E8D9B9C7-314C-49C5-9A8E-B8FD529AEACC}" destId="{EC5617EB-6E9E-4EDB-9D28-10A6611473E9}" srcOrd="0" destOrd="0" presId="urn:microsoft.com/office/officeart/2005/8/layout/hierarchy3"/>
    <dgm:cxn modelId="{7A92C3F1-2879-41D8-9B80-2F70E5482E7D}" type="presOf" srcId="{FEB6BA53-BF6C-48C4-B134-3AF9F69CCE7F}" destId="{6B41D7EF-D38D-452F-86D7-34C14925C676}" srcOrd="0" destOrd="0" presId="urn:microsoft.com/office/officeart/2005/8/layout/hierarchy3"/>
    <dgm:cxn modelId="{C4B008A1-7C4D-4CE3-A07B-DFADCC86ED26}" type="presOf" srcId="{F49E0FFB-7381-40BB-B643-287824ADDD85}" destId="{A94FE74D-A7FB-490D-8EC3-CE6907DEA63A}" srcOrd="1" destOrd="0" presId="urn:microsoft.com/office/officeart/2005/8/layout/hierarchy3"/>
    <dgm:cxn modelId="{A582BB9A-3671-4F3F-B4B3-BAC0279F080B}" srcId="{CE0CE263-3D0E-430D-BD16-5B91BAE3BAB8}" destId="{19EDD659-DA2C-4069-853D-37474B0BBADA}" srcOrd="3" destOrd="0" parTransId="{2F326E90-9C28-4FD7-8E98-AED48FF42EBB}" sibTransId="{1629CAF3-DA0D-4986-8D65-EEA7BCDA7F86}"/>
    <dgm:cxn modelId="{5933CED3-C69E-4DFC-9FC3-EB9ADEF7D53A}" srcId="{8E68C233-0C30-48FD-A3D2-7874D372FBBE}" destId="{EA534A6B-3AAA-4F0C-8DAF-2BA7D1E34871}" srcOrd="1" destOrd="0" parTransId="{E8D9B9C7-314C-49C5-9A8E-B8FD529AEACC}" sibTransId="{19F523BC-F171-4CA1-8360-8D5BB82D9134}"/>
    <dgm:cxn modelId="{3640CE84-536B-49DF-AA00-47573C2E8617}" srcId="{F49E0FFB-7381-40BB-B643-287824ADDD85}" destId="{FEB6BA53-BF6C-48C4-B134-3AF9F69CCE7F}" srcOrd="0" destOrd="0" parTransId="{145CABCD-3875-4DDD-892C-5896E481823A}" sibTransId="{CF73C281-FCE6-4657-8733-3536D1F9E7AE}"/>
    <dgm:cxn modelId="{BA6CBE14-5046-45BD-A8E1-84CF8EC8C436}" type="presOf" srcId="{613E2A22-BC3F-43E4-B4BE-577FF82289DE}" destId="{26707842-B796-40C1-99AC-697DDAAA93F3}" srcOrd="0" destOrd="0" presId="urn:microsoft.com/office/officeart/2005/8/layout/hierarchy3"/>
    <dgm:cxn modelId="{D899AC2E-4CB1-42F1-9DCD-8AEFBD779F3A}" type="presOf" srcId="{D2E2E4E7-F651-47DF-8430-FE05B4023BA5}" destId="{702A6F75-62A4-46ED-8496-841EC0F82AD5}" srcOrd="0" destOrd="0" presId="urn:microsoft.com/office/officeart/2005/8/layout/hierarchy3"/>
    <dgm:cxn modelId="{8B377398-B8E4-4E46-8CA2-0F8797D4E0CE}" srcId="{CE0CE263-3D0E-430D-BD16-5B91BAE3BAB8}" destId="{F49E0FFB-7381-40BB-B643-287824ADDD85}" srcOrd="1" destOrd="0" parTransId="{822BE559-B703-4186-8FC7-ACC83B7BDF83}" sibTransId="{AC283462-F539-4613-9EBB-BE1519C8547F}"/>
    <dgm:cxn modelId="{27049599-89B6-40F3-9F67-04666CB04379}" type="presOf" srcId="{658BD967-F682-4AED-B4C4-02624DC1C256}" destId="{23526DA9-7868-4060-A637-A19DEBF092DB}" srcOrd="0" destOrd="0" presId="urn:microsoft.com/office/officeart/2005/8/layout/hierarchy3"/>
    <dgm:cxn modelId="{6A5F7750-9E4A-4CB8-9277-43EDDBE7A0D5}" srcId="{8E68C233-0C30-48FD-A3D2-7874D372FBBE}" destId="{C271F769-E80A-4B09-AE9A-6BB2E93049BC}" srcOrd="0" destOrd="0" parTransId="{6573829B-59A9-42E2-9843-13E093340999}" sibTransId="{DA596169-C43B-4FF5-82C8-D872B8295E19}"/>
    <dgm:cxn modelId="{FB4D5B3E-5991-4513-90F4-C4E02560A471}" srcId="{F6F93586-802F-47E3-8DD3-FD35043FD9C3}" destId="{384F1A5C-5EE2-45C2-B249-67E78188BE55}" srcOrd="1" destOrd="0" parTransId="{3E6C1E90-2832-4998-8D09-3D2D7C1B3403}" sibTransId="{0FFA86C1-C786-4104-8527-DE4E7765B9FD}"/>
    <dgm:cxn modelId="{68B7E29D-B862-4DAF-8F67-7603CB860419}" type="presOf" srcId="{6573829B-59A9-42E2-9843-13E093340999}" destId="{3EC97472-659C-4CD8-8259-D7F7FA2D7EB7}" srcOrd="0" destOrd="0" presId="urn:microsoft.com/office/officeart/2005/8/layout/hierarchy3"/>
    <dgm:cxn modelId="{C395378F-D705-4F99-84E1-BBC19F4E7C9D}" type="presOf" srcId="{F6F93586-802F-47E3-8DD3-FD35043FD9C3}" destId="{43B316D3-F980-4E4B-A83D-82358D728AD2}" srcOrd="0" destOrd="0" presId="urn:microsoft.com/office/officeart/2005/8/layout/hierarchy3"/>
    <dgm:cxn modelId="{EDB2F6F7-9DEB-4EE5-8698-D8F3A992130D}" srcId="{19EDD659-DA2C-4069-853D-37474B0BBADA}" destId="{8B0BB5FB-2CE4-4589-B67A-275158985249}" srcOrd="1" destOrd="0" parTransId="{E7FB6585-F852-48E7-9349-484C600A56DA}" sibTransId="{1330ABAE-71E5-4E5C-ADEB-3517898A9CD7}"/>
    <dgm:cxn modelId="{BE2FF08C-B705-4702-8686-6D23CBF6FAF8}" type="presOf" srcId="{FAC51702-6854-43DC-A64D-98F6838E163E}" destId="{EACCA5F8-8F4A-4128-B18D-8C84A8DEDECE}" srcOrd="0" destOrd="0" presId="urn:microsoft.com/office/officeart/2005/8/layout/hierarchy3"/>
    <dgm:cxn modelId="{0A498FC8-8DB9-4DFB-9860-B89CB0968D25}" type="presOf" srcId="{145CABCD-3875-4DDD-892C-5896E481823A}" destId="{35FC22F2-0A60-4C91-81BD-A4D60ECF7D20}" srcOrd="0" destOrd="0" presId="urn:microsoft.com/office/officeart/2005/8/layout/hierarchy3"/>
    <dgm:cxn modelId="{12A5F92C-736A-462A-A97C-1979AEB45F30}" srcId="{CE0CE263-3D0E-430D-BD16-5B91BAE3BAB8}" destId="{3B2406FE-6367-46AC-BEDF-9FA26A0CCC9D}" srcOrd="0" destOrd="0" parTransId="{68C491AD-5AE4-459D-B56B-DD3501CA0A49}" sibTransId="{0D015563-DC73-49C6-82F2-30F16038AABB}"/>
    <dgm:cxn modelId="{AC227B54-EF93-4CC3-97C7-9B858A489362}" srcId="{F49E0FFB-7381-40BB-B643-287824ADDD85}" destId="{613E2A22-BC3F-43E4-B4BE-577FF82289DE}" srcOrd="2" destOrd="0" parTransId="{FAC51702-6854-43DC-A64D-98F6838E163E}" sibTransId="{164F479A-DF9F-4296-A1B5-7A90194011C7}"/>
    <dgm:cxn modelId="{7BFD3113-E99B-4145-8A70-F129C8A94BFF}" type="presOf" srcId="{3B2406FE-6367-46AC-BEDF-9FA26A0CCC9D}" destId="{D03571D9-DAE6-4F82-9C60-6F347804C38C}" srcOrd="0" destOrd="0" presId="urn:microsoft.com/office/officeart/2005/8/layout/hierarchy3"/>
    <dgm:cxn modelId="{8FC2E0D7-EC5F-4C20-867F-A8E6A8FDCD9D}" type="presOf" srcId="{E7FB6585-F852-48E7-9349-484C600A56DA}" destId="{E433E19B-4A59-4C61-A98F-3FFCCC862810}" srcOrd="0" destOrd="0" presId="urn:microsoft.com/office/officeart/2005/8/layout/hierarchy3"/>
    <dgm:cxn modelId="{74BAD32E-23AD-4C08-B664-0B6B50369695}" srcId="{CE0CE263-3D0E-430D-BD16-5B91BAE3BAB8}" destId="{8E68C233-0C30-48FD-A3D2-7874D372FBBE}" srcOrd="2" destOrd="0" parTransId="{C21407CB-FD2E-42B0-9446-139E3D607003}" sibTransId="{A574E5FB-86EE-40E6-858B-D58025D5434C}"/>
    <dgm:cxn modelId="{52A45258-7DFA-46D2-AA83-C7886FD0AB8D}" srcId="{F6F93586-802F-47E3-8DD3-FD35043FD9C3}" destId="{B3EE3FFB-2B9B-4D62-8806-FF0EECF3E374}" srcOrd="0" destOrd="0" parTransId="{658BD967-F682-4AED-B4C4-02624DC1C256}" sibTransId="{6368B44E-F1FD-495E-A7C7-864CF071F08F}"/>
    <dgm:cxn modelId="{1F82E845-2C69-43DE-8421-E6A80F194376}" type="presOf" srcId="{B3EE3FFB-2B9B-4D62-8806-FF0EECF3E374}" destId="{3CA0D449-0DD3-422E-B4AE-D598FFF49B92}" srcOrd="0" destOrd="0" presId="urn:microsoft.com/office/officeart/2005/8/layout/hierarchy3"/>
    <dgm:cxn modelId="{C3E45DF2-F6C3-4C34-BBAE-BFAA7525BC48}" srcId="{F49E0FFB-7381-40BB-B643-287824ADDD85}" destId="{D2E2E4E7-F651-47DF-8430-FE05B4023BA5}" srcOrd="1" destOrd="0" parTransId="{54CA53F3-53F7-46A4-B800-1485D9721304}" sibTransId="{2F51A2FD-1E95-47B3-8882-A399827F1880}"/>
    <dgm:cxn modelId="{D3DC305F-0308-42A4-A748-E1F1238D5B5C}" type="presOf" srcId="{CE0CE263-3D0E-430D-BD16-5B91BAE3BAB8}" destId="{048E5AE3-A1F8-4CE2-B6F4-2E96D58E3D19}" srcOrd="0" destOrd="0" presId="urn:microsoft.com/office/officeart/2005/8/layout/hierarchy3"/>
    <dgm:cxn modelId="{4128A67E-9EE9-45F0-8603-DD7DAC714666}" type="presOf" srcId="{C271F769-E80A-4B09-AE9A-6BB2E93049BC}" destId="{C46C4233-25A5-46AA-A3BE-D50133EC4014}" srcOrd="0" destOrd="0" presId="urn:microsoft.com/office/officeart/2005/8/layout/hierarchy3"/>
    <dgm:cxn modelId="{CE979367-923A-45A9-88A3-31C9EDB5F575}" type="presOf" srcId="{8E68C233-0C30-48FD-A3D2-7874D372FBBE}" destId="{DB2F6753-AF1A-4549-925D-171D65AE4317}" srcOrd="1" destOrd="0" presId="urn:microsoft.com/office/officeart/2005/8/layout/hierarchy3"/>
    <dgm:cxn modelId="{C4502EBA-20B5-4E37-95D9-5974CEFFE920}" type="presOf" srcId="{8E68C233-0C30-48FD-A3D2-7874D372FBBE}" destId="{5029CF79-EACD-44EB-BD5A-82C5F6B2CD2C}" srcOrd="0" destOrd="0" presId="urn:microsoft.com/office/officeart/2005/8/layout/hierarchy3"/>
    <dgm:cxn modelId="{44D447C8-5304-48D9-B8E2-378F05CAB694}" type="presOf" srcId="{19EDD659-DA2C-4069-853D-37474B0BBADA}" destId="{28F234EA-AEA9-4FBF-84E3-16246B9D73D2}" srcOrd="1" destOrd="0" presId="urn:microsoft.com/office/officeart/2005/8/layout/hierarchy3"/>
    <dgm:cxn modelId="{8333BE2F-1D27-4499-99B1-891ADDEFFEA4}" type="presOf" srcId="{C79CE5A5-59D5-4317-B012-9BECCAD5CA2B}" destId="{4B3165CF-E519-4929-8201-15D8B60E2620}" srcOrd="0" destOrd="0" presId="urn:microsoft.com/office/officeart/2005/8/layout/hierarchy3"/>
    <dgm:cxn modelId="{7E921D8B-965B-4300-92EC-3D76C5E466F0}" type="presOf" srcId="{F49E0FFB-7381-40BB-B643-287824ADDD85}" destId="{99FCAD65-33CE-4E98-98D1-CF6605792D03}" srcOrd="0" destOrd="0" presId="urn:microsoft.com/office/officeart/2005/8/layout/hierarchy3"/>
    <dgm:cxn modelId="{21FADD14-6522-47E0-846D-BC73F57F0C12}" srcId="{CE0CE263-3D0E-430D-BD16-5B91BAE3BAB8}" destId="{F6F93586-802F-47E3-8DD3-FD35043FD9C3}" srcOrd="4" destOrd="0" parTransId="{50E1C4E7-2DF8-42F1-AA70-DC7193FF0056}" sibTransId="{2346F03A-F102-4164-8F34-51471A4C1569}"/>
    <dgm:cxn modelId="{7F53892E-773D-411B-B404-220A1CDC765A}" type="presOf" srcId="{384F1A5C-5EE2-45C2-B249-67E78188BE55}" destId="{852FD4D0-1607-4167-9A36-EE516F8479D8}" srcOrd="0" destOrd="0" presId="urn:microsoft.com/office/officeart/2005/8/layout/hierarchy3"/>
    <dgm:cxn modelId="{B4E46C3C-D0F0-43E7-9DCB-7445DBF3D671}" type="presOf" srcId="{3B2406FE-6367-46AC-BEDF-9FA26A0CCC9D}" destId="{7F1C8658-8996-4386-97AF-D6C246660B0C}" srcOrd="1" destOrd="0" presId="urn:microsoft.com/office/officeart/2005/8/layout/hierarchy3"/>
    <dgm:cxn modelId="{A3DD504C-CED5-410F-A9BC-7846C1CE83DD}" type="presOf" srcId="{8B0BB5FB-2CE4-4589-B67A-275158985249}" destId="{4923A823-3E38-4373-A87A-06B2BEE54C2D}" srcOrd="0" destOrd="0" presId="urn:microsoft.com/office/officeart/2005/8/layout/hierarchy3"/>
    <dgm:cxn modelId="{419FEFF9-9C88-4762-8831-33BCBA90D072}" type="presParOf" srcId="{048E5AE3-A1F8-4CE2-B6F4-2E96D58E3D19}" destId="{3075B99D-2216-49BC-AF5C-808D035AB10F}" srcOrd="0" destOrd="0" presId="urn:microsoft.com/office/officeart/2005/8/layout/hierarchy3"/>
    <dgm:cxn modelId="{9BA3BCB0-C1E6-476B-9BE5-5B44B5EC784C}" type="presParOf" srcId="{3075B99D-2216-49BC-AF5C-808D035AB10F}" destId="{EEA69B6D-D1B7-46AC-8013-C947F99AE855}" srcOrd="0" destOrd="0" presId="urn:microsoft.com/office/officeart/2005/8/layout/hierarchy3"/>
    <dgm:cxn modelId="{24B3880C-E807-4F86-B96D-F263EBAFE38A}" type="presParOf" srcId="{EEA69B6D-D1B7-46AC-8013-C947F99AE855}" destId="{D03571D9-DAE6-4F82-9C60-6F347804C38C}" srcOrd="0" destOrd="0" presId="urn:microsoft.com/office/officeart/2005/8/layout/hierarchy3"/>
    <dgm:cxn modelId="{3FEA45A4-E830-4156-8F50-86CA06AB28AB}" type="presParOf" srcId="{EEA69B6D-D1B7-46AC-8013-C947F99AE855}" destId="{7F1C8658-8996-4386-97AF-D6C246660B0C}" srcOrd="1" destOrd="0" presId="urn:microsoft.com/office/officeart/2005/8/layout/hierarchy3"/>
    <dgm:cxn modelId="{2E8F7DDF-DE4D-42E8-AD63-A154D10000E0}" type="presParOf" srcId="{3075B99D-2216-49BC-AF5C-808D035AB10F}" destId="{32BBBF17-2191-4B02-8838-53E2EC0E9F62}" srcOrd="1" destOrd="0" presId="urn:microsoft.com/office/officeart/2005/8/layout/hierarchy3"/>
    <dgm:cxn modelId="{AC9209EE-3AA2-4E8E-BFB3-82EC6B0B7230}" type="presParOf" srcId="{048E5AE3-A1F8-4CE2-B6F4-2E96D58E3D19}" destId="{8611BCD3-AB7B-4B2B-9E15-CE1B08C8D09F}" srcOrd="1" destOrd="0" presId="urn:microsoft.com/office/officeart/2005/8/layout/hierarchy3"/>
    <dgm:cxn modelId="{69EB2BCC-7C3B-4BCD-BAD3-052DEC18740F}" type="presParOf" srcId="{8611BCD3-AB7B-4B2B-9E15-CE1B08C8D09F}" destId="{4D3D7DEE-2EB9-46EB-BD6D-CDFAD375001E}" srcOrd="0" destOrd="0" presId="urn:microsoft.com/office/officeart/2005/8/layout/hierarchy3"/>
    <dgm:cxn modelId="{924DA80A-BFF7-463A-9087-45B99D8CA2C4}" type="presParOf" srcId="{4D3D7DEE-2EB9-46EB-BD6D-CDFAD375001E}" destId="{99FCAD65-33CE-4E98-98D1-CF6605792D03}" srcOrd="0" destOrd="0" presId="urn:microsoft.com/office/officeart/2005/8/layout/hierarchy3"/>
    <dgm:cxn modelId="{DA93A342-4F9C-4AAB-8205-607B5D0B1305}" type="presParOf" srcId="{4D3D7DEE-2EB9-46EB-BD6D-CDFAD375001E}" destId="{A94FE74D-A7FB-490D-8EC3-CE6907DEA63A}" srcOrd="1" destOrd="0" presId="urn:microsoft.com/office/officeart/2005/8/layout/hierarchy3"/>
    <dgm:cxn modelId="{0CB53006-6E77-42C6-A124-654E56DF53DE}" type="presParOf" srcId="{8611BCD3-AB7B-4B2B-9E15-CE1B08C8D09F}" destId="{20D1408C-3773-4446-962B-11D605AB3647}" srcOrd="1" destOrd="0" presId="urn:microsoft.com/office/officeart/2005/8/layout/hierarchy3"/>
    <dgm:cxn modelId="{48167920-292E-41B4-AF21-41F196370F2C}" type="presParOf" srcId="{20D1408C-3773-4446-962B-11D605AB3647}" destId="{35FC22F2-0A60-4C91-81BD-A4D60ECF7D20}" srcOrd="0" destOrd="0" presId="urn:microsoft.com/office/officeart/2005/8/layout/hierarchy3"/>
    <dgm:cxn modelId="{F3D77DC7-054B-42EF-B3AB-0E49AD81BBB6}" type="presParOf" srcId="{20D1408C-3773-4446-962B-11D605AB3647}" destId="{6B41D7EF-D38D-452F-86D7-34C14925C676}" srcOrd="1" destOrd="0" presId="urn:microsoft.com/office/officeart/2005/8/layout/hierarchy3"/>
    <dgm:cxn modelId="{FA499C6B-0EC1-4843-80DB-2C6962872F19}" type="presParOf" srcId="{20D1408C-3773-4446-962B-11D605AB3647}" destId="{CE6B2890-8EDF-4C60-817D-69EFE6263787}" srcOrd="2" destOrd="0" presId="urn:microsoft.com/office/officeart/2005/8/layout/hierarchy3"/>
    <dgm:cxn modelId="{E2F6C3C4-A483-45F5-B08F-48AFD122C773}" type="presParOf" srcId="{20D1408C-3773-4446-962B-11D605AB3647}" destId="{702A6F75-62A4-46ED-8496-841EC0F82AD5}" srcOrd="3" destOrd="0" presId="urn:microsoft.com/office/officeart/2005/8/layout/hierarchy3"/>
    <dgm:cxn modelId="{8C50A778-317A-4B8B-84D0-FC96A67BC8B6}" type="presParOf" srcId="{20D1408C-3773-4446-962B-11D605AB3647}" destId="{EACCA5F8-8F4A-4128-B18D-8C84A8DEDECE}" srcOrd="4" destOrd="0" presId="urn:microsoft.com/office/officeart/2005/8/layout/hierarchy3"/>
    <dgm:cxn modelId="{E98376B2-FCD6-4DB5-AE22-C050264AA257}" type="presParOf" srcId="{20D1408C-3773-4446-962B-11D605AB3647}" destId="{26707842-B796-40C1-99AC-697DDAAA93F3}" srcOrd="5" destOrd="0" presId="urn:microsoft.com/office/officeart/2005/8/layout/hierarchy3"/>
    <dgm:cxn modelId="{4DA66D64-F51D-464D-B14B-0FE07D81A115}" type="presParOf" srcId="{048E5AE3-A1F8-4CE2-B6F4-2E96D58E3D19}" destId="{5CAA104B-6B50-47AC-806C-34C63FE0C17A}" srcOrd="2" destOrd="0" presId="urn:microsoft.com/office/officeart/2005/8/layout/hierarchy3"/>
    <dgm:cxn modelId="{1F73D04E-DF89-480F-8606-16642C72A59A}" type="presParOf" srcId="{5CAA104B-6B50-47AC-806C-34C63FE0C17A}" destId="{B2BA2E42-D396-45D8-B89C-DF7C09CCC1C8}" srcOrd="0" destOrd="0" presId="urn:microsoft.com/office/officeart/2005/8/layout/hierarchy3"/>
    <dgm:cxn modelId="{281CD501-D9BF-49E7-924D-0973DD0BEED1}" type="presParOf" srcId="{B2BA2E42-D396-45D8-B89C-DF7C09CCC1C8}" destId="{5029CF79-EACD-44EB-BD5A-82C5F6B2CD2C}" srcOrd="0" destOrd="0" presId="urn:microsoft.com/office/officeart/2005/8/layout/hierarchy3"/>
    <dgm:cxn modelId="{9A93DD55-0404-418B-B7FF-8F83A7FB5117}" type="presParOf" srcId="{B2BA2E42-D396-45D8-B89C-DF7C09CCC1C8}" destId="{DB2F6753-AF1A-4549-925D-171D65AE4317}" srcOrd="1" destOrd="0" presId="urn:microsoft.com/office/officeart/2005/8/layout/hierarchy3"/>
    <dgm:cxn modelId="{E8E28F5D-72B3-483D-B872-2411BE9DF41A}" type="presParOf" srcId="{5CAA104B-6B50-47AC-806C-34C63FE0C17A}" destId="{EF582969-E255-4D5F-AB39-0794B79413A5}" srcOrd="1" destOrd="0" presId="urn:microsoft.com/office/officeart/2005/8/layout/hierarchy3"/>
    <dgm:cxn modelId="{860DF26A-73BF-4A4A-B17F-8397479FFCCD}" type="presParOf" srcId="{EF582969-E255-4D5F-AB39-0794B79413A5}" destId="{3EC97472-659C-4CD8-8259-D7F7FA2D7EB7}" srcOrd="0" destOrd="0" presId="urn:microsoft.com/office/officeart/2005/8/layout/hierarchy3"/>
    <dgm:cxn modelId="{5DCB22AA-9530-4173-9A3B-65DEC4B436E2}" type="presParOf" srcId="{EF582969-E255-4D5F-AB39-0794B79413A5}" destId="{C46C4233-25A5-46AA-A3BE-D50133EC4014}" srcOrd="1" destOrd="0" presId="urn:microsoft.com/office/officeart/2005/8/layout/hierarchy3"/>
    <dgm:cxn modelId="{90A7A7D3-4664-43E9-BE53-418F9DB7F5A2}" type="presParOf" srcId="{EF582969-E255-4D5F-AB39-0794B79413A5}" destId="{EC5617EB-6E9E-4EDB-9D28-10A6611473E9}" srcOrd="2" destOrd="0" presId="urn:microsoft.com/office/officeart/2005/8/layout/hierarchy3"/>
    <dgm:cxn modelId="{8CC7B0C5-25C6-463B-AEC5-B319584092D8}" type="presParOf" srcId="{EF582969-E255-4D5F-AB39-0794B79413A5}" destId="{436B6699-0605-41C7-90FD-72F96A6453F3}" srcOrd="3" destOrd="0" presId="urn:microsoft.com/office/officeart/2005/8/layout/hierarchy3"/>
    <dgm:cxn modelId="{4874E5AD-CB9C-4A50-B837-45971C14E40A}" type="presParOf" srcId="{048E5AE3-A1F8-4CE2-B6F4-2E96D58E3D19}" destId="{A5F64C58-B12C-4576-8798-720E06D39C22}" srcOrd="3" destOrd="0" presId="urn:microsoft.com/office/officeart/2005/8/layout/hierarchy3"/>
    <dgm:cxn modelId="{BB8B04C2-BAE1-4022-91B7-BD3E563A58FD}" type="presParOf" srcId="{A5F64C58-B12C-4576-8798-720E06D39C22}" destId="{E140725F-D6CE-49CF-A4CD-9D02FDEFA736}" srcOrd="0" destOrd="0" presId="urn:microsoft.com/office/officeart/2005/8/layout/hierarchy3"/>
    <dgm:cxn modelId="{022D3F11-2330-48E5-9CCB-17C351FA6746}" type="presParOf" srcId="{E140725F-D6CE-49CF-A4CD-9D02FDEFA736}" destId="{417153F9-B3FA-4871-965E-6E8E9A099782}" srcOrd="0" destOrd="0" presId="urn:microsoft.com/office/officeart/2005/8/layout/hierarchy3"/>
    <dgm:cxn modelId="{27F9B538-AB8A-4913-8244-A9DF79B8F748}" type="presParOf" srcId="{E140725F-D6CE-49CF-A4CD-9D02FDEFA736}" destId="{28F234EA-AEA9-4FBF-84E3-16246B9D73D2}" srcOrd="1" destOrd="0" presId="urn:microsoft.com/office/officeart/2005/8/layout/hierarchy3"/>
    <dgm:cxn modelId="{0CAA3DFC-2E20-463C-9615-AC656A7B33E3}" type="presParOf" srcId="{A5F64C58-B12C-4576-8798-720E06D39C22}" destId="{96F648E3-337A-4AFB-B1CB-03ED1649A38C}" srcOrd="1" destOrd="0" presId="urn:microsoft.com/office/officeart/2005/8/layout/hierarchy3"/>
    <dgm:cxn modelId="{51A14D5F-B793-450B-B886-12F8D6368CBB}" type="presParOf" srcId="{96F648E3-337A-4AFB-B1CB-03ED1649A38C}" destId="{4B3165CF-E519-4929-8201-15D8B60E2620}" srcOrd="0" destOrd="0" presId="urn:microsoft.com/office/officeart/2005/8/layout/hierarchy3"/>
    <dgm:cxn modelId="{B89043F1-ADEB-46E3-88FB-B1BD3E4194ED}" type="presParOf" srcId="{96F648E3-337A-4AFB-B1CB-03ED1649A38C}" destId="{139EDDD8-6CA5-4FF0-8954-A11CE7A5ABF7}" srcOrd="1" destOrd="0" presId="urn:microsoft.com/office/officeart/2005/8/layout/hierarchy3"/>
    <dgm:cxn modelId="{3064A5EF-360D-487F-9273-F20CAD5088B7}" type="presParOf" srcId="{96F648E3-337A-4AFB-B1CB-03ED1649A38C}" destId="{E433E19B-4A59-4C61-A98F-3FFCCC862810}" srcOrd="2" destOrd="0" presId="urn:microsoft.com/office/officeart/2005/8/layout/hierarchy3"/>
    <dgm:cxn modelId="{76E1476F-873F-4130-A5A2-35296A7BFD66}" type="presParOf" srcId="{96F648E3-337A-4AFB-B1CB-03ED1649A38C}" destId="{4923A823-3E38-4373-A87A-06B2BEE54C2D}" srcOrd="3" destOrd="0" presId="urn:microsoft.com/office/officeart/2005/8/layout/hierarchy3"/>
    <dgm:cxn modelId="{4E1EA423-2608-48CF-83A6-5149980AEC70}" type="presParOf" srcId="{048E5AE3-A1F8-4CE2-B6F4-2E96D58E3D19}" destId="{B90A02A1-BB55-4FDC-92BF-62A1543029EC}" srcOrd="4" destOrd="0" presId="urn:microsoft.com/office/officeart/2005/8/layout/hierarchy3"/>
    <dgm:cxn modelId="{5E478BAB-755C-47F0-8B93-35D61C96827C}" type="presParOf" srcId="{B90A02A1-BB55-4FDC-92BF-62A1543029EC}" destId="{74CE87CC-BBC2-450F-92D4-ABB60A522EE5}" srcOrd="0" destOrd="0" presId="urn:microsoft.com/office/officeart/2005/8/layout/hierarchy3"/>
    <dgm:cxn modelId="{3FC4D303-9B63-4F64-8B55-6DFFAD0A6A04}" type="presParOf" srcId="{74CE87CC-BBC2-450F-92D4-ABB60A522EE5}" destId="{43B316D3-F980-4E4B-A83D-82358D728AD2}" srcOrd="0" destOrd="0" presId="urn:microsoft.com/office/officeart/2005/8/layout/hierarchy3"/>
    <dgm:cxn modelId="{30753C1E-012F-4797-896B-E3F580EA080E}" type="presParOf" srcId="{74CE87CC-BBC2-450F-92D4-ABB60A522EE5}" destId="{E7CE3D01-0131-456A-9FF4-34B160512013}" srcOrd="1" destOrd="0" presId="urn:microsoft.com/office/officeart/2005/8/layout/hierarchy3"/>
    <dgm:cxn modelId="{8D4858BF-CCF6-42A4-8EBE-A896491A2000}" type="presParOf" srcId="{B90A02A1-BB55-4FDC-92BF-62A1543029EC}" destId="{7E638D29-E675-4E8E-B23C-F1EF4BB306E9}" srcOrd="1" destOrd="0" presId="urn:microsoft.com/office/officeart/2005/8/layout/hierarchy3"/>
    <dgm:cxn modelId="{3A7CCA74-E373-4C54-8774-A61A4739E51C}" type="presParOf" srcId="{7E638D29-E675-4E8E-B23C-F1EF4BB306E9}" destId="{23526DA9-7868-4060-A637-A19DEBF092DB}" srcOrd="0" destOrd="0" presId="urn:microsoft.com/office/officeart/2005/8/layout/hierarchy3"/>
    <dgm:cxn modelId="{04AD645E-42F1-4BDB-B85F-F76F1A2069BC}" type="presParOf" srcId="{7E638D29-E675-4E8E-B23C-F1EF4BB306E9}" destId="{3CA0D449-0DD3-422E-B4AE-D598FFF49B92}" srcOrd="1" destOrd="0" presId="urn:microsoft.com/office/officeart/2005/8/layout/hierarchy3"/>
    <dgm:cxn modelId="{B19723DF-B431-466A-BD47-A656A89B7C41}" type="presParOf" srcId="{7E638D29-E675-4E8E-B23C-F1EF4BB306E9}" destId="{BA63D31E-96D8-4A76-B256-303737BA996B}" srcOrd="2" destOrd="0" presId="urn:microsoft.com/office/officeart/2005/8/layout/hierarchy3"/>
    <dgm:cxn modelId="{9058212D-FBD5-441C-A573-5F69C81B7CD0}" type="presParOf" srcId="{7E638D29-E675-4E8E-B23C-F1EF4BB306E9}" destId="{852FD4D0-1607-4167-9A36-EE516F8479D8}"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495DAF-D64A-4E86-AE74-BAF99F0B6F77}" type="doc">
      <dgm:prSet loTypeId="urn:microsoft.com/office/officeart/2008/layout/LinedList" loCatId="Inbox" qsTypeId="urn:microsoft.com/office/officeart/2005/8/quickstyle/simple1" qsCatId="simple" csTypeId="urn:microsoft.com/office/officeart/2005/8/colors/ColorSchemeForSuggestions" csCatId="other" phldr="1"/>
      <dgm:spPr/>
      <dgm:t>
        <a:bodyPr/>
        <a:lstStyle/>
        <a:p>
          <a:endParaRPr lang="en-US"/>
        </a:p>
      </dgm:t>
    </dgm:pt>
    <dgm:pt modelId="{F462A25E-5B97-46A3-BD03-032897C54E76}">
      <dgm:prSet/>
      <dgm:spPr/>
      <dgm:t>
        <a:bodyPr/>
        <a:lstStyle/>
        <a:p>
          <a:r>
            <a:rPr lang="en-US" dirty="0"/>
            <a:t>Not enough data to support country proposals.</a:t>
          </a:r>
        </a:p>
      </dgm:t>
    </dgm:pt>
    <dgm:pt modelId="{DEDCEC5C-CFDB-4755-9F00-4A791104F261}" type="parTrans" cxnId="{9EA59387-5923-4FC2-8571-7177875C5E67}">
      <dgm:prSet/>
      <dgm:spPr/>
      <dgm:t>
        <a:bodyPr/>
        <a:lstStyle/>
        <a:p>
          <a:endParaRPr lang="en-US"/>
        </a:p>
      </dgm:t>
    </dgm:pt>
    <dgm:pt modelId="{462548D1-F6E0-4C52-85AD-4A3A12D91BF0}" type="sibTrans" cxnId="{9EA59387-5923-4FC2-8571-7177875C5E67}">
      <dgm:prSet/>
      <dgm:spPr/>
      <dgm:t>
        <a:bodyPr/>
        <a:lstStyle/>
        <a:p>
          <a:endParaRPr lang="en-US"/>
        </a:p>
      </dgm:t>
    </dgm:pt>
    <dgm:pt modelId="{74B4824F-6B17-4C21-9CEA-4A0B0BDE9E64}">
      <dgm:prSet/>
      <dgm:spPr/>
      <dgm:t>
        <a:bodyPr/>
        <a:lstStyle/>
        <a:p>
          <a:r>
            <a:rPr lang="en-US" dirty="0"/>
            <a:t>Key populations - a hidden population in many countries.</a:t>
          </a:r>
        </a:p>
      </dgm:t>
    </dgm:pt>
    <dgm:pt modelId="{FB10A9AC-F7D7-46B1-A51D-65C083CF6CF1}" type="parTrans" cxnId="{09AE46D5-B51D-41B0-A3D7-2034CF0F0919}">
      <dgm:prSet/>
      <dgm:spPr/>
      <dgm:t>
        <a:bodyPr/>
        <a:lstStyle/>
        <a:p>
          <a:endParaRPr lang="en-US"/>
        </a:p>
      </dgm:t>
    </dgm:pt>
    <dgm:pt modelId="{CE06F184-2225-46E1-98E6-FD7DC098C23D}" type="sibTrans" cxnId="{09AE46D5-B51D-41B0-A3D7-2034CF0F0919}">
      <dgm:prSet/>
      <dgm:spPr/>
      <dgm:t>
        <a:bodyPr/>
        <a:lstStyle/>
        <a:p>
          <a:endParaRPr lang="en-US"/>
        </a:p>
      </dgm:t>
    </dgm:pt>
    <dgm:pt modelId="{D3A681C7-B5C7-46E4-9568-EB377BF2832D}">
      <dgm:prSet/>
      <dgm:spPr/>
      <dgm:t>
        <a:bodyPr/>
        <a:lstStyle/>
        <a:p>
          <a:r>
            <a:rPr lang="en-US" dirty="0"/>
            <a:t>In most countries GF grants are managed by INGOs, Government and UN without phasing out time.</a:t>
          </a:r>
        </a:p>
      </dgm:t>
    </dgm:pt>
    <dgm:pt modelId="{2CC8249D-2B8D-471A-BB44-F18258886C65}" type="parTrans" cxnId="{11A5675F-3C29-4ED8-9EBC-D852D69A842F}">
      <dgm:prSet/>
      <dgm:spPr/>
      <dgm:t>
        <a:bodyPr/>
        <a:lstStyle/>
        <a:p>
          <a:endParaRPr lang="en-US"/>
        </a:p>
      </dgm:t>
    </dgm:pt>
    <dgm:pt modelId="{F0500C85-1534-4AE7-9425-76B4EBD759C7}" type="sibTrans" cxnId="{11A5675F-3C29-4ED8-9EBC-D852D69A842F}">
      <dgm:prSet/>
      <dgm:spPr/>
      <dgm:t>
        <a:bodyPr/>
        <a:lstStyle/>
        <a:p>
          <a:endParaRPr lang="en-US"/>
        </a:p>
      </dgm:t>
    </dgm:pt>
    <dgm:pt modelId="{98CE95BE-C6B3-4483-8FF7-CD797F213095}">
      <dgm:prSet/>
      <dgm:spPr/>
      <dgm:t>
        <a:bodyPr/>
        <a:lstStyle/>
        <a:p>
          <a:r>
            <a:rPr lang="en-US" dirty="0"/>
            <a:t>Minimal $$ goes directly to community based </a:t>
          </a:r>
          <a:r>
            <a:rPr lang="en-US" dirty="0" err="1"/>
            <a:t>organisations</a:t>
          </a:r>
          <a:r>
            <a:rPr lang="en-US" dirty="0"/>
            <a:t>.</a:t>
          </a:r>
        </a:p>
      </dgm:t>
    </dgm:pt>
    <dgm:pt modelId="{B2519365-8F25-4487-BEB5-D30311BCA780}" type="parTrans" cxnId="{11C871D1-5AD9-4B60-A375-31A8BBFC194A}">
      <dgm:prSet/>
      <dgm:spPr/>
      <dgm:t>
        <a:bodyPr/>
        <a:lstStyle/>
        <a:p>
          <a:endParaRPr lang="en-US"/>
        </a:p>
      </dgm:t>
    </dgm:pt>
    <dgm:pt modelId="{94119DD0-49F4-4D4D-BE2B-E90B75592C56}" type="sibTrans" cxnId="{11C871D1-5AD9-4B60-A375-31A8BBFC194A}">
      <dgm:prSet/>
      <dgm:spPr/>
      <dgm:t>
        <a:bodyPr/>
        <a:lstStyle/>
        <a:p>
          <a:endParaRPr lang="en-US"/>
        </a:p>
      </dgm:t>
    </dgm:pt>
    <dgm:pt modelId="{7918B0FC-B81E-4693-A364-4B7F0478D7FB}" type="pres">
      <dgm:prSet presAssocID="{81495DAF-D64A-4E86-AE74-BAF99F0B6F77}" presName="vert0" presStyleCnt="0">
        <dgm:presLayoutVars>
          <dgm:dir/>
          <dgm:animOne val="branch"/>
          <dgm:animLvl val="lvl"/>
        </dgm:presLayoutVars>
      </dgm:prSet>
      <dgm:spPr/>
      <dgm:t>
        <a:bodyPr/>
        <a:lstStyle/>
        <a:p>
          <a:endParaRPr lang="en-US"/>
        </a:p>
      </dgm:t>
    </dgm:pt>
    <dgm:pt modelId="{06D183AA-517B-4C69-9A7C-311855F68D29}" type="pres">
      <dgm:prSet presAssocID="{F462A25E-5B97-46A3-BD03-032897C54E76}" presName="thickLine" presStyleLbl="alignNode1" presStyleIdx="0" presStyleCnt="4"/>
      <dgm:spPr/>
    </dgm:pt>
    <dgm:pt modelId="{AC106A6C-7494-48FD-B7D6-CAB3B1DF0E92}" type="pres">
      <dgm:prSet presAssocID="{F462A25E-5B97-46A3-BD03-032897C54E76}" presName="horz1" presStyleCnt="0"/>
      <dgm:spPr/>
    </dgm:pt>
    <dgm:pt modelId="{7984E10F-A5A9-48D8-8C9E-19703B95B187}" type="pres">
      <dgm:prSet presAssocID="{F462A25E-5B97-46A3-BD03-032897C54E76}" presName="tx1" presStyleLbl="revTx" presStyleIdx="0" presStyleCnt="4"/>
      <dgm:spPr/>
      <dgm:t>
        <a:bodyPr/>
        <a:lstStyle/>
        <a:p>
          <a:endParaRPr lang="en-US"/>
        </a:p>
      </dgm:t>
    </dgm:pt>
    <dgm:pt modelId="{EBB52470-A265-4A19-9FE6-7BB431527887}" type="pres">
      <dgm:prSet presAssocID="{F462A25E-5B97-46A3-BD03-032897C54E76}" presName="vert1" presStyleCnt="0"/>
      <dgm:spPr/>
    </dgm:pt>
    <dgm:pt modelId="{828261A6-6942-48A4-B5AF-AE03243773AF}" type="pres">
      <dgm:prSet presAssocID="{74B4824F-6B17-4C21-9CEA-4A0B0BDE9E64}" presName="thickLine" presStyleLbl="alignNode1" presStyleIdx="1" presStyleCnt="4"/>
      <dgm:spPr/>
    </dgm:pt>
    <dgm:pt modelId="{A773E2E7-2EEB-4871-A09A-AD39D4ECEAFA}" type="pres">
      <dgm:prSet presAssocID="{74B4824F-6B17-4C21-9CEA-4A0B0BDE9E64}" presName="horz1" presStyleCnt="0"/>
      <dgm:spPr/>
    </dgm:pt>
    <dgm:pt modelId="{99309E8D-2E8D-4CFB-BB1D-80F8B2CA14F3}" type="pres">
      <dgm:prSet presAssocID="{74B4824F-6B17-4C21-9CEA-4A0B0BDE9E64}" presName="tx1" presStyleLbl="revTx" presStyleIdx="1" presStyleCnt="4"/>
      <dgm:spPr/>
      <dgm:t>
        <a:bodyPr/>
        <a:lstStyle/>
        <a:p>
          <a:endParaRPr lang="en-US"/>
        </a:p>
      </dgm:t>
    </dgm:pt>
    <dgm:pt modelId="{A5E18E34-0829-4622-ADD9-CF55A3730395}" type="pres">
      <dgm:prSet presAssocID="{74B4824F-6B17-4C21-9CEA-4A0B0BDE9E64}" presName="vert1" presStyleCnt="0"/>
      <dgm:spPr/>
    </dgm:pt>
    <dgm:pt modelId="{C16E5871-717B-4E6B-8970-023C406F4FCF}" type="pres">
      <dgm:prSet presAssocID="{D3A681C7-B5C7-46E4-9568-EB377BF2832D}" presName="thickLine" presStyleLbl="alignNode1" presStyleIdx="2" presStyleCnt="4"/>
      <dgm:spPr/>
    </dgm:pt>
    <dgm:pt modelId="{FDB433E2-828D-4E41-A99F-A7DDCA84AF64}" type="pres">
      <dgm:prSet presAssocID="{D3A681C7-B5C7-46E4-9568-EB377BF2832D}" presName="horz1" presStyleCnt="0"/>
      <dgm:spPr/>
    </dgm:pt>
    <dgm:pt modelId="{19737386-40A6-42F3-BFEF-5FD6A579E52D}" type="pres">
      <dgm:prSet presAssocID="{D3A681C7-B5C7-46E4-9568-EB377BF2832D}" presName="tx1" presStyleLbl="revTx" presStyleIdx="2" presStyleCnt="4"/>
      <dgm:spPr/>
      <dgm:t>
        <a:bodyPr/>
        <a:lstStyle/>
        <a:p>
          <a:endParaRPr lang="en-US"/>
        </a:p>
      </dgm:t>
    </dgm:pt>
    <dgm:pt modelId="{95E8F12D-1218-4242-A4F4-0C188F42E2FE}" type="pres">
      <dgm:prSet presAssocID="{D3A681C7-B5C7-46E4-9568-EB377BF2832D}" presName="vert1" presStyleCnt="0"/>
      <dgm:spPr/>
    </dgm:pt>
    <dgm:pt modelId="{2DEB9214-6C37-4C80-A2F3-6CBCEFAB4DD1}" type="pres">
      <dgm:prSet presAssocID="{98CE95BE-C6B3-4483-8FF7-CD797F213095}" presName="thickLine" presStyleLbl="alignNode1" presStyleIdx="3" presStyleCnt="4"/>
      <dgm:spPr/>
    </dgm:pt>
    <dgm:pt modelId="{38E47CB0-CBDB-4C61-9715-4D688232F551}" type="pres">
      <dgm:prSet presAssocID="{98CE95BE-C6B3-4483-8FF7-CD797F213095}" presName="horz1" presStyleCnt="0"/>
      <dgm:spPr/>
    </dgm:pt>
    <dgm:pt modelId="{F9104CCE-33A2-4463-8D9B-2FAF6CFEFF8D}" type="pres">
      <dgm:prSet presAssocID="{98CE95BE-C6B3-4483-8FF7-CD797F213095}" presName="tx1" presStyleLbl="revTx" presStyleIdx="3" presStyleCnt="4"/>
      <dgm:spPr/>
      <dgm:t>
        <a:bodyPr/>
        <a:lstStyle/>
        <a:p>
          <a:endParaRPr lang="en-US"/>
        </a:p>
      </dgm:t>
    </dgm:pt>
    <dgm:pt modelId="{467B1C27-FBC8-487F-80B4-21162D72A1D8}" type="pres">
      <dgm:prSet presAssocID="{98CE95BE-C6B3-4483-8FF7-CD797F213095}" presName="vert1" presStyleCnt="0"/>
      <dgm:spPr/>
    </dgm:pt>
  </dgm:ptLst>
  <dgm:cxnLst>
    <dgm:cxn modelId="{11C871D1-5AD9-4B60-A375-31A8BBFC194A}" srcId="{81495DAF-D64A-4E86-AE74-BAF99F0B6F77}" destId="{98CE95BE-C6B3-4483-8FF7-CD797F213095}" srcOrd="3" destOrd="0" parTransId="{B2519365-8F25-4487-BEB5-D30311BCA780}" sibTransId="{94119DD0-49F4-4D4D-BE2B-E90B75592C56}"/>
    <dgm:cxn modelId="{09AE46D5-B51D-41B0-A3D7-2034CF0F0919}" srcId="{81495DAF-D64A-4E86-AE74-BAF99F0B6F77}" destId="{74B4824F-6B17-4C21-9CEA-4A0B0BDE9E64}" srcOrd="1" destOrd="0" parTransId="{FB10A9AC-F7D7-46B1-A51D-65C083CF6CF1}" sibTransId="{CE06F184-2225-46E1-98E6-FD7DC098C23D}"/>
    <dgm:cxn modelId="{7464C49C-9646-4729-B11B-1EBD1C26E366}" type="presOf" srcId="{D3A681C7-B5C7-46E4-9568-EB377BF2832D}" destId="{19737386-40A6-42F3-BFEF-5FD6A579E52D}" srcOrd="0" destOrd="0" presId="urn:microsoft.com/office/officeart/2008/layout/LinedList"/>
    <dgm:cxn modelId="{9EA59387-5923-4FC2-8571-7177875C5E67}" srcId="{81495DAF-D64A-4E86-AE74-BAF99F0B6F77}" destId="{F462A25E-5B97-46A3-BD03-032897C54E76}" srcOrd="0" destOrd="0" parTransId="{DEDCEC5C-CFDB-4755-9F00-4A791104F261}" sibTransId="{462548D1-F6E0-4C52-85AD-4A3A12D91BF0}"/>
    <dgm:cxn modelId="{B0DAAF2E-427B-45B6-956F-B61CFA7F18E3}" type="presOf" srcId="{74B4824F-6B17-4C21-9CEA-4A0B0BDE9E64}" destId="{99309E8D-2E8D-4CFB-BB1D-80F8B2CA14F3}" srcOrd="0" destOrd="0" presId="urn:microsoft.com/office/officeart/2008/layout/LinedList"/>
    <dgm:cxn modelId="{11A5675F-3C29-4ED8-9EBC-D852D69A842F}" srcId="{81495DAF-D64A-4E86-AE74-BAF99F0B6F77}" destId="{D3A681C7-B5C7-46E4-9568-EB377BF2832D}" srcOrd="2" destOrd="0" parTransId="{2CC8249D-2B8D-471A-BB44-F18258886C65}" sibTransId="{F0500C85-1534-4AE7-9425-76B4EBD759C7}"/>
    <dgm:cxn modelId="{3D1D1057-AEA0-48A2-92FF-5490BC107102}" type="presOf" srcId="{F462A25E-5B97-46A3-BD03-032897C54E76}" destId="{7984E10F-A5A9-48D8-8C9E-19703B95B187}" srcOrd="0" destOrd="0" presId="urn:microsoft.com/office/officeart/2008/layout/LinedList"/>
    <dgm:cxn modelId="{7BD744D4-A091-4A89-805F-097FD5A88846}" type="presOf" srcId="{81495DAF-D64A-4E86-AE74-BAF99F0B6F77}" destId="{7918B0FC-B81E-4693-A364-4B7F0478D7FB}" srcOrd="0" destOrd="0" presId="urn:microsoft.com/office/officeart/2008/layout/LinedList"/>
    <dgm:cxn modelId="{15103E34-A98B-438E-A434-5A21DE9FE3ED}" type="presOf" srcId="{98CE95BE-C6B3-4483-8FF7-CD797F213095}" destId="{F9104CCE-33A2-4463-8D9B-2FAF6CFEFF8D}" srcOrd="0" destOrd="0" presId="urn:microsoft.com/office/officeart/2008/layout/LinedList"/>
    <dgm:cxn modelId="{77067E46-45D4-4741-80F4-2D41B03567DB}" type="presParOf" srcId="{7918B0FC-B81E-4693-A364-4B7F0478D7FB}" destId="{06D183AA-517B-4C69-9A7C-311855F68D29}" srcOrd="0" destOrd="0" presId="urn:microsoft.com/office/officeart/2008/layout/LinedList"/>
    <dgm:cxn modelId="{49725445-F445-4BD7-B662-4775B28CC2FA}" type="presParOf" srcId="{7918B0FC-B81E-4693-A364-4B7F0478D7FB}" destId="{AC106A6C-7494-48FD-B7D6-CAB3B1DF0E92}" srcOrd="1" destOrd="0" presId="urn:microsoft.com/office/officeart/2008/layout/LinedList"/>
    <dgm:cxn modelId="{6E001778-BD60-4A3F-AEB9-7E9B9D7B559B}" type="presParOf" srcId="{AC106A6C-7494-48FD-B7D6-CAB3B1DF0E92}" destId="{7984E10F-A5A9-48D8-8C9E-19703B95B187}" srcOrd="0" destOrd="0" presId="urn:microsoft.com/office/officeart/2008/layout/LinedList"/>
    <dgm:cxn modelId="{A07F4A2A-5898-400E-B598-8957859C5C3A}" type="presParOf" srcId="{AC106A6C-7494-48FD-B7D6-CAB3B1DF0E92}" destId="{EBB52470-A265-4A19-9FE6-7BB431527887}" srcOrd="1" destOrd="0" presId="urn:microsoft.com/office/officeart/2008/layout/LinedList"/>
    <dgm:cxn modelId="{EED4CC32-CA3C-40EB-B947-660522C18EA0}" type="presParOf" srcId="{7918B0FC-B81E-4693-A364-4B7F0478D7FB}" destId="{828261A6-6942-48A4-B5AF-AE03243773AF}" srcOrd="2" destOrd="0" presId="urn:microsoft.com/office/officeart/2008/layout/LinedList"/>
    <dgm:cxn modelId="{2A193A79-2AAA-44A3-9B01-1B692135F8AF}" type="presParOf" srcId="{7918B0FC-B81E-4693-A364-4B7F0478D7FB}" destId="{A773E2E7-2EEB-4871-A09A-AD39D4ECEAFA}" srcOrd="3" destOrd="0" presId="urn:microsoft.com/office/officeart/2008/layout/LinedList"/>
    <dgm:cxn modelId="{B9BCB021-3839-4794-B73D-8C0B9B5DAE9E}" type="presParOf" srcId="{A773E2E7-2EEB-4871-A09A-AD39D4ECEAFA}" destId="{99309E8D-2E8D-4CFB-BB1D-80F8B2CA14F3}" srcOrd="0" destOrd="0" presId="urn:microsoft.com/office/officeart/2008/layout/LinedList"/>
    <dgm:cxn modelId="{38E2002F-CFEE-45D3-8039-AD181BDE578B}" type="presParOf" srcId="{A773E2E7-2EEB-4871-A09A-AD39D4ECEAFA}" destId="{A5E18E34-0829-4622-ADD9-CF55A3730395}" srcOrd="1" destOrd="0" presId="urn:microsoft.com/office/officeart/2008/layout/LinedList"/>
    <dgm:cxn modelId="{A40AEAE9-0A4E-4BD4-A10E-F7321D50F7A7}" type="presParOf" srcId="{7918B0FC-B81E-4693-A364-4B7F0478D7FB}" destId="{C16E5871-717B-4E6B-8970-023C406F4FCF}" srcOrd="4" destOrd="0" presId="urn:microsoft.com/office/officeart/2008/layout/LinedList"/>
    <dgm:cxn modelId="{D4E330C2-B438-46FA-B1C4-21D6C45A17A5}" type="presParOf" srcId="{7918B0FC-B81E-4693-A364-4B7F0478D7FB}" destId="{FDB433E2-828D-4E41-A99F-A7DDCA84AF64}" srcOrd="5" destOrd="0" presId="urn:microsoft.com/office/officeart/2008/layout/LinedList"/>
    <dgm:cxn modelId="{BA8F1A69-E09D-4999-9ACB-27E6B3D11943}" type="presParOf" srcId="{FDB433E2-828D-4E41-A99F-A7DDCA84AF64}" destId="{19737386-40A6-42F3-BFEF-5FD6A579E52D}" srcOrd="0" destOrd="0" presId="urn:microsoft.com/office/officeart/2008/layout/LinedList"/>
    <dgm:cxn modelId="{5B56FE99-0FC7-4F10-9A1B-07AECBD1F13B}" type="presParOf" srcId="{FDB433E2-828D-4E41-A99F-A7DDCA84AF64}" destId="{95E8F12D-1218-4242-A4F4-0C188F42E2FE}" srcOrd="1" destOrd="0" presId="urn:microsoft.com/office/officeart/2008/layout/LinedList"/>
    <dgm:cxn modelId="{AF08ED6F-884B-4592-BE9D-068E556B3CF0}" type="presParOf" srcId="{7918B0FC-B81E-4693-A364-4B7F0478D7FB}" destId="{2DEB9214-6C37-4C80-A2F3-6CBCEFAB4DD1}" srcOrd="6" destOrd="0" presId="urn:microsoft.com/office/officeart/2008/layout/LinedList"/>
    <dgm:cxn modelId="{3DE8C6AA-3967-4DA0-92BE-6A30F02C62C0}" type="presParOf" srcId="{7918B0FC-B81E-4693-A364-4B7F0478D7FB}" destId="{38E47CB0-CBDB-4C61-9715-4D688232F551}" srcOrd="7" destOrd="0" presId="urn:microsoft.com/office/officeart/2008/layout/LinedList"/>
    <dgm:cxn modelId="{3A5FEBA7-99A2-4D9A-BD4E-3D2F76FA95B3}" type="presParOf" srcId="{38E47CB0-CBDB-4C61-9715-4D688232F551}" destId="{F9104CCE-33A2-4463-8D9B-2FAF6CFEFF8D}" srcOrd="0" destOrd="0" presId="urn:microsoft.com/office/officeart/2008/layout/LinedList"/>
    <dgm:cxn modelId="{5769D9E6-76B5-4B15-A242-5A01FCB03D05}" type="presParOf" srcId="{38E47CB0-CBDB-4C61-9715-4D688232F551}" destId="{467B1C27-FBC8-487F-80B4-21162D72A1D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2CAF88-CAD8-443E-9C64-8B3E787AAEEB}" type="doc">
      <dgm:prSet loTypeId="urn:microsoft.com/office/officeart/2005/8/layout/process1" loCatId="process" qsTypeId="urn:microsoft.com/office/officeart/2005/8/quickstyle/simple1" qsCatId="simple" csTypeId="urn:microsoft.com/office/officeart/2005/8/colors/accent0_1" csCatId="mainScheme" phldr="1"/>
      <dgm:spPr/>
      <dgm:t>
        <a:bodyPr/>
        <a:lstStyle/>
        <a:p>
          <a:endParaRPr lang="en-US"/>
        </a:p>
      </dgm:t>
    </dgm:pt>
    <dgm:pt modelId="{69D2EF39-C85B-479E-A1EE-015D8DDAA5ED}">
      <dgm:prSet/>
      <dgm:spPr/>
      <dgm:t>
        <a:bodyPr/>
        <a:lstStyle/>
        <a:p>
          <a:r>
            <a:rPr lang="en-US" dirty="0"/>
            <a:t>Participants will be assigned to the following categories: NGO, MoH, </a:t>
          </a:r>
          <a:r>
            <a:rPr lang="en-US" dirty="0" err="1"/>
            <a:t>MoHA</a:t>
          </a:r>
          <a:r>
            <a:rPr lang="en-US" dirty="0"/>
            <a:t>, Donor</a:t>
          </a:r>
          <a:endParaRPr lang="en-GB" dirty="0"/>
        </a:p>
      </dgm:t>
    </dgm:pt>
    <dgm:pt modelId="{2C82F6AD-4E66-49A0-97CE-71F44C37F5F4}" type="parTrans" cxnId="{DAE253DB-AE54-4574-99A3-7E3F4B94F1B5}">
      <dgm:prSet/>
      <dgm:spPr/>
      <dgm:t>
        <a:bodyPr/>
        <a:lstStyle/>
        <a:p>
          <a:endParaRPr lang="en-US"/>
        </a:p>
      </dgm:t>
    </dgm:pt>
    <dgm:pt modelId="{2AD726D9-088A-4130-BC8F-E256028466B9}" type="sibTrans" cxnId="{DAE253DB-AE54-4574-99A3-7E3F4B94F1B5}">
      <dgm:prSet/>
      <dgm:spPr/>
      <dgm:t>
        <a:bodyPr/>
        <a:lstStyle/>
        <a:p>
          <a:endParaRPr lang="en-US"/>
        </a:p>
      </dgm:t>
    </dgm:pt>
    <dgm:pt modelId="{2B084A04-BF13-4B08-B935-B5D831248AE0}">
      <dgm:prSet/>
      <dgm:spPr/>
      <dgm:t>
        <a:bodyPr/>
        <a:lstStyle/>
        <a:p>
          <a:r>
            <a:rPr lang="en-US"/>
            <a:t>NGO team will present to the government and donors. </a:t>
          </a:r>
          <a:endParaRPr lang="en-GB"/>
        </a:p>
      </dgm:t>
    </dgm:pt>
    <dgm:pt modelId="{C72E927C-8AA6-4A06-96CA-5E5D0E620D06}" type="parTrans" cxnId="{5B90FD32-44A8-42FF-AB58-870BA68EB253}">
      <dgm:prSet/>
      <dgm:spPr/>
      <dgm:t>
        <a:bodyPr/>
        <a:lstStyle/>
        <a:p>
          <a:endParaRPr lang="en-US"/>
        </a:p>
      </dgm:t>
    </dgm:pt>
    <dgm:pt modelId="{3ED6E335-154E-473B-AFC5-B4BDE861B43C}" type="sibTrans" cxnId="{5B90FD32-44A8-42FF-AB58-870BA68EB253}">
      <dgm:prSet/>
      <dgm:spPr/>
      <dgm:t>
        <a:bodyPr/>
        <a:lstStyle/>
        <a:p>
          <a:endParaRPr lang="en-US"/>
        </a:p>
      </dgm:t>
    </dgm:pt>
    <dgm:pt modelId="{3CDC5DCA-0939-40EC-9E82-9B4DE64A6F30}" type="pres">
      <dgm:prSet presAssocID="{7D2CAF88-CAD8-443E-9C64-8B3E787AAEEB}" presName="Name0" presStyleCnt="0">
        <dgm:presLayoutVars>
          <dgm:dir/>
          <dgm:resizeHandles val="exact"/>
        </dgm:presLayoutVars>
      </dgm:prSet>
      <dgm:spPr/>
      <dgm:t>
        <a:bodyPr/>
        <a:lstStyle/>
        <a:p>
          <a:endParaRPr lang="en-US"/>
        </a:p>
      </dgm:t>
    </dgm:pt>
    <dgm:pt modelId="{02846847-C032-42B7-B9DC-3043054E340F}" type="pres">
      <dgm:prSet presAssocID="{69D2EF39-C85B-479E-A1EE-015D8DDAA5ED}" presName="node" presStyleLbl="node1" presStyleIdx="0" presStyleCnt="2">
        <dgm:presLayoutVars>
          <dgm:bulletEnabled val="1"/>
        </dgm:presLayoutVars>
      </dgm:prSet>
      <dgm:spPr/>
      <dgm:t>
        <a:bodyPr/>
        <a:lstStyle/>
        <a:p>
          <a:endParaRPr lang="en-US"/>
        </a:p>
      </dgm:t>
    </dgm:pt>
    <dgm:pt modelId="{6D6A4B61-05EC-4C9F-A919-6BD35CBAA5EF}" type="pres">
      <dgm:prSet presAssocID="{2AD726D9-088A-4130-BC8F-E256028466B9}" presName="sibTrans" presStyleLbl="sibTrans2D1" presStyleIdx="0" presStyleCnt="1"/>
      <dgm:spPr/>
      <dgm:t>
        <a:bodyPr/>
        <a:lstStyle/>
        <a:p>
          <a:endParaRPr lang="en-US"/>
        </a:p>
      </dgm:t>
    </dgm:pt>
    <dgm:pt modelId="{AA1204A8-20DD-4CF7-A190-D64179D520B1}" type="pres">
      <dgm:prSet presAssocID="{2AD726D9-088A-4130-BC8F-E256028466B9}" presName="connectorText" presStyleLbl="sibTrans2D1" presStyleIdx="0" presStyleCnt="1"/>
      <dgm:spPr/>
      <dgm:t>
        <a:bodyPr/>
        <a:lstStyle/>
        <a:p>
          <a:endParaRPr lang="en-US"/>
        </a:p>
      </dgm:t>
    </dgm:pt>
    <dgm:pt modelId="{59F462C6-F0CD-4C4F-8DE6-28D2CAE968C3}" type="pres">
      <dgm:prSet presAssocID="{2B084A04-BF13-4B08-B935-B5D831248AE0}" presName="node" presStyleLbl="node1" presStyleIdx="1" presStyleCnt="2">
        <dgm:presLayoutVars>
          <dgm:bulletEnabled val="1"/>
        </dgm:presLayoutVars>
      </dgm:prSet>
      <dgm:spPr/>
      <dgm:t>
        <a:bodyPr/>
        <a:lstStyle/>
        <a:p>
          <a:endParaRPr lang="en-US"/>
        </a:p>
      </dgm:t>
    </dgm:pt>
  </dgm:ptLst>
  <dgm:cxnLst>
    <dgm:cxn modelId="{FC46738E-3A3B-4487-BD05-4A714005D686}" type="presOf" srcId="{2B084A04-BF13-4B08-B935-B5D831248AE0}" destId="{59F462C6-F0CD-4C4F-8DE6-28D2CAE968C3}" srcOrd="0" destOrd="0" presId="urn:microsoft.com/office/officeart/2005/8/layout/process1"/>
    <dgm:cxn modelId="{7F603AAB-C9B0-46FE-868B-5E1042274F73}" type="presOf" srcId="{69D2EF39-C85B-479E-A1EE-015D8DDAA5ED}" destId="{02846847-C032-42B7-B9DC-3043054E340F}" srcOrd="0" destOrd="0" presId="urn:microsoft.com/office/officeart/2005/8/layout/process1"/>
    <dgm:cxn modelId="{5308DCDB-28EB-4033-B54D-1FA09DFA784C}" type="presOf" srcId="{2AD726D9-088A-4130-BC8F-E256028466B9}" destId="{AA1204A8-20DD-4CF7-A190-D64179D520B1}" srcOrd="1" destOrd="0" presId="urn:microsoft.com/office/officeart/2005/8/layout/process1"/>
    <dgm:cxn modelId="{DAE253DB-AE54-4574-99A3-7E3F4B94F1B5}" srcId="{7D2CAF88-CAD8-443E-9C64-8B3E787AAEEB}" destId="{69D2EF39-C85B-479E-A1EE-015D8DDAA5ED}" srcOrd="0" destOrd="0" parTransId="{2C82F6AD-4E66-49A0-97CE-71F44C37F5F4}" sibTransId="{2AD726D9-088A-4130-BC8F-E256028466B9}"/>
    <dgm:cxn modelId="{751ABEFA-2C0F-47E1-8862-9779284054ED}" type="presOf" srcId="{2AD726D9-088A-4130-BC8F-E256028466B9}" destId="{6D6A4B61-05EC-4C9F-A919-6BD35CBAA5EF}" srcOrd="0" destOrd="0" presId="urn:microsoft.com/office/officeart/2005/8/layout/process1"/>
    <dgm:cxn modelId="{56236011-2927-49B9-9CB5-B7B2567C761A}" type="presOf" srcId="{7D2CAF88-CAD8-443E-9C64-8B3E787AAEEB}" destId="{3CDC5DCA-0939-40EC-9E82-9B4DE64A6F30}" srcOrd="0" destOrd="0" presId="urn:microsoft.com/office/officeart/2005/8/layout/process1"/>
    <dgm:cxn modelId="{5B90FD32-44A8-42FF-AB58-870BA68EB253}" srcId="{7D2CAF88-CAD8-443E-9C64-8B3E787AAEEB}" destId="{2B084A04-BF13-4B08-B935-B5D831248AE0}" srcOrd="1" destOrd="0" parTransId="{C72E927C-8AA6-4A06-96CA-5E5D0E620D06}" sibTransId="{3ED6E335-154E-473B-AFC5-B4BDE861B43C}"/>
    <dgm:cxn modelId="{ADC39571-45D1-4053-A177-6208C1260120}" type="presParOf" srcId="{3CDC5DCA-0939-40EC-9E82-9B4DE64A6F30}" destId="{02846847-C032-42B7-B9DC-3043054E340F}" srcOrd="0" destOrd="0" presId="urn:microsoft.com/office/officeart/2005/8/layout/process1"/>
    <dgm:cxn modelId="{420989F4-8A4B-4A7F-9D82-60DD270CF6F3}" type="presParOf" srcId="{3CDC5DCA-0939-40EC-9E82-9B4DE64A6F30}" destId="{6D6A4B61-05EC-4C9F-A919-6BD35CBAA5EF}" srcOrd="1" destOrd="0" presId="urn:microsoft.com/office/officeart/2005/8/layout/process1"/>
    <dgm:cxn modelId="{0D950379-5F9B-4C85-A38E-00CD5D6344CA}" type="presParOf" srcId="{6D6A4B61-05EC-4C9F-A919-6BD35CBAA5EF}" destId="{AA1204A8-20DD-4CF7-A190-D64179D520B1}" srcOrd="0" destOrd="0" presId="urn:microsoft.com/office/officeart/2005/8/layout/process1"/>
    <dgm:cxn modelId="{2447803F-9D74-48C9-BA4E-09C230C2E52F}" type="presParOf" srcId="{3CDC5DCA-0939-40EC-9E82-9B4DE64A6F30}" destId="{59F462C6-F0CD-4C4F-8DE6-28D2CAE968C3}"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5C6B68-1FCB-4A5B-A337-980F3D6BCDFE}">
      <dsp:nvSpPr>
        <dsp:cNvPr id="0" name=""/>
        <dsp:cNvSpPr/>
      </dsp:nvSpPr>
      <dsp:spPr>
        <a:xfrm>
          <a:off x="3684" y="178535"/>
          <a:ext cx="3592030" cy="831802"/>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US" sz="2300" kern="1200" dirty="0"/>
            <a:t>National – PSE, Prevalence, Incidence, Treatment</a:t>
          </a:r>
        </a:p>
      </dsp:txBody>
      <dsp:txXfrm>
        <a:off x="3684" y="178535"/>
        <a:ext cx="3592030" cy="831802"/>
      </dsp:txXfrm>
    </dsp:sp>
    <dsp:sp modelId="{1C580A0B-B5C3-46E5-987D-F9CF8436ED09}">
      <dsp:nvSpPr>
        <dsp:cNvPr id="0" name=""/>
        <dsp:cNvSpPr/>
      </dsp:nvSpPr>
      <dsp:spPr>
        <a:xfrm>
          <a:off x="3684" y="1010338"/>
          <a:ext cx="3592030" cy="3945937"/>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US" sz="2300" kern="1200" dirty="0"/>
            <a:t>IBBS</a:t>
          </a:r>
        </a:p>
        <a:p>
          <a:pPr marL="228600" lvl="1" indent="-228600" algn="l" defTabSz="1022350">
            <a:lnSpc>
              <a:spcPct val="90000"/>
            </a:lnSpc>
            <a:spcBef>
              <a:spcPct val="0"/>
            </a:spcBef>
            <a:spcAft>
              <a:spcPct val="15000"/>
            </a:spcAft>
            <a:buChar char="••"/>
          </a:pPr>
          <a:r>
            <a:rPr lang="en-US" sz="2300" kern="1200" dirty="0"/>
            <a:t>Community Mapping</a:t>
          </a:r>
        </a:p>
        <a:p>
          <a:pPr marL="228600" lvl="1" indent="-228600" algn="l" defTabSz="1022350">
            <a:lnSpc>
              <a:spcPct val="90000"/>
            </a:lnSpc>
            <a:spcBef>
              <a:spcPct val="0"/>
            </a:spcBef>
            <a:spcAft>
              <a:spcPct val="15000"/>
            </a:spcAft>
            <a:buChar char="••"/>
          </a:pPr>
          <a:r>
            <a:rPr lang="en-US" sz="2300" kern="1200" dirty="0"/>
            <a:t>Clinical (district level)</a:t>
          </a:r>
        </a:p>
        <a:p>
          <a:pPr marL="228600" lvl="1" indent="-228600" algn="l" defTabSz="1022350">
            <a:lnSpc>
              <a:spcPct val="90000"/>
            </a:lnSpc>
            <a:spcBef>
              <a:spcPct val="0"/>
            </a:spcBef>
            <a:spcAft>
              <a:spcPct val="15000"/>
            </a:spcAft>
            <a:buChar char="••"/>
          </a:pPr>
          <a:r>
            <a:rPr lang="en-US" sz="2300" kern="1200" dirty="0"/>
            <a:t>Prison/Rehab</a:t>
          </a:r>
        </a:p>
        <a:p>
          <a:pPr marL="228600" lvl="1" indent="-228600" algn="l" defTabSz="1022350">
            <a:lnSpc>
              <a:spcPct val="90000"/>
            </a:lnSpc>
            <a:spcBef>
              <a:spcPct val="0"/>
            </a:spcBef>
            <a:spcAft>
              <a:spcPct val="15000"/>
            </a:spcAft>
            <a:buChar char="••"/>
          </a:pPr>
          <a:r>
            <a:rPr lang="en-US" sz="2300" kern="1200" dirty="0"/>
            <a:t>Law enforcement</a:t>
          </a:r>
        </a:p>
        <a:p>
          <a:pPr marL="228600" lvl="1" indent="-228600" algn="l" defTabSz="1022350">
            <a:lnSpc>
              <a:spcPct val="90000"/>
            </a:lnSpc>
            <a:spcBef>
              <a:spcPct val="0"/>
            </a:spcBef>
            <a:spcAft>
              <a:spcPct val="15000"/>
            </a:spcAft>
            <a:buChar char="••"/>
          </a:pPr>
          <a:r>
            <a:rPr lang="en-US" sz="2300" kern="1200" dirty="0"/>
            <a:t>Operational Research</a:t>
          </a:r>
        </a:p>
      </dsp:txBody>
      <dsp:txXfrm>
        <a:off x="3684" y="1010338"/>
        <a:ext cx="3592030" cy="3945937"/>
      </dsp:txXfrm>
    </dsp:sp>
    <dsp:sp modelId="{0EF74C94-16F5-4F4F-9102-B2645D481EAE}">
      <dsp:nvSpPr>
        <dsp:cNvPr id="0" name=""/>
        <dsp:cNvSpPr/>
      </dsp:nvSpPr>
      <dsp:spPr>
        <a:xfrm>
          <a:off x="4098598" y="178535"/>
          <a:ext cx="3592030" cy="831802"/>
        </a:xfrm>
        <a:prstGeom prst="rect">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US" sz="2300" kern="1200" dirty="0"/>
            <a:t>Community Level Interventions</a:t>
          </a:r>
        </a:p>
      </dsp:txBody>
      <dsp:txXfrm>
        <a:off x="4098598" y="178535"/>
        <a:ext cx="3592030" cy="831802"/>
      </dsp:txXfrm>
    </dsp:sp>
    <dsp:sp modelId="{C76B2362-E27B-4391-969D-F9E95C1F867F}">
      <dsp:nvSpPr>
        <dsp:cNvPr id="0" name=""/>
        <dsp:cNvSpPr/>
      </dsp:nvSpPr>
      <dsp:spPr>
        <a:xfrm>
          <a:off x="4098598" y="1010338"/>
          <a:ext cx="3592030" cy="3945937"/>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US" sz="2300" kern="1200" dirty="0"/>
            <a:t>Hot Spots/prog locations</a:t>
          </a:r>
        </a:p>
        <a:p>
          <a:pPr marL="228600" lvl="1" indent="-228600" algn="l" defTabSz="1022350">
            <a:lnSpc>
              <a:spcPct val="90000"/>
            </a:lnSpc>
            <a:spcBef>
              <a:spcPct val="0"/>
            </a:spcBef>
            <a:spcAft>
              <a:spcPct val="15000"/>
            </a:spcAft>
            <a:buChar char="••"/>
          </a:pPr>
          <a:r>
            <a:rPr lang="en-US" sz="2300" kern="1200" dirty="0"/>
            <a:t>Mobile clinics/mobile outreach</a:t>
          </a:r>
        </a:p>
        <a:p>
          <a:pPr marL="228600" lvl="1" indent="-228600" algn="l" defTabSz="1022350">
            <a:lnSpc>
              <a:spcPct val="90000"/>
            </a:lnSpc>
            <a:spcBef>
              <a:spcPct val="0"/>
            </a:spcBef>
            <a:spcAft>
              <a:spcPct val="15000"/>
            </a:spcAft>
            <a:buChar char="••"/>
          </a:pPr>
          <a:r>
            <a:rPr lang="en-US" sz="2300" kern="1200" dirty="0"/>
            <a:t>Home visits</a:t>
          </a:r>
        </a:p>
        <a:p>
          <a:pPr marL="228600" lvl="1" indent="-228600" algn="l" defTabSz="1022350">
            <a:lnSpc>
              <a:spcPct val="90000"/>
            </a:lnSpc>
            <a:spcBef>
              <a:spcPct val="0"/>
            </a:spcBef>
            <a:spcAft>
              <a:spcPct val="15000"/>
            </a:spcAft>
            <a:buChar char="••"/>
          </a:pPr>
          <a:r>
            <a:rPr lang="en-US" sz="2300" kern="1200" dirty="0"/>
            <a:t>Drop in </a:t>
          </a:r>
          <a:r>
            <a:rPr lang="en-US" sz="2300" kern="1200" dirty="0" err="1"/>
            <a:t>centres</a:t>
          </a:r>
          <a:endParaRPr lang="en-US" sz="2300" kern="1200" dirty="0"/>
        </a:p>
      </dsp:txBody>
      <dsp:txXfrm>
        <a:off x="4098598" y="1010338"/>
        <a:ext cx="3592030" cy="3945937"/>
      </dsp:txXfrm>
    </dsp:sp>
    <dsp:sp modelId="{55DE1CCD-7138-4096-B36E-B8EBED750D22}">
      <dsp:nvSpPr>
        <dsp:cNvPr id="0" name=""/>
        <dsp:cNvSpPr/>
      </dsp:nvSpPr>
      <dsp:spPr>
        <a:xfrm>
          <a:off x="8193513" y="178535"/>
          <a:ext cx="3592030" cy="831802"/>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US" sz="2300" kern="1200" dirty="0"/>
            <a:t>Institutional Level Interventions </a:t>
          </a:r>
        </a:p>
      </dsp:txBody>
      <dsp:txXfrm>
        <a:off x="8193513" y="178535"/>
        <a:ext cx="3592030" cy="831802"/>
      </dsp:txXfrm>
    </dsp:sp>
    <dsp:sp modelId="{A722D742-EFF5-449C-96A6-55717A43E6D5}">
      <dsp:nvSpPr>
        <dsp:cNvPr id="0" name=""/>
        <dsp:cNvSpPr/>
      </dsp:nvSpPr>
      <dsp:spPr>
        <a:xfrm>
          <a:off x="8193513" y="1010338"/>
          <a:ext cx="3592030" cy="3945937"/>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US" sz="2300" kern="1200" dirty="0"/>
            <a:t>Hospitals</a:t>
          </a:r>
        </a:p>
        <a:p>
          <a:pPr marL="228600" lvl="1" indent="-228600" algn="l" defTabSz="1022350">
            <a:lnSpc>
              <a:spcPct val="90000"/>
            </a:lnSpc>
            <a:spcBef>
              <a:spcPct val="0"/>
            </a:spcBef>
            <a:spcAft>
              <a:spcPct val="15000"/>
            </a:spcAft>
            <a:buChar char="••"/>
          </a:pPr>
          <a:r>
            <a:rPr lang="en-US" sz="2300" kern="1200" dirty="0"/>
            <a:t>District clinics</a:t>
          </a:r>
        </a:p>
        <a:p>
          <a:pPr marL="228600" lvl="1" indent="-228600" algn="l" defTabSz="1022350">
            <a:lnSpc>
              <a:spcPct val="90000"/>
            </a:lnSpc>
            <a:spcBef>
              <a:spcPct val="0"/>
            </a:spcBef>
            <a:spcAft>
              <a:spcPct val="15000"/>
            </a:spcAft>
            <a:buChar char="••"/>
          </a:pPr>
          <a:r>
            <a:rPr lang="en-US" sz="2300" kern="1200" dirty="0"/>
            <a:t>Private healthcare </a:t>
          </a:r>
        </a:p>
        <a:p>
          <a:pPr marL="228600" lvl="1" indent="-228600" algn="l" defTabSz="1022350">
            <a:lnSpc>
              <a:spcPct val="90000"/>
            </a:lnSpc>
            <a:spcBef>
              <a:spcPct val="0"/>
            </a:spcBef>
            <a:spcAft>
              <a:spcPct val="15000"/>
            </a:spcAft>
            <a:buChar char="••"/>
          </a:pPr>
          <a:r>
            <a:rPr lang="en-US" sz="2300" kern="1200" dirty="0"/>
            <a:t>Rehabilitation </a:t>
          </a:r>
          <a:r>
            <a:rPr lang="en-US" sz="2300" kern="1200" dirty="0" err="1"/>
            <a:t>centres</a:t>
          </a:r>
          <a:endParaRPr lang="en-US" sz="2300" kern="1200" dirty="0"/>
        </a:p>
        <a:p>
          <a:pPr marL="228600" lvl="1" indent="-228600" algn="l" defTabSz="1022350">
            <a:lnSpc>
              <a:spcPct val="90000"/>
            </a:lnSpc>
            <a:spcBef>
              <a:spcPct val="0"/>
            </a:spcBef>
            <a:spcAft>
              <a:spcPct val="15000"/>
            </a:spcAft>
            <a:buChar char="••"/>
          </a:pPr>
          <a:r>
            <a:rPr lang="en-US" sz="2300" kern="1200" dirty="0"/>
            <a:t>Prisons</a:t>
          </a:r>
        </a:p>
        <a:p>
          <a:pPr marL="228600" lvl="1" indent="-228600" algn="l" defTabSz="1022350">
            <a:lnSpc>
              <a:spcPct val="90000"/>
            </a:lnSpc>
            <a:spcBef>
              <a:spcPct val="0"/>
            </a:spcBef>
            <a:spcAft>
              <a:spcPct val="15000"/>
            </a:spcAft>
            <a:buChar char="••"/>
          </a:pPr>
          <a:r>
            <a:rPr lang="en-US" sz="2300" kern="1200" dirty="0"/>
            <a:t>Juvenile </a:t>
          </a:r>
          <a:r>
            <a:rPr lang="en-US" sz="2300" kern="1200" dirty="0" err="1"/>
            <a:t>Centres</a:t>
          </a:r>
          <a:endParaRPr lang="en-US" sz="2300" kern="1200" dirty="0"/>
        </a:p>
        <a:p>
          <a:pPr marL="228600" lvl="1" indent="-228600" algn="l" defTabSz="1022350">
            <a:lnSpc>
              <a:spcPct val="90000"/>
            </a:lnSpc>
            <a:spcBef>
              <a:spcPct val="0"/>
            </a:spcBef>
            <a:spcAft>
              <a:spcPct val="15000"/>
            </a:spcAft>
            <a:buChar char="••"/>
          </a:pPr>
          <a:r>
            <a:rPr lang="en-US" sz="2300" kern="1200" dirty="0"/>
            <a:t>Crisis </a:t>
          </a:r>
          <a:r>
            <a:rPr lang="en-US" sz="2300" kern="1200" dirty="0" err="1"/>
            <a:t>Centres</a:t>
          </a:r>
          <a:r>
            <a:rPr lang="en-US" sz="2300" kern="1200" dirty="0"/>
            <a:t>/ Shelters/Half-way homes</a:t>
          </a:r>
        </a:p>
        <a:p>
          <a:pPr marL="228600" lvl="1" indent="-228600" algn="l" defTabSz="1022350">
            <a:lnSpc>
              <a:spcPct val="90000"/>
            </a:lnSpc>
            <a:spcBef>
              <a:spcPct val="0"/>
            </a:spcBef>
            <a:spcAft>
              <a:spcPct val="15000"/>
            </a:spcAft>
            <a:buChar char="••"/>
          </a:pPr>
          <a:r>
            <a:rPr lang="en-US" sz="2300" kern="1200" dirty="0"/>
            <a:t>Religious social rehabilitation facilities</a:t>
          </a:r>
        </a:p>
      </dsp:txBody>
      <dsp:txXfrm>
        <a:off x="8193513" y="1010338"/>
        <a:ext cx="3592030" cy="39459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3571D9-DAE6-4F82-9C60-6F347804C38C}">
      <dsp:nvSpPr>
        <dsp:cNvPr id="0" name=""/>
        <dsp:cNvSpPr/>
      </dsp:nvSpPr>
      <dsp:spPr>
        <a:xfrm>
          <a:off x="5874" y="316148"/>
          <a:ext cx="2003304" cy="100165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a:t>Document review and Key informant interviews</a:t>
          </a:r>
        </a:p>
      </dsp:txBody>
      <dsp:txXfrm>
        <a:off x="35211" y="345485"/>
        <a:ext cx="1944630" cy="942978"/>
      </dsp:txXfrm>
    </dsp:sp>
    <dsp:sp modelId="{99FCAD65-33CE-4E98-98D1-CF6605792D03}">
      <dsp:nvSpPr>
        <dsp:cNvPr id="0" name=""/>
        <dsp:cNvSpPr/>
      </dsp:nvSpPr>
      <dsp:spPr>
        <a:xfrm>
          <a:off x="2510005" y="316148"/>
          <a:ext cx="2003304" cy="1001652"/>
        </a:xfrm>
        <a:prstGeom prst="roundRect">
          <a:avLst>
            <a:gd name="adj" fmla="val 10000"/>
          </a:avLst>
        </a:prstGeom>
        <a:solidFill>
          <a:schemeClr val="accent2">
            <a:hueOff val="-363841"/>
            <a:satOff val="-20982"/>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a:t>Routine program information</a:t>
          </a:r>
        </a:p>
      </dsp:txBody>
      <dsp:txXfrm>
        <a:off x="2539342" y="345485"/>
        <a:ext cx="1944630" cy="942978"/>
      </dsp:txXfrm>
    </dsp:sp>
    <dsp:sp modelId="{35FC22F2-0A60-4C91-81BD-A4D60ECF7D20}">
      <dsp:nvSpPr>
        <dsp:cNvPr id="0" name=""/>
        <dsp:cNvSpPr/>
      </dsp:nvSpPr>
      <dsp:spPr>
        <a:xfrm>
          <a:off x="2710336" y="1317800"/>
          <a:ext cx="200330" cy="751239"/>
        </a:xfrm>
        <a:custGeom>
          <a:avLst/>
          <a:gdLst/>
          <a:ahLst/>
          <a:cxnLst/>
          <a:rect l="0" t="0" r="0" b="0"/>
          <a:pathLst>
            <a:path>
              <a:moveTo>
                <a:pt x="0" y="0"/>
              </a:moveTo>
              <a:lnTo>
                <a:pt x="0" y="751239"/>
              </a:lnTo>
              <a:lnTo>
                <a:pt x="200330" y="75123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41D7EF-D38D-452F-86D7-34C14925C676}">
      <dsp:nvSpPr>
        <dsp:cNvPr id="0" name=""/>
        <dsp:cNvSpPr/>
      </dsp:nvSpPr>
      <dsp:spPr>
        <a:xfrm>
          <a:off x="2910666" y="1568213"/>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a:t>Annual condom sales or distribution</a:t>
          </a:r>
        </a:p>
      </dsp:txBody>
      <dsp:txXfrm>
        <a:off x="2940003" y="1597550"/>
        <a:ext cx="1543969" cy="942978"/>
      </dsp:txXfrm>
    </dsp:sp>
    <dsp:sp modelId="{CE6B2890-8EDF-4C60-817D-69EFE6263787}">
      <dsp:nvSpPr>
        <dsp:cNvPr id="0" name=""/>
        <dsp:cNvSpPr/>
      </dsp:nvSpPr>
      <dsp:spPr>
        <a:xfrm>
          <a:off x="2710336" y="1317800"/>
          <a:ext cx="200330" cy="2003304"/>
        </a:xfrm>
        <a:custGeom>
          <a:avLst/>
          <a:gdLst/>
          <a:ahLst/>
          <a:cxnLst/>
          <a:rect l="0" t="0" r="0" b="0"/>
          <a:pathLst>
            <a:path>
              <a:moveTo>
                <a:pt x="0" y="0"/>
              </a:moveTo>
              <a:lnTo>
                <a:pt x="0" y="2003304"/>
              </a:lnTo>
              <a:lnTo>
                <a:pt x="200330" y="200330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02A6F75-62A4-46ED-8496-841EC0F82AD5}">
      <dsp:nvSpPr>
        <dsp:cNvPr id="0" name=""/>
        <dsp:cNvSpPr/>
      </dsp:nvSpPr>
      <dsp:spPr>
        <a:xfrm>
          <a:off x="2910666" y="2820279"/>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81920"/>
              <a:satOff val="-10491"/>
              <a:lumOff val="107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a:t>Providers trained in PITC, etc.</a:t>
          </a:r>
        </a:p>
      </dsp:txBody>
      <dsp:txXfrm>
        <a:off x="2940003" y="2849616"/>
        <a:ext cx="1543969" cy="942978"/>
      </dsp:txXfrm>
    </dsp:sp>
    <dsp:sp modelId="{EACCA5F8-8F4A-4128-B18D-8C84A8DEDECE}">
      <dsp:nvSpPr>
        <dsp:cNvPr id="0" name=""/>
        <dsp:cNvSpPr/>
      </dsp:nvSpPr>
      <dsp:spPr>
        <a:xfrm>
          <a:off x="2710336" y="1317800"/>
          <a:ext cx="200330" cy="3255370"/>
        </a:xfrm>
        <a:custGeom>
          <a:avLst/>
          <a:gdLst/>
          <a:ahLst/>
          <a:cxnLst/>
          <a:rect l="0" t="0" r="0" b="0"/>
          <a:pathLst>
            <a:path>
              <a:moveTo>
                <a:pt x="0" y="0"/>
              </a:moveTo>
              <a:lnTo>
                <a:pt x="0" y="3255370"/>
              </a:lnTo>
              <a:lnTo>
                <a:pt x="200330" y="325537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707842-B796-40C1-99AC-697DDAAA93F3}">
      <dsp:nvSpPr>
        <dsp:cNvPr id="0" name=""/>
        <dsp:cNvSpPr/>
      </dsp:nvSpPr>
      <dsp:spPr>
        <a:xfrm>
          <a:off x="2910666" y="4072345"/>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a:t>Outreach worker encounters, etc.</a:t>
          </a:r>
        </a:p>
      </dsp:txBody>
      <dsp:txXfrm>
        <a:off x="2940003" y="4101682"/>
        <a:ext cx="1543969" cy="942978"/>
      </dsp:txXfrm>
    </dsp:sp>
    <dsp:sp modelId="{5029CF79-EACD-44EB-BD5A-82C5F6B2CD2C}">
      <dsp:nvSpPr>
        <dsp:cNvPr id="0" name=""/>
        <dsp:cNvSpPr/>
      </dsp:nvSpPr>
      <dsp:spPr>
        <a:xfrm>
          <a:off x="5014137" y="316148"/>
          <a:ext cx="2003304" cy="1001652"/>
        </a:xfrm>
        <a:prstGeom prst="roundRect">
          <a:avLst>
            <a:gd name="adj" fmla="val 10000"/>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a:t>Routine health information systems</a:t>
          </a:r>
        </a:p>
      </dsp:txBody>
      <dsp:txXfrm>
        <a:off x="5043474" y="345485"/>
        <a:ext cx="1944630" cy="942978"/>
      </dsp:txXfrm>
    </dsp:sp>
    <dsp:sp modelId="{3EC97472-659C-4CD8-8259-D7F7FA2D7EB7}">
      <dsp:nvSpPr>
        <dsp:cNvPr id="0" name=""/>
        <dsp:cNvSpPr/>
      </dsp:nvSpPr>
      <dsp:spPr>
        <a:xfrm>
          <a:off x="5214467" y="1317800"/>
          <a:ext cx="200330" cy="751239"/>
        </a:xfrm>
        <a:custGeom>
          <a:avLst/>
          <a:gdLst/>
          <a:ahLst/>
          <a:cxnLst/>
          <a:rect l="0" t="0" r="0" b="0"/>
          <a:pathLst>
            <a:path>
              <a:moveTo>
                <a:pt x="0" y="0"/>
              </a:moveTo>
              <a:lnTo>
                <a:pt x="0" y="751239"/>
              </a:lnTo>
              <a:lnTo>
                <a:pt x="200330" y="75123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46C4233-25A5-46AA-A3BE-D50133EC4014}">
      <dsp:nvSpPr>
        <dsp:cNvPr id="0" name=""/>
        <dsp:cNvSpPr/>
      </dsp:nvSpPr>
      <dsp:spPr>
        <a:xfrm>
          <a:off x="5414798" y="1568213"/>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545761"/>
              <a:satOff val="-31473"/>
              <a:lumOff val="323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a:t>No. clients tested through HTC services etc.</a:t>
          </a:r>
        </a:p>
      </dsp:txBody>
      <dsp:txXfrm>
        <a:off x="5444135" y="1597550"/>
        <a:ext cx="1543969" cy="942978"/>
      </dsp:txXfrm>
    </dsp:sp>
    <dsp:sp modelId="{EC5617EB-6E9E-4EDB-9D28-10A6611473E9}">
      <dsp:nvSpPr>
        <dsp:cNvPr id="0" name=""/>
        <dsp:cNvSpPr/>
      </dsp:nvSpPr>
      <dsp:spPr>
        <a:xfrm>
          <a:off x="5214467" y="1317800"/>
          <a:ext cx="200330" cy="2003304"/>
        </a:xfrm>
        <a:custGeom>
          <a:avLst/>
          <a:gdLst/>
          <a:ahLst/>
          <a:cxnLst/>
          <a:rect l="0" t="0" r="0" b="0"/>
          <a:pathLst>
            <a:path>
              <a:moveTo>
                <a:pt x="0" y="0"/>
              </a:moveTo>
              <a:lnTo>
                <a:pt x="0" y="2003304"/>
              </a:lnTo>
              <a:lnTo>
                <a:pt x="200330" y="200330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6B6699-0605-41C7-90FD-72F96A6453F3}">
      <dsp:nvSpPr>
        <dsp:cNvPr id="0" name=""/>
        <dsp:cNvSpPr/>
      </dsp:nvSpPr>
      <dsp:spPr>
        <a:xfrm>
          <a:off x="5414798" y="2820279"/>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a:t>ARV drugs distributed etc.</a:t>
          </a:r>
        </a:p>
      </dsp:txBody>
      <dsp:txXfrm>
        <a:off x="5444135" y="2849616"/>
        <a:ext cx="1543969" cy="942978"/>
      </dsp:txXfrm>
    </dsp:sp>
    <dsp:sp modelId="{417153F9-B3FA-4871-965E-6E8E9A099782}">
      <dsp:nvSpPr>
        <dsp:cNvPr id="0" name=""/>
        <dsp:cNvSpPr/>
      </dsp:nvSpPr>
      <dsp:spPr>
        <a:xfrm>
          <a:off x="7518268" y="316148"/>
          <a:ext cx="2003304" cy="1001652"/>
        </a:xfrm>
        <a:prstGeom prst="roundRect">
          <a:avLst>
            <a:gd name="adj" fmla="val 10000"/>
          </a:avLst>
        </a:prstGeom>
        <a:solidFill>
          <a:schemeClr val="accent2">
            <a:hueOff val="-1091522"/>
            <a:satOff val="-62946"/>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a:t>Medical records/patient tracking systems</a:t>
          </a:r>
        </a:p>
      </dsp:txBody>
      <dsp:txXfrm>
        <a:off x="7547605" y="345485"/>
        <a:ext cx="1944630" cy="942978"/>
      </dsp:txXfrm>
    </dsp:sp>
    <dsp:sp modelId="{4B3165CF-E519-4929-8201-15D8B60E2620}">
      <dsp:nvSpPr>
        <dsp:cNvPr id="0" name=""/>
        <dsp:cNvSpPr/>
      </dsp:nvSpPr>
      <dsp:spPr>
        <a:xfrm>
          <a:off x="7718598" y="1317800"/>
          <a:ext cx="200330" cy="751239"/>
        </a:xfrm>
        <a:custGeom>
          <a:avLst/>
          <a:gdLst/>
          <a:ahLst/>
          <a:cxnLst/>
          <a:rect l="0" t="0" r="0" b="0"/>
          <a:pathLst>
            <a:path>
              <a:moveTo>
                <a:pt x="0" y="0"/>
              </a:moveTo>
              <a:lnTo>
                <a:pt x="0" y="751239"/>
              </a:lnTo>
              <a:lnTo>
                <a:pt x="200330" y="75123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9EDDD8-6CA5-4FF0-8954-A11CE7A5ABF7}">
      <dsp:nvSpPr>
        <dsp:cNvPr id="0" name=""/>
        <dsp:cNvSpPr/>
      </dsp:nvSpPr>
      <dsp:spPr>
        <a:xfrm>
          <a:off x="7918929" y="1568213"/>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909602"/>
              <a:satOff val="-52455"/>
              <a:lumOff val="539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a:t>ART adherence</a:t>
          </a:r>
        </a:p>
      </dsp:txBody>
      <dsp:txXfrm>
        <a:off x="7948266" y="1597550"/>
        <a:ext cx="1543969" cy="942978"/>
      </dsp:txXfrm>
    </dsp:sp>
    <dsp:sp modelId="{E433E19B-4A59-4C61-A98F-3FFCCC862810}">
      <dsp:nvSpPr>
        <dsp:cNvPr id="0" name=""/>
        <dsp:cNvSpPr/>
      </dsp:nvSpPr>
      <dsp:spPr>
        <a:xfrm>
          <a:off x="7718598" y="1317800"/>
          <a:ext cx="200330" cy="2003304"/>
        </a:xfrm>
        <a:custGeom>
          <a:avLst/>
          <a:gdLst/>
          <a:ahLst/>
          <a:cxnLst/>
          <a:rect l="0" t="0" r="0" b="0"/>
          <a:pathLst>
            <a:path>
              <a:moveTo>
                <a:pt x="0" y="0"/>
              </a:moveTo>
              <a:lnTo>
                <a:pt x="0" y="2003304"/>
              </a:lnTo>
              <a:lnTo>
                <a:pt x="200330" y="200330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3A823-3E38-4373-A87A-06B2BEE54C2D}">
      <dsp:nvSpPr>
        <dsp:cNvPr id="0" name=""/>
        <dsp:cNvSpPr/>
      </dsp:nvSpPr>
      <dsp:spPr>
        <a:xfrm>
          <a:off x="7918929" y="2820279"/>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a:t>No. patients on ART</a:t>
          </a:r>
        </a:p>
      </dsp:txBody>
      <dsp:txXfrm>
        <a:off x="7948266" y="2849616"/>
        <a:ext cx="1543969" cy="942978"/>
      </dsp:txXfrm>
    </dsp:sp>
    <dsp:sp modelId="{43B316D3-F980-4E4B-A83D-82358D728AD2}">
      <dsp:nvSpPr>
        <dsp:cNvPr id="0" name=""/>
        <dsp:cNvSpPr/>
      </dsp:nvSpPr>
      <dsp:spPr>
        <a:xfrm>
          <a:off x="10022399" y="316148"/>
          <a:ext cx="2003304" cy="1001652"/>
        </a:xfrm>
        <a:prstGeom prst="roundRect">
          <a:avLst>
            <a:gd name="adj" fmla="val 10000"/>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a:t>Mapping/GIS/Focus Groups </a:t>
          </a:r>
        </a:p>
      </dsp:txBody>
      <dsp:txXfrm>
        <a:off x="10051736" y="345485"/>
        <a:ext cx="1944630" cy="942978"/>
      </dsp:txXfrm>
    </dsp:sp>
    <dsp:sp modelId="{23526DA9-7868-4060-A637-A19DEBF092DB}">
      <dsp:nvSpPr>
        <dsp:cNvPr id="0" name=""/>
        <dsp:cNvSpPr/>
      </dsp:nvSpPr>
      <dsp:spPr>
        <a:xfrm>
          <a:off x="10222729" y="1317800"/>
          <a:ext cx="200330" cy="751239"/>
        </a:xfrm>
        <a:custGeom>
          <a:avLst/>
          <a:gdLst/>
          <a:ahLst/>
          <a:cxnLst/>
          <a:rect l="0" t="0" r="0" b="0"/>
          <a:pathLst>
            <a:path>
              <a:moveTo>
                <a:pt x="0" y="0"/>
              </a:moveTo>
              <a:lnTo>
                <a:pt x="0" y="751239"/>
              </a:lnTo>
              <a:lnTo>
                <a:pt x="200330" y="75123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CA0D449-0DD3-422E-B4AE-D598FFF49B92}">
      <dsp:nvSpPr>
        <dsp:cNvPr id="0" name=""/>
        <dsp:cNvSpPr/>
      </dsp:nvSpPr>
      <dsp:spPr>
        <a:xfrm>
          <a:off x="10423060" y="1568213"/>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273443"/>
              <a:satOff val="-73437"/>
              <a:lumOff val="754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a:t>Identification and characteristics of sites where risk behaviors take place</a:t>
          </a:r>
        </a:p>
      </dsp:txBody>
      <dsp:txXfrm>
        <a:off x="10452397" y="1597550"/>
        <a:ext cx="1543969" cy="942978"/>
      </dsp:txXfrm>
    </dsp:sp>
    <dsp:sp modelId="{BA63D31E-96D8-4A76-B256-303737BA996B}">
      <dsp:nvSpPr>
        <dsp:cNvPr id="0" name=""/>
        <dsp:cNvSpPr/>
      </dsp:nvSpPr>
      <dsp:spPr>
        <a:xfrm>
          <a:off x="10222729" y="1317800"/>
          <a:ext cx="200330" cy="2003304"/>
        </a:xfrm>
        <a:custGeom>
          <a:avLst/>
          <a:gdLst/>
          <a:ahLst/>
          <a:cxnLst/>
          <a:rect l="0" t="0" r="0" b="0"/>
          <a:pathLst>
            <a:path>
              <a:moveTo>
                <a:pt x="0" y="0"/>
              </a:moveTo>
              <a:lnTo>
                <a:pt x="0" y="2003304"/>
              </a:lnTo>
              <a:lnTo>
                <a:pt x="200330" y="200330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2FD4D0-1607-4167-9A36-EE516F8479D8}">
      <dsp:nvSpPr>
        <dsp:cNvPr id="0" name=""/>
        <dsp:cNvSpPr/>
      </dsp:nvSpPr>
      <dsp:spPr>
        <a:xfrm>
          <a:off x="10423060" y="2820279"/>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a:t>Sexual partnership formation at sites</a:t>
          </a:r>
        </a:p>
      </dsp:txBody>
      <dsp:txXfrm>
        <a:off x="10452397" y="2849616"/>
        <a:ext cx="1543969" cy="9429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D183AA-517B-4C69-9A7C-311855F68D29}">
      <dsp:nvSpPr>
        <dsp:cNvPr id="0" name=""/>
        <dsp:cNvSpPr/>
      </dsp:nvSpPr>
      <dsp:spPr>
        <a:xfrm>
          <a:off x="0" y="0"/>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84E10F-A5A9-48D8-8C9E-19703B95B187}">
      <dsp:nvSpPr>
        <dsp:cNvPr id="0" name=""/>
        <dsp:cNvSpPr/>
      </dsp:nvSpPr>
      <dsp:spPr>
        <a:xfrm>
          <a:off x="0" y="0"/>
          <a:ext cx="6269038"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Not enough data to support country proposals.</a:t>
          </a:r>
        </a:p>
      </dsp:txBody>
      <dsp:txXfrm>
        <a:off x="0" y="0"/>
        <a:ext cx="6269038" cy="1393031"/>
      </dsp:txXfrm>
    </dsp:sp>
    <dsp:sp modelId="{828261A6-6942-48A4-B5AF-AE03243773AF}">
      <dsp:nvSpPr>
        <dsp:cNvPr id="0" name=""/>
        <dsp:cNvSpPr/>
      </dsp:nvSpPr>
      <dsp:spPr>
        <a:xfrm>
          <a:off x="0" y="1393031"/>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309E8D-2E8D-4CFB-BB1D-80F8B2CA14F3}">
      <dsp:nvSpPr>
        <dsp:cNvPr id="0" name=""/>
        <dsp:cNvSpPr/>
      </dsp:nvSpPr>
      <dsp:spPr>
        <a:xfrm>
          <a:off x="0" y="1393031"/>
          <a:ext cx="6269038"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Key populations - a hidden population in many countries.</a:t>
          </a:r>
        </a:p>
      </dsp:txBody>
      <dsp:txXfrm>
        <a:off x="0" y="1393031"/>
        <a:ext cx="6269038" cy="1393031"/>
      </dsp:txXfrm>
    </dsp:sp>
    <dsp:sp modelId="{C16E5871-717B-4E6B-8970-023C406F4FCF}">
      <dsp:nvSpPr>
        <dsp:cNvPr id="0" name=""/>
        <dsp:cNvSpPr/>
      </dsp:nvSpPr>
      <dsp:spPr>
        <a:xfrm>
          <a:off x="0" y="2786062"/>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737386-40A6-42F3-BFEF-5FD6A579E52D}">
      <dsp:nvSpPr>
        <dsp:cNvPr id="0" name=""/>
        <dsp:cNvSpPr/>
      </dsp:nvSpPr>
      <dsp:spPr>
        <a:xfrm>
          <a:off x="0" y="2786062"/>
          <a:ext cx="6269038"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In most countries GF grants are managed by INGOs, Government and UN without phasing out time.</a:t>
          </a:r>
        </a:p>
      </dsp:txBody>
      <dsp:txXfrm>
        <a:off x="0" y="2786062"/>
        <a:ext cx="6269038" cy="1393031"/>
      </dsp:txXfrm>
    </dsp:sp>
    <dsp:sp modelId="{2DEB9214-6C37-4C80-A2F3-6CBCEFAB4DD1}">
      <dsp:nvSpPr>
        <dsp:cNvPr id="0" name=""/>
        <dsp:cNvSpPr/>
      </dsp:nvSpPr>
      <dsp:spPr>
        <a:xfrm>
          <a:off x="0" y="4179093"/>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104CCE-33A2-4463-8D9B-2FAF6CFEFF8D}">
      <dsp:nvSpPr>
        <dsp:cNvPr id="0" name=""/>
        <dsp:cNvSpPr/>
      </dsp:nvSpPr>
      <dsp:spPr>
        <a:xfrm>
          <a:off x="0" y="4179093"/>
          <a:ext cx="6269038"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Minimal $$ goes directly to community based </a:t>
          </a:r>
          <a:r>
            <a:rPr lang="en-US" sz="2800" kern="1200" dirty="0" err="1"/>
            <a:t>organisations</a:t>
          </a:r>
          <a:r>
            <a:rPr lang="en-US" sz="2800" kern="1200" dirty="0"/>
            <a:t>.</a:t>
          </a:r>
        </a:p>
      </dsp:txBody>
      <dsp:txXfrm>
        <a:off x="0" y="4179093"/>
        <a:ext cx="6269038" cy="13930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846847-C032-42B7-B9DC-3043054E340F}">
      <dsp:nvSpPr>
        <dsp:cNvPr id="0" name=""/>
        <dsp:cNvSpPr/>
      </dsp:nvSpPr>
      <dsp:spPr>
        <a:xfrm>
          <a:off x="2053" y="861732"/>
          <a:ext cx="4379788" cy="2627873"/>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Participants will be assigned to the following categories: NGO, MoH, </a:t>
          </a:r>
          <a:r>
            <a:rPr lang="en-US" sz="3100" kern="1200" dirty="0" err="1"/>
            <a:t>MoHA</a:t>
          </a:r>
          <a:r>
            <a:rPr lang="en-US" sz="3100" kern="1200" dirty="0"/>
            <a:t>, Donor</a:t>
          </a:r>
          <a:endParaRPr lang="en-GB" sz="3100" kern="1200" dirty="0"/>
        </a:p>
      </dsp:txBody>
      <dsp:txXfrm>
        <a:off x="79021" y="938700"/>
        <a:ext cx="4225852" cy="2473937"/>
      </dsp:txXfrm>
    </dsp:sp>
    <dsp:sp modelId="{6D6A4B61-05EC-4C9F-A919-6BD35CBAA5EF}">
      <dsp:nvSpPr>
        <dsp:cNvPr id="0" name=""/>
        <dsp:cNvSpPr/>
      </dsp:nvSpPr>
      <dsp:spPr>
        <a:xfrm>
          <a:off x="4819821" y="1632575"/>
          <a:ext cx="928515" cy="108618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4819821" y="1849812"/>
        <a:ext cx="649961" cy="651713"/>
      </dsp:txXfrm>
    </dsp:sp>
    <dsp:sp modelId="{59F462C6-F0CD-4C4F-8DE6-28D2CAE968C3}">
      <dsp:nvSpPr>
        <dsp:cNvPr id="0" name=""/>
        <dsp:cNvSpPr/>
      </dsp:nvSpPr>
      <dsp:spPr>
        <a:xfrm>
          <a:off x="6133757" y="861732"/>
          <a:ext cx="4379788" cy="2627873"/>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a:t>NGO team will present to the government and donors. </a:t>
          </a:r>
          <a:endParaRPr lang="en-GB" sz="3100" kern="1200"/>
        </a:p>
      </dsp:txBody>
      <dsp:txXfrm>
        <a:off x="6210725" y="938700"/>
        <a:ext cx="4225852" cy="2473937"/>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D8A92B-48B4-4846-82AE-8FD093CAC572}" type="datetimeFigureOut">
              <a:rPr lang="en-GB" smtClean="0"/>
              <a:t>08/01/2018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28A2B5-FB65-4EF3-A5B5-E744AB2DB241}" type="slidenum">
              <a:rPr lang="en-GB" smtClean="0"/>
              <a:t>‹#›</a:t>
            </a:fld>
            <a:endParaRPr lang="en-GB"/>
          </a:p>
        </p:txBody>
      </p:sp>
    </p:spTree>
    <p:extLst>
      <p:ext uri="{BB962C8B-B14F-4D97-AF65-F5344CB8AC3E}">
        <p14:creationId xmlns:p14="http://schemas.microsoft.com/office/powerpoint/2010/main" val="1275905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comes</a:t>
            </a:r>
            <a:r>
              <a:rPr lang="en-US" baseline="0" dirty="0"/>
              <a:t> from: program indicators, reports and donor reports, surveys, </a:t>
            </a:r>
          </a:p>
          <a:p>
            <a:r>
              <a:rPr lang="en-US" baseline="0" dirty="0"/>
              <a:t>Role of MIS: help to streamline and make accessing, analyzing and collating data easier, more organized…</a:t>
            </a:r>
          </a:p>
          <a:p>
            <a:r>
              <a:rPr lang="en-US" baseline="0" dirty="0"/>
              <a:t>Challenges though: many MIS systems and don’t talk to each other…need to bring all together…paper-based vs. computer-based, viruses, electricity, internet…</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DDD8E6-78D7-BF4D-A3AA-F20DA8C2B1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3176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About 71% of the 5.1 million [3.9 million–7.2 million] people living with HIV in Asia and the Pacific at the end of 2016 were aware of their HIV status. Of those who knew their status, 66% [44– &gt;89%] were accessing antiretroviral therapy; among those on treatment, 83% [55– &gt;89%] were virally suppressed (Figure 8.1). These data translate into treatment coverage of 47% [31–69%] and viral suppression of 39% [26–57%] among all people living with HIV in the region (Figure 8.4).</a:t>
            </a:r>
          </a:p>
          <a:p>
            <a:r>
              <a:rPr lang="en-US" dirty="0"/>
              <a:t>Accessing HIV treatment About 2.4 million [2.1 million–2.5 million] people living with HIV in Asia and the Pacific were accessing antiretroviral therapy in 2016, up from 900 000 [800 000–950 000] in 2010. As the HIV TESTING AND TREATMENT CASCADE IN ASIA AND THE PACIFIC Source: UNAIDS special analysis, 2017; see annex on methods for more details. Figure 8.4. Knowledge of HIV status, antiretroviral therapy coverage and viral suppression among people living with HIV, Asia and the Pacific, 2016 1 The 15 countries are Bangladesh, Cambodia, China, India, Lao People’s Democratic Republic, Malaysia, Myanmar, Nepal, New Zealand, Papua New Guinea, the Philippines, Singapore, Sri Lanka, Thailand and Viet Nam. Number (million) Percent (%) 5 4 3 2 1 0 100 75 50 25 0 People living with HIV who know their status 71% [47– &gt;89%] Gap to reaching the first 90: 980 000 People living with HIV on treatment Gap to reaching the second 90: 1.7 million 47% [31–69%] People living with HIV who are virally suppressed Gap to reaching the third 90: 1.7 million 39% [26–57%] 123 total number of people living with HIV in the region has increased over the last six years, this scale-up has translated into an increase in treatment coverage from 19% [13–28%] in 2010 to an estimated 47% [31–69%] in 2016. Similar increases over the next four years would likely fall short of the target of 81% of all people living with HIV on treatment by 2020. In 2016, the gap to achieving the second 90 in the region was 1.7 million people living with HIV. Available data point to low treatment coverage among key populations. In Pakistan, less than 10% of people living with HIV from certain key populations—female sex workers, gay men and other men who have sex with men, and people who inject drugs—were accessing antiretroviral therapy. Published studies from India also indicate very low treatment coverage: approximately 16% among men who have sex with men and 18% among people who inject drugs in 2012–2013 (1). Myanmar has reported that the results of </a:t>
            </a:r>
            <a:r>
              <a:rPr lang="en-US" dirty="0" err="1"/>
              <a:t>behavioural</a:t>
            </a:r>
            <a:r>
              <a:rPr lang="en-US" dirty="0"/>
              <a:t> surveys suggest that approximately 29% of female sex workers living with HIV were accessing HIV treatment, as were 47% of gay men and other men who have sex with men living with HIV.</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53090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9730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4993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8F4929-3DCE-4A41-84FF-735C0F069FE9}"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4770" name="Rectangle 2"/>
          <p:cNvSpPr>
            <a:spLocks noGrp="1" noRot="1" noChangeAspect="1" noChangeArrowheads="1" noTextEdit="1"/>
          </p:cNvSpPr>
          <p:nvPr>
            <p:ph type="sldImg"/>
          </p:nvPr>
        </p:nvSpPr>
        <p:spPr>
          <a:xfrm>
            <a:off x="412750" y="700088"/>
            <a:ext cx="6211888" cy="3495675"/>
          </a:xfrm>
          <a:ln/>
        </p:spPr>
      </p:sp>
      <p:sp>
        <p:nvSpPr>
          <p:cNvPr id="544771" name="Rectangle 3"/>
          <p:cNvSpPr>
            <a:spLocks noGrp="1" noChangeArrowheads="1"/>
          </p:cNvSpPr>
          <p:nvPr>
            <p:ph type="body" idx="1"/>
          </p:nvPr>
        </p:nvSpPr>
        <p:spPr/>
        <p:txBody>
          <a:bodyPr/>
          <a:lstStyle/>
          <a:p>
            <a:r>
              <a:rPr lang="en-US" sz="900" u="sng" dirty="0"/>
              <a:t>Speaker Notes</a:t>
            </a:r>
          </a:p>
          <a:p>
            <a:r>
              <a:rPr lang="en-US" sz="900" dirty="0"/>
              <a:t>The indicators that are used to monitor and evaluate HIV/AIDS programs and the strategic information that is used for decision making rely on a variety of different data sources and information systems. For example, document review and key informant interviews can be used to obtain information on the policy environment and funding for HIV/AIDS programs. Routine information systems, either specific to a particular program or the wider national routine health information system, provide information on a regular basis on outputs. Newer tools such as the three interlinked patient monitoring tools allow for integration of routine health information from multiple service sectors (MCH, HIV, and TB in the case of 3ILPMS)The chronic nature of HIV and associated long term treatment needs has lead to the need for patient tracking systems to monitor individual patient care. Information from these systems can be aggregated to provide indicators of HIV care and ART including the no. patients on ART (as opposed to the number of visits for ART) and ART adherence. </a:t>
            </a:r>
          </a:p>
          <a:p>
            <a:endParaRPr lang="en-US" sz="900" dirty="0"/>
          </a:p>
          <a:p>
            <a:r>
              <a:rPr lang="en-US" sz="900" dirty="0"/>
              <a:t>The PLACE methodology uses key informants to identify sites where people go to meet new sexual partners (or where injecting drug users socialize) and conducts site visits and interviews with site managers and clients socializing at sites to obtain information on the characteristics of sites, presence of HIV prevention messages and condoms, and behaviors of clients. This information can then be used to design and monitor site-based HIV prevention programs.</a:t>
            </a:r>
          </a:p>
        </p:txBody>
      </p:sp>
    </p:spTree>
    <p:extLst>
      <p:ext uri="{BB962C8B-B14F-4D97-AF65-F5344CB8AC3E}">
        <p14:creationId xmlns:p14="http://schemas.microsoft.com/office/powerpoint/2010/main" val="833823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endParaRPr lang="en-GB"/>
          </a:p>
        </p:txBody>
      </p:sp>
      <p:sp>
        <p:nvSpPr>
          <p:cNvPr id="62468" name="Slide Number Placeholder 3"/>
          <p:cNvSpPr>
            <a:spLocks noGrp="1"/>
          </p:cNvSpPr>
          <p:nvPr>
            <p:ph type="sldNum" sz="quarter" idx="5"/>
          </p:nvPr>
        </p:nvSpPr>
        <p:spPr>
          <a:noFill/>
          <a:ln>
            <a:miter lim="800000"/>
            <a:headEnd/>
            <a:tailEnd/>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8D4BB5-7931-48C2-AF7A-88D3A941A7F5}" type="slidenum">
              <a:rPr kumimoji="0" lang="en-GB" sz="12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0862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p:spPr>
        <p:txBody>
          <a:bodyPr/>
          <a:lstStyle/>
          <a:p>
            <a:endParaRPr lang="en-GB"/>
          </a:p>
        </p:txBody>
      </p:sp>
      <p:sp>
        <p:nvSpPr>
          <p:cNvPr id="63492" name="Slide Number Placeholder 3"/>
          <p:cNvSpPr>
            <a:spLocks noGrp="1"/>
          </p:cNvSpPr>
          <p:nvPr>
            <p:ph type="sldNum" sz="quarter" idx="5"/>
          </p:nvPr>
        </p:nvSpPr>
        <p:spPr>
          <a:noFill/>
          <a:ln>
            <a:miter lim="800000"/>
            <a:headEnd/>
            <a:tailEnd/>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44756F-898A-4FD8-9247-EDE81163A7F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7563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p:spPr>
        <p:txBody>
          <a:bodyPr/>
          <a:lstStyle/>
          <a:p>
            <a:endParaRPr lang="fr-FR"/>
          </a:p>
        </p:txBody>
      </p:sp>
      <p:sp>
        <p:nvSpPr>
          <p:cNvPr id="70660" name="Slide Number Placeholder 3"/>
          <p:cNvSpPr>
            <a:spLocks noGrp="1"/>
          </p:cNvSpPr>
          <p:nvPr>
            <p:ph type="sldNum" sz="quarter" idx="5"/>
          </p:nvPr>
        </p:nvSpPr>
        <p:spPr>
          <a:noFill/>
          <a:ln>
            <a:miter lim="800000"/>
            <a:headEnd/>
            <a:tailEnd/>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AF572F-A0D9-438B-98DD-FE37580F119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6673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pPr eaLnBrk="1" hangingPunct="1"/>
            <a:endParaRPr lang="en-US"/>
          </a:p>
        </p:txBody>
      </p:sp>
      <p:sp>
        <p:nvSpPr>
          <p:cNvPr id="27652"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004B0B-5BDB-46C4-99F2-80FCF88066F0}"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8496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 Ending AIDS </a:t>
            </a:r>
            <a:r>
              <a:rPr lang="en-US" dirty="0"/>
              <a:t>Progress towards the 90–90–90 targets, </a:t>
            </a:r>
            <a:r>
              <a:rPr lang="en-GB" dirty="0"/>
              <a:t>GLOBAL AIDS UPDATE 2017, UNAIDS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630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5358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Test and treat approach </a:t>
            </a:r>
          </a:p>
          <a:p>
            <a:r>
              <a:rPr lang="en-GB" dirty="0"/>
              <a:t>Thirty countries in Asia and the Pacific have adopted the World Health Organization recommendation that antiretroviral therapy should be initiated in every person living with HIV at any CD4 cell count. Treat all policies are being implemented nationally in 25 countries, including Afghanistan, Australia, Bhutan, Cambodia, China, Cook Islands, Fiji, India, Japan, Kiribati, Lao People’s Democratic Republic, Malaysia, Mongolia, Nauru, Nepal, Niue, Palau, Republic of Korea, Samoa, Solomon Islands, Sri Lanka, Thailand, Tonga, Viet Nam and Vanuatu. (WHO, 2017)</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385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F987B-9989-41F8-ABD4-7E46CFD340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86F4C9B-4AD7-479C-A4EC-C985116C36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492E2E0-C06A-4C7D-B189-56DC79E97753}"/>
              </a:ext>
            </a:extLst>
          </p:cNvPr>
          <p:cNvSpPr>
            <a:spLocks noGrp="1"/>
          </p:cNvSpPr>
          <p:nvPr>
            <p:ph type="dt" sz="half" idx="10"/>
          </p:nvPr>
        </p:nvSpPr>
        <p:spPr/>
        <p:txBody>
          <a:bodyPr/>
          <a:lstStyle/>
          <a:p>
            <a:fld id="{ECDAEE95-2EC9-4FFC-80A6-B88154C30A49}" type="datetime1">
              <a:rPr lang="en-GB" smtClean="0"/>
              <a:t>08/01/2018</a:t>
            </a:fld>
            <a:endParaRPr lang="en-GB"/>
          </a:p>
        </p:txBody>
      </p:sp>
      <p:sp>
        <p:nvSpPr>
          <p:cNvPr id="5" name="Footer Placeholder 4">
            <a:extLst>
              <a:ext uri="{FF2B5EF4-FFF2-40B4-BE49-F238E27FC236}">
                <a16:creationId xmlns:a16="http://schemas.microsoft.com/office/drawing/2014/main" id="{CD9DCC2D-E8BB-4ECA-B08F-1E864E19FE42}"/>
              </a:ext>
            </a:extLst>
          </p:cNvPr>
          <p:cNvSpPr>
            <a:spLocks noGrp="1"/>
          </p:cNvSpPr>
          <p:nvPr>
            <p:ph type="ftr" sz="quarter" idx="11"/>
          </p:nvPr>
        </p:nvSpPr>
        <p:spPr/>
        <p:txBody>
          <a:body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7B951363-548A-4B14-B050-FC4BD4D0530A}"/>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2013170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F7165-543F-4936-9ACC-872B2A246D9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11B1D77-9EAE-4915-A7D7-619C3237E75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43472E-249D-4E38-B8DB-7606FBB7AC54}"/>
              </a:ext>
            </a:extLst>
          </p:cNvPr>
          <p:cNvSpPr>
            <a:spLocks noGrp="1"/>
          </p:cNvSpPr>
          <p:nvPr>
            <p:ph type="dt" sz="half" idx="10"/>
          </p:nvPr>
        </p:nvSpPr>
        <p:spPr/>
        <p:txBody>
          <a:bodyPr/>
          <a:lstStyle/>
          <a:p>
            <a:fld id="{BEC3699A-7202-4999-A69C-86B0A0632A9A}" type="datetime1">
              <a:rPr lang="en-GB" smtClean="0"/>
              <a:t>08/01/2018</a:t>
            </a:fld>
            <a:endParaRPr lang="en-GB"/>
          </a:p>
        </p:txBody>
      </p:sp>
      <p:sp>
        <p:nvSpPr>
          <p:cNvPr id="5" name="Footer Placeholder 4">
            <a:extLst>
              <a:ext uri="{FF2B5EF4-FFF2-40B4-BE49-F238E27FC236}">
                <a16:creationId xmlns:a16="http://schemas.microsoft.com/office/drawing/2014/main" id="{F4E5A818-1E35-48AF-AB56-19ED9E8D56E0}"/>
              </a:ext>
            </a:extLst>
          </p:cNvPr>
          <p:cNvSpPr>
            <a:spLocks noGrp="1"/>
          </p:cNvSpPr>
          <p:nvPr>
            <p:ph type="ftr" sz="quarter" idx="11"/>
          </p:nvPr>
        </p:nvSpPr>
        <p:spPr/>
        <p:txBody>
          <a:body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AFE471EF-7F91-405E-8AAA-A555A18A02E3}"/>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105197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7FC5ED-8CC9-426E-84BA-D4676EEEF8E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2D038ED-DD28-467F-A5AC-C17BFE7119D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B99E04-CBA9-4B04-BE4E-9E65638671DC}"/>
              </a:ext>
            </a:extLst>
          </p:cNvPr>
          <p:cNvSpPr>
            <a:spLocks noGrp="1"/>
          </p:cNvSpPr>
          <p:nvPr>
            <p:ph type="dt" sz="half" idx="10"/>
          </p:nvPr>
        </p:nvSpPr>
        <p:spPr/>
        <p:txBody>
          <a:bodyPr/>
          <a:lstStyle/>
          <a:p>
            <a:fld id="{40555AEC-488F-41A1-8414-C6CFEA3BA934}" type="datetime1">
              <a:rPr lang="en-GB" smtClean="0"/>
              <a:t>08/01/2018</a:t>
            </a:fld>
            <a:endParaRPr lang="en-GB"/>
          </a:p>
        </p:txBody>
      </p:sp>
      <p:sp>
        <p:nvSpPr>
          <p:cNvPr id="5" name="Footer Placeholder 4">
            <a:extLst>
              <a:ext uri="{FF2B5EF4-FFF2-40B4-BE49-F238E27FC236}">
                <a16:creationId xmlns:a16="http://schemas.microsoft.com/office/drawing/2014/main" id="{D5F0AE9F-416D-4DA1-ADA7-D136CF814ADD}"/>
              </a:ext>
            </a:extLst>
          </p:cNvPr>
          <p:cNvSpPr>
            <a:spLocks noGrp="1"/>
          </p:cNvSpPr>
          <p:nvPr>
            <p:ph type="ftr" sz="quarter" idx="11"/>
          </p:nvPr>
        </p:nvSpPr>
        <p:spPr/>
        <p:txBody>
          <a:body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445667C4-4E89-4342-ABFB-9F8FB7AE39D8}"/>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2254547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54C8515-ECE0-45F1-9592-5CF0F4D62FC0}" type="datetime1">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08/01/2018</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Source : Andy Seale, Global Fund </a:t>
            </a: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2EFAECA-E0D7-48F0-81A2-2881E0A519B4}" type="slidenum">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9123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7C983-A50E-485A-A563-92DEE195E6C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7EE92BF-0B4B-4AD2-B2EE-1A2960CCBBD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396BDF4-4CD2-44BB-B4C2-9E37EC767F67}"/>
              </a:ext>
            </a:extLst>
          </p:cNvPr>
          <p:cNvSpPr>
            <a:spLocks noGrp="1"/>
          </p:cNvSpPr>
          <p:nvPr>
            <p:ph type="dt" sz="half" idx="10"/>
          </p:nvPr>
        </p:nvSpPr>
        <p:spPr/>
        <p:txBody>
          <a:bodyPr/>
          <a:lstStyle/>
          <a:p>
            <a:fld id="{D9F47E8F-DF39-4956-8455-114A44A46800}" type="datetime1">
              <a:rPr lang="en-GB" smtClean="0"/>
              <a:t>08/01/2018</a:t>
            </a:fld>
            <a:endParaRPr lang="en-GB"/>
          </a:p>
        </p:txBody>
      </p:sp>
      <p:sp>
        <p:nvSpPr>
          <p:cNvPr id="5" name="Footer Placeholder 4">
            <a:extLst>
              <a:ext uri="{FF2B5EF4-FFF2-40B4-BE49-F238E27FC236}">
                <a16:creationId xmlns:a16="http://schemas.microsoft.com/office/drawing/2014/main" id="{A18B5AD7-D3DE-426C-ADB8-81D335050F88}"/>
              </a:ext>
            </a:extLst>
          </p:cNvPr>
          <p:cNvSpPr>
            <a:spLocks noGrp="1"/>
          </p:cNvSpPr>
          <p:nvPr>
            <p:ph type="ftr" sz="quarter" idx="11"/>
          </p:nvPr>
        </p:nvSpPr>
        <p:spPr/>
        <p:txBody>
          <a:body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CBC1C483-1A07-45AC-AF79-9191E7B9A700}"/>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3353303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4EC11-9518-4680-A711-BB6815C89FA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6A83557-C512-4F23-B3F3-94DC7DE3FEE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613DA4B-235E-4C27-8A3E-A0392DDB1D2B}"/>
              </a:ext>
            </a:extLst>
          </p:cNvPr>
          <p:cNvSpPr>
            <a:spLocks noGrp="1"/>
          </p:cNvSpPr>
          <p:nvPr>
            <p:ph type="dt" sz="half" idx="10"/>
          </p:nvPr>
        </p:nvSpPr>
        <p:spPr/>
        <p:txBody>
          <a:bodyPr/>
          <a:lstStyle/>
          <a:p>
            <a:fld id="{228F7AD7-6298-47DE-9C0F-0A1F5358BEF3}" type="datetime1">
              <a:rPr lang="en-GB" smtClean="0"/>
              <a:t>08/01/2018</a:t>
            </a:fld>
            <a:endParaRPr lang="en-GB"/>
          </a:p>
        </p:txBody>
      </p:sp>
      <p:sp>
        <p:nvSpPr>
          <p:cNvPr id="5" name="Footer Placeholder 4">
            <a:extLst>
              <a:ext uri="{FF2B5EF4-FFF2-40B4-BE49-F238E27FC236}">
                <a16:creationId xmlns:a16="http://schemas.microsoft.com/office/drawing/2014/main" id="{1D1A2355-8A99-4CA3-AEF1-BF42161F4DF8}"/>
              </a:ext>
            </a:extLst>
          </p:cNvPr>
          <p:cNvSpPr>
            <a:spLocks noGrp="1"/>
          </p:cNvSpPr>
          <p:nvPr>
            <p:ph type="ftr" sz="quarter" idx="11"/>
          </p:nvPr>
        </p:nvSpPr>
        <p:spPr/>
        <p:txBody>
          <a:body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AA9D658F-39CF-46F7-A86B-A4F8446C1303}"/>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4059780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19E75-5C69-4546-B9A5-4A7D12C197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742106-CD18-4291-AB58-2812690B9BB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35826A4-04FB-454D-A9C8-EBDC9DDA099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1CB904C-A5AF-4CE8-BC5B-702806461FEC}"/>
              </a:ext>
            </a:extLst>
          </p:cNvPr>
          <p:cNvSpPr>
            <a:spLocks noGrp="1"/>
          </p:cNvSpPr>
          <p:nvPr>
            <p:ph type="dt" sz="half" idx="10"/>
          </p:nvPr>
        </p:nvSpPr>
        <p:spPr/>
        <p:txBody>
          <a:bodyPr/>
          <a:lstStyle/>
          <a:p>
            <a:fld id="{19A3AE7C-B85E-4A72-84B0-C9CE593DAA89}" type="datetime1">
              <a:rPr lang="en-GB" smtClean="0"/>
              <a:t>08/01/2018</a:t>
            </a:fld>
            <a:endParaRPr lang="en-GB"/>
          </a:p>
        </p:txBody>
      </p:sp>
      <p:sp>
        <p:nvSpPr>
          <p:cNvPr id="6" name="Footer Placeholder 5">
            <a:extLst>
              <a:ext uri="{FF2B5EF4-FFF2-40B4-BE49-F238E27FC236}">
                <a16:creationId xmlns:a16="http://schemas.microsoft.com/office/drawing/2014/main" id="{4C797634-754D-44A6-B8D6-4AFA5EC297F4}"/>
              </a:ext>
            </a:extLst>
          </p:cNvPr>
          <p:cNvSpPr>
            <a:spLocks noGrp="1"/>
          </p:cNvSpPr>
          <p:nvPr>
            <p:ph type="ftr" sz="quarter" idx="11"/>
          </p:nvPr>
        </p:nvSpPr>
        <p:spPr/>
        <p:txBody>
          <a:bodyPr/>
          <a:lstStyle/>
          <a:p>
            <a:r>
              <a:rPr lang="en-US"/>
              <a:t>Source : Andy Seale, Global Fund </a:t>
            </a:r>
            <a:endParaRPr lang="en-GB"/>
          </a:p>
        </p:txBody>
      </p:sp>
      <p:sp>
        <p:nvSpPr>
          <p:cNvPr id="7" name="Slide Number Placeholder 6">
            <a:extLst>
              <a:ext uri="{FF2B5EF4-FFF2-40B4-BE49-F238E27FC236}">
                <a16:creationId xmlns:a16="http://schemas.microsoft.com/office/drawing/2014/main" id="{97853C95-CBC6-4D0A-A5E2-7ED7BC9925B9}"/>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1981994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00062-C55B-48BF-A9E9-65B62BDC31B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C5BF0C-F502-42CF-AC55-1F948EC484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6E4DEDE-61F7-4E77-AEC6-D48DCBB01F5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1217914-B23D-4BDC-9D08-FE7CFD9D91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C062A9A-A7E8-4547-8744-1897640C559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AA712EE-3A9B-4E4B-8C0D-07BDDC48859A}"/>
              </a:ext>
            </a:extLst>
          </p:cNvPr>
          <p:cNvSpPr>
            <a:spLocks noGrp="1"/>
          </p:cNvSpPr>
          <p:nvPr>
            <p:ph type="dt" sz="half" idx="10"/>
          </p:nvPr>
        </p:nvSpPr>
        <p:spPr/>
        <p:txBody>
          <a:bodyPr/>
          <a:lstStyle/>
          <a:p>
            <a:fld id="{57545FA6-AD23-4D15-A641-0795F3BEDDAF}" type="datetime1">
              <a:rPr lang="en-GB" smtClean="0"/>
              <a:t>08/01/2018</a:t>
            </a:fld>
            <a:endParaRPr lang="en-GB"/>
          </a:p>
        </p:txBody>
      </p:sp>
      <p:sp>
        <p:nvSpPr>
          <p:cNvPr id="8" name="Footer Placeholder 7">
            <a:extLst>
              <a:ext uri="{FF2B5EF4-FFF2-40B4-BE49-F238E27FC236}">
                <a16:creationId xmlns:a16="http://schemas.microsoft.com/office/drawing/2014/main" id="{A76B13F3-B0E7-4FF0-9720-A3021D695A48}"/>
              </a:ext>
            </a:extLst>
          </p:cNvPr>
          <p:cNvSpPr>
            <a:spLocks noGrp="1"/>
          </p:cNvSpPr>
          <p:nvPr>
            <p:ph type="ftr" sz="quarter" idx="11"/>
          </p:nvPr>
        </p:nvSpPr>
        <p:spPr/>
        <p:txBody>
          <a:bodyPr/>
          <a:lstStyle/>
          <a:p>
            <a:r>
              <a:rPr lang="en-US"/>
              <a:t>Source : Andy Seale, Global Fund </a:t>
            </a:r>
            <a:endParaRPr lang="en-GB"/>
          </a:p>
        </p:txBody>
      </p:sp>
      <p:sp>
        <p:nvSpPr>
          <p:cNvPr id="9" name="Slide Number Placeholder 8">
            <a:extLst>
              <a:ext uri="{FF2B5EF4-FFF2-40B4-BE49-F238E27FC236}">
                <a16:creationId xmlns:a16="http://schemas.microsoft.com/office/drawing/2014/main" id="{3B4D81C8-ACA7-45DE-ABB5-9AC2709D5E9F}"/>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48457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63726-38CA-4E75-8C26-867D523A121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3236BED-87FE-4C08-9EE3-B1F9765C81C4}"/>
              </a:ext>
            </a:extLst>
          </p:cNvPr>
          <p:cNvSpPr>
            <a:spLocks noGrp="1"/>
          </p:cNvSpPr>
          <p:nvPr>
            <p:ph type="dt" sz="half" idx="10"/>
          </p:nvPr>
        </p:nvSpPr>
        <p:spPr/>
        <p:txBody>
          <a:bodyPr/>
          <a:lstStyle/>
          <a:p>
            <a:fld id="{0DAD099C-932E-4F7F-ADA4-C5D997BD1A72}" type="datetime1">
              <a:rPr lang="en-GB" smtClean="0"/>
              <a:t>08/01/2018</a:t>
            </a:fld>
            <a:endParaRPr lang="en-GB"/>
          </a:p>
        </p:txBody>
      </p:sp>
      <p:sp>
        <p:nvSpPr>
          <p:cNvPr id="4" name="Footer Placeholder 3">
            <a:extLst>
              <a:ext uri="{FF2B5EF4-FFF2-40B4-BE49-F238E27FC236}">
                <a16:creationId xmlns:a16="http://schemas.microsoft.com/office/drawing/2014/main" id="{23B819C5-0CCB-41B2-973F-D99E0BAEAADF}"/>
              </a:ext>
            </a:extLst>
          </p:cNvPr>
          <p:cNvSpPr>
            <a:spLocks noGrp="1"/>
          </p:cNvSpPr>
          <p:nvPr>
            <p:ph type="ftr" sz="quarter" idx="11"/>
          </p:nvPr>
        </p:nvSpPr>
        <p:spPr/>
        <p:txBody>
          <a:bodyPr/>
          <a:lstStyle/>
          <a:p>
            <a:r>
              <a:rPr lang="en-US"/>
              <a:t>Source : Andy Seale, Global Fund </a:t>
            </a:r>
            <a:endParaRPr lang="en-GB"/>
          </a:p>
        </p:txBody>
      </p:sp>
      <p:sp>
        <p:nvSpPr>
          <p:cNvPr id="5" name="Slide Number Placeholder 4">
            <a:extLst>
              <a:ext uri="{FF2B5EF4-FFF2-40B4-BE49-F238E27FC236}">
                <a16:creationId xmlns:a16="http://schemas.microsoft.com/office/drawing/2014/main" id="{EBE46DB5-E15F-4FA3-8479-FF98D64F5A1E}"/>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3374348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8AFCFB-DE5F-4080-B393-16A5884C29A3}"/>
              </a:ext>
            </a:extLst>
          </p:cNvPr>
          <p:cNvSpPr>
            <a:spLocks noGrp="1"/>
          </p:cNvSpPr>
          <p:nvPr>
            <p:ph type="dt" sz="half" idx="10"/>
          </p:nvPr>
        </p:nvSpPr>
        <p:spPr/>
        <p:txBody>
          <a:bodyPr/>
          <a:lstStyle/>
          <a:p>
            <a:fld id="{CF4E07EA-BAEA-4481-94CF-A63983C0A50A}" type="datetime1">
              <a:rPr lang="en-GB" smtClean="0"/>
              <a:t>08/01/2018</a:t>
            </a:fld>
            <a:endParaRPr lang="en-GB"/>
          </a:p>
        </p:txBody>
      </p:sp>
      <p:sp>
        <p:nvSpPr>
          <p:cNvPr id="3" name="Footer Placeholder 2">
            <a:extLst>
              <a:ext uri="{FF2B5EF4-FFF2-40B4-BE49-F238E27FC236}">
                <a16:creationId xmlns:a16="http://schemas.microsoft.com/office/drawing/2014/main" id="{159FEF10-D3C8-4C47-8930-0D97934043AB}"/>
              </a:ext>
            </a:extLst>
          </p:cNvPr>
          <p:cNvSpPr>
            <a:spLocks noGrp="1"/>
          </p:cNvSpPr>
          <p:nvPr>
            <p:ph type="ftr" sz="quarter" idx="11"/>
          </p:nvPr>
        </p:nvSpPr>
        <p:spPr/>
        <p:txBody>
          <a:bodyPr/>
          <a:lstStyle/>
          <a:p>
            <a:r>
              <a:rPr lang="en-US"/>
              <a:t>Source : Andy Seale, Global Fund </a:t>
            </a:r>
            <a:endParaRPr lang="en-GB"/>
          </a:p>
        </p:txBody>
      </p:sp>
      <p:sp>
        <p:nvSpPr>
          <p:cNvPr id="4" name="Slide Number Placeholder 3">
            <a:extLst>
              <a:ext uri="{FF2B5EF4-FFF2-40B4-BE49-F238E27FC236}">
                <a16:creationId xmlns:a16="http://schemas.microsoft.com/office/drawing/2014/main" id="{7978F379-E722-4069-8670-8D0A7A71E35F}"/>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109473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F4AB8-B79F-4073-B8F4-2042E89BFF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8FD1962-9464-4159-9AB5-BD9072DED5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343ACAD-C61B-4454-858B-6272C22DCF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A3F18D6-F247-44A8-BEA2-656A5B559FD5}"/>
              </a:ext>
            </a:extLst>
          </p:cNvPr>
          <p:cNvSpPr>
            <a:spLocks noGrp="1"/>
          </p:cNvSpPr>
          <p:nvPr>
            <p:ph type="dt" sz="half" idx="10"/>
          </p:nvPr>
        </p:nvSpPr>
        <p:spPr/>
        <p:txBody>
          <a:bodyPr/>
          <a:lstStyle/>
          <a:p>
            <a:fld id="{27010E3E-43F7-4511-BBFF-DD4447C0F878}" type="datetime1">
              <a:rPr lang="en-GB" smtClean="0"/>
              <a:t>08/01/2018</a:t>
            </a:fld>
            <a:endParaRPr lang="en-GB"/>
          </a:p>
        </p:txBody>
      </p:sp>
      <p:sp>
        <p:nvSpPr>
          <p:cNvPr id="6" name="Footer Placeholder 5">
            <a:extLst>
              <a:ext uri="{FF2B5EF4-FFF2-40B4-BE49-F238E27FC236}">
                <a16:creationId xmlns:a16="http://schemas.microsoft.com/office/drawing/2014/main" id="{82E9D81E-5B59-4C52-B2EF-526963185C4B}"/>
              </a:ext>
            </a:extLst>
          </p:cNvPr>
          <p:cNvSpPr>
            <a:spLocks noGrp="1"/>
          </p:cNvSpPr>
          <p:nvPr>
            <p:ph type="ftr" sz="quarter" idx="11"/>
          </p:nvPr>
        </p:nvSpPr>
        <p:spPr/>
        <p:txBody>
          <a:bodyPr/>
          <a:lstStyle/>
          <a:p>
            <a:r>
              <a:rPr lang="en-US"/>
              <a:t>Source : Andy Seale, Global Fund </a:t>
            </a:r>
            <a:endParaRPr lang="en-GB"/>
          </a:p>
        </p:txBody>
      </p:sp>
      <p:sp>
        <p:nvSpPr>
          <p:cNvPr id="7" name="Slide Number Placeholder 6">
            <a:extLst>
              <a:ext uri="{FF2B5EF4-FFF2-40B4-BE49-F238E27FC236}">
                <a16:creationId xmlns:a16="http://schemas.microsoft.com/office/drawing/2014/main" id="{C9D66899-C8BA-4C4A-985B-AD8BA6634513}"/>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3663724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0B84D-A50F-4336-8C79-9E297AF080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B973EBF-FB57-4FD4-8E18-7B2DACBDF6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82FCC6B-A0D5-47EA-A465-9DE89B4BC7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3D4C193-BA99-4739-B99D-79CCB7D4AB6C}"/>
              </a:ext>
            </a:extLst>
          </p:cNvPr>
          <p:cNvSpPr>
            <a:spLocks noGrp="1"/>
          </p:cNvSpPr>
          <p:nvPr>
            <p:ph type="dt" sz="half" idx="10"/>
          </p:nvPr>
        </p:nvSpPr>
        <p:spPr/>
        <p:txBody>
          <a:bodyPr/>
          <a:lstStyle/>
          <a:p>
            <a:fld id="{6EB9CE0F-71FF-41A5-A3D6-F34DEEA2C64D}" type="datetime1">
              <a:rPr lang="en-GB" smtClean="0"/>
              <a:t>08/01/2018</a:t>
            </a:fld>
            <a:endParaRPr lang="en-GB"/>
          </a:p>
        </p:txBody>
      </p:sp>
      <p:sp>
        <p:nvSpPr>
          <p:cNvPr id="6" name="Footer Placeholder 5">
            <a:extLst>
              <a:ext uri="{FF2B5EF4-FFF2-40B4-BE49-F238E27FC236}">
                <a16:creationId xmlns:a16="http://schemas.microsoft.com/office/drawing/2014/main" id="{21A18C84-EDF9-4DCC-836E-3783B554936C}"/>
              </a:ext>
            </a:extLst>
          </p:cNvPr>
          <p:cNvSpPr>
            <a:spLocks noGrp="1"/>
          </p:cNvSpPr>
          <p:nvPr>
            <p:ph type="ftr" sz="quarter" idx="11"/>
          </p:nvPr>
        </p:nvSpPr>
        <p:spPr/>
        <p:txBody>
          <a:bodyPr/>
          <a:lstStyle/>
          <a:p>
            <a:r>
              <a:rPr lang="en-US"/>
              <a:t>Source : Andy Seale, Global Fund </a:t>
            </a:r>
            <a:endParaRPr lang="en-GB"/>
          </a:p>
        </p:txBody>
      </p:sp>
      <p:sp>
        <p:nvSpPr>
          <p:cNvPr id="7" name="Slide Number Placeholder 6">
            <a:extLst>
              <a:ext uri="{FF2B5EF4-FFF2-40B4-BE49-F238E27FC236}">
                <a16:creationId xmlns:a16="http://schemas.microsoft.com/office/drawing/2014/main" id="{03CE7257-BF53-417B-BDE7-3EF14AA057BD}"/>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495979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48D45F-057F-4CAA-B5B8-C21C3C3A34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067612-9576-48AB-BBEF-A98A3F6EBA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402FD0-E9F0-4330-91E7-C289020EE1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71C648-C1CD-4FFF-AB04-881F06FBB05C}" type="datetime1">
              <a:rPr lang="en-GB" smtClean="0"/>
              <a:t>08/01/2018</a:t>
            </a:fld>
            <a:endParaRPr lang="en-GB"/>
          </a:p>
        </p:txBody>
      </p:sp>
      <p:sp>
        <p:nvSpPr>
          <p:cNvPr id="5" name="Footer Placeholder 4">
            <a:extLst>
              <a:ext uri="{FF2B5EF4-FFF2-40B4-BE49-F238E27FC236}">
                <a16:creationId xmlns:a16="http://schemas.microsoft.com/office/drawing/2014/main" id="{2E01D542-EFA2-4FE3-B425-999A8B8822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3C742063-CCE0-4349-B29A-99ECFB895B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158C85-05FF-4C54-AAF5-A91C7A301EC0}" type="slidenum">
              <a:rPr lang="en-GB" smtClean="0"/>
              <a:t>‹#›</a:t>
            </a:fld>
            <a:endParaRPr lang="en-GB"/>
          </a:p>
        </p:txBody>
      </p:sp>
    </p:spTree>
    <p:extLst>
      <p:ext uri="{BB962C8B-B14F-4D97-AF65-F5344CB8AC3E}">
        <p14:creationId xmlns:p14="http://schemas.microsoft.com/office/powerpoint/2010/main" val="2715357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www.aidsdatahub.org/" TargetMode="Externa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png"/><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tint val="95000"/>
              <a:satMod val="170000"/>
            </a:schemeClr>
          </a:solidFill>
          <a:ln>
            <a:noFill/>
          </a:ln>
          <a:effectLst/>
        </p:spPr>
      </p:sp>
      <p:sp>
        <p:nvSpPr>
          <p:cNvPr id="8" name="Rectangle 1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19553D2F-8470-4B61-AF7E-E0BCDF8FEC4F}"/>
              </a:ext>
            </a:extLst>
          </p:cNvPr>
          <p:cNvSpPr>
            <a:spLocks noGrp="1"/>
          </p:cNvSpPr>
          <p:nvPr>
            <p:ph type="title"/>
          </p:nvPr>
        </p:nvSpPr>
        <p:spPr>
          <a:xfrm>
            <a:off x="1023257" y="965198"/>
            <a:ext cx="6766078" cy="4927601"/>
          </a:xfrm>
        </p:spPr>
        <p:txBody>
          <a:bodyPr vert="horz" lIns="91440" tIns="45720" rIns="91440" bIns="45720" rtlCol="0" anchor="ctr">
            <a:normAutofit/>
          </a:bodyPr>
          <a:lstStyle/>
          <a:p>
            <a:pPr algn="r"/>
            <a:r>
              <a:rPr lang="en-US" kern="1200" dirty="0">
                <a:solidFill>
                  <a:schemeClr val="tx1"/>
                </a:solidFill>
                <a:latin typeface="+mj-lt"/>
                <a:ea typeface="+mj-ea"/>
                <a:cs typeface="+mj-cs"/>
              </a:rPr>
              <a:t>Sources of Data and Using Data for Decision Making </a:t>
            </a:r>
          </a:p>
        </p:txBody>
      </p:sp>
      <p:sp>
        <p:nvSpPr>
          <p:cNvPr id="5" name="Text Placeholder 4">
            <a:extLst>
              <a:ext uri="{FF2B5EF4-FFF2-40B4-BE49-F238E27FC236}">
                <a16:creationId xmlns:a16="http://schemas.microsoft.com/office/drawing/2014/main" id="{DDEFFD8D-2696-4E19-B1CF-A256C6F28498}"/>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r>
              <a:rPr lang="en-US" sz="2000" kern="1200" dirty="0">
                <a:solidFill>
                  <a:srgbClr val="FFFFFF"/>
                </a:solidFill>
                <a:latin typeface="+mn-lt"/>
                <a:ea typeface="+mn-ea"/>
                <a:cs typeface="+mn-cs"/>
              </a:rPr>
              <a:t>Module 3</a:t>
            </a:r>
          </a:p>
        </p:txBody>
      </p:sp>
      <p:sp>
        <p:nvSpPr>
          <p:cNvPr id="3" name="Slide Number Placeholder 2">
            <a:extLst>
              <a:ext uri="{FF2B5EF4-FFF2-40B4-BE49-F238E27FC236}">
                <a16:creationId xmlns:a16="http://schemas.microsoft.com/office/drawing/2014/main" id="{8E068587-3F70-4B18-8648-FAF1810B9192}"/>
              </a:ext>
            </a:extLst>
          </p:cNvPr>
          <p:cNvSpPr>
            <a:spLocks noGrp="1"/>
          </p:cNvSpPr>
          <p:nvPr>
            <p:ph type="sldNum" sz="quarter" idx="12"/>
          </p:nvPr>
        </p:nvSpPr>
        <p:spPr/>
        <p:txBody>
          <a:bodyPr/>
          <a:lstStyle/>
          <a:p>
            <a:fld id="{07158C85-05FF-4C54-AAF5-A91C7A301EC0}" type="slidenum">
              <a:rPr lang="en-GB" smtClean="0"/>
              <a:t>1</a:t>
            </a:fld>
            <a:endParaRPr lang="en-GB"/>
          </a:p>
        </p:txBody>
      </p:sp>
    </p:spTree>
    <p:extLst>
      <p:ext uri="{BB962C8B-B14F-4D97-AF65-F5344CB8AC3E}">
        <p14:creationId xmlns:p14="http://schemas.microsoft.com/office/powerpoint/2010/main" val="319101207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43277" y="712269"/>
            <a:ext cx="3370998" cy="5502264"/>
          </a:xfrm>
        </p:spPr>
        <p:txBody>
          <a:bodyPr>
            <a:normAutofit/>
          </a:bodyPr>
          <a:lstStyle/>
          <a:p>
            <a:r>
              <a:rPr lang="en-US" sz="3700" dirty="0"/>
              <a:t>So, why was the Global Fund’s Investment on Key Populations Interventions low? </a:t>
            </a:r>
            <a:br>
              <a:rPr lang="en-US" sz="3700" dirty="0"/>
            </a:br>
            <a:r>
              <a:rPr lang="en-US" sz="3700" dirty="0"/>
              <a:t/>
            </a:r>
            <a:br>
              <a:rPr lang="en-US" sz="3700" dirty="0"/>
            </a:br>
            <a:r>
              <a:rPr lang="en-US" sz="3700" dirty="0"/>
              <a:t>And still remains low in some regions. </a:t>
            </a:r>
            <a:endParaRPr lang="en-MY" sz="3700" dirty="0"/>
          </a:p>
        </p:txBody>
      </p:sp>
      <p:graphicFrame>
        <p:nvGraphicFramePr>
          <p:cNvPr id="10" name="Content Placeholder 7"/>
          <p:cNvGraphicFramePr>
            <a:graphicFrameLocks noGrp="1"/>
          </p:cNvGraphicFramePr>
          <p:nvPr>
            <p:ph idx="1"/>
            <p:extLst/>
          </p:nvPr>
        </p:nvGraphicFramePr>
        <p:xfrm>
          <a:off x="5280025" y="642938"/>
          <a:ext cx="6269038"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id="{3709A3A6-E825-45CF-8196-157FE30A489F}"/>
              </a:ext>
            </a:extLst>
          </p:cNvPr>
          <p:cNvSpPr>
            <a:spLocks noGrp="1"/>
          </p:cNvSpPr>
          <p:nvPr>
            <p:ph type="sldNum" sz="quarter" idx="12"/>
          </p:nvPr>
        </p:nvSpPr>
        <p:spPr/>
        <p:txBody>
          <a:bodyPr/>
          <a:lstStyle/>
          <a:p>
            <a:fld id="{07158C85-05FF-4C54-AAF5-A91C7A301EC0}" type="slidenum">
              <a:rPr lang="en-GB" smtClean="0"/>
              <a:t>10</a:t>
            </a:fld>
            <a:endParaRPr lang="en-GB"/>
          </a:p>
        </p:txBody>
      </p:sp>
    </p:spTree>
    <p:extLst>
      <p:ext uri="{BB962C8B-B14F-4D97-AF65-F5344CB8AC3E}">
        <p14:creationId xmlns:p14="http://schemas.microsoft.com/office/powerpoint/2010/main" val="767466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4E9BB-C34C-4C07-847B-8E3635335E96}"/>
              </a:ext>
            </a:extLst>
          </p:cNvPr>
          <p:cNvSpPr>
            <a:spLocks noGrp="1"/>
          </p:cNvSpPr>
          <p:nvPr>
            <p:ph type="title"/>
          </p:nvPr>
        </p:nvSpPr>
        <p:spPr/>
        <p:txBody>
          <a:bodyPr/>
          <a:lstStyle/>
          <a:p>
            <a:r>
              <a:rPr lang="en-GB" dirty="0"/>
              <a:t>Gaps in Strategic Information</a:t>
            </a:r>
          </a:p>
        </p:txBody>
      </p:sp>
      <p:sp>
        <p:nvSpPr>
          <p:cNvPr id="3" name="Content Placeholder 2">
            <a:extLst>
              <a:ext uri="{FF2B5EF4-FFF2-40B4-BE49-F238E27FC236}">
                <a16:creationId xmlns:a16="http://schemas.microsoft.com/office/drawing/2014/main" id="{76B47D34-A312-4D5D-8ABC-3337946D7A81}"/>
              </a:ext>
            </a:extLst>
          </p:cNvPr>
          <p:cNvSpPr>
            <a:spLocks noGrp="1"/>
          </p:cNvSpPr>
          <p:nvPr>
            <p:ph idx="1"/>
          </p:nvPr>
        </p:nvSpPr>
        <p:spPr/>
        <p:txBody>
          <a:bodyPr>
            <a:normAutofit/>
          </a:bodyPr>
          <a:lstStyle/>
          <a:p>
            <a:r>
              <a:rPr lang="en-US" dirty="0"/>
              <a:t>While data is regularly collected in many countries, more analysis is needed to translate them into useful strategic information for action.</a:t>
            </a:r>
          </a:p>
          <a:p>
            <a:r>
              <a:rPr lang="en-US" dirty="0"/>
              <a:t>Common data gaps: women who inject drugs, transgender people, young key populations and prisoners; </a:t>
            </a:r>
            <a:r>
              <a:rPr lang="en-US" b="1" u="sng" dirty="0"/>
              <a:t>inconsistent disaggregation of information by age and gender</a:t>
            </a:r>
            <a:r>
              <a:rPr lang="en-US" dirty="0"/>
              <a:t>; and availability of city and sub-national data.</a:t>
            </a:r>
          </a:p>
          <a:p>
            <a:r>
              <a:rPr lang="en-US" dirty="0"/>
              <a:t>About half of people who inject drugs, female sex workers, male sex workers, gay men and other men who have sex with men and transgender people are unaware of their HIV status.</a:t>
            </a:r>
          </a:p>
        </p:txBody>
      </p:sp>
      <p:sp>
        <p:nvSpPr>
          <p:cNvPr id="4" name="TextBox 3">
            <a:extLst>
              <a:ext uri="{FF2B5EF4-FFF2-40B4-BE49-F238E27FC236}">
                <a16:creationId xmlns:a16="http://schemas.microsoft.com/office/drawing/2014/main" id="{21B0F310-0073-4FA8-A74C-B3ED5EA3167D}"/>
              </a:ext>
            </a:extLst>
          </p:cNvPr>
          <p:cNvSpPr txBox="1"/>
          <p:nvPr/>
        </p:nvSpPr>
        <p:spPr>
          <a:xfrm>
            <a:off x="838200" y="6314536"/>
            <a:ext cx="108764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Source: http://www.aidsdatahub.org/</a:t>
            </a:r>
          </a:p>
        </p:txBody>
      </p:sp>
      <p:sp>
        <p:nvSpPr>
          <p:cNvPr id="6" name="Slide Number Placeholder 5">
            <a:extLst>
              <a:ext uri="{FF2B5EF4-FFF2-40B4-BE49-F238E27FC236}">
                <a16:creationId xmlns:a16="http://schemas.microsoft.com/office/drawing/2014/main" id="{20C6A429-30F8-4645-81DB-A7AD5A05F9DF}"/>
              </a:ext>
            </a:extLst>
          </p:cNvPr>
          <p:cNvSpPr>
            <a:spLocks noGrp="1"/>
          </p:cNvSpPr>
          <p:nvPr>
            <p:ph type="sldNum" sz="quarter" idx="12"/>
          </p:nvPr>
        </p:nvSpPr>
        <p:spPr/>
        <p:txBody>
          <a:bodyPr/>
          <a:lstStyle/>
          <a:p>
            <a:fld id="{07158C85-05FF-4C54-AAF5-A91C7A301EC0}" type="slidenum">
              <a:rPr lang="en-GB" smtClean="0"/>
              <a:t>11</a:t>
            </a:fld>
            <a:endParaRPr lang="en-GB"/>
          </a:p>
        </p:txBody>
      </p:sp>
    </p:spTree>
    <p:extLst>
      <p:ext uri="{BB962C8B-B14F-4D97-AF65-F5344CB8AC3E}">
        <p14:creationId xmlns:p14="http://schemas.microsoft.com/office/powerpoint/2010/main" val="2546255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Know Your Population</a:t>
            </a:r>
            <a:endParaRPr lang="en-US" dirty="0"/>
          </a:p>
        </p:txBody>
      </p:sp>
      <p:sp>
        <p:nvSpPr>
          <p:cNvPr id="48131" name="Rectangle 3"/>
          <p:cNvSpPr>
            <a:spLocks noGrp="1" noChangeArrowheads="1"/>
          </p:cNvSpPr>
          <p:nvPr>
            <p:ph idx="1"/>
          </p:nvPr>
        </p:nvSpPr>
        <p:spPr/>
        <p:txBody>
          <a:bodyPr>
            <a:normAutofit fontScale="92500"/>
          </a:bodyPr>
          <a:lstStyle/>
          <a:p>
            <a:r>
              <a:rPr lang="en-US" b="1" dirty="0"/>
              <a:t>‘Know Your Population’ </a:t>
            </a:r>
            <a:r>
              <a:rPr lang="en-US" dirty="0"/>
              <a:t>analysis can inform and strengthen grant proposals, plan interventions and determine </a:t>
            </a:r>
            <a:r>
              <a:rPr lang="en-US" dirty="0" err="1"/>
              <a:t>programme</a:t>
            </a:r>
            <a:r>
              <a:rPr lang="en-US" dirty="0"/>
              <a:t> coverage.</a:t>
            </a:r>
          </a:p>
          <a:p>
            <a:r>
              <a:rPr lang="en-GB" dirty="0"/>
              <a:t>Analyse</a:t>
            </a:r>
            <a:r>
              <a:rPr lang="en-US" dirty="0"/>
              <a:t> epidemiological and behavioral data to describe and analyze needs, challenges, gaps, and opportunities to reach hidden populations (</a:t>
            </a:r>
            <a:r>
              <a:rPr lang="en-US" dirty="0" err="1"/>
              <a:t>eg</a:t>
            </a:r>
            <a:r>
              <a:rPr lang="en-US" dirty="0"/>
              <a:t>. WID) </a:t>
            </a:r>
          </a:p>
          <a:p>
            <a:r>
              <a:rPr lang="en-US" dirty="0"/>
              <a:t>Describe the extent of marginalization and vulnerabilities of women who inject drugs in your country context</a:t>
            </a:r>
          </a:p>
          <a:p>
            <a:r>
              <a:rPr lang="en-US" dirty="0"/>
              <a:t>Utilize both quantitative and qualitative data </a:t>
            </a:r>
          </a:p>
          <a:p>
            <a:r>
              <a:rPr lang="en-US" dirty="0"/>
              <a:t>Explore how cultural trends and sociological differences drive the epidemic and can shape what will or will not be effective in the response</a:t>
            </a:r>
          </a:p>
        </p:txBody>
      </p:sp>
      <p:sp>
        <p:nvSpPr>
          <p:cNvPr id="2" name="Slide Number Placeholder 1">
            <a:extLst>
              <a:ext uri="{FF2B5EF4-FFF2-40B4-BE49-F238E27FC236}">
                <a16:creationId xmlns:a16="http://schemas.microsoft.com/office/drawing/2014/main" id="{4649989B-DBE2-44BC-88E3-1A50ED01313C}"/>
              </a:ext>
            </a:extLst>
          </p:cNvPr>
          <p:cNvSpPr>
            <a:spLocks noGrp="1"/>
          </p:cNvSpPr>
          <p:nvPr>
            <p:ph type="sldNum" sz="quarter" idx="12"/>
          </p:nvPr>
        </p:nvSpPr>
        <p:spPr/>
        <p:txBody>
          <a:bodyPr/>
          <a:lstStyle/>
          <a:p>
            <a:fld id="{07158C85-05FF-4C54-AAF5-A91C7A301EC0}" type="slidenum">
              <a:rPr lang="en-GB" smtClean="0"/>
              <a:t>12</a:t>
            </a:fld>
            <a:endParaRPr lang="en-GB"/>
          </a:p>
        </p:txBody>
      </p:sp>
    </p:spTree>
    <p:extLst>
      <p:ext uri="{BB962C8B-B14F-4D97-AF65-F5344CB8AC3E}">
        <p14:creationId xmlns:p14="http://schemas.microsoft.com/office/powerpoint/2010/main" val="1934008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normAutofit/>
          </a:bodyPr>
          <a:lstStyle/>
          <a:p>
            <a:r>
              <a:rPr lang="en-US" sz="4000" dirty="0"/>
              <a:t>Strategic Information Required for Decision Making</a:t>
            </a:r>
          </a:p>
        </p:txBody>
      </p:sp>
      <p:sp>
        <p:nvSpPr>
          <p:cNvPr id="16388" name="Rectangle 3"/>
          <p:cNvSpPr>
            <a:spLocks noGrp="1" noChangeArrowheads="1"/>
          </p:cNvSpPr>
          <p:nvPr>
            <p:ph sz="half" idx="1"/>
          </p:nvPr>
        </p:nvSpPr>
        <p:spPr/>
        <p:txBody>
          <a:bodyPr>
            <a:normAutofit/>
          </a:bodyPr>
          <a:lstStyle/>
          <a:p>
            <a:r>
              <a:rPr lang="en-US" dirty="0"/>
              <a:t>Define people at risk – PWID, FSW and MSW and their Clients, MSM, young people, women, and children</a:t>
            </a:r>
          </a:p>
          <a:p>
            <a:r>
              <a:rPr lang="en-US" dirty="0"/>
              <a:t>Geographical mapping of risk</a:t>
            </a:r>
          </a:p>
          <a:p>
            <a:r>
              <a:rPr lang="en-US" dirty="0"/>
              <a:t>Size estimation of sub-populations of varying risk</a:t>
            </a:r>
          </a:p>
          <a:p>
            <a:r>
              <a:rPr lang="en-US" dirty="0"/>
              <a:t>HIV surveillance</a:t>
            </a:r>
          </a:p>
          <a:p>
            <a:r>
              <a:rPr lang="en-US" dirty="0"/>
              <a:t>Behavioral surveillance</a:t>
            </a:r>
          </a:p>
          <a:p>
            <a:pPr marL="0" indent="0">
              <a:buNone/>
            </a:pPr>
            <a:endParaRPr lang="en-US" dirty="0"/>
          </a:p>
        </p:txBody>
      </p:sp>
      <p:sp>
        <p:nvSpPr>
          <p:cNvPr id="2" name="Content Placeholder 1">
            <a:extLst>
              <a:ext uri="{FF2B5EF4-FFF2-40B4-BE49-F238E27FC236}">
                <a16:creationId xmlns:a16="http://schemas.microsoft.com/office/drawing/2014/main" id="{98F5E4D9-9E7C-44A4-A560-FC1696CD79D3}"/>
              </a:ext>
            </a:extLst>
          </p:cNvPr>
          <p:cNvSpPr>
            <a:spLocks noGrp="1"/>
          </p:cNvSpPr>
          <p:nvPr>
            <p:ph sz="half" idx="2"/>
          </p:nvPr>
        </p:nvSpPr>
        <p:spPr/>
        <p:txBody>
          <a:bodyPr/>
          <a:lstStyle/>
          <a:p>
            <a:r>
              <a:rPr lang="en-US" dirty="0"/>
              <a:t>HIV estimates and projections</a:t>
            </a:r>
          </a:p>
          <a:p>
            <a:r>
              <a:rPr lang="en-US" dirty="0"/>
              <a:t>Scenario modeling</a:t>
            </a:r>
          </a:p>
          <a:p>
            <a:r>
              <a:rPr lang="en-US" dirty="0"/>
              <a:t>Coverage measures, routine programmatic data</a:t>
            </a:r>
          </a:p>
          <a:p>
            <a:r>
              <a:rPr lang="en-US" dirty="0"/>
              <a:t>Unit and Total cost estimates</a:t>
            </a:r>
          </a:p>
          <a:p>
            <a:r>
              <a:rPr lang="en-US" dirty="0"/>
              <a:t>Operational planning</a:t>
            </a:r>
          </a:p>
          <a:p>
            <a:r>
              <a:rPr lang="en-US" dirty="0"/>
              <a:t>Policy mapping</a:t>
            </a:r>
            <a:endParaRPr lang="en-GB" dirty="0"/>
          </a:p>
        </p:txBody>
      </p:sp>
      <p:sp>
        <p:nvSpPr>
          <p:cNvPr id="4" name="Slide Number Placeholder 3">
            <a:extLst>
              <a:ext uri="{FF2B5EF4-FFF2-40B4-BE49-F238E27FC236}">
                <a16:creationId xmlns:a16="http://schemas.microsoft.com/office/drawing/2014/main" id="{32D72710-613A-4233-8186-B2FE5E567B7B}"/>
              </a:ext>
            </a:extLst>
          </p:cNvPr>
          <p:cNvSpPr>
            <a:spLocks noGrp="1"/>
          </p:cNvSpPr>
          <p:nvPr>
            <p:ph type="sldNum" sz="quarter" idx="12"/>
          </p:nvPr>
        </p:nvSpPr>
        <p:spPr/>
        <p:txBody>
          <a:bodyPr/>
          <a:lstStyle/>
          <a:p>
            <a:fld id="{07158C85-05FF-4C54-AAF5-A91C7A301EC0}" type="slidenum">
              <a:rPr lang="en-GB" smtClean="0"/>
              <a:t>13</a:t>
            </a:fld>
            <a:endParaRPr lang="en-GB"/>
          </a:p>
        </p:txBody>
      </p:sp>
    </p:spTree>
    <p:extLst>
      <p:ext uri="{BB962C8B-B14F-4D97-AF65-F5344CB8AC3E}">
        <p14:creationId xmlns:p14="http://schemas.microsoft.com/office/powerpoint/2010/main" val="2044599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800" dirty="0"/>
              <a:t>GLOBAL AIDS UPDATE 2017</a:t>
            </a:r>
            <a:endParaRPr lang="en-MY" sz="4800" dirty="0"/>
          </a:p>
        </p:txBody>
      </p:sp>
      <p:sp>
        <p:nvSpPr>
          <p:cNvPr id="5" name="Subtitle 4"/>
          <p:cNvSpPr>
            <a:spLocks noGrp="1"/>
          </p:cNvSpPr>
          <p:nvPr>
            <p:ph type="subTitle" idx="1"/>
          </p:nvPr>
        </p:nvSpPr>
        <p:spPr/>
        <p:txBody>
          <a:bodyPr/>
          <a:lstStyle/>
          <a:p>
            <a:r>
              <a:rPr lang="en-US" dirty="0"/>
              <a:t>Ending AIDS - Progress towards the 90–90–90 targets</a:t>
            </a:r>
          </a:p>
          <a:p>
            <a:r>
              <a:rPr lang="en-US" dirty="0"/>
              <a:t>UNAIDS 2017</a:t>
            </a:r>
            <a:endParaRPr lang="en-MY" dirty="0"/>
          </a:p>
        </p:txBody>
      </p:sp>
    </p:spTree>
    <p:extLst>
      <p:ext uri="{BB962C8B-B14F-4D97-AF65-F5344CB8AC3E}">
        <p14:creationId xmlns:p14="http://schemas.microsoft.com/office/powerpoint/2010/main" val="1421608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D7FD581-295D-441F-8F3F-209E62E715E4}"/>
              </a:ext>
            </a:extLst>
          </p:cNvPr>
          <p:cNvPicPr>
            <a:picLocks noChangeAspect="1"/>
          </p:cNvPicPr>
          <p:nvPr/>
        </p:nvPicPr>
        <p:blipFill>
          <a:blip r:embed="rId3"/>
          <a:stretch>
            <a:fillRect/>
          </a:stretch>
        </p:blipFill>
        <p:spPr>
          <a:xfrm>
            <a:off x="1187572" y="643467"/>
            <a:ext cx="9816855" cy="5571066"/>
          </a:xfrm>
          <a:prstGeom prst="rect">
            <a:avLst/>
          </a:prstGeom>
        </p:spPr>
      </p:pic>
      <p:sp>
        <p:nvSpPr>
          <p:cNvPr id="3" name="Slide Number Placeholder 2">
            <a:extLst>
              <a:ext uri="{FF2B5EF4-FFF2-40B4-BE49-F238E27FC236}">
                <a16:creationId xmlns:a16="http://schemas.microsoft.com/office/drawing/2014/main" id="{F3B38319-FA9B-4A5E-B552-D00800AB6833}"/>
              </a:ext>
            </a:extLst>
          </p:cNvPr>
          <p:cNvSpPr>
            <a:spLocks noGrp="1"/>
          </p:cNvSpPr>
          <p:nvPr>
            <p:ph type="sldNum" sz="quarter" idx="12"/>
          </p:nvPr>
        </p:nvSpPr>
        <p:spPr/>
        <p:txBody>
          <a:bodyPr/>
          <a:lstStyle/>
          <a:p>
            <a:fld id="{07158C85-05FF-4C54-AAF5-A91C7A301EC0}" type="slidenum">
              <a:rPr lang="en-GB" smtClean="0"/>
              <a:t>15</a:t>
            </a:fld>
            <a:endParaRPr lang="en-GB"/>
          </a:p>
        </p:txBody>
      </p:sp>
    </p:spTree>
    <p:extLst>
      <p:ext uri="{BB962C8B-B14F-4D97-AF65-F5344CB8AC3E}">
        <p14:creationId xmlns:p14="http://schemas.microsoft.com/office/powerpoint/2010/main" val="1551445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4FA28-7218-4728-B4A9-E1CCF296217C}"/>
              </a:ext>
            </a:extLst>
          </p:cNvPr>
          <p:cNvSpPr>
            <a:spLocks noGrp="1"/>
          </p:cNvSpPr>
          <p:nvPr>
            <p:ph type="title"/>
          </p:nvPr>
        </p:nvSpPr>
        <p:spPr/>
        <p:txBody>
          <a:bodyPr/>
          <a:lstStyle/>
          <a:p>
            <a:r>
              <a:rPr lang="en-GB" dirty="0"/>
              <a:t>90-90-90 Goals </a:t>
            </a:r>
          </a:p>
        </p:txBody>
      </p:sp>
      <p:sp>
        <p:nvSpPr>
          <p:cNvPr id="3" name="Content Placeholder 2">
            <a:extLst>
              <a:ext uri="{FF2B5EF4-FFF2-40B4-BE49-F238E27FC236}">
                <a16:creationId xmlns:a16="http://schemas.microsoft.com/office/drawing/2014/main" id="{AECA6003-43EE-4311-A294-3B345208EFFC}"/>
              </a:ext>
            </a:extLst>
          </p:cNvPr>
          <p:cNvSpPr>
            <a:spLocks noGrp="1"/>
          </p:cNvSpPr>
          <p:nvPr>
            <p:ph idx="1"/>
          </p:nvPr>
        </p:nvSpPr>
        <p:spPr/>
        <p:txBody>
          <a:bodyPr>
            <a:normAutofit/>
          </a:bodyPr>
          <a:lstStyle/>
          <a:p>
            <a:r>
              <a:rPr lang="en-US" sz="3600" dirty="0"/>
              <a:t>Fully achieving the 90– 90–90 targets translates into 73% of all people living with HIV being virally suppressed. </a:t>
            </a:r>
          </a:p>
          <a:p>
            <a:r>
              <a:rPr lang="en-US" sz="3600" dirty="0"/>
              <a:t>Only seven countries had achieved this by 2016: </a:t>
            </a:r>
          </a:p>
          <a:p>
            <a:pPr lvl="1"/>
            <a:r>
              <a:rPr lang="en-US" sz="3200" dirty="0"/>
              <a:t>Botswana, Cambodia, Denmark, Iceland, Singapore, Sweden and the United Kingdom.</a:t>
            </a:r>
            <a:endParaRPr lang="en-GB" sz="3200" dirty="0"/>
          </a:p>
        </p:txBody>
      </p:sp>
      <p:sp>
        <p:nvSpPr>
          <p:cNvPr id="5" name="Slide Number Placeholder 4">
            <a:extLst>
              <a:ext uri="{FF2B5EF4-FFF2-40B4-BE49-F238E27FC236}">
                <a16:creationId xmlns:a16="http://schemas.microsoft.com/office/drawing/2014/main" id="{1145470A-F495-42C8-9E4E-333EBCA31D15}"/>
              </a:ext>
            </a:extLst>
          </p:cNvPr>
          <p:cNvSpPr>
            <a:spLocks noGrp="1"/>
          </p:cNvSpPr>
          <p:nvPr>
            <p:ph type="sldNum" sz="quarter" idx="12"/>
          </p:nvPr>
        </p:nvSpPr>
        <p:spPr/>
        <p:txBody>
          <a:bodyPr/>
          <a:lstStyle/>
          <a:p>
            <a:fld id="{07158C85-05FF-4C54-AAF5-A91C7A301EC0}" type="slidenum">
              <a:rPr lang="en-GB" smtClean="0"/>
              <a:t>16</a:t>
            </a:fld>
            <a:endParaRPr lang="en-GB"/>
          </a:p>
        </p:txBody>
      </p:sp>
    </p:spTree>
    <p:extLst>
      <p:ext uri="{BB962C8B-B14F-4D97-AF65-F5344CB8AC3E}">
        <p14:creationId xmlns:p14="http://schemas.microsoft.com/office/powerpoint/2010/main" val="4062236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video game&#10;&#10;Description generated with high confidence">
            <a:extLst>
              <a:ext uri="{FF2B5EF4-FFF2-40B4-BE49-F238E27FC236}">
                <a16:creationId xmlns:a16="http://schemas.microsoft.com/office/drawing/2014/main" id="{3EF87B3D-BE16-4C0A-97F2-1B7F24EC437E}"/>
              </a:ext>
            </a:extLst>
          </p:cNvPr>
          <p:cNvPicPr>
            <a:picLocks noChangeAspect="1"/>
          </p:cNvPicPr>
          <p:nvPr/>
        </p:nvPicPr>
        <p:blipFill>
          <a:blip r:embed="rId2"/>
          <a:stretch>
            <a:fillRect/>
          </a:stretch>
        </p:blipFill>
        <p:spPr>
          <a:xfrm>
            <a:off x="643467" y="743628"/>
            <a:ext cx="10905066" cy="5370744"/>
          </a:xfrm>
          <a:prstGeom prst="rect">
            <a:avLst/>
          </a:prstGeom>
        </p:spPr>
      </p:pic>
      <p:sp>
        <p:nvSpPr>
          <p:cNvPr id="3" name="Slide Number Placeholder 2">
            <a:extLst>
              <a:ext uri="{FF2B5EF4-FFF2-40B4-BE49-F238E27FC236}">
                <a16:creationId xmlns:a16="http://schemas.microsoft.com/office/drawing/2014/main" id="{DD73295E-0C7E-4659-8D9F-2F676A6E2687}"/>
              </a:ext>
            </a:extLst>
          </p:cNvPr>
          <p:cNvSpPr>
            <a:spLocks noGrp="1"/>
          </p:cNvSpPr>
          <p:nvPr>
            <p:ph type="sldNum" sz="quarter" idx="12"/>
          </p:nvPr>
        </p:nvSpPr>
        <p:spPr/>
        <p:txBody>
          <a:bodyPr/>
          <a:lstStyle/>
          <a:p>
            <a:fld id="{07158C85-05FF-4C54-AAF5-A91C7A301EC0}" type="slidenum">
              <a:rPr lang="en-GB" smtClean="0"/>
              <a:t>17</a:t>
            </a:fld>
            <a:endParaRPr lang="en-GB"/>
          </a:p>
        </p:txBody>
      </p:sp>
    </p:spTree>
    <p:extLst>
      <p:ext uri="{BB962C8B-B14F-4D97-AF65-F5344CB8AC3E}">
        <p14:creationId xmlns:p14="http://schemas.microsoft.com/office/powerpoint/2010/main" val="1915729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ell phone&#10;&#10;Description generated with very high confidence">
            <a:extLst>
              <a:ext uri="{FF2B5EF4-FFF2-40B4-BE49-F238E27FC236}">
                <a16:creationId xmlns:a16="http://schemas.microsoft.com/office/drawing/2014/main" id="{6703F630-E9D8-474F-BEA8-54E2598E5F5A}"/>
              </a:ext>
            </a:extLst>
          </p:cNvPr>
          <p:cNvPicPr>
            <a:picLocks noChangeAspect="1"/>
          </p:cNvPicPr>
          <p:nvPr/>
        </p:nvPicPr>
        <p:blipFill rotWithShape="1">
          <a:blip r:embed="rId2"/>
          <a:srcRect r="2223" b="1"/>
          <a:stretch/>
        </p:blipFill>
        <p:spPr>
          <a:xfrm>
            <a:off x="20" y="10"/>
            <a:ext cx="12191980" cy="6857990"/>
          </a:xfrm>
          <a:prstGeom prst="rect">
            <a:avLst/>
          </a:prstGeom>
        </p:spPr>
      </p:pic>
      <p:sp>
        <p:nvSpPr>
          <p:cNvPr id="4" name="Slide Number Placeholder 3">
            <a:extLst>
              <a:ext uri="{FF2B5EF4-FFF2-40B4-BE49-F238E27FC236}">
                <a16:creationId xmlns:a16="http://schemas.microsoft.com/office/drawing/2014/main" id="{10162477-5DB2-45FB-B474-5FE365EEC4E4}"/>
              </a:ext>
            </a:extLst>
          </p:cNvPr>
          <p:cNvSpPr>
            <a:spLocks noGrp="1"/>
          </p:cNvSpPr>
          <p:nvPr>
            <p:ph type="sldNum" sz="quarter" idx="12"/>
          </p:nvPr>
        </p:nvSpPr>
        <p:spPr/>
        <p:txBody>
          <a:bodyPr/>
          <a:lstStyle/>
          <a:p>
            <a:fld id="{07158C85-05FF-4C54-AAF5-A91C7A301EC0}" type="slidenum">
              <a:rPr lang="en-GB" smtClean="0"/>
              <a:t>18</a:t>
            </a:fld>
            <a:endParaRPr lang="en-GB"/>
          </a:p>
        </p:txBody>
      </p:sp>
    </p:spTree>
    <p:extLst>
      <p:ext uri="{BB962C8B-B14F-4D97-AF65-F5344CB8AC3E}">
        <p14:creationId xmlns:p14="http://schemas.microsoft.com/office/powerpoint/2010/main" val="4114088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94DAD6A-418E-451D-87F3-0000A118BB99}"/>
              </a:ext>
            </a:extLst>
          </p:cNvPr>
          <p:cNvPicPr>
            <a:picLocks noChangeAspect="1"/>
          </p:cNvPicPr>
          <p:nvPr/>
        </p:nvPicPr>
        <p:blipFill>
          <a:blip r:embed="rId2"/>
          <a:stretch>
            <a:fillRect/>
          </a:stretch>
        </p:blipFill>
        <p:spPr>
          <a:xfrm>
            <a:off x="154983" y="449451"/>
            <a:ext cx="6988688" cy="6052088"/>
          </a:xfrm>
          <a:prstGeom prst="rect">
            <a:avLst/>
          </a:prstGeom>
        </p:spPr>
      </p:pic>
      <p:sp>
        <p:nvSpPr>
          <p:cNvPr id="11" name="Content Placeholder 10">
            <a:extLst>
              <a:ext uri="{FF2B5EF4-FFF2-40B4-BE49-F238E27FC236}">
                <a16:creationId xmlns:a16="http://schemas.microsoft.com/office/drawing/2014/main" id="{0EFCF868-65D3-4C0B-A7F9-91E621A81BC9}"/>
              </a:ext>
            </a:extLst>
          </p:cNvPr>
          <p:cNvSpPr>
            <a:spLocks noGrp="1"/>
          </p:cNvSpPr>
          <p:nvPr>
            <p:ph sz="half" idx="2"/>
          </p:nvPr>
        </p:nvSpPr>
        <p:spPr>
          <a:xfrm>
            <a:off x="7143670" y="216976"/>
            <a:ext cx="4743530" cy="6284563"/>
          </a:xfrm>
        </p:spPr>
        <p:txBody>
          <a:bodyPr>
            <a:normAutofit fontScale="92500"/>
          </a:bodyPr>
          <a:lstStyle/>
          <a:p>
            <a:r>
              <a:rPr lang="en-GB" dirty="0"/>
              <a:t>Legal Barriers in South East Asia and Pacific Countries </a:t>
            </a:r>
          </a:p>
          <a:p>
            <a:r>
              <a:rPr lang="en-US" dirty="0"/>
              <a:t>All 38 countries </a:t>
            </a:r>
            <a:r>
              <a:rPr lang="en-US" b="1" u="sng" dirty="0">
                <a:solidFill>
                  <a:srgbClr val="FF0000"/>
                </a:solidFill>
              </a:rPr>
              <a:t>still have  laws that impede HIV response</a:t>
            </a:r>
            <a:r>
              <a:rPr lang="en-US" dirty="0"/>
              <a:t>.</a:t>
            </a:r>
          </a:p>
          <a:p>
            <a:pPr lvl="1" fontAlgn="t"/>
            <a:r>
              <a:rPr lang="en-US" sz="3000" b="1" dirty="0"/>
              <a:t>37 </a:t>
            </a:r>
            <a:r>
              <a:rPr lang="en-US" dirty="0"/>
              <a:t>criminalize some aspects of sex work</a:t>
            </a:r>
          </a:p>
          <a:p>
            <a:pPr lvl="1" fontAlgn="t"/>
            <a:r>
              <a:rPr lang="en-US" sz="3000" b="1" dirty="0"/>
              <a:t>11</a:t>
            </a:r>
            <a:r>
              <a:rPr lang="en-US" b="1" dirty="0"/>
              <a:t> </a:t>
            </a:r>
            <a:r>
              <a:rPr lang="en-US" dirty="0"/>
              <a:t>have compulsory detention </a:t>
            </a:r>
            <a:r>
              <a:rPr lang="en-US" dirty="0" err="1"/>
              <a:t>centres</a:t>
            </a:r>
            <a:r>
              <a:rPr lang="en-US" dirty="0"/>
              <a:t> for people who use drugs</a:t>
            </a:r>
          </a:p>
          <a:p>
            <a:pPr lvl="1" fontAlgn="t"/>
            <a:r>
              <a:rPr lang="en-US" sz="3000" b="1" dirty="0"/>
              <a:t>15</a:t>
            </a:r>
            <a:r>
              <a:rPr lang="en-US" b="1" dirty="0"/>
              <a:t> </a:t>
            </a:r>
            <a:r>
              <a:rPr lang="en-US" dirty="0"/>
              <a:t>have the death penalty for drug-related offences</a:t>
            </a:r>
          </a:p>
          <a:p>
            <a:pPr lvl="1" fontAlgn="t"/>
            <a:r>
              <a:rPr lang="en-US" sz="3000" b="1" dirty="0"/>
              <a:t>17</a:t>
            </a:r>
            <a:r>
              <a:rPr lang="en-US" b="1" dirty="0"/>
              <a:t> </a:t>
            </a:r>
            <a:r>
              <a:rPr lang="en-US" dirty="0"/>
              <a:t>criminalize same-sex relations</a:t>
            </a:r>
          </a:p>
          <a:p>
            <a:pPr lvl="1" fontAlgn="t"/>
            <a:r>
              <a:rPr lang="en-US" sz="3000" b="1" dirty="0"/>
              <a:t>10</a:t>
            </a:r>
            <a:r>
              <a:rPr lang="en-US" b="1" dirty="0"/>
              <a:t> </a:t>
            </a:r>
            <a:r>
              <a:rPr lang="en-US" dirty="0"/>
              <a:t>impose some form of restriction on the entry, stay and residence of people living with HIV based on their HIV status</a:t>
            </a:r>
          </a:p>
        </p:txBody>
      </p:sp>
      <p:sp>
        <p:nvSpPr>
          <p:cNvPr id="4" name="Slide Number Placeholder 3">
            <a:extLst>
              <a:ext uri="{FF2B5EF4-FFF2-40B4-BE49-F238E27FC236}">
                <a16:creationId xmlns:a16="http://schemas.microsoft.com/office/drawing/2014/main" id="{91DF3C62-6947-49A6-9011-F940DD1840D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EFAECA-E0D7-48F0-81A2-2881E0A519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644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Where does our data come from and how should we think about using it…?  (Plenary discussion)</a:t>
            </a:r>
            <a:br>
              <a:rPr lang="en-US"/>
            </a:br>
            <a:endParaRPr lang="en-US" dirty="0"/>
          </a:p>
        </p:txBody>
      </p:sp>
      <p:sp>
        <p:nvSpPr>
          <p:cNvPr id="3" name="Content Placeholder 2"/>
          <p:cNvSpPr>
            <a:spLocks noGrp="1"/>
          </p:cNvSpPr>
          <p:nvPr>
            <p:ph idx="1"/>
          </p:nvPr>
        </p:nvSpPr>
        <p:spPr/>
        <p:txBody>
          <a:bodyPr>
            <a:normAutofit/>
          </a:bodyPr>
          <a:lstStyle/>
          <a:p>
            <a:pPr lvl="0"/>
            <a:r>
              <a:rPr lang="en-US" sz="3200" dirty="0"/>
              <a:t>Where does the data your programs use for reporting and decisions come from? And is the quality reliable?</a:t>
            </a:r>
          </a:p>
          <a:p>
            <a:pPr lvl="0"/>
            <a:r>
              <a:rPr lang="en-US" sz="3200" dirty="0"/>
              <a:t>What is the role of Management Information Systems (MISs) in utilizing data? (in your programs or your national program).</a:t>
            </a:r>
          </a:p>
          <a:p>
            <a:r>
              <a:rPr lang="en-US" sz="3200" dirty="0"/>
              <a:t>What are other tools and systems for monitoring project and organizational work?  </a:t>
            </a:r>
          </a:p>
        </p:txBody>
      </p:sp>
      <p:sp>
        <p:nvSpPr>
          <p:cNvPr id="5" name="Slide Number Placeholder 4">
            <a:extLst>
              <a:ext uri="{FF2B5EF4-FFF2-40B4-BE49-F238E27FC236}">
                <a16:creationId xmlns:a16="http://schemas.microsoft.com/office/drawing/2014/main" id="{1C7C34A8-8A24-4618-B625-947E11C15248}"/>
              </a:ext>
            </a:extLst>
          </p:cNvPr>
          <p:cNvSpPr>
            <a:spLocks noGrp="1"/>
          </p:cNvSpPr>
          <p:nvPr>
            <p:ph type="sldNum" sz="quarter" idx="12"/>
          </p:nvPr>
        </p:nvSpPr>
        <p:spPr/>
        <p:txBody>
          <a:bodyPr/>
          <a:lstStyle/>
          <a:p>
            <a:fld id="{07158C85-05FF-4C54-AAF5-A91C7A301EC0}" type="slidenum">
              <a:rPr lang="en-GB" smtClean="0"/>
              <a:t>2</a:t>
            </a:fld>
            <a:endParaRPr lang="en-GB"/>
          </a:p>
        </p:txBody>
      </p:sp>
    </p:spTree>
    <p:extLst>
      <p:ext uri="{BB962C8B-B14F-4D97-AF65-F5344CB8AC3E}">
        <p14:creationId xmlns:p14="http://schemas.microsoft.com/office/powerpoint/2010/main" val="2570156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EFCA2BD-2786-47E4-9615-6273C4323F92}"/>
              </a:ext>
            </a:extLst>
          </p:cNvPr>
          <p:cNvPicPr>
            <a:picLocks noChangeAspect="1"/>
          </p:cNvPicPr>
          <p:nvPr/>
        </p:nvPicPr>
        <p:blipFill>
          <a:blip r:embed="rId3"/>
          <a:stretch>
            <a:fillRect/>
          </a:stretch>
        </p:blipFill>
        <p:spPr>
          <a:xfrm>
            <a:off x="0" y="155277"/>
            <a:ext cx="12072343" cy="6573327"/>
          </a:xfrm>
          <a:prstGeom prst="rect">
            <a:avLst/>
          </a:prstGeom>
        </p:spPr>
      </p:pic>
      <p:sp>
        <p:nvSpPr>
          <p:cNvPr id="4" name="Slide Number Placeholder 3">
            <a:extLst>
              <a:ext uri="{FF2B5EF4-FFF2-40B4-BE49-F238E27FC236}">
                <a16:creationId xmlns:a16="http://schemas.microsoft.com/office/drawing/2014/main" id="{7533910B-05CF-43E2-A94D-5E425EF9C190}"/>
              </a:ext>
            </a:extLst>
          </p:cNvPr>
          <p:cNvSpPr>
            <a:spLocks noGrp="1"/>
          </p:cNvSpPr>
          <p:nvPr>
            <p:ph type="sldNum" sz="quarter" idx="12"/>
          </p:nvPr>
        </p:nvSpPr>
        <p:spPr/>
        <p:txBody>
          <a:bodyPr/>
          <a:lstStyle/>
          <a:p>
            <a:fld id="{07158C85-05FF-4C54-AAF5-A91C7A301EC0}" type="slidenum">
              <a:rPr lang="en-GB" smtClean="0"/>
              <a:t>20</a:t>
            </a:fld>
            <a:endParaRPr lang="en-GB"/>
          </a:p>
        </p:txBody>
      </p:sp>
    </p:spTree>
    <p:extLst>
      <p:ext uri="{BB962C8B-B14F-4D97-AF65-F5344CB8AC3E}">
        <p14:creationId xmlns:p14="http://schemas.microsoft.com/office/powerpoint/2010/main" val="15387204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276B1C6-8D9A-48C9-B9B3-17ADFACED271}"/>
              </a:ext>
            </a:extLst>
          </p:cNvPr>
          <p:cNvPicPr>
            <a:picLocks noChangeAspect="1"/>
          </p:cNvPicPr>
          <p:nvPr/>
        </p:nvPicPr>
        <p:blipFill>
          <a:blip r:embed="rId3"/>
          <a:stretch>
            <a:fillRect/>
          </a:stretch>
        </p:blipFill>
        <p:spPr>
          <a:xfrm>
            <a:off x="311605" y="-39008"/>
            <a:ext cx="11472080" cy="6897008"/>
          </a:xfrm>
          <a:prstGeom prst="rect">
            <a:avLst/>
          </a:prstGeom>
        </p:spPr>
      </p:pic>
      <p:sp>
        <p:nvSpPr>
          <p:cNvPr id="4" name="Slide Number Placeholder 3">
            <a:extLst>
              <a:ext uri="{FF2B5EF4-FFF2-40B4-BE49-F238E27FC236}">
                <a16:creationId xmlns:a16="http://schemas.microsoft.com/office/drawing/2014/main" id="{57C63D9D-7500-4E8B-BE6B-A162B2709FA2}"/>
              </a:ext>
            </a:extLst>
          </p:cNvPr>
          <p:cNvSpPr>
            <a:spLocks noGrp="1"/>
          </p:cNvSpPr>
          <p:nvPr>
            <p:ph type="sldNum" sz="quarter" idx="12"/>
          </p:nvPr>
        </p:nvSpPr>
        <p:spPr/>
        <p:txBody>
          <a:bodyPr/>
          <a:lstStyle/>
          <a:p>
            <a:fld id="{07158C85-05FF-4C54-AAF5-A91C7A301EC0}" type="slidenum">
              <a:rPr lang="en-GB" smtClean="0"/>
              <a:t>21</a:t>
            </a:fld>
            <a:endParaRPr lang="en-GB"/>
          </a:p>
        </p:txBody>
      </p:sp>
    </p:spTree>
    <p:extLst>
      <p:ext uri="{BB962C8B-B14F-4D97-AF65-F5344CB8AC3E}">
        <p14:creationId xmlns:p14="http://schemas.microsoft.com/office/powerpoint/2010/main" val="10022664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996766B-1B17-4D0A-8915-4B81B56F0E5E}"/>
              </a:ext>
            </a:extLst>
          </p:cNvPr>
          <p:cNvPicPr>
            <a:picLocks noChangeAspect="1"/>
          </p:cNvPicPr>
          <p:nvPr/>
        </p:nvPicPr>
        <p:blipFill rotWithShape="1">
          <a:blip r:embed="rId3"/>
          <a:srcRect r="1639" b="1"/>
          <a:stretch/>
        </p:blipFill>
        <p:spPr>
          <a:xfrm>
            <a:off x="643467" y="643467"/>
            <a:ext cx="10905066" cy="5571066"/>
          </a:xfrm>
          <a:prstGeom prst="rect">
            <a:avLst/>
          </a:prstGeom>
        </p:spPr>
      </p:pic>
      <p:sp>
        <p:nvSpPr>
          <p:cNvPr id="4" name="Slide Number Placeholder 3">
            <a:extLst>
              <a:ext uri="{FF2B5EF4-FFF2-40B4-BE49-F238E27FC236}">
                <a16:creationId xmlns:a16="http://schemas.microsoft.com/office/drawing/2014/main" id="{9A42D5F4-8D46-4245-A3B3-267420FF548A}"/>
              </a:ext>
            </a:extLst>
          </p:cNvPr>
          <p:cNvSpPr>
            <a:spLocks noGrp="1"/>
          </p:cNvSpPr>
          <p:nvPr>
            <p:ph type="sldNum" sz="quarter" idx="12"/>
          </p:nvPr>
        </p:nvSpPr>
        <p:spPr/>
        <p:txBody>
          <a:bodyPr/>
          <a:lstStyle/>
          <a:p>
            <a:fld id="{07158C85-05FF-4C54-AAF5-A91C7A301EC0}" type="slidenum">
              <a:rPr lang="en-GB" smtClean="0"/>
              <a:t>22</a:t>
            </a:fld>
            <a:endParaRPr lang="en-GB"/>
          </a:p>
        </p:txBody>
      </p:sp>
    </p:spTree>
    <p:extLst>
      <p:ext uri="{BB962C8B-B14F-4D97-AF65-F5344CB8AC3E}">
        <p14:creationId xmlns:p14="http://schemas.microsoft.com/office/powerpoint/2010/main" val="4285981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extLst>
              <p:ext uri="{D42A27DB-BD31-4B8C-83A1-F6EECF244321}">
                <p14:modId xmlns:p14="http://schemas.microsoft.com/office/powerpoint/2010/main" val="1522250120"/>
              </p:ext>
            </p:extLst>
          </p:nvPr>
        </p:nvGraphicFramePr>
        <p:xfrm>
          <a:off x="857249" y="3067050"/>
          <a:ext cx="9591675" cy="3486151"/>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p:cNvGrpSpPr>
            <a:grpSpLocks/>
          </p:cNvGrpSpPr>
          <p:nvPr/>
        </p:nvGrpSpPr>
        <p:grpSpPr bwMode="auto">
          <a:xfrm>
            <a:off x="3098898" y="2325064"/>
            <a:ext cx="6070531" cy="799906"/>
            <a:chOff x="2342819" y="-64714"/>
            <a:chExt cx="6028184" cy="873996"/>
          </a:xfrm>
        </p:grpSpPr>
        <p:sp>
          <p:nvSpPr>
            <p:cNvPr id="6" name="TextBox 43"/>
            <p:cNvSpPr txBox="1">
              <a:spLocks noChangeArrowheads="1"/>
            </p:cNvSpPr>
            <p:nvPr/>
          </p:nvSpPr>
          <p:spPr bwMode="auto">
            <a:xfrm>
              <a:off x="2342819" y="-64714"/>
              <a:ext cx="1872000" cy="807081"/>
            </a:xfrm>
            <a:prstGeom prst="rect">
              <a:avLst/>
            </a:prstGeom>
            <a:noFill/>
            <a:ln w="19050">
              <a:solidFill>
                <a:srgbClr val="FF0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nchor="b">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en-US" sz="1400" kern="0" dirty="0">
                  <a:solidFill>
                    <a:srgbClr val="000000"/>
                  </a:solidFill>
                  <a:latin typeface="Arial" charset="0"/>
                </a:rPr>
                <a:t>90% of PLHIV diagnosed</a:t>
              </a:r>
            </a:p>
            <a:p>
              <a:pPr algn="ctr">
                <a:defRPr/>
              </a:pPr>
              <a:endParaRPr lang="en-GB" sz="1400" kern="0" dirty="0">
                <a:solidFill>
                  <a:srgbClr val="000000"/>
                </a:solidFill>
                <a:latin typeface="Arial" charset="0"/>
              </a:endParaRPr>
            </a:p>
          </p:txBody>
        </p:sp>
        <p:sp>
          <p:nvSpPr>
            <p:cNvPr id="7" name="TextBox 44"/>
            <p:cNvSpPr txBox="1">
              <a:spLocks noChangeArrowheads="1"/>
            </p:cNvSpPr>
            <p:nvPr/>
          </p:nvSpPr>
          <p:spPr bwMode="auto">
            <a:xfrm>
              <a:off x="4358392" y="0"/>
              <a:ext cx="1872208" cy="807081"/>
            </a:xfrm>
            <a:prstGeom prst="rect">
              <a:avLst/>
            </a:prstGeom>
            <a:noFill/>
            <a:ln w="19050">
              <a:solidFill>
                <a:srgbClr val="FF0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en-US" sz="1400" kern="0" dirty="0">
                  <a:solidFill>
                    <a:srgbClr val="000000"/>
                  </a:solidFill>
                  <a:latin typeface="Arial" charset="0"/>
                </a:rPr>
                <a:t>90% of diagnosed PLHIV are on treatment</a:t>
              </a:r>
              <a:endParaRPr lang="en-GB" sz="1400" kern="0" dirty="0">
                <a:solidFill>
                  <a:srgbClr val="000000"/>
                </a:solidFill>
                <a:latin typeface="Arial" charset="0"/>
              </a:endParaRPr>
            </a:p>
          </p:txBody>
        </p:sp>
        <p:sp>
          <p:nvSpPr>
            <p:cNvPr id="8" name="TextBox 45"/>
            <p:cNvSpPr txBox="1">
              <a:spLocks noChangeArrowheads="1"/>
            </p:cNvSpPr>
            <p:nvPr/>
          </p:nvSpPr>
          <p:spPr bwMode="auto">
            <a:xfrm>
              <a:off x="6364153" y="2201"/>
              <a:ext cx="2006850" cy="807081"/>
            </a:xfrm>
            <a:prstGeom prst="rect">
              <a:avLst/>
            </a:prstGeom>
            <a:noFill/>
            <a:ln w="19050">
              <a:solidFill>
                <a:srgbClr val="FF0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en-US" sz="1400" kern="0" dirty="0">
                  <a:solidFill>
                    <a:srgbClr val="000000"/>
                  </a:solidFill>
                  <a:latin typeface="Arial" charset="0"/>
                </a:rPr>
                <a:t>90% PLHIV on treatment have suppressed viral load</a:t>
              </a:r>
              <a:endParaRPr lang="en-GB" sz="1400" kern="0" dirty="0">
                <a:solidFill>
                  <a:srgbClr val="000000"/>
                </a:solidFill>
                <a:latin typeface="Arial" charset="0"/>
              </a:endParaRPr>
            </a:p>
          </p:txBody>
        </p:sp>
      </p:grpSp>
      <p:sp>
        <p:nvSpPr>
          <p:cNvPr id="9" name="TextBox 8"/>
          <p:cNvSpPr txBox="1"/>
          <p:nvPr/>
        </p:nvSpPr>
        <p:spPr>
          <a:xfrm>
            <a:off x="1523494" y="6648159"/>
            <a:ext cx="7740859" cy="230832"/>
          </a:xfrm>
          <a:prstGeom prst="rect">
            <a:avLst/>
          </a:prstGeom>
          <a:noFill/>
        </p:spPr>
        <p:txBody>
          <a:bodyPr wrap="square" rtlCol="0">
            <a:spAutoFit/>
          </a:bodyPr>
          <a:lstStyle/>
          <a:p>
            <a:r>
              <a:rPr lang="en-US" sz="900" dirty="0">
                <a:solidFill>
                  <a:prstClr val="black"/>
                </a:solidFill>
                <a:latin typeface="Arial" pitchFamily="34" charset="0"/>
                <a:cs typeface="Arial" pitchFamily="34" charset="0"/>
              </a:rPr>
              <a:t>Source: Prepared by </a:t>
            </a:r>
            <a:r>
              <a:rPr lang="en-US" sz="900" dirty="0">
                <a:solidFill>
                  <a:prstClr val="black"/>
                </a:solidFill>
                <a:latin typeface="Arial" pitchFamily="34" charset="0"/>
                <a:cs typeface="Arial" pitchFamily="34" charset="0"/>
                <a:hlinkClick r:id="rId3"/>
              </a:rPr>
              <a:t>www.aidsdatahub.org</a:t>
            </a:r>
            <a:r>
              <a:rPr lang="en-US" sz="900" dirty="0">
                <a:solidFill>
                  <a:prstClr val="black"/>
                </a:solidFill>
                <a:latin typeface="Arial" pitchFamily="34" charset="0"/>
                <a:cs typeface="Arial" pitchFamily="34" charset="0"/>
              </a:rPr>
              <a:t> based on UNAIDS 2016 HIV </a:t>
            </a:r>
            <a:r>
              <a:rPr lang="en-US" sz="900" dirty="0">
                <a:solidFill>
                  <a:prstClr val="black"/>
                </a:solidFill>
                <a:latin typeface="Arial" pitchFamily="34" charset="0"/>
                <a:cs typeface="Arial" pitchFamily="34" charset="0"/>
              </a:rPr>
              <a:t>Estimates</a:t>
            </a:r>
            <a:r>
              <a:rPr lang="en-US" sz="900" dirty="0">
                <a:solidFill>
                  <a:prstClr val="black"/>
                </a:solidFill>
                <a:latin typeface="Arial" pitchFamily="34" charset="0"/>
                <a:cs typeface="Arial" pitchFamily="34" charset="0"/>
              </a:rPr>
              <a:t>; and Global AIDS Response Progress Reporting (GARPR) </a:t>
            </a:r>
            <a:endParaRPr lang="en-GB" sz="900" dirty="0">
              <a:solidFill>
                <a:prstClr val="black"/>
              </a:solidFill>
              <a:latin typeface="Arial" pitchFamily="34" charset="0"/>
              <a:cs typeface="Arial" pitchFamily="34" charset="0"/>
            </a:endParaRPr>
          </a:p>
        </p:txBody>
      </p:sp>
      <p:sp>
        <p:nvSpPr>
          <p:cNvPr id="2" name="Title 1"/>
          <p:cNvSpPr>
            <a:spLocks noGrp="1"/>
          </p:cNvSpPr>
          <p:nvPr>
            <p:ph type="title"/>
          </p:nvPr>
        </p:nvSpPr>
        <p:spPr>
          <a:xfrm>
            <a:off x="1676400" y="381000"/>
            <a:ext cx="8402672" cy="504000"/>
          </a:xfrm>
        </p:spPr>
        <p:txBody>
          <a:bodyPr>
            <a:normAutofit fontScale="90000"/>
          </a:bodyPr>
          <a:lstStyle/>
          <a:p>
            <a:r>
              <a:rPr lang="en-US" dirty="0"/>
              <a:t>90-90-90 treatment target: Viet Nam treatment </a:t>
            </a:r>
            <a:r>
              <a:rPr lang="en-US" dirty="0" smtClean="0"/>
              <a:t>cascade, 2015</a:t>
            </a:r>
            <a:endParaRPr lang="en-GB" dirty="0"/>
          </a:p>
        </p:txBody>
      </p:sp>
    </p:spTree>
    <p:extLst>
      <p:ext uri="{BB962C8B-B14F-4D97-AF65-F5344CB8AC3E}">
        <p14:creationId xmlns:p14="http://schemas.microsoft.com/office/powerpoint/2010/main" val="8034940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logo&#10;&#10;Description generated with very high confidence">
            <a:extLst>
              <a:ext uri="{FF2B5EF4-FFF2-40B4-BE49-F238E27FC236}">
                <a16:creationId xmlns:a16="http://schemas.microsoft.com/office/drawing/2014/main" id="{2CCEAFE9-F245-4437-B9FD-C97848A64224}"/>
              </a:ext>
            </a:extLst>
          </p:cNvPr>
          <p:cNvPicPr>
            <a:picLocks noChangeAspect="1"/>
          </p:cNvPicPr>
          <p:nvPr/>
        </p:nvPicPr>
        <p:blipFill rotWithShape="1">
          <a:blip r:embed="rId3">
            <a:extLst>
              <a:ext uri="{28A0092B-C50C-407E-A947-70E740481C1C}">
                <a14:useLocalDpi xmlns:a14="http://schemas.microsoft.com/office/drawing/2010/main" val="0"/>
              </a:ext>
            </a:extLst>
          </a:blip>
          <a:srcRect r="2" b="8982"/>
          <a:stretch/>
        </p:blipFill>
        <p:spPr>
          <a:xfrm>
            <a:off x="20" y="10"/>
            <a:ext cx="7534636" cy="6857990"/>
          </a:xfrm>
          <a:prstGeom prst="rect">
            <a:avLst/>
          </a:prstGeom>
        </p:spPr>
      </p:pic>
      <p:sp>
        <p:nvSpPr>
          <p:cNvPr id="4" name="Title 3">
            <a:extLst>
              <a:ext uri="{FF2B5EF4-FFF2-40B4-BE49-F238E27FC236}">
                <a16:creationId xmlns:a16="http://schemas.microsoft.com/office/drawing/2014/main" id="{C0782F80-A839-4F38-B1CF-2D31D60B6B06}"/>
              </a:ext>
            </a:extLst>
          </p:cNvPr>
          <p:cNvSpPr>
            <a:spLocks noGrp="1"/>
          </p:cNvSpPr>
          <p:nvPr>
            <p:ph type="title"/>
          </p:nvPr>
        </p:nvSpPr>
        <p:spPr>
          <a:xfrm>
            <a:off x="8174735" y="640081"/>
            <a:ext cx="3377183" cy="3708895"/>
          </a:xfrm>
          <a:noFill/>
        </p:spPr>
        <p:txBody>
          <a:bodyPr vert="horz" lIns="91440" tIns="45720" rIns="91440" bIns="45720" rtlCol="0" anchor="b">
            <a:normAutofit/>
          </a:bodyPr>
          <a:lstStyle/>
          <a:p>
            <a:r>
              <a:rPr lang="en-US" sz="4400"/>
              <a:t>Case Study </a:t>
            </a:r>
          </a:p>
        </p:txBody>
      </p:sp>
      <p:sp>
        <p:nvSpPr>
          <p:cNvPr id="5" name="Text Placeholder 4">
            <a:extLst>
              <a:ext uri="{FF2B5EF4-FFF2-40B4-BE49-F238E27FC236}">
                <a16:creationId xmlns:a16="http://schemas.microsoft.com/office/drawing/2014/main" id="{AC81698B-488F-42B4-9FE4-CE0A739BDC20}"/>
              </a:ext>
            </a:extLst>
          </p:cNvPr>
          <p:cNvSpPr>
            <a:spLocks noGrp="1"/>
          </p:cNvSpPr>
          <p:nvPr>
            <p:ph type="body" idx="1"/>
          </p:nvPr>
        </p:nvSpPr>
        <p:spPr>
          <a:xfrm>
            <a:off x="8174735" y="4571999"/>
            <a:ext cx="3377184" cy="1645921"/>
          </a:xfrm>
          <a:noFill/>
        </p:spPr>
        <p:txBody>
          <a:bodyPr vert="horz" lIns="91440" tIns="45720" rIns="91440" bIns="45720" rtlCol="0">
            <a:normAutofit/>
          </a:bodyPr>
          <a:lstStyle/>
          <a:p>
            <a:r>
              <a:rPr lang="en-US" sz="2000">
                <a:solidFill>
                  <a:schemeClr val="tx1"/>
                </a:solidFill>
              </a:rPr>
              <a:t>GROUP WORK</a:t>
            </a:r>
          </a:p>
        </p:txBody>
      </p:sp>
      <p:sp>
        <p:nvSpPr>
          <p:cNvPr id="2" name="Slide Number Placeholder 1">
            <a:extLst>
              <a:ext uri="{FF2B5EF4-FFF2-40B4-BE49-F238E27FC236}">
                <a16:creationId xmlns:a16="http://schemas.microsoft.com/office/drawing/2014/main" id="{2E2BF853-902E-436D-9242-505F9D82A067}"/>
              </a:ext>
            </a:extLst>
          </p:cNvPr>
          <p:cNvSpPr>
            <a:spLocks noGrp="1"/>
          </p:cNvSpPr>
          <p:nvPr>
            <p:ph type="sldNum" sz="quarter" idx="12"/>
          </p:nvPr>
        </p:nvSpPr>
        <p:spPr/>
        <p:txBody>
          <a:bodyPr/>
          <a:lstStyle/>
          <a:p>
            <a:fld id="{F7C0DBC0-F974-490D-AC6D-8DACF35876B6}" type="slidenum">
              <a:rPr lang="en-GB" smtClean="0"/>
              <a:t>24</a:t>
            </a:fld>
            <a:endParaRPr lang="en-GB"/>
          </a:p>
        </p:txBody>
      </p:sp>
    </p:spTree>
    <p:extLst>
      <p:ext uri="{BB962C8B-B14F-4D97-AF65-F5344CB8AC3E}">
        <p14:creationId xmlns:p14="http://schemas.microsoft.com/office/powerpoint/2010/main" val="3173876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6779"/>
            <a:ext cx="10515600" cy="1325563"/>
          </a:xfrm>
        </p:spPr>
        <p:txBody>
          <a:bodyPr/>
          <a:lstStyle/>
          <a:p>
            <a:r>
              <a:rPr lang="en-US"/>
              <a:t>Methodology and Tools</a:t>
            </a:r>
            <a:endParaRPr lang="en-MY" dirty="0"/>
          </a:p>
        </p:txBody>
      </p:sp>
      <p:sp>
        <p:nvSpPr>
          <p:cNvPr id="3" name="Content Placeholder 2"/>
          <p:cNvSpPr>
            <a:spLocks noGrp="1"/>
          </p:cNvSpPr>
          <p:nvPr>
            <p:ph idx="1"/>
          </p:nvPr>
        </p:nvSpPr>
        <p:spPr/>
        <p:txBody>
          <a:bodyPr>
            <a:normAutofit/>
          </a:bodyPr>
          <a:lstStyle/>
          <a:p>
            <a:r>
              <a:rPr lang="en-US" sz="3200" dirty="0"/>
              <a:t>Refer to Fact Sheet distributed</a:t>
            </a:r>
          </a:p>
          <a:p>
            <a:r>
              <a:rPr lang="en-US" sz="3200" dirty="0"/>
              <a:t>Tasks: </a:t>
            </a:r>
          </a:p>
          <a:p>
            <a:pPr lvl="1"/>
            <a:r>
              <a:rPr lang="en-MY" sz="2800" dirty="0"/>
              <a:t>Group 1 – Propose a package of intervention based on available data. </a:t>
            </a:r>
            <a:endParaRPr lang="en-GB" sz="2800" dirty="0"/>
          </a:p>
          <a:p>
            <a:pPr lvl="1"/>
            <a:r>
              <a:rPr lang="en-MY" sz="2800" dirty="0"/>
              <a:t>Group 2 - Identify Strategic Information Gaps and Needs and where possible, identify technical assistance and capacity building required. </a:t>
            </a:r>
            <a:endParaRPr lang="en-GB" sz="2800" dirty="0"/>
          </a:p>
          <a:p>
            <a:pPr lvl="1"/>
            <a:r>
              <a:rPr lang="en-MY" sz="2800" dirty="0"/>
              <a:t>Group 3 – Develop key advocacy messages to present to your key stakeholders. </a:t>
            </a:r>
            <a:endParaRPr lang="en-GB" sz="2800" dirty="0"/>
          </a:p>
          <a:p>
            <a:pPr marL="0" indent="0">
              <a:buNone/>
            </a:pPr>
            <a:endParaRPr lang="en-US" sz="3200" dirty="0"/>
          </a:p>
        </p:txBody>
      </p:sp>
      <p:sp>
        <p:nvSpPr>
          <p:cNvPr id="7" name="TextBox 6">
            <a:extLst>
              <a:ext uri="{FF2B5EF4-FFF2-40B4-BE49-F238E27FC236}">
                <a16:creationId xmlns:a16="http://schemas.microsoft.com/office/drawing/2014/main" id="{5AE610CD-68FA-4E26-B39C-9EA09A13BCEF}"/>
              </a:ext>
            </a:extLst>
          </p:cNvPr>
          <p:cNvSpPr txBox="1"/>
          <p:nvPr/>
        </p:nvSpPr>
        <p:spPr>
          <a:xfrm>
            <a:off x="6656844" y="5388862"/>
            <a:ext cx="5261353"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srgbClr val="00B050"/>
                </a:solidFill>
                <a:effectLst/>
                <a:uLnTx/>
                <a:uFillTx/>
                <a:latin typeface="Freestyle Script" panose="030804020302050B0404" pitchFamily="66" charset="0"/>
                <a:ea typeface="+mn-ea"/>
                <a:cs typeface="+mn-cs"/>
              </a:rPr>
              <a:t>Good Luck! </a:t>
            </a:r>
            <a:r>
              <a:rPr kumimoji="0" lang="en-US" sz="8000" b="0" i="0" u="none" strike="noStrike" kern="1200" cap="none" spc="0" normalizeH="0" baseline="0" noProof="0" dirty="0">
                <a:ln>
                  <a:noFill/>
                </a:ln>
                <a:solidFill>
                  <a:srgbClr val="00B050"/>
                </a:solidFill>
                <a:effectLst/>
                <a:uLnTx/>
                <a:uFillTx/>
                <a:latin typeface="Freestyle Script" panose="030804020302050B0404" pitchFamily="66" charset="0"/>
                <a:ea typeface="+mn-ea"/>
                <a:cs typeface="+mn-cs"/>
                <a:sym typeface="Wingdings" panose="05000000000000000000" pitchFamily="2" charset="2"/>
              </a:rPr>
              <a:t></a:t>
            </a:r>
            <a:endParaRPr kumimoji="0" lang="en-GB" sz="8000" b="0" i="0" u="none" strike="noStrike" kern="1200" cap="none" spc="0" normalizeH="0" baseline="0" noProof="0" dirty="0">
              <a:ln>
                <a:noFill/>
              </a:ln>
              <a:solidFill>
                <a:srgbClr val="00B050"/>
              </a:solidFill>
              <a:effectLst/>
              <a:uLnTx/>
              <a:uFillTx/>
              <a:latin typeface="Freestyle Script" panose="030804020302050B0404" pitchFamily="66" charset="0"/>
              <a:ea typeface="+mn-ea"/>
              <a:cs typeface="+mn-cs"/>
            </a:endParaRPr>
          </a:p>
        </p:txBody>
      </p:sp>
      <p:sp>
        <p:nvSpPr>
          <p:cNvPr id="4" name="Slide Number Placeholder 3">
            <a:extLst>
              <a:ext uri="{FF2B5EF4-FFF2-40B4-BE49-F238E27FC236}">
                <a16:creationId xmlns:a16="http://schemas.microsoft.com/office/drawing/2014/main" id="{399C49BA-4310-45E5-A6A0-58024CB3D21D}"/>
              </a:ext>
            </a:extLst>
          </p:cNvPr>
          <p:cNvSpPr>
            <a:spLocks noGrp="1"/>
          </p:cNvSpPr>
          <p:nvPr>
            <p:ph type="sldNum" sz="quarter" idx="12"/>
          </p:nvPr>
        </p:nvSpPr>
        <p:spPr/>
        <p:txBody>
          <a:bodyPr/>
          <a:lstStyle/>
          <a:p>
            <a:fld id="{F7C0DBC0-F974-490D-AC6D-8DACF35876B6}" type="slidenum">
              <a:rPr lang="en-GB" smtClean="0"/>
              <a:t>25</a:t>
            </a:fld>
            <a:endParaRPr lang="en-GB"/>
          </a:p>
        </p:txBody>
      </p:sp>
    </p:spTree>
    <p:extLst>
      <p:ext uri="{BB962C8B-B14F-4D97-AF65-F5344CB8AC3E}">
        <p14:creationId xmlns:p14="http://schemas.microsoft.com/office/powerpoint/2010/main" val="594374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461AB865-1A5F-4E86-9159-E51E1D0970E0}"/>
              </a:ext>
            </a:extLst>
          </p:cNvPr>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Picture 1">
            <a:extLst>
              <a:ext uri="{FF2B5EF4-FFF2-40B4-BE49-F238E27FC236}">
                <a16:creationId xmlns:a16="http://schemas.microsoft.com/office/drawing/2014/main" id="{6F3CE450-D71F-4034-81B4-AE08B4F99CDB}"/>
              </a:ext>
            </a:extLst>
          </p:cNvPr>
          <p:cNvPicPr>
            <a:picLocks noChangeAspect="1"/>
          </p:cNvPicPr>
          <p:nvPr/>
        </p:nvPicPr>
        <p:blipFill>
          <a:blip r:embed="rId7"/>
          <a:stretch>
            <a:fillRect/>
          </a:stretch>
        </p:blipFill>
        <p:spPr>
          <a:xfrm>
            <a:off x="838200" y="365125"/>
            <a:ext cx="3912434" cy="1460500"/>
          </a:xfrm>
          <a:prstGeom prst="rect">
            <a:avLst/>
          </a:prstGeom>
        </p:spPr>
      </p:pic>
      <p:sp>
        <p:nvSpPr>
          <p:cNvPr id="3" name="Slide Number Placeholder 2">
            <a:extLst>
              <a:ext uri="{FF2B5EF4-FFF2-40B4-BE49-F238E27FC236}">
                <a16:creationId xmlns:a16="http://schemas.microsoft.com/office/drawing/2014/main" id="{3B3135DD-B704-4504-B5CF-7F53957206E7}"/>
              </a:ext>
            </a:extLst>
          </p:cNvPr>
          <p:cNvSpPr>
            <a:spLocks noGrp="1"/>
          </p:cNvSpPr>
          <p:nvPr>
            <p:ph type="sldNum" sz="quarter" idx="12"/>
          </p:nvPr>
        </p:nvSpPr>
        <p:spPr/>
        <p:txBody>
          <a:bodyPr/>
          <a:lstStyle/>
          <a:p>
            <a:fld id="{F7C0DBC0-F974-490D-AC6D-8DACF35876B6}" type="slidenum">
              <a:rPr lang="en-GB" smtClean="0"/>
              <a:t>26</a:t>
            </a:fld>
            <a:endParaRPr lang="en-GB"/>
          </a:p>
        </p:txBody>
      </p:sp>
    </p:spTree>
    <p:extLst>
      <p:ext uri="{BB962C8B-B14F-4D97-AF65-F5344CB8AC3E}">
        <p14:creationId xmlns:p14="http://schemas.microsoft.com/office/powerpoint/2010/main" val="3950927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Shape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62"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F9F2D21-847A-44C5-80F6-EA9C6EAC8D4C}"/>
              </a:ext>
            </a:extLst>
          </p:cNvPr>
          <p:cNvSpPr>
            <a:spLocks noGrp="1"/>
          </p:cNvSpPr>
          <p:nvPr>
            <p:ph type="title"/>
          </p:nvPr>
        </p:nvSpPr>
        <p:spPr>
          <a:xfrm>
            <a:off x="838200" y="5529884"/>
            <a:ext cx="8078342" cy="1096331"/>
          </a:xfrm>
        </p:spPr>
        <p:txBody>
          <a:bodyPr>
            <a:normAutofit/>
          </a:bodyPr>
          <a:lstStyle/>
          <a:p>
            <a:r>
              <a:rPr lang="en-GB" dirty="0"/>
              <a:t>Sources of Data</a:t>
            </a:r>
          </a:p>
        </p:txBody>
      </p:sp>
      <p:graphicFrame>
        <p:nvGraphicFramePr>
          <p:cNvPr id="9" name="Content Placeholder 8">
            <a:extLst>
              <a:ext uri="{FF2B5EF4-FFF2-40B4-BE49-F238E27FC236}">
                <a16:creationId xmlns:a16="http://schemas.microsoft.com/office/drawing/2014/main" id="{19049BB3-EA60-4E2D-826E-3279A1EAF35D}"/>
              </a:ext>
            </a:extLst>
          </p:cNvPr>
          <p:cNvGraphicFramePr>
            <a:graphicFrameLocks noGrp="1"/>
          </p:cNvGraphicFramePr>
          <p:nvPr>
            <p:ph idx="1"/>
            <p:extLst/>
          </p:nvPr>
        </p:nvGraphicFramePr>
        <p:xfrm>
          <a:off x="195943" y="163287"/>
          <a:ext cx="11789228" cy="51348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511C9E2E-3873-4F46-90FC-D1D8767E9DBE}"/>
              </a:ext>
            </a:extLst>
          </p:cNvPr>
          <p:cNvSpPr>
            <a:spLocks noGrp="1"/>
          </p:cNvSpPr>
          <p:nvPr>
            <p:ph type="sldNum" sz="quarter" idx="12"/>
          </p:nvPr>
        </p:nvSpPr>
        <p:spPr/>
        <p:txBody>
          <a:bodyPr/>
          <a:lstStyle/>
          <a:p>
            <a:fld id="{07158C85-05FF-4C54-AAF5-A91C7A301EC0}" type="slidenum">
              <a:rPr lang="en-GB" smtClean="0"/>
              <a:t>3</a:t>
            </a:fld>
            <a:endParaRPr lang="en-GB"/>
          </a:p>
        </p:txBody>
      </p:sp>
    </p:spTree>
    <p:extLst>
      <p:ext uri="{BB962C8B-B14F-4D97-AF65-F5344CB8AC3E}">
        <p14:creationId xmlns:p14="http://schemas.microsoft.com/office/powerpoint/2010/main" val="3093555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Shape 7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Freeform: Shape 7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62"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3746" name="Rectangle 2"/>
          <p:cNvSpPr>
            <a:spLocks noGrp="1" noChangeArrowheads="1"/>
          </p:cNvSpPr>
          <p:nvPr>
            <p:ph type="title"/>
          </p:nvPr>
        </p:nvSpPr>
        <p:spPr>
          <a:xfrm>
            <a:off x="838200" y="5529884"/>
            <a:ext cx="8078342" cy="1096331"/>
          </a:xfrm>
        </p:spPr>
        <p:txBody>
          <a:bodyPr>
            <a:normAutofit/>
          </a:bodyPr>
          <a:lstStyle/>
          <a:p>
            <a:r>
              <a:rPr lang="en-US" dirty="0"/>
              <a:t>Example: Routine Data </a:t>
            </a:r>
          </a:p>
        </p:txBody>
      </p:sp>
      <p:graphicFrame>
        <p:nvGraphicFramePr>
          <p:cNvPr id="543749" name="Rectangle 3"/>
          <p:cNvGraphicFramePr>
            <a:graphicFrameLocks noGrp="1"/>
          </p:cNvGraphicFramePr>
          <p:nvPr>
            <p:ph idx="1"/>
            <p:extLst/>
          </p:nvPr>
        </p:nvGraphicFramePr>
        <p:xfrm>
          <a:off x="64169" y="224590"/>
          <a:ext cx="12031579" cy="53901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A089A189-9869-4362-A8C8-46B581ECE836}"/>
              </a:ext>
            </a:extLst>
          </p:cNvPr>
          <p:cNvSpPr>
            <a:spLocks noGrp="1"/>
          </p:cNvSpPr>
          <p:nvPr>
            <p:ph type="sldNum" sz="quarter" idx="12"/>
          </p:nvPr>
        </p:nvSpPr>
        <p:spPr/>
        <p:txBody>
          <a:bodyPr/>
          <a:lstStyle/>
          <a:p>
            <a:fld id="{07158C85-05FF-4C54-AAF5-A91C7A301EC0}" type="slidenum">
              <a:rPr lang="en-GB" smtClean="0"/>
              <a:t>4</a:t>
            </a:fld>
            <a:endParaRPr lang="en-GB"/>
          </a:p>
        </p:txBody>
      </p:sp>
    </p:spTree>
    <p:extLst>
      <p:ext uri="{BB962C8B-B14F-4D97-AF65-F5344CB8AC3E}">
        <p14:creationId xmlns:p14="http://schemas.microsoft.com/office/powerpoint/2010/main" val="1001024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 name="Picture 1">
            <a:extLst>
              <a:ext uri="{FF2B5EF4-FFF2-40B4-BE49-F238E27FC236}">
                <a16:creationId xmlns:a16="http://schemas.microsoft.com/office/drawing/2014/main" id="{E055F468-35AE-4D30-A6A8-9623A532D94E}"/>
              </a:ext>
            </a:extLst>
          </p:cNvPr>
          <p:cNvPicPr>
            <a:picLocks noChangeAspect="1"/>
          </p:cNvPicPr>
          <p:nvPr/>
        </p:nvPicPr>
        <p:blipFill rotWithShape="1">
          <a:blip r:embed="rId2"/>
          <a:srcRect t="15730"/>
          <a:stretch/>
        </p:blipFill>
        <p:spPr>
          <a:xfrm>
            <a:off x="20" y="10"/>
            <a:ext cx="12191980" cy="6857990"/>
          </a:xfrm>
          <a:prstGeom prst="rect">
            <a:avLst/>
          </a:prstGeom>
        </p:spPr>
      </p:pic>
      <p:sp>
        <p:nvSpPr>
          <p:cNvPr id="19" name="Freeform 5">
            <a:extLst>
              <a:ext uri="{FF2B5EF4-FFF2-40B4-BE49-F238E27FC236}">
                <a16:creationId xmlns:a16="http://schemas.microsoft.com/office/drawing/2014/main" id="{87CC2527-562A-4F69-B487-4371E5B243E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a:extLst/>
        </p:spPr>
        <p:txBody>
          <a:bodyPr vert="horz" lIns="91440" tIns="45720" rIns="91440" bIns="45720" rtlCol="0" anchor="t">
            <a:normAutofit/>
          </a:bodyPr>
          <a:lstStyle/>
          <a:p>
            <a:pPr marL="0" marR="0" lvl="0" indent="0" algn="ctr" defTabSz="914400" rtl="0" eaLnBrk="1" fontAlgn="auto" latinLnBrk="0" hangingPunct="1">
              <a:lnSpc>
                <a:spcPct val="100000"/>
              </a:lnSpc>
              <a:spcBef>
                <a:spcPts val="0"/>
              </a:spcBef>
              <a:spcAft>
                <a:spcPts val="1000"/>
              </a:spcAft>
              <a:buClr>
                <a:prstClr val="black"/>
              </a:buClr>
              <a:buSzPct val="100000"/>
              <a:buFont typeface="Arial"/>
              <a:buNone/>
              <a:tabLst/>
              <a:defRPr/>
            </a:pPr>
            <a:endParaRPr kumimoji="0" lang="en-US" sz="1600" b="0" i="0" u="none" strike="noStrike" kern="1200" cap="all" spc="0" normalizeH="0" baseline="0" noProof="0">
              <a:ln>
                <a:noFill/>
              </a:ln>
              <a:solidFill>
                <a:prstClr val="black"/>
              </a:solidFill>
              <a:effectLst/>
              <a:uLnTx/>
              <a:uFillTx/>
              <a:latin typeface="Calibri" panose="020F0502020204030204"/>
              <a:ea typeface="+mn-ea"/>
              <a:cs typeface="+mn-cs"/>
            </a:endParaRPr>
          </a:p>
        </p:txBody>
      </p:sp>
      <p:cxnSp>
        <p:nvCxnSpPr>
          <p:cNvPr id="20" name="Straight Connector 13">
            <a:extLst>
              <a:ext uri="{FF2B5EF4-FFF2-40B4-BE49-F238E27FC236}">
                <a16:creationId xmlns:a16="http://schemas.microsoft.com/office/drawing/2014/main" id="{BCDAEC91-5BCE-4B55-9CC0-43EF94CB734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id="{C0782F80-A839-4F38-B1CF-2D31D60B6B06}"/>
              </a:ext>
            </a:extLst>
          </p:cNvPr>
          <p:cNvSpPr>
            <a:spLocks noGrp="1"/>
          </p:cNvSpPr>
          <p:nvPr>
            <p:ph type="title"/>
          </p:nvPr>
        </p:nvSpPr>
        <p:spPr>
          <a:xfrm>
            <a:off x="8022021" y="3231931"/>
            <a:ext cx="3852041" cy="1834056"/>
          </a:xfrm>
        </p:spPr>
        <p:txBody>
          <a:bodyPr vert="horz" lIns="91440" tIns="45720" rIns="91440" bIns="45720" rtlCol="0" anchor="b">
            <a:normAutofit/>
          </a:bodyPr>
          <a:lstStyle/>
          <a:p>
            <a:pPr algn="ctr"/>
            <a:r>
              <a:rPr lang="en-US" sz="4000" b="1" dirty="0"/>
              <a:t>Identify Potential Sources of Data </a:t>
            </a:r>
          </a:p>
        </p:txBody>
      </p:sp>
      <p:sp>
        <p:nvSpPr>
          <p:cNvPr id="5" name="Text Placeholder 4">
            <a:extLst>
              <a:ext uri="{FF2B5EF4-FFF2-40B4-BE49-F238E27FC236}">
                <a16:creationId xmlns:a16="http://schemas.microsoft.com/office/drawing/2014/main" id="{AC81698B-488F-42B4-9FE4-CE0A739BDC20}"/>
              </a:ext>
            </a:extLst>
          </p:cNvPr>
          <p:cNvSpPr>
            <a:spLocks noGrp="1"/>
          </p:cNvSpPr>
          <p:nvPr>
            <p:ph type="body" idx="1"/>
          </p:nvPr>
        </p:nvSpPr>
        <p:spPr>
          <a:xfrm>
            <a:off x="7782910" y="5242675"/>
            <a:ext cx="4330262" cy="683284"/>
          </a:xfrm>
        </p:spPr>
        <p:txBody>
          <a:bodyPr vert="horz" lIns="91440" tIns="45720" rIns="91440" bIns="45720" rtlCol="0">
            <a:normAutofit/>
          </a:bodyPr>
          <a:lstStyle/>
          <a:p>
            <a:pPr algn="ctr"/>
            <a:r>
              <a:rPr lang="en-US" sz="2000">
                <a:solidFill>
                  <a:schemeClr val="tx1"/>
                </a:solidFill>
              </a:rPr>
              <a:t>GROUP WORK 2</a:t>
            </a:r>
          </a:p>
        </p:txBody>
      </p:sp>
      <p:sp>
        <p:nvSpPr>
          <p:cNvPr id="6" name="Slide Number Placeholder 5">
            <a:extLst>
              <a:ext uri="{FF2B5EF4-FFF2-40B4-BE49-F238E27FC236}">
                <a16:creationId xmlns:a16="http://schemas.microsoft.com/office/drawing/2014/main" id="{4EC3DAC8-ED91-4BB6-9E20-1C2A03961061}"/>
              </a:ext>
            </a:extLst>
          </p:cNvPr>
          <p:cNvSpPr>
            <a:spLocks noGrp="1"/>
          </p:cNvSpPr>
          <p:nvPr>
            <p:ph type="sldNum" sz="quarter" idx="12"/>
          </p:nvPr>
        </p:nvSpPr>
        <p:spPr/>
        <p:txBody>
          <a:bodyPr/>
          <a:lstStyle/>
          <a:p>
            <a:fld id="{07158C85-05FF-4C54-AAF5-A91C7A301EC0}" type="slidenum">
              <a:rPr lang="en-GB" smtClean="0"/>
              <a:t>5</a:t>
            </a:fld>
            <a:endParaRPr lang="en-GB"/>
          </a:p>
        </p:txBody>
      </p:sp>
    </p:spTree>
    <p:extLst>
      <p:ext uri="{BB962C8B-B14F-4D97-AF65-F5344CB8AC3E}">
        <p14:creationId xmlns:p14="http://schemas.microsoft.com/office/powerpoint/2010/main" val="2012194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BFC0A2-6384-4E8E-BA70-C30373E3B266}"/>
              </a:ext>
            </a:extLst>
          </p:cNvPr>
          <p:cNvSpPr>
            <a:spLocks noGrp="1"/>
          </p:cNvSpPr>
          <p:nvPr>
            <p:ph type="title"/>
          </p:nvPr>
        </p:nvSpPr>
        <p:spPr/>
        <p:txBody>
          <a:bodyPr/>
          <a:lstStyle/>
          <a:p>
            <a:r>
              <a:rPr lang="en-GB" dirty="0"/>
              <a:t>Methodology</a:t>
            </a:r>
          </a:p>
        </p:txBody>
      </p:sp>
      <p:sp>
        <p:nvSpPr>
          <p:cNvPr id="5" name="Content Placeholder 4">
            <a:extLst>
              <a:ext uri="{FF2B5EF4-FFF2-40B4-BE49-F238E27FC236}">
                <a16:creationId xmlns:a16="http://schemas.microsoft.com/office/drawing/2014/main" id="{64C69F40-B37E-4D69-9027-59E710E94553}"/>
              </a:ext>
            </a:extLst>
          </p:cNvPr>
          <p:cNvSpPr>
            <a:spLocks noGrp="1"/>
          </p:cNvSpPr>
          <p:nvPr>
            <p:ph idx="1"/>
          </p:nvPr>
        </p:nvSpPr>
        <p:spPr/>
        <p:txBody>
          <a:bodyPr/>
          <a:lstStyle/>
          <a:p>
            <a:r>
              <a:rPr lang="en-GB" dirty="0"/>
              <a:t>Identify potential sources of data from service pathways</a:t>
            </a:r>
          </a:p>
          <a:p>
            <a:r>
              <a:rPr lang="en-GB" dirty="0"/>
              <a:t>How are you collecting information now? </a:t>
            </a:r>
          </a:p>
          <a:p>
            <a:r>
              <a:rPr lang="en-GB" dirty="0"/>
              <a:t>How are you using existing data collected? </a:t>
            </a:r>
          </a:p>
          <a:p>
            <a:r>
              <a:rPr lang="en-GB" dirty="0"/>
              <a:t>How can we improve existing data collection methodologies – do we need to improve and why? </a:t>
            </a:r>
          </a:p>
          <a:p>
            <a:r>
              <a:rPr lang="en-GB" dirty="0"/>
              <a:t>How is the community involved in M&amp;E – collecting, reporting, analysing, dissemination and publishing? </a:t>
            </a:r>
          </a:p>
          <a:p>
            <a:pPr marL="0" indent="0">
              <a:buNone/>
            </a:pPr>
            <a:endParaRPr lang="en-GB" dirty="0"/>
          </a:p>
        </p:txBody>
      </p:sp>
      <p:sp>
        <p:nvSpPr>
          <p:cNvPr id="3" name="Slide Number Placeholder 2">
            <a:extLst>
              <a:ext uri="{FF2B5EF4-FFF2-40B4-BE49-F238E27FC236}">
                <a16:creationId xmlns:a16="http://schemas.microsoft.com/office/drawing/2014/main" id="{A6611C5D-EF94-46C2-816A-8737DAD8A167}"/>
              </a:ext>
            </a:extLst>
          </p:cNvPr>
          <p:cNvSpPr>
            <a:spLocks noGrp="1"/>
          </p:cNvSpPr>
          <p:nvPr>
            <p:ph type="sldNum" sz="quarter" idx="12"/>
          </p:nvPr>
        </p:nvSpPr>
        <p:spPr/>
        <p:txBody>
          <a:bodyPr/>
          <a:lstStyle/>
          <a:p>
            <a:fld id="{07158C85-05FF-4C54-AAF5-A91C7A301EC0}" type="slidenum">
              <a:rPr lang="en-GB" smtClean="0"/>
              <a:t>6</a:t>
            </a:fld>
            <a:endParaRPr lang="en-GB"/>
          </a:p>
        </p:txBody>
      </p:sp>
    </p:spTree>
    <p:extLst>
      <p:ext uri="{BB962C8B-B14F-4D97-AF65-F5344CB8AC3E}">
        <p14:creationId xmlns:p14="http://schemas.microsoft.com/office/powerpoint/2010/main" val="1171788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tint val="95000"/>
              <a:satMod val="170000"/>
            </a:schemeClr>
          </a:solidFill>
          <a:ln>
            <a:noFill/>
          </a:ln>
          <a:effectLst/>
        </p:spPr>
      </p:sp>
      <p:sp>
        <p:nvSpPr>
          <p:cNvPr id="12" name="Rectangle 1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1A397AFE-D144-49BF-A80A-EB592CE1F7B7}"/>
              </a:ext>
            </a:extLst>
          </p:cNvPr>
          <p:cNvSpPr>
            <a:spLocks noGrp="1"/>
          </p:cNvSpPr>
          <p:nvPr>
            <p:ph type="title"/>
          </p:nvPr>
        </p:nvSpPr>
        <p:spPr>
          <a:xfrm>
            <a:off x="1023257" y="965198"/>
            <a:ext cx="6766078" cy="4927601"/>
          </a:xfrm>
        </p:spPr>
        <p:txBody>
          <a:bodyPr vert="horz" lIns="91440" tIns="45720" rIns="91440" bIns="45720" rtlCol="0" anchor="ctr">
            <a:normAutofit/>
          </a:bodyPr>
          <a:lstStyle/>
          <a:p>
            <a:pPr algn="r"/>
            <a:r>
              <a:rPr lang="en-US" kern="1200" dirty="0">
                <a:solidFill>
                  <a:schemeClr val="tx1"/>
                </a:solidFill>
                <a:latin typeface="+mj-lt"/>
                <a:ea typeface="+mj-ea"/>
                <a:cs typeface="+mj-cs"/>
              </a:rPr>
              <a:t>Using Data for Decision Making</a:t>
            </a:r>
          </a:p>
        </p:txBody>
      </p:sp>
      <p:sp>
        <p:nvSpPr>
          <p:cNvPr id="5" name="Text Placeholder 4">
            <a:extLst>
              <a:ext uri="{FF2B5EF4-FFF2-40B4-BE49-F238E27FC236}">
                <a16:creationId xmlns:a16="http://schemas.microsoft.com/office/drawing/2014/main" id="{58B55FBD-9927-467B-9FC3-F7ECB36C8DEC}"/>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r>
              <a:rPr lang="en-US" sz="2000" kern="1200">
                <a:solidFill>
                  <a:srgbClr val="FFFFFF"/>
                </a:solidFill>
                <a:latin typeface="+mn-lt"/>
                <a:ea typeface="+mn-ea"/>
                <a:cs typeface="+mn-cs"/>
              </a:rPr>
              <a:t>PRESENTATION</a:t>
            </a:r>
          </a:p>
          <a:p>
            <a:endParaRPr lang="en-US" sz="2000" kern="1200">
              <a:solidFill>
                <a:srgbClr val="FFFFFF"/>
              </a:solidFill>
              <a:latin typeface="+mn-lt"/>
              <a:ea typeface="+mn-ea"/>
              <a:cs typeface="+mn-cs"/>
            </a:endParaRPr>
          </a:p>
        </p:txBody>
      </p:sp>
      <p:sp>
        <p:nvSpPr>
          <p:cNvPr id="3" name="Slide Number Placeholder 2">
            <a:extLst>
              <a:ext uri="{FF2B5EF4-FFF2-40B4-BE49-F238E27FC236}">
                <a16:creationId xmlns:a16="http://schemas.microsoft.com/office/drawing/2014/main" id="{C41ED69A-AC23-45AF-A84E-3EE5B60CA6F2}"/>
              </a:ext>
            </a:extLst>
          </p:cNvPr>
          <p:cNvSpPr>
            <a:spLocks noGrp="1"/>
          </p:cNvSpPr>
          <p:nvPr>
            <p:ph type="sldNum" sz="quarter" idx="12"/>
          </p:nvPr>
        </p:nvSpPr>
        <p:spPr/>
        <p:txBody>
          <a:bodyPr/>
          <a:lstStyle/>
          <a:p>
            <a:fld id="{07158C85-05FF-4C54-AAF5-A91C7A301EC0}" type="slidenum">
              <a:rPr lang="en-GB" smtClean="0"/>
              <a:t>7</a:t>
            </a:fld>
            <a:endParaRPr lang="en-GB"/>
          </a:p>
        </p:txBody>
      </p:sp>
    </p:spTree>
    <p:extLst>
      <p:ext uri="{BB962C8B-B14F-4D97-AF65-F5344CB8AC3E}">
        <p14:creationId xmlns:p14="http://schemas.microsoft.com/office/powerpoint/2010/main" val="378645565"/>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70045"/>
          </a:xfrm>
        </p:spPr>
        <p:txBody>
          <a:bodyPr>
            <a:normAutofit fontScale="90000"/>
          </a:bodyPr>
          <a:lstStyle/>
          <a:p>
            <a:r>
              <a:rPr lang="en-US" sz="3200" dirty="0"/>
              <a:t>Key Population Investment as a (%)share of HIV investment (Round 8)</a:t>
            </a:r>
            <a:endParaRPr lang="en-GB" sz="3200" dirty="0"/>
          </a:p>
        </p:txBody>
      </p:sp>
      <p:graphicFrame>
        <p:nvGraphicFramePr>
          <p:cNvPr id="39939" name="Content Placeholder 3"/>
          <p:cNvGraphicFramePr>
            <a:graphicFrameLocks noGrp="1"/>
          </p:cNvGraphicFramePr>
          <p:nvPr>
            <p:ph idx="1"/>
            <p:extLst/>
          </p:nvPr>
        </p:nvGraphicFramePr>
        <p:xfrm>
          <a:off x="1754966" y="1128382"/>
          <a:ext cx="8227234" cy="5410530"/>
        </p:xfrm>
        <a:graphic>
          <a:graphicData uri="http://schemas.openxmlformats.org/presentationml/2006/ole">
            <mc:AlternateContent xmlns:mc="http://schemas.openxmlformats.org/markup-compatibility/2006">
              <mc:Choice xmlns:v="urn:schemas-microsoft-com:vml" Requires="v">
                <p:oleObj spid="_x0000_s1034" r:id="rId4" imgW="9138696" imgH="5858764" progId="Excel.Sheet.8">
                  <p:embed/>
                </p:oleObj>
              </mc:Choice>
              <mc:Fallback>
                <p:oleObj r:id="rId4" imgW="9138696" imgH="5858764" progId="Excel.Sheet.8">
                  <p:embed/>
                  <p:pic>
                    <p:nvPicPr>
                      <p:cNvPr id="39939" name="Content Placeholder 3"/>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4966" y="1128382"/>
                        <a:ext cx="8227234" cy="5410530"/>
                      </a:xfrm>
                      <a:prstGeom prst="rect">
                        <a:avLst/>
                      </a:prstGeom>
                      <a:noFill/>
                    </p:spPr>
                  </p:pic>
                </p:oleObj>
              </mc:Fallback>
            </mc:AlternateContent>
          </a:graphicData>
        </a:graphic>
      </p:graphicFrame>
      <p:sp>
        <p:nvSpPr>
          <p:cNvPr id="5" name="Footer Placeholder 4"/>
          <p:cNvSpPr>
            <a:spLocks noGrp="1"/>
          </p:cNvSpPr>
          <p:nvPr>
            <p:ph type="ftr" sz="quarter" idx="11"/>
          </p:nvPr>
        </p:nvSpPr>
        <p:spPr>
          <a:xfrm>
            <a:off x="3811183" y="6356350"/>
            <a:ext cx="4114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Source : Andy Seale, Global Fund </a:t>
            </a:r>
          </a:p>
        </p:txBody>
      </p:sp>
      <p:sp>
        <p:nvSpPr>
          <p:cNvPr id="39940"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EDCA33-1145-4A33-A53F-7FDF6D0689CD}"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5990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Key Population Investment as a (%) share of HIV investment by Epidemic Classification</a:t>
            </a:r>
            <a:endParaRPr lang="en-GB" dirty="0"/>
          </a:p>
        </p:txBody>
      </p:sp>
      <p:graphicFrame>
        <p:nvGraphicFramePr>
          <p:cNvPr id="40963" name="Content Placeholder 3"/>
          <p:cNvGraphicFramePr>
            <a:graphicFrameLocks noGrp="1"/>
          </p:cNvGraphicFramePr>
          <p:nvPr>
            <p:ph idx="1"/>
            <p:extLst/>
          </p:nvPr>
        </p:nvGraphicFramePr>
        <p:xfrm>
          <a:off x="838200" y="1690687"/>
          <a:ext cx="9979325" cy="5030787"/>
        </p:xfrm>
        <a:graphic>
          <a:graphicData uri="http://schemas.openxmlformats.org/presentationml/2006/ole">
            <mc:AlternateContent xmlns:mc="http://schemas.openxmlformats.org/markup-compatibility/2006">
              <mc:Choice xmlns:v="urn:schemas-microsoft-com:vml" Requires="v">
                <p:oleObj spid="_x0000_s2058" r:id="rId4" imgW="9242337" imgH="4523624" progId="Excel.Sheet.8">
                  <p:embed/>
                </p:oleObj>
              </mc:Choice>
              <mc:Fallback>
                <p:oleObj r:id="rId4" imgW="9242337" imgH="4523624" progId="Excel.Sheet.8">
                  <p:embed/>
                  <p:pic>
                    <p:nvPicPr>
                      <p:cNvPr id="40963" name="Content Placeholder 3"/>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690687"/>
                        <a:ext cx="9979325" cy="5030787"/>
                      </a:xfrm>
                      <a:prstGeom prst="rect">
                        <a:avLst/>
                      </a:prstGeom>
                      <a:noFill/>
                    </p:spPr>
                  </p:pic>
                </p:oleObj>
              </mc:Fallback>
            </mc:AlternateContent>
          </a:graphicData>
        </a:graphic>
      </p:graphicFrame>
      <p:sp>
        <p:nvSpPr>
          <p:cNvPr id="7"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Source : Andy Seale, Global Fund </a:t>
            </a:r>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0966"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239951-726A-40A7-966C-836C80A51CC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0964" name="TextBox 4"/>
          <p:cNvSpPr txBox="1">
            <a:spLocks noChangeArrowheads="1"/>
          </p:cNvSpPr>
          <p:nvPr/>
        </p:nvSpPr>
        <p:spPr bwMode="auto">
          <a:xfrm>
            <a:off x="1185701" y="5513598"/>
            <a:ext cx="2835645" cy="707886"/>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MARPs	$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33’852’687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Tot HIV	$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116’210’874  </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32982926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1523</TotalTime>
  <Words>1906</Words>
  <Application>Microsoft Office PowerPoint</Application>
  <PresentationFormat>Widescreen</PresentationFormat>
  <Paragraphs>172</Paragraphs>
  <Slides>26</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Arial</vt:lpstr>
      <vt:lpstr>Calibri</vt:lpstr>
      <vt:lpstr>Calibri Light</vt:lpstr>
      <vt:lpstr>Freestyle Script</vt:lpstr>
      <vt:lpstr>Wingdings</vt:lpstr>
      <vt:lpstr>Office Theme</vt:lpstr>
      <vt:lpstr>Microsoft Excel 97-2003 Worksheet</vt:lpstr>
      <vt:lpstr>Sources of Data and Using Data for Decision Making </vt:lpstr>
      <vt:lpstr>Where does our data come from and how should we think about using it…?  (Plenary discussion) </vt:lpstr>
      <vt:lpstr>Sources of Data</vt:lpstr>
      <vt:lpstr>Example: Routine Data </vt:lpstr>
      <vt:lpstr>Identify Potential Sources of Data </vt:lpstr>
      <vt:lpstr>Methodology</vt:lpstr>
      <vt:lpstr>Using Data for Decision Making</vt:lpstr>
      <vt:lpstr>Key Population Investment as a (%)share of HIV investment (Round 8)</vt:lpstr>
      <vt:lpstr>Key Population Investment as a (%) share of HIV investment by Epidemic Classification</vt:lpstr>
      <vt:lpstr>So, why was the Global Fund’s Investment on Key Populations Interventions low?   And still remains low in some regions. </vt:lpstr>
      <vt:lpstr>Gaps in Strategic Information</vt:lpstr>
      <vt:lpstr>Know Your Population</vt:lpstr>
      <vt:lpstr>Strategic Information Required for Decision Making</vt:lpstr>
      <vt:lpstr>GLOBAL AIDS UPDATE 2017</vt:lpstr>
      <vt:lpstr>PowerPoint Presentation</vt:lpstr>
      <vt:lpstr>90-90-90 Goals </vt:lpstr>
      <vt:lpstr>PowerPoint Presentation</vt:lpstr>
      <vt:lpstr>PowerPoint Presentation</vt:lpstr>
      <vt:lpstr>PowerPoint Presentation</vt:lpstr>
      <vt:lpstr>PowerPoint Presentation</vt:lpstr>
      <vt:lpstr>PowerPoint Presentation</vt:lpstr>
      <vt:lpstr>PowerPoint Presentation</vt:lpstr>
      <vt:lpstr>90-90-90 treatment target: Viet Nam treatment cascade, 2015</vt:lpstr>
      <vt:lpstr>Case Study </vt:lpstr>
      <vt:lpstr>Methodology and Tools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Sources of Data and Using Data for Decision Making</dc:title>
  <dc:creator>Mona Sheikh Mahmud</dc:creator>
  <cp:lastModifiedBy>Windows User</cp:lastModifiedBy>
  <cp:revision>10</cp:revision>
  <dcterms:created xsi:type="dcterms:W3CDTF">2017-10-28T07:01:10Z</dcterms:created>
  <dcterms:modified xsi:type="dcterms:W3CDTF">2018-01-08T11:55:26Z</dcterms:modified>
</cp:coreProperties>
</file>