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77" r:id="rId2"/>
    <p:sldId id="265" r:id="rId3"/>
    <p:sldId id="278" r:id="rId4"/>
    <p:sldId id="279" r:id="rId5"/>
    <p:sldId id="280" r:id="rId6"/>
    <p:sldId id="266"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67" r:id="rId25"/>
    <p:sldId id="268" r:id="rId26"/>
    <p:sldId id="269" r:id="rId27"/>
    <p:sldId id="270" r:id="rId28"/>
    <p:sldId id="271" r:id="rId29"/>
    <p:sldId id="272" r:id="rId30"/>
    <p:sldId id="273" r:id="rId31"/>
    <p:sldId id="274" r:id="rId32"/>
    <p:sldId id="275" r:id="rId33"/>
    <p:sldId id="276" r:id="rId34"/>
    <p:sldId id="264" r:id="rId3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711" autoAdjust="0"/>
    <p:restoredTop sz="89419"/>
  </p:normalViewPr>
  <p:slideViewPr>
    <p:cSldViewPr>
      <p:cViewPr varScale="1">
        <p:scale>
          <a:sx n="58" d="100"/>
          <a:sy n="58" d="100"/>
        </p:scale>
        <p:origin x="384"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haioanh:Library:Application%20Support:Microsoft:Office:Office%202011%20AutoRecovery:Data%20for%20report%20(version%201).xlsb"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r>
              <a:rPr lang="en-US" sz="2400" b="1" dirty="0" smtClean="0">
                <a:solidFill>
                  <a:schemeClr val="bg1"/>
                </a:solidFill>
              </a:rPr>
              <a:t>DRUGS USE </a:t>
            </a:r>
            <a:endParaRPr lang="en-US" sz="2400" b="1" dirty="0">
              <a:solidFill>
                <a:schemeClr val="bg1"/>
              </a:solidFill>
            </a:endParaRPr>
          </a:p>
        </c:rich>
      </c:tx>
      <c:layout>
        <c:manualLayout>
          <c:xMode val="edge"/>
          <c:yMode val="edge"/>
          <c:x val="0.31751366120218599"/>
          <c:y val="0"/>
        </c:manualLayout>
      </c:layout>
      <c:overlay val="0"/>
      <c:spPr>
        <a:solidFill>
          <a:srgbClr val="C00000"/>
        </a:solidFill>
      </c:spPr>
    </c:title>
    <c:autoTitleDeleted val="0"/>
    <c:plotArea>
      <c:layout/>
      <c:barChart>
        <c:barDir val="bar"/>
        <c:grouping val="clustered"/>
        <c:varyColors val="0"/>
        <c:ser>
          <c:idx val="0"/>
          <c:order val="0"/>
          <c:tx>
            <c:strRef>
              <c:f>Sheet1!$B$75</c:f>
              <c:strCache>
                <c:ptCount val="1"/>
                <c:pt idx="0">
                  <c:v>Use only</c:v>
                </c:pt>
              </c:strCache>
            </c:strRef>
          </c:tx>
          <c:invertIfNegative val="0"/>
          <c:dLbls>
            <c:dLbl>
              <c:idx val="0"/>
              <c:tx>
                <c:rich>
                  <a:bodyPr/>
                  <a:lstStyle/>
                  <a:p>
                    <a:r>
                      <a:rPr lang="en-US" sz="1400" dirty="0"/>
                      <a:t>24%</a:t>
                    </a:r>
                    <a:r>
                      <a:rPr lang="en-US" sz="1400" dirty="0">
                        <a:solidFill>
                          <a:srgbClr val="C00000"/>
                        </a:solidFill>
                      </a:rPr>
                      <a:t>*</a:t>
                    </a:r>
                    <a:endParaRPr lang="en-US"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F788-4D25-8D23-C362A4FEB206}"/>
                </c:ext>
                <c:ext xmlns:c15="http://schemas.microsoft.com/office/drawing/2012/chart" uri="{CE6537A1-D6FC-4f65-9D91-7224C49458BB}"/>
              </c:extLst>
            </c:dLbl>
            <c:dLbl>
              <c:idx val="1"/>
              <c:tx>
                <c:rich>
                  <a:bodyPr/>
                  <a:lstStyle/>
                  <a:p>
                    <a:r>
                      <a:rPr lang="en-US" sz="1400" dirty="0"/>
                      <a:t>37%</a:t>
                    </a:r>
                    <a:r>
                      <a:rPr lang="en-US" sz="1400" dirty="0">
                        <a:solidFill>
                          <a:srgbClr val="C00000"/>
                        </a:solidFill>
                      </a:rPr>
                      <a:t>*</a:t>
                    </a:r>
                    <a:endParaRPr lang="en-US"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788-4D25-8D23-C362A4FEB206}"/>
                </c:ext>
                <c:ext xmlns:c15="http://schemas.microsoft.com/office/drawing/2012/chart" uri="{CE6537A1-D6FC-4f65-9D91-7224C49458BB}"/>
              </c:extLst>
            </c:dLbl>
            <c:dLbl>
              <c:idx val="2"/>
              <c:tx>
                <c:rich>
                  <a:bodyPr/>
                  <a:lstStyle/>
                  <a:p>
                    <a:r>
                      <a:rPr lang="en-US" sz="1400" dirty="0"/>
                      <a:t>14%</a:t>
                    </a:r>
                    <a:r>
                      <a:rPr lang="en-US" sz="1400" dirty="0">
                        <a:solidFill>
                          <a:srgbClr val="C00000"/>
                        </a:solidFill>
                      </a:rPr>
                      <a:t>*</a:t>
                    </a:r>
                    <a:endParaRPr lang="en-US"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F788-4D25-8D23-C362A4FEB206}"/>
                </c:ext>
                <c:ext xmlns:c15="http://schemas.microsoft.com/office/drawing/2012/chart" uri="{CE6537A1-D6FC-4f65-9D91-7224C49458BB}"/>
              </c:extLst>
            </c:dLbl>
            <c:spPr>
              <a:noFill/>
              <a:ln>
                <a:noFill/>
              </a:ln>
              <a:effectLst/>
            </c:spPr>
            <c:txPr>
              <a:bodyPr/>
              <a:lstStyle/>
              <a:p>
                <a:pPr>
                  <a:defRPr sz="14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Sheet1!$A$76:$A$78</c:f>
              <c:strCache>
                <c:ptCount val="3"/>
                <c:pt idx="0">
                  <c:v>Cannabis </c:v>
                </c:pt>
                <c:pt idx="1">
                  <c:v>Meth</c:v>
                </c:pt>
                <c:pt idx="2">
                  <c:v>Heroin </c:v>
                </c:pt>
              </c:strCache>
            </c:strRef>
          </c:cat>
          <c:val>
            <c:numRef>
              <c:f>Sheet1!$B$76:$B$78</c:f>
              <c:numCache>
                <c:formatCode>General</c:formatCode>
                <c:ptCount val="3"/>
                <c:pt idx="0">
                  <c:v>97</c:v>
                </c:pt>
                <c:pt idx="1">
                  <c:v>180</c:v>
                </c:pt>
                <c:pt idx="2">
                  <c:v>20</c:v>
                </c:pt>
              </c:numCache>
            </c:numRef>
          </c:val>
          <c:extLst xmlns:c16r2="http://schemas.microsoft.com/office/drawing/2015/06/chart">
            <c:ext xmlns:c16="http://schemas.microsoft.com/office/drawing/2014/chart" uri="{C3380CC4-5D6E-409C-BE32-E72D297353CC}">
              <c16:uniqueId val="{00000003-F788-4D25-8D23-C362A4FEB206}"/>
            </c:ext>
          </c:extLst>
        </c:ser>
        <c:ser>
          <c:idx val="1"/>
          <c:order val="1"/>
          <c:tx>
            <c:strRef>
              <c:f>Sheet1!$C$75</c:f>
              <c:strCache>
                <c:ptCount val="1"/>
                <c:pt idx="0">
                  <c:v>Only (+) wt </c:v>
                </c:pt>
              </c:strCache>
            </c:strRef>
          </c:tx>
          <c:invertIfNegative val="0"/>
          <c:dLbls>
            <c:dLbl>
              <c:idx val="0"/>
              <c:tx>
                <c:rich>
                  <a:bodyPr/>
                  <a:lstStyle/>
                  <a:p>
                    <a:r>
                      <a:rPr lang="en-US" sz="1400" dirty="0"/>
                      <a:t>28%</a:t>
                    </a:r>
                    <a:r>
                      <a:rPr lang="en-US" sz="1400" dirty="0">
                        <a:solidFill>
                          <a:srgbClr val="C00000"/>
                        </a:solidFill>
                      </a:rPr>
                      <a:t>*</a:t>
                    </a:r>
                    <a:endParaRPr lang="en-US"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F788-4D25-8D23-C362A4FEB206}"/>
                </c:ext>
                <c:ext xmlns:c15="http://schemas.microsoft.com/office/drawing/2012/chart" uri="{CE6537A1-D6FC-4f65-9D91-7224C49458BB}"/>
              </c:extLst>
            </c:dLbl>
            <c:dLbl>
              <c:idx val="1"/>
              <c:tx>
                <c:rich>
                  <a:bodyPr/>
                  <a:lstStyle/>
                  <a:p>
                    <a:r>
                      <a:rPr lang="en-US" sz="1400" dirty="0"/>
                      <a:t>49%</a:t>
                    </a:r>
                    <a:r>
                      <a:rPr lang="en-US" sz="1400" dirty="0">
                        <a:solidFill>
                          <a:srgbClr val="C00000"/>
                        </a:solidFill>
                      </a:rPr>
                      <a:t>*</a:t>
                    </a:r>
                    <a:endParaRPr lang="en-US"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F788-4D25-8D23-C362A4FEB206}"/>
                </c:ext>
                <c:ext xmlns:c15="http://schemas.microsoft.com/office/drawing/2012/chart" uri="{CE6537A1-D6FC-4f65-9D91-7224C49458BB}"/>
              </c:extLst>
            </c:dLbl>
            <c:dLbl>
              <c:idx val="2"/>
              <c:tx>
                <c:rich>
                  <a:bodyPr/>
                  <a:lstStyle/>
                  <a:p>
                    <a:r>
                      <a:rPr lang="en-US" sz="1400" dirty="0"/>
                      <a:t>30%</a:t>
                    </a:r>
                    <a:r>
                      <a:rPr lang="en-US" sz="1400" b="1" dirty="0">
                        <a:solidFill>
                          <a:srgbClr val="C00000"/>
                        </a:solidFill>
                      </a:rPr>
                      <a:t>*</a:t>
                    </a:r>
                    <a:endParaRPr lang="en-US" b="1" dirty="0">
                      <a:solidFill>
                        <a:srgbClr val="C00000"/>
                      </a:solidFill>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F788-4D25-8D23-C362A4FEB206}"/>
                </c:ext>
                <c:ext xmlns:c15="http://schemas.microsoft.com/office/drawing/2012/chart" uri="{CE6537A1-D6FC-4f65-9D91-7224C49458BB}"/>
              </c:extLst>
            </c:dLbl>
            <c:spPr>
              <a:noFill/>
              <a:ln>
                <a:noFill/>
              </a:ln>
              <a:effectLst/>
            </c:spPr>
            <c:txPr>
              <a:bodyPr/>
              <a:lstStyle/>
              <a:p>
                <a:pPr>
                  <a:defRPr sz="14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Sheet1!$A$76:$A$78</c:f>
              <c:strCache>
                <c:ptCount val="3"/>
                <c:pt idx="0">
                  <c:v>Cannabis </c:v>
                </c:pt>
                <c:pt idx="1">
                  <c:v>Meth</c:v>
                </c:pt>
                <c:pt idx="2">
                  <c:v>Heroin </c:v>
                </c:pt>
              </c:strCache>
            </c:strRef>
          </c:cat>
          <c:val>
            <c:numRef>
              <c:f>Sheet1!$C$76:$C$78</c:f>
              <c:numCache>
                <c:formatCode>General</c:formatCode>
                <c:ptCount val="3"/>
                <c:pt idx="0">
                  <c:v>114</c:v>
                </c:pt>
                <c:pt idx="1">
                  <c:v>238</c:v>
                </c:pt>
                <c:pt idx="2">
                  <c:v>45</c:v>
                </c:pt>
              </c:numCache>
            </c:numRef>
          </c:val>
          <c:extLst xmlns:c16r2="http://schemas.microsoft.com/office/drawing/2015/06/chart">
            <c:ext xmlns:c16="http://schemas.microsoft.com/office/drawing/2014/chart" uri="{C3380CC4-5D6E-409C-BE32-E72D297353CC}">
              <c16:uniqueId val="{00000007-F788-4D25-8D23-C362A4FEB206}"/>
            </c:ext>
          </c:extLst>
        </c:ser>
        <c:ser>
          <c:idx val="2"/>
          <c:order val="2"/>
          <c:tx>
            <c:strRef>
              <c:f>Sheet1!$D$75</c:f>
              <c:strCache>
                <c:ptCount val="1"/>
                <c:pt idx="0">
                  <c:v>Test (+) </c:v>
                </c:pt>
              </c:strCache>
            </c:strRef>
          </c:tx>
          <c:invertIfNegative val="0"/>
          <c:dLbls>
            <c:spPr>
              <a:noFill/>
              <a:ln>
                <a:noFill/>
              </a:ln>
              <a:effectLst/>
            </c:spPr>
            <c:txPr>
              <a:bodyPr/>
              <a:lstStyle/>
              <a:p>
                <a:pPr>
                  <a:defRPr sz="14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Sheet1!$A$76:$A$78</c:f>
              <c:strCache>
                <c:ptCount val="3"/>
                <c:pt idx="0">
                  <c:v>Cannabis </c:v>
                </c:pt>
                <c:pt idx="1">
                  <c:v>Meth</c:v>
                </c:pt>
                <c:pt idx="2">
                  <c:v>Heroin </c:v>
                </c:pt>
              </c:strCache>
            </c:strRef>
          </c:cat>
          <c:val>
            <c:numRef>
              <c:f>Sheet1!$D$76:$D$78</c:f>
              <c:numCache>
                <c:formatCode>General</c:formatCode>
                <c:ptCount val="3"/>
                <c:pt idx="0">
                  <c:v>252</c:v>
                </c:pt>
                <c:pt idx="1">
                  <c:v>414</c:v>
                </c:pt>
                <c:pt idx="2">
                  <c:v>105</c:v>
                </c:pt>
              </c:numCache>
            </c:numRef>
          </c:val>
          <c:extLst xmlns:c16r2="http://schemas.microsoft.com/office/drawing/2015/06/chart">
            <c:ext xmlns:c16="http://schemas.microsoft.com/office/drawing/2014/chart" uri="{C3380CC4-5D6E-409C-BE32-E72D297353CC}">
              <c16:uniqueId val="{00000008-F788-4D25-8D23-C362A4FEB206}"/>
            </c:ext>
          </c:extLst>
        </c:ser>
        <c:ser>
          <c:idx val="3"/>
          <c:order val="3"/>
          <c:tx>
            <c:strRef>
              <c:f>Sheet1!$E$75</c:f>
              <c:strCache>
                <c:ptCount val="1"/>
                <c:pt idx="0">
                  <c:v>Ever used</c:v>
                </c:pt>
              </c:strCache>
            </c:strRef>
          </c:tx>
          <c:invertIfNegative val="0"/>
          <c:dLbls>
            <c:spPr>
              <a:noFill/>
              <a:ln>
                <a:noFill/>
              </a:ln>
              <a:effectLst/>
            </c:spPr>
            <c:txPr>
              <a:bodyPr/>
              <a:lstStyle/>
              <a:p>
                <a:pPr>
                  <a:defRPr sz="14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Sheet1!$A$76:$A$78</c:f>
              <c:strCache>
                <c:ptCount val="3"/>
                <c:pt idx="0">
                  <c:v>Cannabis </c:v>
                </c:pt>
                <c:pt idx="1">
                  <c:v>Meth</c:v>
                </c:pt>
                <c:pt idx="2">
                  <c:v>Heroin </c:v>
                </c:pt>
              </c:strCache>
            </c:strRef>
          </c:cat>
          <c:val>
            <c:numRef>
              <c:f>Sheet1!$E$76:$E$78</c:f>
              <c:numCache>
                <c:formatCode>General</c:formatCode>
                <c:ptCount val="3"/>
                <c:pt idx="0">
                  <c:v>404</c:v>
                </c:pt>
                <c:pt idx="1">
                  <c:v>487</c:v>
                </c:pt>
                <c:pt idx="2">
                  <c:v>148</c:v>
                </c:pt>
              </c:numCache>
            </c:numRef>
          </c:val>
          <c:extLst xmlns:c16r2="http://schemas.microsoft.com/office/drawing/2015/06/chart">
            <c:ext xmlns:c16="http://schemas.microsoft.com/office/drawing/2014/chart" uri="{C3380CC4-5D6E-409C-BE32-E72D297353CC}">
              <c16:uniqueId val="{00000009-F788-4D25-8D23-C362A4FEB206}"/>
            </c:ext>
          </c:extLst>
        </c:ser>
        <c:dLbls>
          <c:showLegendKey val="0"/>
          <c:showVal val="0"/>
          <c:showCatName val="0"/>
          <c:showSerName val="0"/>
          <c:showPercent val="0"/>
          <c:showBubbleSize val="0"/>
        </c:dLbls>
        <c:gapWidth val="150"/>
        <c:axId val="601794440"/>
        <c:axId val="601795616"/>
      </c:barChart>
      <c:catAx>
        <c:axId val="601794440"/>
        <c:scaling>
          <c:orientation val="minMax"/>
        </c:scaling>
        <c:delete val="0"/>
        <c:axPos val="l"/>
        <c:numFmt formatCode="General" sourceLinked="0"/>
        <c:majorTickMark val="out"/>
        <c:minorTickMark val="none"/>
        <c:tickLblPos val="nextTo"/>
        <c:txPr>
          <a:bodyPr/>
          <a:lstStyle/>
          <a:p>
            <a:pPr>
              <a:defRPr b="1"/>
            </a:pPr>
            <a:endParaRPr lang="en-US"/>
          </a:p>
        </c:txPr>
        <c:crossAx val="601795616"/>
        <c:crosses val="autoZero"/>
        <c:auto val="1"/>
        <c:lblAlgn val="ctr"/>
        <c:lblOffset val="100"/>
        <c:noMultiLvlLbl val="0"/>
      </c:catAx>
      <c:valAx>
        <c:axId val="601795616"/>
        <c:scaling>
          <c:orientation val="minMax"/>
          <c:max val="500"/>
        </c:scaling>
        <c:delete val="1"/>
        <c:axPos val="b"/>
        <c:numFmt formatCode="General" sourceLinked="1"/>
        <c:majorTickMark val="out"/>
        <c:minorTickMark val="none"/>
        <c:tickLblPos val="nextTo"/>
        <c:crossAx val="601794440"/>
        <c:crosses val="autoZero"/>
        <c:crossBetween val="between"/>
      </c:valAx>
    </c:plotArea>
    <c:legend>
      <c:legendPos val="b"/>
      <c:layout>
        <c:manualLayout>
          <c:xMode val="edge"/>
          <c:yMode val="edge"/>
          <c:x val="1.52523557506131E-2"/>
          <c:y val="0.86555874621530904"/>
          <c:w val="0.68807452347145104"/>
          <c:h val="0.119016197176989"/>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2"/>
    </mc:Choice>
    <mc:Fallback>
      <c:style val="12"/>
    </mc:Fallback>
  </mc:AlternateContent>
  <c:chart>
    <c:title>
      <c:tx>
        <c:rich>
          <a:bodyPr/>
          <a:lstStyle/>
          <a:p>
            <a:pPr>
              <a:defRPr/>
            </a:pPr>
            <a:r>
              <a:rPr lang="en-US" dirty="0">
                <a:solidFill>
                  <a:schemeClr val="bg1"/>
                </a:solidFill>
              </a:rPr>
              <a:t>Sex under influence of meth </a:t>
            </a:r>
          </a:p>
        </c:rich>
      </c:tx>
      <c:layout>
        <c:manualLayout>
          <c:xMode val="edge"/>
          <c:yMode val="edge"/>
          <c:x val="0.13567828183740599"/>
          <c:y val="4.7973289077029796E-3"/>
        </c:manualLayout>
      </c:layout>
      <c:overlay val="0"/>
      <c:spPr>
        <a:solidFill>
          <a:srgbClr val="C00000"/>
        </a:solidFill>
      </c:spPr>
    </c:title>
    <c:autoTitleDeleted val="0"/>
    <c:plotArea>
      <c:layout/>
      <c:barChart>
        <c:barDir val="col"/>
        <c:grouping val="clustered"/>
        <c:varyColors val="0"/>
        <c:ser>
          <c:idx val="0"/>
          <c:order val="0"/>
          <c:tx>
            <c:strRef>
              <c:f>Sheet1!$B$93</c:f>
              <c:strCache>
                <c:ptCount val="1"/>
                <c:pt idx="0">
                  <c:v>More sexual active </c:v>
                </c:pt>
              </c:strCache>
            </c:strRef>
          </c:tx>
          <c:invertIfNegative val="0"/>
          <c:cat>
            <c:strRef>
              <c:f>Sheet1!$C$92:$E$92</c:f>
              <c:strCache>
                <c:ptCount val="3"/>
                <c:pt idx="0">
                  <c:v>Hanoi </c:v>
                </c:pt>
                <c:pt idx="1">
                  <c:v>HCMC  </c:v>
                </c:pt>
                <c:pt idx="2">
                  <c:v>Hai Phong</c:v>
                </c:pt>
              </c:strCache>
            </c:strRef>
          </c:cat>
          <c:val>
            <c:numRef>
              <c:f>Sheet1!$C$93:$E$93</c:f>
              <c:numCache>
                <c:formatCode>0%</c:formatCode>
                <c:ptCount val="3"/>
                <c:pt idx="0">
                  <c:v>0.502</c:v>
                </c:pt>
                <c:pt idx="1">
                  <c:v>0.373</c:v>
                </c:pt>
                <c:pt idx="2">
                  <c:v>0.628</c:v>
                </c:pt>
              </c:numCache>
            </c:numRef>
          </c:val>
          <c:extLst xmlns:c16r2="http://schemas.microsoft.com/office/drawing/2015/06/chart">
            <c:ext xmlns:c16="http://schemas.microsoft.com/office/drawing/2014/chart" uri="{C3380CC4-5D6E-409C-BE32-E72D297353CC}">
              <c16:uniqueId val="{00000000-1831-4CF7-BB66-DC24A94DC6FD}"/>
            </c:ext>
          </c:extLst>
        </c:ser>
        <c:ser>
          <c:idx val="1"/>
          <c:order val="1"/>
          <c:tx>
            <c:strRef>
              <c:f>Sheet1!$B$94</c:f>
              <c:strCache>
                <c:ptCount val="1"/>
                <c:pt idx="0">
                  <c:v>Less likely to use condom</c:v>
                </c:pt>
              </c:strCache>
            </c:strRef>
          </c:tx>
          <c:invertIfNegative val="0"/>
          <c:cat>
            <c:strRef>
              <c:f>Sheet1!$C$92:$E$92</c:f>
              <c:strCache>
                <c:ptCount val="3"/>
                <c:pt idx="0">
                  <c:v>Hanoi </c:v>
                </c:pt>
                <c:pt idx="1">
                  <c:v>HCMC  </c:v>
                </c:pt>
                <c:pt idx="2">
                  <c:v>Hai Phong</c:v>
                </c:pt>
              </c:strCache>
            </c:strRef>
          </c:cat>
          <c:val>
            <c:numRef>
              <c:f>Sheet1!$C$94:$E$94</c:f>
              <c:numCache>
                <c:formatCode>0%</c:formatCode>
                <c:ptCount val="3"/>
                <c:pt idx="0">
                  <c:v>0.624</c:v>
                </c:pt>
                <c:pt idx="1">
                  <c:v>0.39700000000000002</c:v>
                </c:pt>
                <c:pt idx="2">
                  <c:v>0.35799999999999998</c:v>
                </c:pt>
              </c:numCache>
            </c:numRef>
          </c:val>
          <c:extLst xmlns:c16r2="http://schemas.microsoft.com/office/drawing/2015/06/chart">
            <c:ext xmlns:c16="http://schemas.microsoft.com/office/drawing/2014/chart" uri="{C3380CC4-5D6E-409C-BE32-E72D297353CC}">
              <c16:uniqueId val="{00000001-1831-4CF7-BB66-DC24A94DC6FD}"/>
            </c:ext>
          </c:extLst>
        </c:ser>
        <c:dLbls>
          <c:showLegendKey val="0"/>
          <c:showVal val="0"/>
          <c:showCatName val="0"/>
          <c:showSerName val="0"/>
          <c:showPercent val="0"/>
          <c:showBubbleSize val="0"/>
        </c:dLbls>
        <c:gapWidth val="150"/>
        <c:axId val="601816784"/>
        <c:axId val="601815216"/>
      </c:barChart>
      <c:catAx>
        <c:axId val="601816784"/>
        <c:scaling>
          <c:orientation val="minMax"/>
        </c:scaling>
        <c:delete val="0"/>
        <c:axPos val="b"/>
        <c:numFmt formatCode="General" sourceLinked="0"/>
        <c:majorTickMark val="out"/>
        <c:minorTickMark val="none"/>
        <c:tickLblPos val="nextTo"/>
        <c:txPr>
          <a:bodyPr/>
          <a:lstStyle/>
          <a:p>
            <a:pPr>
              <a:defRPr sz="1400"/>
            </a:pPr>
            <a:endParaRPr lang="en-US"/>
          </a:p>
        </c:txPr>
        <c:crossAx val="601815216"/>
        <c:crosses val="autoZero"/>
        <c:auto val="1"/>
        <c:lblAlgn val="ctr"/>
        <c:lblOffset val="100"/>
        <c:noMultiLvlLbl val="0"/>
      </c:catAx>
      <c:valAx>
        <c:axId val="601815216"/>
        <c:scaling>
          <c:orientation val="minMax"/>
        </c:scaling>
        <c:delete val="0"/>
        <c:axPos val="l"/>
        <c:majorGridlines/>
        <c:numFmt formatCode="0%" sourceLinked="1"/>
        <c:majorTickMark val="out"/>
        <c:minorTickMark val="none"/>
        <c:tickLblPos val="nextTo"/>
        <c:txPr>
          <a:bodyPr/>
          <a:lstStyle/>
          <a:p>
            <a:pPr>
              <a:defRPr sz="1400"/>
            </a:pPr>
            <a:endParaRPr lang="en-US"/>
          </a:p>
        </c:txPr>
        <c:crossAx val="601816784"/>
        <c:crosses val="autoZero"/>
        <c:crossBetween val="between"/>
      </c:valAx>
    </c:plotArea>
    <c:legend>
      <c:legendPos val="b"/>
      <c:layout>
        <c:manualLayout>
          <c:xMode val="edge"/>
          <c:yMode val="edge"/>
          <c:x val="4.6941514436142397E-2"/>
          <c:y val="0.94022773713583996"/>
          <c:w val="0.878591335545158"/>
          <c:h val="4.53802761410513E-2"/>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9827A9-CB39-EA46-B641-8518779E336B}" type="doc">
      <dgm:prSet loTypeId="urn:microsoft.com/office/officeart/2005/8/layout/hProcess9" loCatId="" qsTypeId="urn:microsoft.com/office/officeart/2005/8/quickstyle/3d6" qsCatId="3D" csTypeId="urn:microsoft.com/office/officeart/2005/8/colors/accent2_2" csCatId="accent2" phldr="1"/>
      <dgm:spPr/>
    </dgm:pt>
    <dgm:pt modelId="{752FCAC2-6298-4B49-9C24-B190EE1D4E9A}">
      <dgm:prSet phldrT="[Text]" custT="1"/>
      <dgm:spPr/>
      <dgm:t>
        <a:bodyPr/>
        <a:lstStyle/>
        <a:p>
          <a:r>
            <a:rPr lang="en-US" sz="1300" dirty="0" smtClean="0">
              <a:latin typeface="Arial Narrow"/>
            </a:rPr>
            <a:t>CBO </a:t>
          </a:r>
          <a:r>
            <a:rPr lang="en-US" sz="1300" dirty="0" err="1" smtClean="0">
              <a:latin typeface="Arial Narrow"/>
            </a:rPr>
            <a:t>giới</a:t>
          </a:r>
          <a:r>
            <a:rPr lang="en-US" sz="1300" dirty="0" smtClean="0">
              <a:latin typeface="Arial Narrow"/>
            </a:rPr>
            <a:t> </a:t>
          </a:r>
          <a:r>
            <a:rPr lang="en-US" sz="1300" dirty="0" err="1" smtClean="0">
              <a:latin typeface="Arial Narrow"/>
            </a:rPr>
            <a:t>thiệu</a:t>
          </a:r>
          <a:r>
            <a:rPr lang="en-US" sz="1300" dirty="0" smtClean="0">
              <a:latin typeface="Arial Narrow"/>
            </a:rPr>
            <a:t> </a:t>
          </a:r>
          <a:r>
            <a:rPr lang="en-US" sz="1300" dirty="0" err="1" smtClean="0">
              <a:latin typeface="Arial Narrow"/>
            </a:rPr>
            <a:t>hoặc</a:t>
          </a:r>
          <a:r>
            <a:rPr lang="en-US" sz="1300" dirty="0" smtClean="0">
              <a:latin typeface="Arial Narrow"/>
            </a:rPr>
            <a:t> </a:t>
          </a:r>
          <a:r>
            <a:rPr lang="en-US" sz="1300" dirty="0" err="1" smtClean="0">
              <a:latin typeface="Arial Narrow"/>
            </a:rPr>
            <a:t>tự</a:t>
          </a:r>
          <a:r>
            <a:rPr lang="en-US" sz="1300" dirty="0" smtClean="0">
              <a:latin typeface="Arial Narrow"/>
            </a:rPr>
            <a:t> </a:t>
          </a:r>
          <a:r>
            <a:rPr lang="en-US" sz="1300" dirty="0" err="1" smtClean="0">
              <a:latin typeface="Arial Narrow"/>
            </a:rPr>
            <a:t>đến</a:t>
          </a:r>
          <a:r>
            <a:rPr lang="en-US" sz="1300" dirty="0" smtClean="0">
              <a:latin typeface="Arial Narrow"/>
            </a:rPr>
            <a:t> </a:t>
          </a:r>
          <a:r>
            <a:rPr lang="en-US" sz="1300" dirty="0" err="1" smtClean="0">
              <a:latin typeface="Arial Narrow"/>
            </a:rPr>
            <a:t>tham</a:t>
          </a:r>
          <a:r>
            <a:rPr lang="en-US" sz="1300" dirty="0" smtClean="0">
              <a:latin typeface="Arial Narrow"/>
            </a:rPr>
            <a:t> </a:t>
          </a:r>
          <a:r>
            <a:rPr lang="en-US" sz="1300" dirty="0" err="1" smtClean="0">
              <a:latin typeface="Arial Narrow"/>
            </a:rPr>
            <a:t>gia</a:t>
          </a:r>
          <a:endParaRPr lang="en-US" sz="1300" dirty="0">
            <a:latin typeface="Arial Narrow"/>
            <a:cs typeface="Arial Narrow"/>
          </a:endParaRPr>
        </a:p>
      </dgm:t>
    </dgm:pt>
    <dgm:pt modelId="{5D5CFB0A-1053-BC49-8A39-4CB973A8BE81}" type="parTrans" cxnId="{F389F67D-1955-2C45-8F6B-392A7C9C92DE}">
      <dgm:prSet/>
      <dgm:spPr/>
      <dgm:t>
        <a:bodyPr/>
        <a:lstStyle/>
        <a:p>
          <a:endParaRPr lang="en-US" sz="2000">
            <a:solidFill>
              <a:schemeClr val="tx2">
                <a:lumMod val="50000"/>
              </a:schemeClr>
            </a:solidFill>
            <a:latin typeface="Arial Narrow"/>
            <a:cs typeface="Arial Narrow"/>
          </a:endParaRPr>
        </a:p>
      </dgm:t>
    </dgm:pt>
    <dgm:pt modelId="{08C86F9B-8903-7644-958A-D23D7C7664DC}" type="sibTrans" cxnId="{F389F67D-1955-2C45-8F6B-392A7C9C92DE}">
      <dgm:prSet/>
      <dgm:spPr/>
      <dgm:t>
        <a:bodyPr/>
        <a:lstStyle/>
        <a:p>
          <a:endParaRPr lang="en-US" sz="2000">
            <a:solidFill>
              <a:schemeClr val="tx2">
                <a:lumMod val="50000"/>
              </a:schemeClr>
            </a:solidFill>
            <a:latin typeface="Arial Narrow"/>
            <a:cs typeface="Arial Narrow"/>
          </a:endParaRPr>
        </a:p>
      </dgm:t>
    </dgm:pt>
    <dgm:pt modelId="{2486D283-4CA0-A248-BFEB-1BC886016EAA}">
      <dgm:prSet phldrT="[Text]" custT="1"/>
      <dgm:spPr/>
      <dgm:t>
        <a:bodyPr/>
        <a:lstStyle/>
        <a:p>
          <a:r>
            <a:rPr lang="en-US" sz="1300" dirty="0" err="1" smtClean="0">
              <a:latin typeface="Arial Narrow"/>
            </a:rPr>
            <a:t>Giải</a:t>
          </a:r>
          <a:r>
            <a:rPr lang="en-US" sz="1300" dirty="0" smtClean="0">
              <a:latin typeface="Arial Narrow"/>
            </a:rPr>
            <a:t> </a:t>
          </a:r>
          <a:r>
            <a:rPr lang="en-US" sz="1300" dirty="0" err="1" smtClean="0">
              <a:latin typeface="Arial Narrow"/>
            </a:rPr>
            <a:t>thích</a:t>
          </a:r>
          <a:r>
            <a:rPr lang="en-US" sz="1300" dirty="0" smtClean="0">
              <a:latin typeface="Arial Narrow"/>
            </a:rPr>
            <a:t> </a:t>
          </a:r>
          <a:r>
            <a:rPr lang="en-US" sz="1300" dirty="0" err="1" smtClean="0">
              <a:latin typeface="Arial Narrow"/>
            </a:rPr>
            <a:t>về</a:t>
          </a:r>
          <a:r>
            <a:rPr lang="en-US" sz="1300" dirty="0" smtClean="0">
              <a:latin typeface="Arial Narrow"/>
            </a:rPr>
            <a:t> </a:t>
          </a:r>
          <a:r>
            <a:rPr lang="en-US" sz="1300" dirty="0" err="1" smtClean="0">
              <a:latin typeface="Arial Narrow"/>
            </a:rPr>
            <a:t>dự</a:t>
          </a:r>
          <a:r>
            <a:rPr lang="en-US" sz="1300" dirty="0" smtClean="0">
              <a:latin typeface="Arial Narrow"/>
            </a:rPr>
            <a:t> </a:t>
          </a:r>
          <a:r>
            <a:rPr lang="en-US" sz="1300" dirty="0" err="1" smtClean="0">
              <a:latin typeface="Arial Narrow"/>
            </a:rPr>
            <a:t>án</a:t>
          </a:r>
          <a:r>
            <a:rPr lang="en-US" sz="1300" dirty="0" smtClean="0">
              <a:latin typeface="Arial Narrow"/>
            </a:rPr>
            <a:t> </a:t>
          </a:r>
          <a:r>
            <a:rPr lang="en-US" sz="1300" dirty="0" err="1" smtClean="0">
              <a:latin typeface="Arial Narrow"/>
            </a:rPr>
            <a:t>và</a:t>
          </a:r>
          <a:r>
            <a:rPr lang="en-US" sz="1300" dirty="0" smtClean="0">
              <a:latin typeface="Arial Narrow"/>
            </a:rPr>
            <a:t> </a:t>
          </a:r>
          <a:r>
            <a:rPr lang="en-US" sz="1300" dirty="0" err="1" smtClean="0">
              <a:latin typeface="Arial Narrow"/>
            </a:rPr>
            <a:t>nghiên</a:t>
          </a:r>
          <a:r>
            <a:rPr lang="en-US" sz="1300" dirty="0" smtClean="0">
              <a:latin typeface="Arial Narrow"/>
            </a:rPr>
            <a:t> </a:t>
          </a:r>
          <a:r>
            <a:rPr lang="en-US" sz="1300" dirty="0" err="1" smtClean="0">
              <a:latin typeface="Arial Narrow"/>
            </a:rPr>
            <a:t>cứu</a:t>
          </a:r>
          <a:endParaRPr lang="en-US" sz="1300" dirty="0">
            <a:latin typeface="Arial Narrow"/>
            <a:cs typeface="Arial Narrow"/>
          </a:endParaRPr>
        </a:p>
      </dgm:t>
    </dgm:pt>
    <dgm:pt modelId="{D65FB9EC-A30A-CF43-AB40-CF6B12D7677D}" type="parTrans" cxnId="{2EE64087-E6D3-524B-86E4-547A6D217217}">
      <dgm:prSet/>
      <dgm:spPr/>
      <dgm:t>
        <a:bodyPr/>
        <a:lstStyle/>
        <a:p>
          <a:endParaRPr lang="en-US" sz="2000">
            <a:solidFill>
              <a:schemeClr val="tx2">
                <a:lumMod val="50000"/>
              </a:schemeClr>
            </a:solidFill>
            <a:latin typeface="Arial Narrow"/>
            <a:cs typeface="Arial Narrow"/>
          </a:endParaRPr>
        </a:p>
      </dgm:t>
    </dgm:pt>
    <dgm:pt modelId="{3E5300E9-3A56-094E-A4EF-C020211D088E}" type="sibTrans" cxnId="{2EE64087-E6D3-524B-86E4-547A6D217217}">
      <dgm:prSet/>
      <dgm:spPr/>
      <dgm:t>
        <a:bodyPr/>
        <a:lstStyle/>
        <a:p>
          <a:endParaRPr lang="en-US" sz="2000">
            <a:solidFill>
              <a:schemeClr val="tx2">
                <a:lumMod val="50000"/>
              </a:schemeClr>
            </a:solidFill>
            <a:latin typeface="Arial Narrow"/>
            <a:cs typeface="Arial Narrow"/>
          </a:endParaRPr>
        </a:p>
      </dgm:t>
    </dgm:pt>
    <dgm:pt modelId="{95847F31-A593-974B-ADEA-C428358D2B46}">
      <dgm:prSet phldrT="[Text]" custT="1"/>
      <dgm:spPr/>
      <dgm:t>
        <a:bodyPr/>
        <a:lstStyle/>
        <a:p>
          <a:r>
            <a:rPr lang="en-US" sz="1300" dirty="0" err="1" smtClean="0">
              <a:latin typeface="Arial Narrow"/>
            </a:rPr>
            <a:t>Ký</a:t>
          </a:r>
          <a:r>
            <a:rPr lang="en-US" sz="1300" dirty="0" smtClean="0">
              <a:latin typeface="Arial Narrow"/>
            </a:rPr>
            <a:t> </a:t>
          </a:r>
          <a:r>
            <a:rPr lang="en-US" sz="1300" dirty="0" err="1" smtClean="0">
              <a:latin typeface="Arial Narrow"/>
            </a:rPr>
            <a:t>đồng</a:t>
          </a:r>
          <a:r>
            <a:rPr lang="en-US" sz="1300" dirty="0" smtClean="0">
              <a:latin typeface="Arial Narrow"/>
            </a:rPr>
            <a:t> </a:t>
          </a:r>
          <a:r>
            <a:rPr lang="en-US" sz="1300" dirty="0" err="1" smtClean="0">
              <a:latin typeface="Arial Narrow"/>
            </a:rPr>
            <a:t>thuận</a:t>
          </a:r>
          <a:endParaRPr lang="en-US" sz="1300" dirty="0">
            <a:latin typeface="Arial Narrow"/>
            <a:cs typeface="Arial Narrow"/>
          </a:endParaRPr>
        </a:p>
      </dgm:t>
    </dgm:pt>
    <dgm:pt modelId="{D1B0D098-8846-3845-94D0-10DE1C3C6DC0}" type="parTrans" cxnId="{CABB6E88-2669-C743-AEED-7D64B5BCC01F}">
      <dgm:prSet/>
      <dgm:spPr/>
      <dgm:t>
        <a:bodyPr/>
        <a:lstStyle/>
        <a:p>
          <a:endParaRPr lang="en-US" sz="2000">
            <a:solidFill>
              <a:schemeClr val="tx2">
                <a:lumMod val="50000"/>
              </a:schemeClr>
            </a:solidFill>
            <a:latin typeface="Arial Narrow"/>
            <a:cs typeface="Arial Narrow"/>
          </a:endParaRPr>
        </a:p>
      </dgm:t>
    </dgm:pt>
    <dgm:pt modelId="{CA72C1C3-A66B-654C-8681-7683E27ABFEC}" type="sibTrans" cxnId="{CABB6E88-2669-C743-AEED-7D64B5BCC01F}">
      <dgm:prSet/>
      <dgm:spPr/>
      <dgm:t>
        <a:bodyPr/>
        <a:lstStyle/>
        <a:p>
          <a:endParaRPr lang="en-US" sz="2000">
            <a:solidFill>
              <a:schemeClr val="tx2">
                <a:lumMod val="50000"/>
              </a:schemeClr>
            </a:solidFill>
            <a:latin typeface="Arial Narrow"/>
            <a:cs typeface="Arial Narrow"/>
          </a:endParaRPr>
        </a:p>
      </dgm:t>
    </dgm:pt>
    <dgm:pt modelId="{6AA16923-89D6-AD42-B2BA-73DCEB9AF491}">
      <dgm:prSet custT="1"/>
      <dgm:spPr/>
      <dgm:t>
        <a:bodyPr/>
        <a:lstStyle/>
        <a:p>
          <a:r>
            <a:rPr lang="vi-VN" sz="1300" dirty="0" smtClean="0"/>
            <a:t>Xét nghiệm nước tiểu </a:t>
          </a:r>
          <a:endParaRPr lang="en-US" sz="1300" dirty="0">
            <a:latin typeface="Arial Narrow"/>
            <a:cs typeface="Arial Narrow"/>
          </a:endParaRPr>
        </a:p>
      </dgm:t>
    </dgm:pt>
    <dgm:pt modelId="{95972C77-5DE8-D348-91EA-E37E5800A589}" type="parTrans" cxnId="{41D8293E-7819-C94C-9ACC-915F9E44E2A8}">
      <dgm:prSet/>
      <dgm:spPr/>
      <dgm:t>
        <a:bodyPr/>
        <a:lstStyle/>
        <a:p>
          <a:endParaRPr lang="en-US" sz="2000">
            <a:solidFill>
              <a:schemeClr val="tx2">
                <a:lumMod val="50000"/>
              </a:schemeClr>
            </a:solidFill>
            <a:latin typeface="Arial Narrow"/>
            <a:cs typeface="Arial Narrow"/>
          </a:endParaRPr>
        </a:p>
      </dgm:t>
    </dgm:pt>
    <dgm:pt modelId="{B066ACAB-F979-7F42-AD11-204B8291BD5C}" type="sibTrans" cxnId="{41D8293E-7819-C94C-9ACC-915F9E44E2A8}">
      <dgm:prSet/>
      <dgm:spPr/>
      <dgm:t>
        <a:bodyPr/>
        <a:lstStyle/>
        <a:p>
          <a:endParaRPr lang="en-US" sz="2000">
            <a:solidFill>
              <a:schemeClr val="tx2">
                <a:lumMod val="50000"/>
              </a:schemeClr>
            </a:solidFill>
            <a:latin typeface="Arial Narrow"/>
            <a:cs typeface="Arial Narrow"/>
          </a:endParaRPr>
        </a:p>
      </dgm:t>
    </dgm:pt>
    <dgm:pt modelId="{DE0DDF61-DA32-884C-8BB9-A53422F45C72}">
      <dgm:prSet custT="1"/>
      <dgm:spPr/>
      <dgm:t>
        <a:bodyPr/>
        <a:lstStyle/>
        <a:p>
          <a:r>
            <a:rPr lang="en-US" sz="1300" dirty="0" err="1" smtClean="0">
              <a:latin typeface="Arial Narrow"/>
            </a:rPr>
            <a:t>Bảng</a:t>
          </a:r>
          <a:r>
            <a:rPr lang="en-US" sz="1300" dirty="0" smtClean="0">
              <a:latin typeface="Arial Narrow"/>
            </a:rPr>
            <a:t> </a:t>
          </a:r>
          <a:r>
            <a:rPr lang="en-US" sz="1300" dirty="0" err="1" smtClean="0">
              <a:latin typeface="Arial Narrow"/>
            </a:rPr>
            <a:t>hỏi</a:t>
          </a:r>
          <a:r>
            <a:rPr lang="en-US" sz="1300" dirty="0" smtClean="0">
              <a:latin typeface="Arial Narrow"/>
            </a:rPr>
            <a:t> </a:t>
          </a:r>
          <a:r>
            <a:rPr lang="en-US" sz="1300" dirty="0" err="1" smtClean="0">
              <a:latin typeface="Arial Narrow"/>
            </a:rPr>
            <a:t>phỏng</a:t>
          </a:r>
          <a:r>
            <a:rPr lang="en-US" sz="1300" dirty="0" smtClean="0">
              <a:latin typeface="Arial Narrow"/>
            </a:rPr>
            <a:t> </a:t>
          </a:r>
          <a:r>
            <a:rPr lang="en-US" sz="1300" dirty="0" err="1" smtClean="0">
              <a:latin typeface="Arial Narrow"/>
            </a:rPr>
            <a:t>vấn</a:t>
          </a:r>
          <a:r>
            <a:rPr lang="en-US" sz="1300" dirty="0" smtClean="0">
              <a:latin typeface="Arial Narrow"/>
            </a:rPr>
            <a:t> </a:t>
          </a:r>
          <a:r>
            <a:rPr lang="en-US" sz="1300" dirty="0" err="1" smtClean="0">
              <a:latin typeface="Arial Narrow"/>
            </a:rPr>
            <a:t>và</a:t>
          </a:r>
          <a:r>
            <a:rPr lang="en-US" sz="1300" dirty="0" smtClean="0">
              <a:latin typeface="Arial Narrow"/>
            </a:rPr>
            <a:t> </a:t>
          </a:r>
          <a:r>
            <a:rPr lang="en-US" sz="1300" dirty="0" err="1" smtClean="0">
              <a:latin typeface="Arial Narrow"/>
            </a:rPr>
            <a:t>tự</a:t>
          </a:r>
          <a:r>
            <a:rPr lang="en-US" sz="1300" dirty="0" smtClean="0">
              <a:latin typeface="Arial Narrow"/>
            </a:rPr>
            <a:t> </a:t>
          </a:r>
          <a:r>
            <a:rPr lang="en-US" sz="1300" dirty="0" err="1" smtClean="0">
              <a:latin typeface="Arial Narrow"/>
            </a:rPr>
            <a:t>trả</a:t>
          </a:r>
          <a:r>
            <a:rPr lang="en-US" sz="1300" dirty="0" smtClean="0">
              <a:latin typeface="Arial Narrow"/>
            </a:rPr>
            <a:t> </a:t>
          </a:r>
          <a:r>
            <a:rPr lang="en-US" sz="1300" dirty="0" err="1" smtClean="0">
              <a:latin typeface="Arial Narrow"/>
            </a:rPr>
            <a:t>lời</a:t>
          </a:r>
          <a:endParaRPr lang="en-US" sz="1300" dirty="0">
            <a:latin typeface="Arial Narrow"/>
            <a:cs typeface="Arial Narrow"/>
          </a:endParaRPr>
        </a:p>
      </dgm:t>
    </dgm:pt>
    <dgm:pt modelId="{31BD894E-5561-C640-8573-DA7AC1FEC5EB}" type="parTrans" cxnId="{CAE96A4F-2B61-6844-9EFC-5EF5559CB890}">
      <dgm:prSet/>
      <dgm:spPr/>
      <dgm:t>
        <a:bodyPr/>
        <a:lstStyle/>
        <a:p>
          <a:endParaRPr lang="en-US" sz="2000">
            <a:solidFill>
              <a:schemeClr val="tx2">
                <a:lumMod val="50000"/>
              </a:schemeClr>
            </a:solidFill>
            <a:latin typeface="Arial Narrow"/>
            <a:cs typeface="Arial Narrow"/>
          </a:endParaRPr>
        </a:p>
      </dgm:t>
    </dgm:pt>
    <dgm:pt modelId="{71A53F59-F1E6-7447-A6DE-3A9BE869BACC}" type="sibTrans" cxnId="{CAE96A4F-2B61-6844-9EFC-5EF5559CB890}">
      <dgm:prSet/>
      <dgm:spPr/>
      <dgm:t>
        <a:bodyPr/>
        <a:lstStyle/>
        <a:p>
          <a:endParaRPr lang="en-US" sz="2000">
            <a:solidFill>
              <a:schemeClr val="tx2">
                <a:lumMod val="50000"/>
              </a:schemeClr>
            </a:solidFill>
            <a:latin typeface="Arial Narrow"/>
            <a:cs typeface="Arial Narrow"/>
          </a:endParaRPr>
        </a:p>
      </dgm:t>
    </dgm:pt>
    <dgm:pt modelId="{A026DDCD-0016-DD40-98EE-26880F02BD83}">
      <dgm:prSet custT="1"/>
      <dgm:spPr/>
      <dgm:t>
        <a:bodyPr/>
        <a:lstStyle/>
        <a:p>
          <a:r>
            <a:rPr lang="vi-VN" sz="1300" dirty="0" smtClean="0"/>
            <a:t>Tư vấn và xét nghiệm HIV, HCV</a:t>
          </a:r>
          <a:endParaRPr lang="en-US" sz="1300" dirty="0">
            <a:latin typeface="Arial Narrow"/>
            <a:cs typeface="Arial Narrow"/>
          </a:endParaRPr>
        </a:p>
      </dgm:t>
    </dgm:pt>
    <dgm:pt modelId="{C89D2E91-CD44-BA4C-B8A6-866DF02BB701}" type="parTrans" cxnId="{38F2F10C-2F90-3D43-87BC-B6E0273DD8D3}">
      <dgm:prSet/>
      <dgm:spPr/>
      <dgm:t>
        <a:bodyPr/>
        <a:lstStyle/>
        <a:p>
          <a:endParaRPr lang="en-US" sz="2000">
            <a:solidFill>
              <a:schemeClr val="tx2">
                <a:lumMod val="50000"/>
              </a:schemeClr>
            </a:solidFill>
            <a:latin typeface="Arial Narrow"/>
            <a:cs typeface="Arial Narrow"/>
          </a:endParaRPr>
        </a:p>
      </dgm:t>
    </dgm:pt>
    <dgm:pt modelId="{C523A9F6-1BF9-B746-AA61-8EDAC68B6347}" type="sibTrans" cxnId="{38F2F10C-2F90-3D43-87BC-B6E0273DD8D3}">
      <dgm:prSet/>
      <dgm:spPr/>
      <dgm:t>
        <a:bodyPr/>
        <a:lstStyle/>
        <a:p>
          <a:endParaRPr lang="en-US" sz="2000">
            <a:solidFill>
              <a:schemeClr val="tx2">
                <a:lumMod val="50000"/>
              </a:schemeClr>
            </a:solidFill>
            <a:latin typeface="Arial Narrow"/>
            <a:cs typeface="Arial Narrow"/>
          </a:endParaRPr>
        </a:p>
      </dgm:t>
    </dgm:pt>
    <dgm:pt modelId="{2283E1FB-08B1-4C4F-86CD-1BC851B018AF}">
      <dgm:prSet custT="1"/>
      <dgm:spPr/>
      <dgm:t>
        <a:bodyPr/>
        <a:lstStyle/>
        <a:p>
          <a:r>
            <a:rPr lang="en-US" sz="1300" dirty="0" smtClean="0">
              <a:latin typeface="Arial Narrow"/>
            </a:rPr>
            <a:t>Quay </a:t>
          </a:r>
          <a:r>
            <a:rPr lang="en-US" sz="1300" dirty="0" err="1" smtClean="0">
              <a:latin typeface="Arial Narrow"/>
            </a:rPr>
            <a:t>lại</a:t>
          </a:r>
          <a:r>
            <a:rPr lang="en-US" sz="1300" dirty="0" smtClean="0">
              <a:latin typeface="Arial Narrow"/>
            </a:rPr>
            <a:t> </a:t>
          </a:r>
          <a:r>
            <a:rPr lang="en-US" sz="1300" dirty="0" err="1" smtClean="0">
              <a:latin typeface="Arial Narrow"/>
            </a:rPr>
            <a:t>nhận</a:t>
          </a:r>
          <a:r>
            <a:rPr lang="en-US" sz="1300" dirty="0" smtClean="0">
              <a:latin typeface="Arial Narrow"/>
            </a:rPr>
            <a:t> </a:t>
          </a:r>
          <a:r>
            <a:rPr lang="en-US" sz="1300" dirty="0" err="1" smtClean="0">
              <a:latin typeface="Arial Narrow"/>
            </a:rPr>
            <a:t>kết</a:t>
          </a:r>
          <a:r>
            <a:rPr lang="en-US" sz="1300" dirty="0" smtClean="0">
              <a:latin typeface="Arial Narrow"/>
            </a:rPr>
            <a:t> </a:t>
          </a:r>
          <a:r>
            <a:rPr lang="en-US" sz="1300" dirty="0" err="1" smtClean="0">
              <a:latin typeface="Arial Narrow"/>
            </a:rPr>
            <a:t>quả</a:t>
          </a:r>
          <a:r>
            <a:rPr lang="en-US" sz="1300" dirty="0" smtClean="0">
              <a:latin typeface="Arial Narrow"/>
            </a:rPr>
            <a:t> </a:t>
          </a:r>
          <a:r>
            <a:rPr lang="en-US" sz="1300" dirty="0" err="1" smtClean="0">
              <a:latin typeface="Arial Narrow"/>
            </a:rPr>
            <a:t>xét</a:t>
          </a:r>
          <a:r>
            <a:rPr lang="en-US" sz="1300" dirty="0" smtClean="0">
              <a:latin typeface="Arial Narrow"/>
            </a:rPr>
            <a:t> </a:t>
          </a:r>
          <a:r>
            <a:rPr lang="en-US" sz="1300" dirty="0" err="1" smtClean="0">
              <a:latin typeface="Arial Narrow"/>
            </a:rPr>
            <a:t>nghiệm</a:t>
          </a:r>
          <a:endParaRPr lang="en-US" sz="1300" dirty="0">
            <a:latin typeface="Arial Narrow"/>
            <a:cs typeface="Arial Narrow"/>
          </a:endParaRPr>
        </a:p>
      </dgm:t>
    </dgm:pt>
    <dgm:pt modelId="{417990C7-1408-4849-957D-6678913DB92A}" type="parTrans" cxnId="{79EC1203-5E1E-6F4A-988B-7B6D1E44614F}">
      <dgm:prSet/>
      <dgm:spPr/>
      <dgm:t>
        <a:bodyPr/>
        <a:lstStyle/>
        <a:p>
          <a:endParaRPr lang="en-US" sz="2000">
            <a:solidFill>
              <a:schemeClr val="tx2">
                <a:lumMod val="50000"/>
              </a:schemeClr>
            </a:solidFill>
            <a:latin typeface="Arial Narrow"/>
            <a:cs typeface="Arial Narrow"/>
          </a:endParaRPr>
        </a:p>
      </dgm:t>
    </dgm:pt>
    <dgm:pt modelId="{8C6CFE5B-F186-554C-8FA8-1DF4B468AAF4}" type="sibTrans" cxnId="{79EC1203-5E1E-6F4A-988B-7B6D1E44614F}">
      <dgm:prSet/>
      <dgm:spPr/>
      <dgm:t>
        <a:bodyPr/>
        <a:lstStyle/>
        <a:p>
          <a:endParaRPr lang="en-US" sz="2000">
            <a:solidFill>
              <a:schemeClr val="tx2">
                <a:lumMod val="50000"/>
              </a:schemeClr>
            </a:solidFill>
            <a:latin typeface="Arial Narrow"/>
            <a:cs typeface="Arial Narrow"/>
          </a:endParaRPr>
        </a:p>
      </dgm:t>
    </dgm:pt>
    <dgm:pt modelId="{F17FA231-3FBC-0B43-9A60-E4EC069CEDE5}">
      <dgm:prSet custT="1"/>
      <dgm:spPr/>
      <dgm:t>
        <a:bodyPr/>
        <a:lstStyle/>
        <a:p>
          <a:r>
            <a:rPr lang="vi-VN" sz="1300" dirty="0" smtClean="0"/>
            <a:t>Tư vấn &amp; Hỗ trợ điều trị</a:t>
          </a:r>
          <a:r>
            <a:rPr lang="en-US" sz="1300" dirty="0" smtClean="0">
              <a:latin typeface="Arial Narrow"/>
              <a:cs typeface="Arial Narrow"/>
            </a:rPr>
            <a:t> </a:t>
          </a:r>
          <a:endParaRPr lang="en-US" sz="1300" dirty="0">
            <a:latin typeface="Arial Narrow"/>
            <a:cs typeface="Arial Narrow"/>
          </a:endParaRPr>
        </a:p>
      </dgm:t>
    </dgm:pt>
    <dgm:pt modelId="{33B90747-F9F2-924E-B129-B818D3E64CE0}" type="parTrans" cxnId="{147EA48E-DA61-6944-A895-DDCA00C5AC00}">
      <dgm:prSet/>
      <dgm:spPr/>
      <dgm:t>
        <a:bodyPr/>
        <a:lstStyle/>
        <a:p>
          <a:endParaRPr lang="en-US" sz="2000">
            <a:solidFill>
              <a:schemeClr val="tx2">
                <a:lumMod val="50000"/>
              </a:schemeClr>
            </a:solidFill>
            <a:latin typeface="Arial Narrow"/>
            <a:cs typeface="Arial Narrow"/>
          </a:endParaRPr>
        </a:p>
      </dgm:t>
    </dgm:pt>
    <dgm:pt modelId="{2B355148-EDBB-0C45-A91C-F2E70557A060}" type="sibTrans" cxnId="{147EA48E-DA61-6944-A895-DDCA00C5AC00}">
      <dgm:prSet/>
      <dgm:spPr/>
      <dgm:t>
        <a:bodyPr/>
        <a:lstStyle/>
        <a:p>
          <a:endParaRPr lang="en-US" sz="2000">
            <a:solidFill>
              <a:schemeClr val="tx2">
                <a:lumMod val="50000"/>
              </a:schemeClr>
            </a:solidFill>
            <a:latin typeface="Arial Narrow"/>
            <a:cs typeface="Arial Narrow"/>
          </a:endParaRPr>
        </a:p>
      </dgm:t>
    </dgm:pt>
    <dgm:pt modelId="{D331E48A-D491-EA45-86DF-DAA73FF046BD}" type="pres">
      <dgm:prSet presAssocID="{2F9827A9-CB39-EA46-B641-8518779E336B}" presName="CompostProcess" presStyleCnt="0">
        <dgm:presLayoutVars>
          <dgm:dir/>
          <dgm:resizeHandles val="exact"/>
        </dgm:presLayoutVars>
      </dgm:prSet>
      <dgm:spPr/>
    </dgm:pt>
    <dgm:pt modelId="{360543F0-09C4-C442-81D1-760140B7834A}" type="pres">
      <dgm:prSet presAssocID="{2F9827A9-CB39-EA46-B641-8518779E336B}" presName="arrow" presStyleLbl="bgShp" presStyleIdx="0" presStyleCnt="1"/>
      <dgm:spPr/>
    </dgm:pt>
    <dgm:pt modelId="{2DD859F1-DEEE-5E43-868C-4D4258144F65}" type="pres">
      <dgm:prSet presAssocID="{2F9827A9-CB39-EA46-B641-8518779E336B}" presName="linearProcess" presStyleCnt="0"/>
      <dgm:spPr/>
    </dgm:pt>
    <dgm:pt modelId="{43E17A3E-F730-C049-9B87-DC3C5B2678A1}" type="pres">
      <dgm:prSet presAssocID="{752FCAC2-6298-4B49-9C24-B190EE1D4E9A}" presName="textNode" presStyleLbl="node1" presStyleIdx="0" presStyleCnt="8" custLinFactNeighborX="68505" custLinFactNeighborY="1532">
        <dgm:presLayoutVars>
          <dgm:bulletEnabled val="1"/>
        </dgm:presLayoutVars>
      </dgm:prSet>
      <dgm:spPr/>
      <dgm:t>
        <a:bodyPr/>
        <a:lstStyle/>
        <a:p>
          <a:endParaRPr lang="en-US"/>
        </a:p>
      </dgm:t>
    </dgm:pt>
    <dgm:pt modelId="{6ED7C3CE-565B-824C-9023-138C87FABAA8}" type="pres">
      <dgm:prSet presAssocID="{08C86F9B-8903-7644-958A-D23D7C7664DC}" presName="sibTrans" presStyleCnt="0"/>
      <dgm:spPr/>
    </dgm:pt>
    <dgm:pt modelId="{6DA83485-9B6E-C946-8D93-4B1F94D47522}" type="pres">
      <dgm:prSet presAssocID="{2486D283-4CA0-A248-BFEB-1BC886016EAA}" presName="textNode" presStyleLbl="node1" presStyleIdx="1" presStyleCnt="8" custLinFactNeighborX="68505" custLinFactNeighborY="1532">
        <dgm:presLayoutVars>
          <dgm:bulletEnabled val="1"/>
        </dgm:presLayoutVars>
      </dgm:prSet>
      <dgm:spPr/>
      <dgm:t>
        <a:bodyPr/>
        <a:lstStyle/>
        <a:p>
          <a:endParaRPr lang="en-US"/>
        </a:p>
      </dgm:t>
    </dgm:pt>
    <dgm:pt modelId="{14722B69-EAD1-764E-9E5E-45BF1A05BBF8}" type="pres">
      <dgm:prSet presAssocID="{3E5300E9-3A56-094E-A4EF-C020211D088E}" presName="sibTrans" presStyleCnt="0"/>
      <dgm:spPr/>
    </dgm:pt>
    <dgm:pt modelId="{25F33FA9-B25B-DE4F-A171-D63EB19669DD}" type="pres">
      <dgm:prSet presAssocID="{95847F31-A593-974B-ADEA-C428358D2B46}" presName="textNode" presStyleLbl="node1" presStyleIdx="2" presStyleCnt="8" custLinFactNeighborX="68505" custLinFactNeighborY="1532">
        <dgm:presLayoutVars>
          <dgm:bulletEnabled val="1"/>
        </dgm:presLayoutVars>
      </dgm:prSet>
      <dgm:spPr/>
      <dgm:t>
        <a:bodyPr/>
        <a:lstStyle/>
        <a:p>
          <a:endParaRPr lang="en-US"/>
        </a:p>
      </dgm:t>
    </dgm:pt>
    <dgm:pt modelId="{FA998B0D-1964-A04F-8384-F640E168E82F}" type="pres">
      <dgm:prSet presAssocID="{CA72C1C3-A66B-654C-8681-7683E27ABFEC}" presName="sibTrans" presStyleCnt="0"/>
      <dgm:spPr/>
    </dgm:pt>
    <dgm:pt modelId="{EC81C487-0F93-504D-864B-7C9391499B0A}" type="pres">
      <dgm:prSet presAssocID="{6AA16923-89D6-AD42-B2BA-73DCEB9AF491}" presName="textNode" presStyleLbl="node1" presStyleIdx="3" presStyleCnt="8" custLinFactNeighborX="68505" custLinFactNeighborY="1532">
        <dgm:presLayoutVars>
          <dgm:bulletEnabled val="1"/>
        </dgm:presLayoutVars>
      </dgm:prSet>
      <dgm:spPr/>
      <dgm:t>
        <a:bodyPr/>
        <a:lstStyle/>
        <a:p>
          <a:endParaRPr lang="en-US"/>
        </a:p>
      </dgm:t>
    </dgm:pt>
    <dgm:pt modelId="{FDD8F601-A117-0447-BC6B-0FFCD4AC2891}" type="pres">
      <dgm:prSet presAssocID="{B066ACAB-F979-7F42-AD11-204B8291BD5C}" presName="sibTrans" presStyleCnt="0"/>
      <dgm:spPr/>
    </dgm:pt>
    <dgm:pt modelId="{429DB10C-B464-AF46-A21C-C52AA74405B5}" type="pres">
      <dgm:prSet presAssocID="{DE0DDF61-DA32-884C-8BB9-A53422F45C72}" presName="textNode" presStyleLbl="node1" presStyleIdx="4" presStyleCnt="8" custLinFactNeighborX="38845" custLinFactNeighborY="1532">
        <dgm:presLayoutVars>
          <dgm:bulletEnabled val="1"/>
        </dgm:presLayoutVars>
      </dgm:prSet>
      <dgm:spPr/>
      <dgm:t>
        <a:bodyPr/>
        <a:lstStyle/>
        <a:p>
          <a:endParaRPr lang="en-US"/>
        </a:p>
      </dgm:t>
    </dgm:pt>
    <dgm:pt modelId="{8B29773B-FF02-2E4F-8C53-E7F8E871C0A5}" type="pres">
      <dgm:prSet presAssocID="{71A53F59-F1E6-7447-A6DE-3A9BE869BACC}" presName="sibTrans" presStyleCnt="0"/>
      <dgm:spPr/>
    </dgm:pt>
    <dgm:pt modelId="{30562BA3-263B-6940-921C-2D561E5C2186}" type="pres">
      <dgm:prSet presAssocID="{A026DDCD-0016-DD40-98EE-26880F02BD83}" presName="textNode" presStyleLbl="node1" presStyleIdx="5" presStyleCnt="8">
        <dgm:presLayoutVars>
          <dgm:bulletEnabled val="1"/>
        </dgm:presLayoutVars>
      </dgm:prSet>
      <dgm:spPr/>
      <dgm:t>
        <a:bodyPr/>
        <a:lstStyle/>
        <a:p>
          <a:endParaRPr lang="en-US"/>
        </a:p>
      </dgm:t>
    </dgm:pt>
    <dgm:pt modelId="{F92320A9-BA92-F544-976B-882D8AC2A8A0}" type="pres">
      <dgm:prSet presAssocID="{C523A9F6-1BF9-B746-AA61-8EDAC68B6347}" presName="sibTrans" presStyleCnt="0"/>
      <dgm:spPr/>
    </dgm:pt>
    <dgm:pt modelId="{14245723-24CB-824E-B6C3-5F1B8523481D}" type="pres">
      <dgm:prSet presAssocID="{2283E1FB-08B1-4C4F-86CD-1BC851B018AF}" presName="textNode" presStyleLbl="node1" presStyleIdx="6" presStyleCnt="8" custLinFactNeighborX="10868" custLinFactNeighborY="-2410">
        <dgm:presLayoutVars>
          <dgm:bulletEnabled val="1"/>
        </dgm:presLayoutVars>
      </dgm:prSet>
      <dgm:spPr/>
      <dgm:t>
        <a:bodyPr/>
        <a:lstStyle/>
        <a:p>
          <a:endParaRPr lang="en-US"/>
        </a:p>
      </dgm:t>
    </dgm:pt>
    <dgm:pt modelId="{B9C8758D-A9A2-2E47-B38F-03399E34084D}" type="pres">
      <dgm:prSet presAssocID="{8C6CFE5B-F186-554C-8FA8-1DF4B468AAF4}" presName="sibTrans" presStyleCnt="0"/>
      <dgm:spPr/>
    </dgm:pt>
    <dgm:pt modelId="{4A977EA6-0F84-324A-9208-8E461A59E738}" type="pres">
      <dgm:prSet presAssocID="{F17FA231-3FBC-0B43-9A60-E4EC069CEDE5}" presName="textNode" presStyleLbl="node1" presStyleIdx="7" presStyleCnt="8">
        <dgm:presLayoutVars>
          <dgm:bulletEnabled val="1"/>
        </dgm:presLayoutVars>
      </dgm:prSet>
      <dgm:spPr/>
      <dgm:t>
        <a:bodyPr/>
        <a:lstStyle/>
        <a:p>
          <a:endParaRPr lang="en-US"/>
        </a:p>
      </dgm:t>
    </dgm:pt>
  </dgm:ptLst>
  <dgm:cxnLst>
    <dgm:cxn modelId="{F389F67D-1955-2C45-8F6B-392A7C9C92DE}" srcId="{2F9827A9-CB39-EA46-B641-8518779E336B}" destId="{752FCAC2-6298-4B49-9C24-B190EE1D4E9A}" srcOrd="0" destOrd="0" parTransId="{5D5CFB0A-1053-BC49-8A39-4CB973A8BE81}" sibTransId="{08C86F9B-8903-7644-958A-D23D7C7664DC}"/>
    <dgm:cxn modelId="{CAE96A4F-2B61-6844-9EFC-5EF5559CB890}" srcId="{2F9827A9-CB39-EA46-B641-8518779E336B}" destId="{DE0DDF61-DA32-884C-8BB9-A53422F45C72}" srcOrd="4" destOrd="0" parTransId="{31BD894E-5561-C640-8573-DA7AC1FEC5EB}" sibTransId="{71A53F59-F1E6-7447-A6DE-3A9BE869BACC}"/>
    <dgm:cxn modelId="{2EE64087-E6D3-524B-86E4-547A6D217217}" srcId="{2F9827A9-CB39-EA46-B641-8518779E336B}" destId="{2486D283-4CA0-A248-BFEB-1BC886016EAA}" srcOrd="1" destOrd="0" parTransId="{D65FB9EC-A30A-CF43-AB40-CF6B12D7677D}" sibTransId="{3E5300E9-3A56-094E-A4EF-C020211D088E}"/>
    <dgm:cxn modelId="{D073CD99-8E5A-4503-97C5-2DF253C4788D}" type="presOf" srcId="{2283E1FB-08B1-4C4F-86CD-1BC851B018AF}" destId="{14245723-24CB-824E-B6C3-5F1B8523481D}" srcOrd="0" destOrd="0" presId="urn:microsoft.com/office/officeart/2005/8/layout/hProcess9"/>
    <dgm:cxn modelId="{CDB18E92-148C-4F2A-8B47-C841E95BE9A4}" type="presOf" srcId="{6AA16923-89D6-AD42-B2BA-73DCEB9AF491}" destId="{EC81C487-0F93-504D-864B-7C9391499B0A}" srcOrd="0" destOrd="0" presId="urn:microsoft.com/office/officeart/2005/8/layout/hProcess9"/>
    <dgm:cxn modelId="{A6C5C880-1743-4BB4-9947-1E0A45C9E2B5}" type="presOf" srcId="{DE0DDF61-DA32-884C-8BB9-A53422F45C72}" destId="{429DB10C-B464-AF46-A21C-C52AA74405B5}" srcOrd="0" destOrd="0" presId="urn:microsoft.com/office/officeart/2005/8/layout/hProcess9"/>
    <dgm:cxn modelId="{80AFD671-522F-4B84-82B0-811A7165BA56}" type="presOf" srcId="{A026DDCD-0016-DD40-98EE-26880F02BD83}" destId="{30562BA3-263B-6940-921C-2D561E5C2186}" srcOrd="0" destOrd="0" presId="urn:microsoft.com/office/officeart/2005/8/layout/hProcess9"/>
    <dgm:cxn modelId="{38F2F10C-2F90-3D43-87BC-B6E0273DD8D3}" srcId="{2F9827A9-CB39-EA46-B641-8518779E336B}" destId="{A026DDCD-0016-DD40-98EE-26880F02BD83}" srcOrd="5" destOrd="0" parTransId="{C89D2E91-CD44-BA4C-B8A6-866DF02BB701}" sibTransId="{C523A9F6-1BF9-B746-AA61-8EDAC68B6347}"/>
    <dgm:cxn modelId="{33F5D827-DE36-4670-9798-91EE86FBB895}" type="presOf" srcId="{2F9827A9-CB39-EA46-B641-8518779E336B}" destId="{D331E48A-D491-EA45-86DF-DAA73FF046BD}" srcOrd="0" destOrd="0" presId="urn:microsoft.com/office/officeart/2005/8/layout/hProcess9"/>
    <dgm:cxn modelId="{41D8293E-7819-C94C-9ACC-915F9E44E2A8}" srcId="{2F9827A9-CB39-EA46-B641-8518779E336B}" destId="{6AA16923-89D6-AD42-B2BA-73DCEB9AF491}" srcOrd="3" destOrd="0" parTransId="{95972C77-5DE8-D348-91EA-E37E5800A589}" sibTransId="{B066ACAB-F979-7F42-AD11-204B8291BD5C}"/>
    <dgm:cxn modelId="{147EA48E-DA61-6944-A895-DDCA00C5AC00}" srcId="{2F9827A9-CB39-EA46-B641-8518779E336B}" destId="{F17FA231-3FBC-0B43-9A60-E4EC069CEDE5}" srcOrd="7" destOrd="0" parTransId="{33B90747-F9F2-924E-B129-B818D3E64CE0}" sibTransId="{2B355148-EDBB-0C45-A91C-F2E70557A060}"/>
    <dgm:cxn modelId="{79EC1203-5E1E-6F4A-988B-7B6D1E44614F}" srcId="{2F9827A9-CB39-EA46-B641-8518779E336B}" destId="{2283E1FB-08B1-4C4F-86CD-1BC851B018AF}" srcOrd="6" destOrd="0" parTransId="{417990C7-1408-4849-957D-6678913DB92A}" sibTransId="{8C6CFE5B-F186-554C-8FA8-1DF4B468AAF4}"/>
    <dgm:cxn modelId="{C21B494A-BEE6-49E8-BE81-A06A81A1A34F}" type="presOf" srcId="{752FCAC2-6298-4B49-9C24-B190EE1D4E9A}" destId="{43E17A3E-F730-C049-9B87-DC3C5B2678A1}" srcOrd="0" destOrd="0" presId="urn:microsoft.com/office/officeart/2005/8/layout/hProcess9"/>
    <dgm:cxn modelId="{433C6BC6-EC3D-4964-8E54-DF5932F693F2}" type="presOf" srcId="{95847F31-A593-974B-ADEA-C428358D2B46}" destId="{25F33FA9-B25B-DE4F-A171-D63EB19669DD}" srcOrd="0" destOrd="0" presId="urn:microsoft.com/office/officeart/2005/8/layout/hProcess9"/>
    <dgm:cxn modelId="{CABB6E88-2669-C743-AEED-7D64B5BCC01F}" srcId="{2F9827A9-CB39-EA46-B641-8518779E336B}" destId="{95847F31-A593-974B-ADEA-C428358D2B46}" srcOrd="2" destOrd="0" parTransId="{D1B0D098-8846-3845-94D0-10DE1C3C6DC0}" sibTransId="{CA72C1C3-A66B-654C-8681-7683E27ABFEC}"/>
    <dgm:cxn modelId="{27E3025A-0972-4D9F-A633-37C36BC03C30}" type="presOf" srcId="{2486D283-4CA0-A248-BFEB-1BC886016EAA}" destId="{6DA83485-9B6E-C946-8D93-4B1F94D47522}" srcOrd="0" destOrd="0" presId="urn:microsoft.com/office/officeart/2005/8/layout/hProcess9"/>
    <dgm:cxn modelId="{3B377C6C-4750-4412-8A00-73703BA305A1}" type="presOf" srcId="{F17FA231-3FBC-0B43-9A60-E4EC069CEDE5}" destId="{4A977EA6-0F84-324A-9208-8E461A59E738}" srcOrd="0" destOrd="0" presId="urn:microsoft.com/office/officeart/2005/8/layout/hProcess9"/>
    <dgm:cxn modelId="{AD2050F9-506E-4847-B740-4E8A928599D7}" type="presParOf" srcId="{D331E48A-D491-EA45-86DF-DAA73FF046BD}" destId="{360543F0-09C4-C442-81D1-760140B7834A}" srcOrd="0" destOrd="0" presId="urn:microsoft.com/office/officeart/2005/8/layout/hProcess9"/>
    <dgm:cxn modelId="{6861CF15-C2C2-4531-A2D8-D1AC4C71D0DB}" type="presParOf" srcId="{D331E48A-D491-EA45-86DF-DAA73FF046BD}" destId="{2DD859F1-DEEE-5E43-868C-4D4258144F65}" srcOrd="1" destOrd="0" presId="urn:microsoft.com/office/officeart/2005/8/layout/hProcess9"/>
    <dgm:cxn modelId="{C34B6401-4566-49F7-B0B7-30B528749E38}" type="presParOf" srcId="{2DD859F1-DEEE-5E43-868C-4D4258144F65}" destId="{43E17A3E-F730-C049-9B87-DC3C5B2678A1}" srcOrd="0" destOrd="0" presId="urn:microsoft.com/office/officeart/2005/8/layout/hProcess9"/>
    <dgm:cxn modelId="{91EEC3CF-4151-4049-9E58-8E7A02EC9F08}" type="presParOf" srcId="{2DD859F1-DEEE-5E43-868C-4D4258144F65}" destId="{6ED7C3CE-565B-824C-9023-138C87FABAA8}" srcOrd="1" destOrd="0" presId="urn:microsoft.com/office/officeart/2005/8/layout/hProcess9"/>
    <dgm:cxn modelId="{76F0A44D-947F-40E9-B87A-3028C635324B}" type="presParOf" srcId="{2DD859F1-DEEE-5E43-868C-4D4258144F65}" destId="{6DA83485-9B6E-C946-8D93-4B1F94D47522}" srcOrd="2" destOrd="0" presId="urn:microsoft.com/office/officeart/2005/8/layout/hProcess9"/>
    <dgm:cxn modelId="{D40E0721-A750-4447-8A25-51678484CDF5}" type="presParOf" srcId="{2DD859F1-DEEE-5E43-868C-4D4258144F65}" destId="{14722B69-EAD1-764E-9E5E-45BF1A05BBF8}" srcOrd="3" destOrd="0" presId="urn:microsoft.com/office/officeart/2005/8/layout/hProcess9"/>
    <dgm:cxn modelId="{A572E30C-D1E8-406B-ACBC-ACE1AAA429BD}" type="presParOf" srcId="{2DD859F1-DEEE-5E43-868C-4D4258144F65}" destId="{25F33FA9-B25B-DE4F-A171-D63EB19669DD}" srcOrd="4" destOrd="0" presId="urn:microsoft.com/office/officeart/2005/8/layout/hProcess9"/>
    <dgm:cxn modelId="{84CC0102-A444-4CDE-B88E-4A96CFE79D85}" type="presParOf" srcId="{2DD859F1-DEEE-5E43-868C-4D4258144F65}" destId="{FA998B0D-1964-A04F-8384-F640E168E82F}" srcOrd="5" destOrd="0" presId="urn:microsoft.com/office/officeart/2005/8/layout/hProcess9"/>
    <dgm:cxn modelId="{3B6B46CC-68B3-4B09-A810-96EB575114B8}" type="presParOf" srcId="{2DD859F1-DEEE-5E43-868C-4D4258144F65}" destId="{EC81C487-0F93-504D-864B-7C9391499B0A}" srcOrd="6" destOrd="0" presId="urn:microsoft.com/office/officeart/2005/8/layout/hProcess9"/>
    <dgm:cxn modelId="{F72097F3-CCA6-4962-8DAA-3D5882FADE76}" type="presParOf" srcId="{2DD859F1-DEEE-5E43-868C-4D4258144F65}" destId="{FDD8F601-A117-0447-BC6B-0FFCD4AC2891}" srcOrd="7" destOrd="0" presId="urn:microsoft.com/office/officeart/2005/8/layout/hProcess9"/>
    <dgm:cxn modelId="{373512AE-52CA-4F8F-B6DD-121E8761E6A5}" type="presParOf" srcId="{2DD859F1-DEEE-5E43-868C-4D4258144F65}" destId="{429DB10C-B464-AF46-A21C-C52AA74405B5}" srcOrd="8" destOrd="0" presId="urn:microsoft.com/office/officeart/2005/8/layout/hProcess9"/>
    <dgm:cxn modelId="{0322C92A-7A16-47C1-BF98-CEB8D933625B}" type="presParOf" srcId="{2DD859F1-DEEE-5E43-868C-4D4258144F65}" destId="{8B29773B-FF02-2E4F-8C53-E7F8E871C0A5}" srcOrd="9" destOrd="0" presId="urn:microsoft.com/office/officeart/2005/8/layout/hProcess9"/>
    <dgm:cxn modelId="{EC209443-BEB8-4785-99BE-4C4AB34E9113}" type="presParOf" srcId="{2DD859F1-DEEE-5E43-868C-4D4258144F65}" destId="{30562BA3-263B-6940-921C-2D561E5C2186}" srcOrd="10" destOrd="0" presId="urn:microsoft.com/office/officeart/2005/8/layout/hProcess9"/>
    <dgm:cxn modelId="{891E940A-5A0E-4C63-A3ED-17D0B904294A}" type="presParOf" srcId="{2DD859F1-DEEE-5E43-868C-4D4258144F65}" destId="{F92320A9-BA92-F544-976B-882D8AC2A8A0}" srcOrd="11" destOrd="0" presId="urn:microsoft.com/office/officeart/2005/8/layout/hProcess9"/>
    <dgm:cxn modelId="{3AE01566-30CB-4631-986B-C9A80861C312}" type="presParOf" srcId="{2DD859F1-DEEE-5E43-868C-4D4258144F65}" destId="{14245723-24CB-824E-B6C3-5F1B8523481D}" srcOrd="12" destOrd="0" presId="urn:microsoft.com/office/officeart/2005/8/layout/hProcess9"/>
    <dgm:cxn modelId="{A3B5C86D-D08A-48D5-89B7-86E6455D0E72}" type="presParOf" srcId="{2DD859F1-DEEE-5E43-868C-4D4258144F65}" destId="{B9C8758D-A9A2-2E47-B38F-03399E34084D}" srcOrd="13" destOrd="0" presId="urn:microsoft.com/office/officeart/2005/8/layout/hProcess9"/>
    <dgm:cxn modelId="{A40C5929-5B8C-4404-AEF5-552E6A7D5E8B}" type="presParOf" srcId="{2DD859F1-DEEE-5E43-868C-4D4258144F65}" destId="{4A977EA6-0F84-324A-9208-8E461A59E738}" srcOrd="1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2457C01-E8E9-4781-946D-88556A9A7769}" type="doc">
      <dgm:prSet loTypeId="urn:microsoft.com/office/officeart/2005/8/layout/gear1" loCatId="process" qsTypeId="urn:microsoft.com/office/officeart/2005/8/quickstyle/simple1" qsCatId="simple" csTypeId="urn:microsoft.com/office/officeart/2005/8/colors/accent2_1" csCatId="accent2" phldr="1"/>
      <dgm:spPr/>
    </dgm:pt>
    <dgm:pt modelId="{947A695F-13FD-4BBD-B4DD-1C2BD6F5B96E}">
      <dgm:prSet phldrT="[Texte]"/>
      <dgm:spPr/>
      <dgm:t>
        <a:bodyPr/>
        <a:lstStyle/>
        <a:p>
          <a:r>
            <a:rPr lang="fr-FR" b="1" dirty="0" err="1" smtClean="0">
              <a:latin typeface="Calibri" panose="020F0502020204030204" pitchFamily="34" charset="0"/>
              <a:cs typeface="Calibri" panose="020F0502020204030204" pitchFamily="34" charset="0"/>
            </a:rPr>
            <a:t>Hướng</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tới</a:t>
          </a:r>
          <a:r>
            <a:rPr lang="fr-FR" b="1" dirty="0" smtClean="0">
              <a:latin typeface="Calibri" panose="020F0502020204030204" pitchFamily="34" charset="0"/>
              <a:cs typeface="Calibri" panose="020F0502020204030204" pitchFamily="34" charset="0"/>
            </a:rPr>
            <a:t> </a:t>
          </a:r>
          <a:r>
            <a:rPr lang="vi-VN" b="1" dirty="0" err="1" smtClean="0">
              <a:latin typeface="Calibri" panose="020F0502020204030204" pitchFamily="34" charset="0"/>
              <a:cs typeface="Calibri" panose="020F0502020204030204" pitchFamily="34" charset="0"/>
            </a:rPr>
            <a:t>chăm sóc</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giúp</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đỡ</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và</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hy</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vọng</a:t>
          </a:r>
          <a:endParaRPr lang="fr-FR" b="1" dirty="0"/>
        </a:p>
      </dgm:t>
    </dgm:pt>
    <dgm:pt modelId="{9CB49797-252F-4800-9376-2EA9B7DB3C9B}" type="parTrans" cxnId="{B9F2634C-A68A-407F-9C61-F6A910123EEB}">
      <dgm:prSet/>
      <dgm:spPr/>
      <dgm:t>
        <a:bodyPr/>
        <a:lstStyle/>
        <a:p>
          <a:endParaRPr lang="fr-FR"/>
        </a:p>
      </dgm:t>
    </dgm:pt>
    <dgm:pt modelId="{590861BC-1B1E-49A7-A7D9-235556428FF8}" type="sibTrans" cxnId="{B9F2634C-A68A-407F-9C61-F6A910123EEB}">
      <dgm:prSet/>
      <dgm:spPr/>
      <dgm:t>
        <a:bodyPr/>
        <a:lstStyle/>
        <a:p>
          <a:endParaRPr lang="fr-FR"/>
        </a:p>
      </dgm:t>
    </dgm:pt>
    <dgm:pt modelId="{59DF0F44-4ED2-EC44-862B-6E3B71986E08}">
      <dgm:prSet phldrT="[Texte]"/>
      <dgm:spPr/>
      <dgm:t>
        <a:bodyPr/>
        <a:lstStyle/>
        <a:p>
          <a:r>
            <a:rPr lang="fr-FR" b="1" dirty="0" err="1" smtClean="0">
              <a:latin typeface="Calibri" panose="020F0502020204030204" pitchFamily="34" charset="0"/>
              <a:cs typeface="Calibri" panose="020F0502020204030204" pitchFamily="34" charset="0"/>
            </a:rPr>
            <a:t>Đươc</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phép</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bước</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vào</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thế</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giới</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của</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thanh</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thiêu</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niên</a:t>
          </a:r>
          <a:endParaRPr lang="fr-FR" b="1" dirty="0"/>
        </a:p>
      </dgm:t>
    </dgm:pt>
    <dgm:pt modelId="{FFE6D9EC-119A-4047-8102-5F87098B7879}" type="parTrans" cxnId="{FF4974B5-BE2E-244F-93D4-2DBCA3A9C8D0}">
      <dgm:prSet/>
      <dgm:spPr/>
      <dgm:t>
        <a:bodyPr/>
        <a:lstStyle/>
        <a:p>
          <a:endParaRPr lang="en-US"/>
        </a:p>
      </dgm:t>
    </dgm:pt>
    <dgm:pt modelId="{38756CB0-4F5F-094C-9485-EA0FC61C3634}" type="sibTrans" cxnId="{FF4974B5-BE2E-244F-93D4-2DBCA3A9C8D0}">
      <dgm:prSet/>
      <dgm:spPr/>
      <dgm:t>
        <a:bodyPr/>
        <a:lstStyle/>
        <a:p>
          <a:endParaRPr lang="en-US"/>
        </a:p>
      </dgm:t>
    </dgm:pt>
    <dgm:pt modelId="{603069FC-7D99-FC4A-8AA2-A157A6C8B185}">
      <dgm:prSet phldrT="[Texte]"/>
      <dgm:spPr/>
      <dgm:t>
        <a:bodyPr/>
        <a:lstStyle/>
        <a:p>
          <a:r>
            <a:rPr lang="fr-FR" b="1" dirty="0" err="1" smtClean="0">
              <a:latin typeface="Calibri" panose="020F0502020204030204" pitchFamily="34" charset="0"/>
              <a:cs typeface="Calibri" panose="020F0502020204030204" pitchFamily="34" charset="0"/>
            </a:rPr>
            <a:t>Trao</a:t>
          </a:r>
          <a:r>
            <a:rPr lang="fr-FR" b="1" dirty="0" smtClean="0">
              <a:latin typeface="Calibri" panose="020F0502020204030204" pitchFamily="34" charset="0"/>
              <a:cs typeface="Calibri" panose="020F0502020204030204" pitchFamily="34" charset="0"/>
            </a:rPr>
            <a:t> </a:t>
          </a:r>
          <a:r>
            <a:rPr lang="fr-FR" b="1" dirty="0" err="1" smtClean="0">
              <a:latin typeface="Calibri" panose="020F0502020204030204" pitchFamily="34" charset="0"/>
              <a:cs typeface="Calibri" panose="020F0502020204030204" pitchFamily="34" charset="0"/>
            </a:rPr>
            <a:t>đổi</a:t>
          </a:r>
          <a:r>
            <a:rPr lang="fr-FR" b="1" dirty="0" smtClean="0">
              <a:latin typeface="Calibri" panose="020F0502020204030204" pitchFamily="34" charset="0"/>
              <a:cs typeface="Calibri" panose="020F0502020204030204" pitchFamily="34" charset="0"/>
            </a:rPr>
            <a:t> </a:t>
          </a:r>
        </a:p>
        <a:p>
          <a:r>
            <a:rPr lang="vi-VN" b="1" dirty="0" err="1" smtClean="0">
              <a:latin typeface="Calibri" panose="020F0502020204030204" pitchFamily="34" charset="0"/>
              <a:cs typeface="Calibri" panose="020F0502020204030204" pitchFamily="34" charset="0"/>
            </a:rPr>
            <a:t>sự ấm áp </a:t>
          </a:r>
          <a:r>
            <a:rPr lang="fr-FR" b="1" dirty="0" err="1" smtClean="0">
              <a:latin typeface="Calibri" panose="020F0502020204030204" pitchFamily="34" charset="0"/>
              <a:cs typeface="Calibri" panose="020F0502020204030204" pitchFamily="34" charset="0"/>
            </a:rPr>
            <a:t>và</a:t>
          </a:r>
          <a:r>
            <a:rPr lang="fr-FR" b="1" dirty="0" smtClean="0">
              <a:latin typeface="Calibri" panose="020F0502020204030204" pitchFamily="34" charset="0"/>
              <a:cs typeface="Calibri" panose="020F0502020204030204" pitchFamily="34" charset="0"/>
            </a:rPr>
            <a:t> an </a:t>
          </a:r>
          <a:r>
            <a:rPr lang="fr-FR" b="1" dirty="0" err="1" smtClean="0">
              <a:latin typeface="Calibri" panose="020F0502020204030204" pitchFamily="34" charset="0"/>
              <a:cs typeface="Calibri" panose="020F0502020204030204" pitchFamily="34" charset="0"/>
            </a:rPr>
            <a:t>toàn</a:t>
          </a:r>
          <a:endParaRPr lang="fr-FR" b="1" dirty="0"/>
        </a:p>
      </dgm:t>
    </dgm:pt>
    <dgm:pt modelId="{A3DE4C17-616D-5E4D-8AED-1FE126BE4B55}" type="parTrans" cxnId="{45307623-DC02-8F42-863D-2A649CF06955}">
      <dgm:prSet/>
      <dgm:spPr/>
      <dgm:t>
        <a:bodyPr/>
        <a:lstStyle/>
        <a:p>
          <a:endParaRPr lang="en-US"/>
        </a:p>
      </dgm:t>
    </dgm:pt>
    <dgm:pt modelId="{D061EB3C-16C2-3D43-AD45-91D652074674}" type="sibTrans" cxnId="{45307623-DC02-8F42-863D-2A649CF06955}">
      <dgm:prSet/>
      <dgm:spPr/>
      <dgm:t>
        <a:bodyPr/>
        <a:lstStyle/>
        <a:p>
          <a:endParaRPr lang="en-US"/>
        </a:p>
      </dgm:t>
    </dgm:pt>
    <dgm:pt modelId="{53657E78-3A01-49EF-9675-895B94C3E613}" type="pres">
      <dgm:prSet presAssocID="{32457C01-E8E9-4781-946D-88556A9A7769}" presName="composite" presStyleCnt="0">
        <dgm:presLayoutVars>
          <dgm:chMax val="3"/>
          <dgm:animLvl val="lvl"/>
          <dgm:resizeHandles val="exact"/>
        </dgm:presLayoutVars>
      </dgm:prSet>
      <dgm:spPr/>
    </dgm:pt>
    <dgm:pt modelId="{BF35EB54-FD5A-4849-BFFF-DC952E218E0C}" type="pres">
      <dgm:prSet presAssocID="{947A695F-13FD-4BBD-B4DD-1C2BD6F5B96E}" presName="gear1" presStyleLbl="node1" presStyleIdx="0" presStyleCnt="3">
        <dgm:presLayoutVars>
          <dgm:chMax val="1"/>
          <dgm:bulletEnabled val="1"/>
        </dgm:presLayoutVars>
      </dgm:prSet>
      <dgm:spPr/>
      <dgm:t>
        <a:bodyPr/>
        <a:lstStyle/>
        <a:p>
          <a:endParaRPr lang="fr-FR"/>
        </a:p>
      </dgm:t>
    </dgm:pt>
    <dgm:pt modelId="{DA27A3AC-A553-4ACE-B143-775C954980F1}" type="pres">
      <dgm:prSet presAssocID="{947A695F-13FD-4BBD-B4DD-1C2BD6F5B96E}" presName="gear1srcNode" presStyleLbl="node1" presStyleIdx="0" presStyleCnt="3"/>
      <dgm:spPr/>
      <dgm:t>
        <a:bodyPr/>
        <a:lstStyle/>
        <a:p>
          <a:endParaRPr lang="fr-FR"/>
        </a:p>
      </dgm:t>
    </dgm:pt>
    <dgm:pt modelId="{C4148759-A8DB-4298-AFAC-9E27CF38A657}" type="pres">
      <dgm:prSet presAssocID="{947A695F-13FD-4BBD-B4DD-1C2BD6F5B96E}" presName="gear1dstNode" presStyleLbl="node1" presStyleIdx="0" presStyleCnt="3"/>
      <dgm:spPr/>
      <dgm:t>
        <a:bodyPr/>
        <a:lstStyle/>
        <a:p>
          <a:endParaRPr lang="fr-FR"/>
        </a:p>
      </dgm:t>
    </dgm:pt>
    <dgm:pt modelId="{9E12BC24-112B-854B-A59D-C161754428F4}" type="pres">
      <dgm:prSet presAssocID="{59DF0F44-4ED2-EC44-862B-6E3B71986E08}" presName="gear2" presStyleLbl="node1" presStyleIdx="1" presStyleCnt="3">
        <dgm:presLayoutVars>
          <dgm:chMax val="1"/>
          <dgm:bulletEnabled val="1"/>
        </dgm:presLayoutVars>
      </dgm:prSet>
      <dgm:spPr/>
      <dgm:t>
        <a:bodyPr/>
        <a:lstStyle/>
        <a:p>
          <a:endParaRPr lang="en-US"/>
        </a:p>
      </dgm:t>
    </dgm:pt>
    <dgm:pt modelId="{5728C064-7BE5-FC4B-B8AF-CF210DB372E1}" type="pres">
      <dgm:prSet presAssocID="{59DF0F44-4ED2-EC44-862B-6E3B71986E08}" presName="gear2srcNode" presStyleLbl="node1" presStyleIdx="1" presStyleCnt="3"/>
      <dgm:spPr/>
      <dgm:t>
        <a:bodyPr/>
        <a:lstStyle/>
        <a:p>
          <a:endParaRPr lang="en-US"/>
        </a:p>
      </dgm:t>
    </dgm:pt>
    <dgm:pt modelId="{B4CAA6CD-BAED-2243-A28B-2B2F98C1029D}" type="pres">
      <dgm:prSet presAssocID="{59DF0F44-4ED2-EC44-862B-6E3B71986E08}" presName="gear2dstNode" presStyleLbl="node1" presStyleIdx="1" presStyleCnt="3"/>
      <dgm:spPr/>
      <dgm:t>
        <a:bodyPr/>
        <a:lstStyle/>
        <a:p>
          <a:endParaRPr lang="en-US"/>
        </a:p>
      </dgm:t>
    </dgm:pt>
    <dgm:pt modelId="{D7CBFC80-2F7B-A946-BA39-0BC33DF10A4C}" type="pres">
      <dgm:prSet presAssocID="{603069FC-7D99-FC4A-8AA2-A157A6C8B185}" presName="gear3" presStyleLbl="node1" presStyleIdx="2" presStyleCnt="3"/>
      <dgm:spPr/>
      <dgm:t>
        <a:bodyPr/>
        <a:lstStyle/>
        <a:p>
          <a:endParaRPr lang="en-US"/>
        </a:p>
      </dgm:t>
    </dgm:pt>
    <dgm:pt modelId="{B7814F24-2F80-C94C-9AA0-19093741082C}" type="pres">
      <dgm:prSet presAssocID="{603069FC-7D99-FC4A-8AA2-A157A6C8B185}" presName="gear3tx" presStyleLbl="node1" presStyleIdx="2" presStyleCnt="3">
        <dgm:presLayoutVars>
          <dgm:chMax val="1"/>
          <dgm:bulletEnabled val="1"/>
        </dgm:presLayoutVars>
      </dgm:prSet>
      <dgm:spPr/>
      <dgm:t>
        <a:bodyPr/>
        <a:lstStyle/>
        <a:p>
          <a:endParaRPr lang="en-US"/>
        </a:p>
      </dgm:t>
    </dgm:pt>
    <dgm:pt modelId="{D8D2D7C4-1C56-1A46-8554-7EE1C943B76B}" type="pres">
      <dgm:prSet presAssocID="{603069FC-7D99-FC4A-8AA2-A157A6C8B185}" presName="gear3srcNode" presStyleLbl="node1" presStyleIdx="2" presStyleCnt="3"/>
      <dgm:spPr/>
      <dgm:t>
        <a:bodyPr/>
        <a:lstStyle/>
        <a:p>
          <a:endParaRPr lang="en-US"/>
        </a:p>
      </dgm:t>
    </dgm:pt>
    <dgm:pt modelId="{52B39776-CFE7-0149-A63F-7C10A31DCBEF}" type="pres">
      <dgm:prSet presAssocID="{603069FC-7D99-FC4A-8AA2-A157A6C8B185}" presName="gear3dstNode" presStyleLbl="node1" presStyleIdx="2" presStyleCnt="3"/>
      <dgm:spPr/>
      <dgm:t>
        <a:bodyPr/>
        <a:lstStyle/>
        <a:p>
          <a:endParaRPr lang="en-US"/>
        </a:p>
      </dgm:t>
    </dgm:pt>
    <dgm:pt modelId="{CF0655DC-4718-4EEE-BC76-C8A95D4D2BD8}" type="pres">
      <dgm:prSet presAssocID="{590861BC-1B1E-49A7-A7D9-235556428FF8}" presName="connector1" presStyleLbl="sibTrans2D1" presStyleIdx="0" presStyleCnt="3"/>
      <dgm:spPr/>
      <dgm:t>
        <a:bodyPr/>
        <a:lstStyle/>
        <a:p>
          <a:endParaRPr lang="fr-FR"/>
        </a:p>
      </dgm:t>
    </dgm:pt>
    <dgm:pt modelId="{1D4D6CDB-E010-8742-9D0B-69955ACC22FE}" type="pres">
      <dgm:prSet presAssocID="{38756CB0-4F5F-094C-9485-EA0FC61C3634}" presName="connector2" presStyleLbl="sibTrans2D1" presStyleIdx="1" presStyleCnt="3"/>
      <dgm:spPr/>
      <dgm:t>
        <a:bodyPr/>
        <a:lstStyle/>
        <a:p>
          <a:endParaRPr lang="en-US"/>
        </a:p>
      </dgm:t>
    </dgm:pt>
    <dgm:pt modelId="{CF0C3A90-FAA8-7E4A-AC2E-2D0BF8C67096}" type="pres">
      <dgm:prSet presAssocID="{D061EB3C-16C2-3D43-AD45-91D652074674}" presName="connector3" presStyleLbl="sibTrans2D1" presStyleIdx="2" presStyleCnt="3"/>
      <dgm:spPr/>
      <dgm:t>
        <a:bodyPr/>
        <a:lstStyle/>
        <a:p>
          <a:endParaRPr lang="en-US"/>
        </a:p>
      </dgm:t>
    </dgm:pt>
  </dgm:ptLst>
  <dgm:cxnLst>
    <dgm:cxn modelId="{ED695CA2-B69E-174D-8370-E166F84223CD}" type="presOf" srcId="{603069FC-7D99-FC4A-8AA2-A157A6C8B185}" destId="{B7814F24-2F80-C94C-9AA0-19093741082C}" srcOrd="1" destOrd="0" presId="urn:microsoft.com/office/officeart/2005/8/layout/gear1"/>
    <dgm:cxn modelId="{58C21809-5C12-F544-BDB0-CDF6A8EFE758}" type="presOf" srcId="{590861BC-1B1E-49A7-A7D9-235556428FF8}" destId="{CF0655DC-4718-4EEE-BC76-C8A95D4D2BD8}" srcOrd="0" destOrd="0" presId="urn:microsoft.com/office/officeart/2005/8/layout/gear1"/>
    <dgm:cxn modelId="{6A9AC7C6-D1D5-A948-B1CD-78E2C2053102}" type="presOf" srcId="{947A695F-13FD-4BBD-B4DD-1C2BD6F5B96E}" destId="{DA27A3AC-A553-4ACE-B143-775C954980F1}" srcOrd="1" destOrd="0" presId="urn:microsoft.com/office/officeart/2005/8/layout/gear1"/>
    <dgm:cxn modelId="{641DB575-DC1E-DB49-9758-91B76E286C47}" type="presOf" srcId="{D061EB3C-16C2-3D43-AD45-91D652074674}" destId="{CF0C3A90-FAA8-7E4A-AC2E-2D0BF8C67096}" srcOrd="0" destOrd="0" presId="urn:microsoft.com/office/officeart/2005/8/layout/gear1"/>
    <dgm:cxn modelId="{13B86B25-3227-774D-9D9D-5D113152E7DA}" type="presOf" srcId="{38756CB0-4F5F-094C-9485-EA0FC61C3634}" destId="{1D4D6CDB-E010-8742-9D0B-69955ACC22FE}" srcOrd="0" destOrd="0" presId="urn:microsoft.com/office/officeart/2005/8/layout/gear1"/>
    <dgm:cxn modelId="{AD8A0B39-3615-2141-AF58-C010303D58C2}" type="presOf" srcId="{947A695F-13FD-4BBD-B4DD-1C2BD6F5B96E}" destId="{C4148759-A8DB-4298-AFAC-9E27CF38A657}" srcOrd="2" destOrd="0" presId="urn:microsoft.com/office/officeart/2005/8/layout/gear1"/>
    <dgm:cxn modelId="{15108D31-4B46-D94C-9674-86E70551790F}" type="presOf" srcId="{59DF0F44-4ED2-EC44-862B-6E3B71986E08}" destId="{5728C064-7BE5-FC4B-B8AF-CF210DB372E1}" srcOrd="1" destOrd="0" presId="urn:microsoft.com/office/officeart/2005/8/layout/gear1"/>
    <dgm:cxn modelId="{059766D1-E6C1-204F-9925-42A4B0217B93}" type="presOf" srcId="{59DF0F44-4ED2-EC44-862B-6E3B71986E08}" destId="{9E12BC24-112B-854B-A59D-C161754428F4}" srcOrd="0" destOrd="0" presId="urn:microsoft.com/office/officeart/2005/8/layout/gear1"/>
    <dgm:cxn modelId="{D0D7E816-E7E7-A242-830B-6AD59E68DFD6}" type="presOf" srcId="{603069FC-7D99-FC4A-8AA2-A157A6C8B185}" destId="{D7CBFC80-2F7B-A946-BA39-0BC33DF10A4C}" srcOrd="0" destOrd="0" presId="urn:microsoft.com/office/officeart/2005/8/layout/gear1"/>
    <dgm:cxn modelId="{2E8BD186-CEB7-0848-9A95-B0F21E1A3E40}" type="presOf" srcId="{603069FC-7D99-FC4A-8AA2-A157A6C8B185}" destId="{52B39776-CFE7-0149-A63F-7C10A31DCBEF}" srcOrd="3" destOrd="0" presId="urn:microsoft.com/office/officeart/2005/8/layout/gear1"/>
    <dgm:cxn modelId="{FF4974B5-BE2E-244F-93D4-2DBCA3A9C8D0}" srcId="{32457C01-E8E9-4781-946D-88556A9A7769}" destId="{59DF0F44-4ED2-EC44-862B-6E3B71986E08}" srcOrd="1" destOrd="0" parTransId="{FFE6D9EC-119A-4047-8102-5F87098B7879}" sibTransId="{38756CB0-4F5F-094C-9485-EA0FC61C3634}"/>
    <dgm:cxn modelId="{D7BF82AE-5642-444A-B994-A81FE75E30D1}" type="presOf" srcId="{947A695F-13FD-4BBD-B4DD-1C2BD6F5B96E}" destId="{BF35EB54-FD5A-4849-BFFF-DC952E218E0C}" srcOrd="0" destOrd="0" presId="urn:microsoft.com/office/officeart/2005/8/layout/gear1"/>
    <dgm:cxn modelId="{B9F2634C-A68A-407F-9C61-F6A910123EEB}" srcId="{32457C01-E8E9-4781-946D-88556A9A7769}" destId="{947A695F-13FD-4BBD-B4DD-1C2BD6F5B96E}" srcOrd="0" destOrd="0" parTransId="{9CB49797-252F-4800-9376-2EA9B7DB3C9B}" sibTransId="{590861BC-1B1E-49A7-A7D9-235556428FF8}"/>
    <dgm:cxn modelId="{818DDD78-646B-A446-A1E7-A44385FEE0C5}" type="presOf" srcId="{59DF0F44-4ED2-EC44-862B-6E3B71986E08}" destId="{B4CAA6CD-BAED-2243-A28B-2B2F98C1029D}" srcOrd="2" destOrd="0" presId="urn:microsoft.com/office/officeart/2005/8/layout/gear1"/>
    <dgm:cxn modelId="{83349730-154C-754A-AC20-041EDE33C04B}" type="presOf" srcId="{32457C01-E8E9-4781-946D-88556A9A7769}" destId="{53657E78-3A01-49EF-9675-895B94C3E613}" srcOrd="0" destOrd="0" presId="urn:microsoft.com/office/officeart/2005/8/layout/gear1"/>
    <dgm:cxn modelId="{9C98F10E-15B9-1443-8A44-180448B4185C}" type="presOf" srcId="{603069FC-7D99-FC4A-8AA2-A157A6C8B185}" destId="{D8D2D7C4-1C56-1A46-8554-7EE1C943B76B}" srcOrd="2" destOrd="0" presId="urn:microsoft.com/office/officeart/2005/8/layout/gear1"/>
    <dgm:cxn modelId="{45307623-DC02-8F42-863D-2A649CF06955}" srcId="{32457C01-E8E9-4781-946D-88556A9A7769}" destId="{603069FC-7D99-FC4A-8AA2-A157A6C8B185}" srcOrd="2" destOrd="0" parTransId="{A3DE4C17-616D-5E4D-8AED-1FE126BE4B55}" sibTransId="{D061EB3C-16C2-3D43-AD45-91D652074674}"/>
    <dgm:cxn modelId="{43AFA6FE-9764-894D-8297-E1CE1E537B82}" type="presParOf" srcId="{53657E78-3A01-49EF-9675-895B94C3E613}" destId="{BF35EB54-FD5A-4849-BFFF-DC952E218E0C}" srcOrd="0" destOrd="0" presId="urn:microsoft.com/office/officeart/2005/8/layout/gear1"/>
    <dgm:cxn modelId="{04AA57F8-1D9D-F745-AFC4-252DCEC2BD66}" type="presParOf" srcId="{53657E78-3A01-49EF-9675-895B94C3E613}" destId="{DA27A3AC-A553-4ACE-B143-775C954980F1}" srcOrd="1" destOrd="0" presId="urn:microsoft.com/office/officeart/2005/8/layout/gear1"/>
    <dgm:cxn modelId="{29B02336-6FED-BC49-AF30-144AA7400A99}" type="presParOf" srcId="{53657E78-3A01-49EF-9675-895B94C3E613}" destId="{C4148759-A8DB-4298-AFAC-9E27CF38A657}" srcOrd="2" destOrd="0" presId="urn:microsoft.com/office/officeart/2005/8/layout/gear1"/>
    <dgm:cxn modelId="{86C943C6-0F81-A34B-8508-2C3E0FEC404E}" type="presParOf" srcId="{53657E78-3A01-49EF-9675-895B94C3E613}" destId="{9E12BC24-112B-854B-A59D-C161754428F4}" srcOrd="3" destOrd="0" presId="urn:microsoft.com/office/officeart/2005/8/layout/gear1"/>
    <dgm:cxn modelId="{FAC2A4E7-9407-434C-A84D-A7A8834B9DCB}" type="presParOf" srcId="{53657E78-3A01-49EF-9675-895B94C3E613}" destId="{5728C064-7BE5-FC4B-B8AF-CF210DB372E1}" srcOrd="4" destOrd="0" presId="urn:microsoft.com/office/officeart/2005/8/layout/gear1"/>
    <dgm:cxn modelId="{5E28108D-9269-5048-BCD0-6109CEBEDE6B}" type="presParOf" srcId="{53657E78-3A01-49EF-9675-895B94C3E613}" destId="{B4CAA6CD-BAED-2243-A28B-2B2F98C1029D}" srcOrd="5" destOrd="0" presId="urn:microsoft.com/office/officeart/2005/8/layout/gear1"/>
    <dgm:cxn modelId="{77B408AD-3EBE-5448-A8D2-C9E1DC93B53B}" type="presParOf" srcId="{53657E78-3A01-49EF-9675-895B94C3E613}" destId="{D7CBFC80-2F7B-A946-BA39-0BC33DF10A4C}" srcOrd="6" destOrd="0" presId="urn:microsoft.com/office/officeart/2005/8/layout/gear1"/>
    <dgm:cxn modelId="{2A569BFD-2BA0-BD4F-B9AA-8127D495186C}" type="presParOf" srcId="{53657E78-3A01-49EF-9675-895B94C3E613}" destId="{B7814F24-2F80-C94C-9AA0-19093741082C}" srcOrd="7" destOrd="0" presId="urn:microsoft.com/office/officeart/2005/8/layout/gear1"/>
    <dgm:cxn modelId="{DAD1C938-B07F-BC41-AC97-02D80917B5C4}" type="presParOf" srcId="{53657E78-3A01-49EF-9675-895B94C3E613}" destId="{D8D2D7C4-1C56-1A46-8554-7EE1C943B76B}" srcOrd="8" destOrd="0" presId="urn:microsoft.com/office/officeart/2005/8/layout/gear1"/>
    <dgm:cxn modelId="{BF625732-6DB2-FB4F-8CE3-DF98672560E9}" type="presParOf" srcId="{53657E78-3A01-49EF-9675-895B94C3E613}" destId="{52B39776-CFE7-0149-A63F-7C10A31DCBEF}" srcOrd="9" destOrd="0" presId="urn:microsoft.com/office/officeart/2005/8/layout/gear1"/>
    <dgm:cxn modelId="{7E3FA9F3-F712-E849-B773-7019BE0AB99C}" type="presParOf" srcId="{53657E78-3A01-49EF-9675-895B94C3E613}" destId="{CF0655DC-4718-4EEE-BC76-C8A95D4D2BD8}" srcOrd="10" destOrd="0" presId="urn:microsoft.com/office/officeart/2005/8/layout/gear1"/>
    <dgm:cxn modelId="{F8A83AE1-62F2-E04C-AFBC-5F8129874237}" type="presParOf" srcId="{53657E78-3A01-49EF-9675-895B94C3E613}" destId="{1D4D6CDB-E010-8742-9D0B-69955ACC22FE}" srcOrd="11" destOrd="0" presId="urn:microsoft.com/office/officeart/2005/8/layout/gear1"/>
    <dgm:cxn modelId="{AEFC9088-BAEC-D143-8908-397F6BF78B98}" type="presParOf" srcId="{53657E78-3A01-49EF-9675-895B94C3E613}" destId="{CF0C3A90-FAA8-7E4A-AC2E-2D0BF8C6709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5AAEC7B-FE90-4A16-9642-FA162810A963}" type="doc">
      <dgm:prSet loTypeId="urn:microsoft.com/office/officeart/2005/8/layout/orgChart1" loCatId="hierarchy" qsTypeId="urn:microsoft.com/office/officeart/2005/8/quickstyle/simple4" qsCatId="simple" csTypeId="urn:microsoft.com/office/officeart/2005/8/colors/accent0_1" csCatId="mainScheme" phldr="1"/>
      <dgm:spPr/>
      <dgm:t>
        <a:bodyPr/>
        <a:lstStyle/>
        <a:p>
          <a:endParaRPr lang="fr-FR"/>
        </a:p>
      </dgm:t>
    </dgm:pt>
    <dgm:pt modelId="{793C4EB8-CE78-4A52-A59D-21E8CFB93183}">
      <dgm:prSet phldrT="[Texte]" custT="1"/>
      <dgm:spPr/>
      <dgm:t>
        <a:bodyPr/>
        <a:lstStyle/>
        <a:p>
          <a:r>
            <a:rPr lang="fr-FR" sz="1600" dirty="0" err="1" smtClean="0">
              <a:latin typeface="Calibri" panose="020F0502020204030204" pitchFamily="34" charset="0"/>
              <a:cs typeface="Calibri" panose="020F0502020204030204" pitchFamily="34" charset="0"/>
            </a:rPr>
            <a:t>Đánh</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giá</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tần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suất</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hoàn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cảnh</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sử</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dụng</a:t>
          </a:r>
          <a:r>
            <a:rPr lang="fr-FR" sz="1600" dirty="0" smtClean="0">
              <a:latin typeface="Calibri" panose="020F0502020204030204" pitchFamily="34" charset="0"/>
              <a:cs typeface="Calibri" panose="020F0502020204030204" pitchFamily="34" charset="0"/>
            </a:rPr>
            <a:t> ma </a:t>
          </a:r>
          <a:r>
            <a:rPr lang="fr-FR" sz="1600" dirty="0" err="1" smtClean="0">
              <a:latin typeface="Calibri" panose="020F0502020204030204" pitchFamily="34" charset="0"/>
              <a:cs typeface="Calibri" panose="020F0502020204030204" pitchFamily="34" charset="0"/>
            </a:rPr>
            <a:t>túy</a:t>
          </a:r>
          <a:endParaRPr lang="fr-FR" sz="1600" dirty="0"/>
        </a:p>
      </dgm:t>
    </dgm:pt>
    <dgm:pt modelId="{79A5ABA6-4038-436F-8E91-F923A3D9F632}" type="parTrans" cxnId="{3F991D2F-337A-42FB-9470-2ED4783C574F}">
      <dgm:prSet/>
      <dgm:spPr/>
      <dgm:t>
        <a:bodyPr/>
        <a:lstStyle/>
        <a:p>
          <a:endParaRPr lang="fr-FR"/>
        </a:p>
      </dgm:t>
    </dgm:pt>
    <dgm:pt modelId="{B4881875-21B8-44E4-AE54-B71861D44ED3}" type="sibTrans" cxnId="{3F991D2F-337A-42FB-9470-2ED4783C574F}">
      <dgm:prSet/>
      <dgm:spPr/>
      <dgm:t>
        <a:bodyPr/>
        <a:lstStyle/>
        <a:p>
          <a:endParaRPr lang="fr-FR"/>
        </a:p>
      </dgm:t>
    </dgm:pt>
    <dgm:pt modelId="{1667637E-6E5F-41D1-8EE8-380FBD3FBDB8}">
      <dgm:prSet phldrT="[Texte]" custT="1"/>
      <dgm:spPr/>
      <dgm:t>
        <a:bodyPr/>
        <a:lstStyle/>
        <a:p>
          <a:r>
            <a:rPr lang="fr-FR" sz="1600" dirty="0" err="1" smtClean="0">
              <a:latin typeface="Calibri" panose="020F0502020204030204" pitchFamily="34" charset="0"/>
              <a:cs typeface="Calibri" panose="020F0502020204030204" pitchFamily="34" charset="0"/>
            </a:rPr>
            <a:t>Đánh</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giá</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hậu</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quả</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của</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việc</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sử</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dụng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đá</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và</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các</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chất</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hướng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thần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khác</a:t>
          </a:r>
          <a:endParaRPr lang="fr-FR" sz="1600" dirty="0"/>
        </a:p>
      </dgm:t>
    </dgm:pt>
    <dgm:pt modelId="{44A36668-7D95-4AD3-9389-2E2EBE17003E}" type="parTrans" cxnId="{805E34B6-1278-4031-AB55-81ECF521821C}">
      <dgm:prSet/>
      <dgm:spPr/>
      <dgm:t>
        <a:bodyPr/>
        <a:lstStyle/>
        <a:p>
          <a:endParaRPr lang="fr-FR"/>
        </a:p>
      </dgm:t>
    </dgm:pt>
    <dgm:pt modelId="{6C7DFD3E-57C2-447A-84B9-B4C09991CEF2}" type="sibTrans" cxnId="{805E34B6-1278-4031-AB55-81ECF521821C}">
      <dgm:prSet/>
      <dgm:spPr/>
      <dgm:t>
        <a:bodyPr/>
        <a:lstStyle/>
        <a:p>
          <a:endParaRPr lang="fr-FR"/>
        </a:p>
      </dgm:t>
    </dgm:pt>
    <dgm:pt modelId="{A79AABEC-8FB1-4848-8E18-2F981CE8FE61}" type="asst">
      <dgm:prSet phldrT="[Texte]" custT="1"/>
      <dgm:spPr/>
      <dgm:t>
        <a:bodyPr/>
        <a:lstStyle/>
        <a:p>
          <a:r>
            <a:rPr lang="fr-FR" sz="1600" dirty="0" err="1" smtClean="0">
              <a:latin typeface="Calibri" panose="020F0502020204030204" pitchFamily="34" charset="0"/>
              <a:cs typeface="Calibri" panose="020F0502020204030204" pitchFamily="34" charset="0"/>
            </a:rPr>
            <a:t>Hỏi</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loại</a:t>
          </a:r>
          <a:r>
            <a:rPr lang="fr-FR" sz="1600" dirty="0" smtClean="0">
              <a:latin typeface="Calibri" panose="020F0502020204030204" pitchFamily="34" charset="0"/>
              <a:cs typeface="Calibri" panose="020F0502020204030204" pitchFamily="34" charset="0"/>
            </a:rPr>
            <a:t> ma </a:t>
          </a:r>
          <a:r>
            <a:rPr lang="fr-FR" sz="1600" dirty="0" err="1" smtClean="0">
              <a:latin typeface="Calibri" panose="020F0502020204030204" pitchFamily="34" charset="0"/>
              <a:cs typeface="Calibri" panose="020F0502020204030204" pitchFamily="34" charset="0"/>
            </a:rPr>
            <a:t>túy</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nào</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có</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vấn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đề</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nhất</a:t>
          </a:r>
          <a:r>
            <a:rPr lang="fr-FR" sz="1600" dirty="0" smtClean="0">
              <a:latin typeface="Calibri" panose="020F0502020204030204" pitchFamily="34" charset="0"/>
              <a:cs typeface="Calibri" panose="020F0502020204030204" pitchFamily="34" charset="0"/>
            </a:rPr>
            <a:t> </a:t>
          </a:r>
          <a:r>
            <a:rPr lang="vi-VN" sz="1600" dirty="0" err="1" smtClean="0">
              <a:latin typeface="Calibri" panose="020F0502020204030204" pitchFamily="34" charset="0"/>
              <a:cs typeface="Calibri" panose="020F0502020204030204" pitchFamily="34" charset="0"/>
            </a:rPr>
            <a:t>hoặc </a:t>
          </a:r>
          <a:r>
            <a:rPr lang="fr-FR" sz="1600" dirty="0" err="1" smtClean="0">
              <a:latin typeface="Calibri" panose="020F0502020204030204" pitchFamily="34" charset="0"/>
              <a:cs typeface="Calibri" panose="020F0502020204030204" pitchFamily="34" charset="0"/>
            </a:rPr>
            <a:t>sử</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dụng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nhiều</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nhất</a:t>
          </a:r>
          <a:endParaRPr lang="fr-FR" sz="1600" dirty="0"/>
        </a:p>
      </dgm:t>
    </dgm:pt>
    <dgm:pt modelId="{504E9E03-27F1-4D66-988A-1EB1C327D8AB}" type="sibTrans" cxnId="{D0F251CD-0952-4413-9CB0-6D0A53DBC3A7}">
      <dgm:prSet/>
      <dgm:spPr/>
      <dgm:t>
        <a:bodyPr/>
        <a:lstStyle/>
        <a:p>
          <a:endParaRPr lang="fr-FR"/>
        </a:p>
      </dgm:t>
    </dgm:pt>
    <dgm:pt modelId="{811A8D76-1BC9-4383-B7FB-AC99916C9FEC}" type="parTrans" cxnId="{D0F251CD-0952-4413-9CB0-6D0A53DBC3A7}">
      <dgm:prSet/>
      <dgm:spPr/>
      <dgm:t>
        <a:bodyPr/>
        <a:lstStyle/>
        <a:p>
          <a:endParaRPr lang="fr-FR"/>
        </a:p>
      </dgm:t>
    </dgm:pt>
    <dgm:pt modelId="{6DD94ABE-764D-FE43-9052-2E80F3B1C86D}">
      <dgm:prSet phldrT="[Texte]" custT="1"/>
      <dgm:spPr/>
      <dgm:t>
        <a:bodyPr/>
        <a:lstStyle/>
        <a:p>
          <a:r>
            <a:rPr lang="fr-FR" sz="1800" dirty="0" err="1" smtClean="0">
              <a:latin typeface="Calibri" panose="020F0502020204030204" pitchFamily="34" charset="0"/>
              <a:cs typeface="Calibri" panose="020F0502020204030204" pitchFamily="34" charset="0"/>
            </a:rPr>
            <a:t>Đánh</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giá</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hậu</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quả</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của</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việc</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sử</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dụng</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heroin</a:t>
          </a:r>
          <a:endParaRPr lang="fr-FR" sz="1800" dirty="0"/>
        </a:p>
      </dgm:t>
    </dgm:pt>
    <dgm:pt modelId="{C3AE106C-1FB6-C240-9BA2-44FDA2E5FECD}" type="parTrans" cxnId="{F7B8C169-9560-384D-A968-2B0E0BF76042}">
      <dgm:prSet/>
      <dgm:spPr/>
      <dgm:t>
        <a:bodyPr/>
        <a:lstStyle/>
        <a:p>
          <a:endParaRPr lang="en-US"/>
        </a:p>
      </dgm:t>
    </dgm:pt>
    <dgm:pt modelId="{63A7524E-5193-9141-A313-69B5D7654BCE}" type="sibTrans" cxnId="{F7B8C169-9560-384D-A968-2B0E0BF76042}">
      <dgm:prSet/>
      <dgm:spPr/>
      <dgm:t>
        <a:bodyPr/>
        <a:lstStyle/>
        <a:p>
          <a:endParaRPr lang="en-US"/>
        </a:p>
      </dgm:t>
    </dgm:pt>
    <dgm:pt modelId="{77D5E222-93AD-1346-9D8D-5AAD976A5D97}">
      <dgm:prSet phldrT="[Texte]" custT="1"/>
      <dgm:spPr/>
      <dgm:t>
        <a:bodyPr/>
        <a:lstStyle/>
        <a:p>
          <a:r>
            <a:rPr lang="fr-FR" sz="1800" dirty="0" err="1" smtClean="0">
              <a:latin typeface="Calibri" panose="020F0502020204030204" pitchFamily="34" charset="0"/>
              <a:cs typeface="Calibri" panose="020F0502020204030204" pitchFamily="34" charset="0"/>
            </a:rPr>
            <a:t>Đánh</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giá</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hậu</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quả</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của</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việc</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sử</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dụng</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cần</a:t>
          </a:r>
          <a:r>
            <a:rPr lang="fr-FR" sz="1800" dirty="0" smtClean="0">
              <a:latin typeface="Calibri" panose="020F0502020204030204" pitchFamily="34" charset="0"/>
              <a:cs typeface="Calibri" panose="020F0502020204030204" pitchFamily="34" charset="0"/>
            </a:rPr>
            <a:t> sa</a:t>
          </a:r>
          <a:endParaRPr lang="fr-FR" sz="1800" dirty="0"/>
        </a:p>
      </dgm:t>
    </dgm:pt>
    <dgm:pt modelId="{D0F7F2FA-D12E-C14C-8930-AEA2B0C1FCBC}" type="parTrans" cxnId="{529E73DF-58EA-D340-A9C7-4EA4EDE3D789}">
      <dgm:prSet/>
      <dgm:spPr/>
      <dgm:t>
        <a:bodyPr/>
        <a:lstStyle/>
        <a:p>
          <a:endParaRPr lang="en-US"/>
        </a:p>
      </dgm:t>
    </dgm:pt>
    <dgm:pt modelId="{E6E6BBF9-B704-CC40-B401-944DC2F5FCBB}" type="sibTrans" cxnId="{529E73DF-58EA-D340-A9C7-4EA4EDE3D789}">
      <dgm:prSet/>
      <dgm:spPr/>
      <dgm:t>
        <a:bodyPr/>
        <a:lstStyle/>
        <a:p>
          <a:endParaRPr lang="en-US"/>
        </a:p>
      </dgm:t>
    </dgm:pt>
    <dgm:pt modelId="{334C552A-F584-4D6B-8348-16785C2641F2}" type="pres">
      <dgm:prSet presAssocID="{65AAEC7B-FE90-4A16-9642-FA162810A963}" presName="hierChild1" presStyleCnt="0">
        <dgm:presLayoutVars>
          <dgm:orgChart val="1"/>
          <dgm:chPref val="1"/>
          <dgm:dir/>
          <dgm:animOne val="branch"/>
          <dgm:animLvl val="lvl"/>
          <dgm:resizeHandles/>
        </dgm:presLayoutVars>
      </dgm:prSet>
      <dgm:spPr/>
      <dgm:t>
        <a:bodyPr/>
        <a:lstStyle/>
        <a:p>
          <a:endParaRPr lang="fr-FR"/>
        </a:p>
      </dgm:t>
    </dgm:pt>
    <dgm:pt modelId="{E8D225B9-08C4-4456-A9D9-CDA9423F4754}" type="pres">
      <dgm:prSet presAssocID="{793C4EB8-CE78-4A52-A59D-21E8CFB93183}" presName="hierRoot1" presStyleCnt="0">
        <dgm:presLayoutVars>
          <dgm:hierBranch val="init"/>
        </dgm:presLayoutVars>
      </dgm:prSet>
      <dgm:spPr/>
      <dgm:t>
        <a:bodyPr/>
        <a:lstStyle/>
        <a:p>
          <a:endParaRPr lang="en-US"/>
        </a:p>
      </dgm:t>
    </dgm:pt>
    <dgm:pt modelId="{00319390-8E59-444F-989D-80508C79B933}" type="pres">
      <dgm:prSet presAssocID="{793C4EB8-CE78-4A52-A59D-21E8CFB93183}" presName="rootComposite1" presStyleCnt="0"/>
      <dgm:spPr/>
      <dgm:t>
        <a:bodyPr/>
        <a:lstStyle/>
        <a:p>
          <a:endParaRPr lang="en-US"/>
        </a:p>
      </dgm:t>
    </dgm:pt>
    <dgm:pt modelId="{A5FA34C4-7D1D-40E3-927C-60B64DEE31A9}" type="pres">
      <dgm:prSet presAssocID="{793C4EB8-CE78-4A52-A59D-21E8CFB93183}" presName="rootText1" presStyleLbl="node0" presStyleIdx="0" presStyleCnt="1">
        <dgm:presLayoutVars>
          <dgm:chPref val="3"/>
        </dgm:presLayoutVars>
      </dgm:prSet>
      <dgm:spPr/>
      <dgm:t>
        <a:bodyPr/>
        <a:lstStyle/>
        <a:p>
          <a:endParaRPr lang="fr-FR"/>
        </a:p>
      </dgm:t>
    </dgm:pt>
    <dgm:pt modelId="{D29C3D18-250A-46C3-9890-7F6DCF530140}" type="pres">
      <dgm:prSet presAssocID="{793C4EB8-CE78-4A52-A59D-21E8CFB93183}" presName="rootConnector1" presStyleLbl="node1" presStyleIdx="0" presStyleCnt="0"/>
      <dgm:spPr/>
      <dgm:t>
        <a:bodyPr/>
        <a:lstStyle/>
        <a:p>
          <a:endParaRPr lang="fr-FR"/>
        </a:p>
      </dgm:t>
    </dgm:pt>
    <dgm:pt modelId="{E8EDBB2E-ABAA-4282-B156-AB605933BB39}" type="pres">
      <dgm:prSet presAssocID="{793C4EB8-CE78-4A52-A59D-21E8CFB93183}" presName="hierChild2" presStyleCnt="0"/>
      <dgm:spPr/>
      <dgm:t>
        <a:bodyPr/>
        <a:lstStyle/>
        <a:p>
          <a:endParaRPr lang="en-US"/>
        </a:p>
      </dgm:t>
    </dgm:pt>
    <dgm:pt modelId="{6B389E18-0A6B-4D5D-AD59-8213F84AB05C}" type="pres">
      <dgm:prSet presAssocID="{44A36668-7D95-4AD3-9389-2E2EBE17003E}" presName="Name37" presStyleLbl="parChTrans1D2" presStyleIdx="0" presStyleCnt="4"/>
      <dgm:spPr/>
      <dgm:t>
        <a:bodyPr/>
        <a:lstStyle/>
        <a:p>
          <a:endParaRPr lang="fr-FR"/>
        </a:p>
      </dgm:t>
    </dgm:pt>
    <dgm:pt modelId="{72F31F6A-0EE2-4A2D-A98C-B78A096FE29F}" type="pres">
      <dgm:prSet presAssocID="{1667637E-6E5F-41D1-8EE8-380FBD3FBDB8}" presName="hierRoot2" presStyleCnt="0">
        <dgm:presLayoutVars>
          <dgm:hierBranch val="init"/>
        </dgm:presLayoutVars>
      </dgm:prSet>
      <dgm:spPr/>
      <dgm:t>
        <a:bodyPr/>
        <a:lstStyle/>
        <a:p>
          <a:endParaRPr lang="en-US"/>
        </a:p>
      </dgm:t>
    </dgm:pt>
    <dgm:pt modelId="{F8FCDA19-D148-4FC3-A1EF-5CD1078F3778}" type="pres">
      <dgm:prSet presAssocID="{1667637E-6E5F-41D1-8EE8-380FBD3FBDB8}" presName="rootComposite" presStyleCnt="0"/>
      <dgm:spPr/>
      <dgm:t>
        <a:bodyPr/>
        <a:lstStyle/>
        <a:p>
          <a:endParaRPr lang="en-US"/>
        </a:p>
      </dgm:t>
    </dgm:pt>
    <dgm:pt modelId="{DF55452E-F635-46C9-9DB0-8164DABB92F9}" type="pres">
      <dgm:prSet presAssocID="{1667637E-6E5F-41D1-8EE8-380FBD3FBDB8}" presName="rootText" presStyleLbl="node2" presStyleIdx="0" presStyleCnt="3">
        <dgm:presLayoutVars>
          <dgm:chPref val="3"/>
        </dgm:presLayoutVars>
      </dgm:prSet>
      <dgm:spPr/>
      <dgm:t>
        <a:bodyPr/>
        <a:lstStyle/>
        <a:p>
          <a:endParaRPr lang="fr-FR"/>
        </a:p>
      </dgm:t>
    </dgm:pt>
    <dgm:pt modelId="{1CFD43A9-DB5A-4902-B175-F418113ED3E5}" type="pres">
      <dgm:prSet presAssocID="{1667637E-6E5F-41D1-8EE8-380FBD3FBDB8}" presName="rootConnector" presStyleLbl="node2" presStyleIdx="0" presStyleCnt="3"/>
      <dgm:spPr/>
      <dgm:t>
        <a:bodyPr/>
        <a:lstStyle/>
        <a:p>
          <a:endParaRPr lang="fr-FR"/>
        </a:p>
      </dgm:t>
    </dgm:pt>
    <dgm:pt modelId="{F9E7733C-BC41-4851-B553-127EEEE736E1}" type="pres">
      <dgm:prSet presAssocID="{1667637E-6E5F-41D1-8EE8-380FBD3FBDB8}" presName="hierChild4" presStyleCnt="0"/>
      <dgm:spPr/>
      <dgm:t>
        <a:bodyPr/>
        <a:lstStyle/>
        <a:p>
          <a:endParaRPr lang="en-US"/>
        </a:p>
      </dgm:t>
    </dgm:pt>
    <dgm:pt modelId="{19C2D851-D923-437E-871B-FB374E1A1C4A}" type="pres">
      <dgm:prSet presAssocID="{1667637E-6E5F-41D1-8EE8-380FBD3FBDB8}" presName="hierChild5" presStyleCnt="0"/>
      <dgm:spPr/>
      <dgm:t>
        <a:bodyPr/>
        <a:lstStyle/>
        <a:p>
          <a:endParaRPr lang="en-US"/>
        </a:p>
      </dgm:t>
    </dgm:pt>
    <dgm:pt modelId="{C1F35DE1-1AAB-4B4A-8BAB-2C1F8AD1ABEB}" type="pres">
      <dgm:prSet presAssocID="{C3AE106C-1FB6-C240-9BA2-44FDA2E5FECD}" presName="Name37" presStyleLbl="parChTrans1D2" presStyleIdx="1" presStyleCnt="4"/>
      <dgm:spPr/>
      <dgm:t>
        <a:bodyPr/>
        <a:lstStyle/>
        <a:p>
          <a:endParaRPr lang="en-US"/>
        </a:p>
      </dgm:t>
    </dgm:pt>
    <dgm:pt modelId="{C98D815A-D530-5B48-96AB-93FCF7D86D6A}" type="pres">
      <dgm:prSet presAssocID="{6DD94ABE-764D-FE43-9052-2E80F3B1C86D}" presName="hierRoot2" presStyleCnt="0">
        <dgm:presLayoutVars>
          <dgm:hierBranch val="init"/>
        </dgm:presLayoutVars>
      </dgm:prSet>
      <dgm:spPr/>
    </dgm:pt>
    <dgm:pt modelId="{787562C6-42D5-B449-81BF-C5BD22FAAB4F}" type="pres">
      <dgm:prSet presAssocID="{6DD94ABE-764D-FE43-9052-2E80F3B1C86D}" presName="rootComposite" presStyleCnt="0"/>
      <dgm:spPr/>
    </dgm:pt>
    <dgm:pt modelId="{3A1FA995-F4CE-7E4A-B597-18E19AAECC97}" type="pres">
      <dgm:prSet presAssocID="{6DD94ABE-764D-FE43-9052-2E80F3B1C86D}" presName="rootText" presStyleLbl="node2" presStyleIdx="1" presStyleCnt="3">
        <dgm:presLayoutVars>
          <dgm:chPref val="3"/>
        </dgm:presLayoutVars>
      </dgm:prSet>
      <dgm:spPr/>
      <dgm:t>
        <a:bodyPr/>
        <a:lstStyle/>
        <a:p>
          <a:endParaRPr lang="en-US"/>
        </a:p>
      </dgm:t>
    </dgm:pt>
    <dgm:pt modelId="{5C11AE04-662B-9742-B506-E202AC3C8AA0}" type="pres">
      <dgm:prSet presAssocID="{6DD94ABE-764D-FE43-9052-2E80F3B1C86D}" presName="rootConnector" presStyleLbl="node2" presStyleIdx="1" presStyleCnt="3"/>
      <dgm:spPr/>
      <dgm:t>
        <a:bodyPr/>
        <a:lstStyle/>
        <a:p>
          <a:endParaRPr lang="en-US"/>
        </a:p>
      </dgm:t>
    </dgm:pt>
    <dgm:pt modelId="{874507E4-8284-4B48-BC17-B16BD8BD82E1}" type="pres">
      <dgm:prSet presAssocID="{6DD94ABE-764D-FE43-9052-2E80F3B1C86D}" presName="hierChild4" presStyleCnt="0"/>
      <dgm:spPr/>
    </dgm:pt>
    <dgm:pt modelId="{5CDB66A5-F738-7B41-88DE-D38A5DD6F7EE}" type="pres">
      <dgm:prSet presAssocID="{6DD94ABE-764D-FE43-9052-2E80F3B1C86D}" presName="hierChild5" presStyleCnt="0"/>
      <dgm:spPr/>
    </dgm:pt>
    <dgm:pt modelId="{A9BDEFC5-4E39-8645-90C7-844401BF1091}" type="pres">
      <dgm:prSet presAssocID="{D0F7F2FA-D12E-C14C-8930-AEA2B0C1FCBC}" presName="Name37" presStyleLbl="parChTrans1D2" presStyleIdx="2" presStyleCnt="4"/>
      <dgm:spPr/>
      <dgm:t>
        <a:bodyPr/>
        <a:lstStyle/>
        <a:p>
          <a:endParaRPr lang="en-US"/>
        </a:p>
      </dgm:t>
    </dgm:pt>
    <dgm:pt modelId="{4A5BAD8B-A7A4-0548-A645-D421599EEC25}" type="pres">
      <dgm:prSet presAssocID="{77D5E222-93AD-1346-9D8D-5AAD976A5D97}" presName="hierRoot2" presStyleCnt="0">
        <dgm:presLayoutVars>
          <dgm:hierBranch val="init"/>
        </dgm:presLayoutVars>
      </dgm:prSet>
      <dgm:spPr/>
    </dgm:pt>
    <dgm:pt modelId="{568EB2BF-9C28-5C4A-9164-67F668013D1C}" type="pres">
      <dgm:prSet presAssocID="{77D5E222-93AD-1346-9D8D-5AAD976A5D97}" presName="rootComposite" presStyleCnt="0"/>
      <dgm:spPr/>
    </dgm:pt>
    <dgm:pt modelId="{436EB5FD-B95D-4447-A2DD-14D11E2F42F0}" type="pres">
      <dgm:prSet presAssocID="{77D5E222-93AD-1346-9D8D-5AAD976A5D97}" presName="rootText" presStyleLbl="node2" presStyleIdx="2" presStyleCnt="3">
        <dgm:presLayoutVars>
          <dgm:chPref val="3"/>
        </dgm:presLayoutVars>
      </dgm:prSet>
      <dgm:spPr/>
      <dgm:t>
        <a:bodyPr/>
        <a:lstStyle/>
        <a:p>
          <a:endParaRPr lang="en-US"/>
        </a:p>
      </dgm:t>
    </dgm:pt>
    <dgm:pt modelId="{D4C891BD-392A-1E46-80B5-226183AE9B5D}" type="pres">
      <dgm:prSet presAssocID="{77D5E222-93AD-1346-9D8D-5AAD976A5D97}" presName="rootConnector" presStyleLbl="node2" presStyleIdx="2" presStyleCnt="3"/>
      <dgm:spPr/>
      <dgm:t>
        <a:bodyPr/>
        <a:lstStyle/>
        <a:p>
          <a:endParaRPr lang="en-US"/>
        </a:p>
      </dgm:t>
    </dgm:pt>
    <dgm:pt modelId="{95396ECA-278D-F441-99B8-EFFBFFE4A5DB}" type="pres">
      <dgm:prSet presAssocID="{77D5E222-93AD-1346-9D8D-5AAD976A5D97}" presName="hierChild4" presStyleCnt="0"/>
      <dgm:spPr/>
    </dgm:pt>
    <dgm:pt modelId="{1426F2BF-CA21-8C42-A791-0DC26AD8B348}" type="pres">
      <dgm:prSet presAssocID="{77D5E222-93AD-1346-9D8D-5AAD976A5D97}" presName="hierChild5" presStyleCnt="0"/>
      <dgm:spPr/>
    </dgm:pt>
    <dgm:pt modelId="{5CA7CF51-CB83-428D-89EA-AE012426705A}" type="pres">
      <dgm:prSet presAssocID="{793C4EB8-CE78-4A52-A59D-21E8CFB93183}" presName="hierChild3" presStyleCnt="0"/>
      <dgm:spPr/>
      <dgm:t>
        <a:bodyPr/>
        <a:lstStyle/>
        <a:p>
          <a:endParaRPr lang="en-US"/>
        </a:p>
      </dgm:t>
    </dgm:pt>
    <dgm:pt modelId="{5C996F56-AB26-4543-8224-A8850CE1E8F3}" type="pres">
      <dgm:prSet presAssocID="{811A8D76-1BC9-4383-B7FB-AC99916C9FEC}" presName="Name111" presStyleLbl="parChTrans1D2" presStyleIdx="3" presStyleCnt="4"/>
      <dgm:spPr/>
      <dgm:t>
        <a:bodyPr/>
        <a:lstStyle/>
        <a:p>
          <a:endParaRPr lang="fr-FR"/>
        </a:p>
      </dgm:t>
    </dgm:pt>
    <dgm:pt modelId="{794927E4-2324-420A-B98E-95607FBA7D20}" type="pres">
      <dgm:prSet presAssocID="{A79AABEC-8FB1-4848-8E18-2F981CE8FE61}" presName="hierRoot3" presStyleCnt="0">
        <dgm:presLayoutVars>
          <dgm:hierBranch val="init"/>
        </dgm:presLayoutVars>
      </dgm:prSet>
      <dgm:spPr/>
      <dgm:t>
        <a:bodyPr/>
        <a:lstStyle/>
        <a:p>
          <a:endParaRPr lang="en-US"/>
        </a:p>
      </dgm:t>
    </dgm:pt>
    <dgm:pt modelId="{30B6821D-6364-4085-888B-48069BA35F04}" type="pres">
      <dgm:prSet presAssocID="{A79AABEC-8FB1-4848-8E18-2F981CE8FE61}" presName="rootComposite3" presStyleCnt="0"/>
      <dgm:spPr/>
      <dgm:t>
        <a:bodyPr/>
        <a:lstStyle/>
        <a:p>
          <a:endParaRPr lang="en-US"/>
        </a:p>
      </dgm:t>
    </dgm:pt>
    <dgm:pt modelId="{27398220-9A5B-4E4B-84FB-331BB82BEEE4}" type="pres">
      <dgm:prSet presAssocID="{A79AABEC-8FB1-4848-8E18-2F981CE8FE61}" presName="rootText3" presStyleLbl="asst1" presStyleIdx="0" presStyleCnt="1">
        <dgm:presLayoutVars>
          <dgm:chPref val="3"/>
        </dgm:presLayoutVars>
      </dgm:prSet>
      <dgm:spPr/>
      <dgm:t>
        <a:bodyPr/>
        <a:lstStyle/>
        <a:p>
          <a:endParaRPr lang="fr-FR"/>
        </a:p>
      </dgm:t>
    </dgm:pt>
    <dgm:pt modelId="{70EACEE1-CC61-4B4E-8710-625075B34EC4}" type="pres">
      <dgm:prSet presAssocID="{A79AABEC-8FB1-4848-8E18-2F981CE8FE61}" presName="rootConnector3" presStyleLbl="asst1" presStyleIdx="0" presStyleCnt="1"/>
      <dgm:spPr/>
      <dgm:t>
        <a:bodyPr/>
        <a:lstStyle/>
        <a:p>
          <a:endParaRPr lang="fr-FR"/>
        </a:p>
      </dgm:t>
    </dgm:pt>
    <dgm:pt modelId="{F4254AE3-B8F4-4314-B0CE-6AFD86BA3BA5}" type="pres">
      <dgm:prSet presAssocID="{A79AABEC-8FB1-4848-8E18-2F981CE8FE61}" presName="hierChild6" presStyleCnt="0"/>
      <dgm:spPr/>
      <dgm:t>
        <a:bodyPr/>
        <a:lstStyle/>
        <a:p>
          <a:endParaRPr lang="en-US"/>
        </a:p>
      </dgm:t>
    </dgm:pt>
    <dgm:pt modelId="{CB2A1F51-A7FE-4A1E-92B9-95C7A57FF906}" type="pres">
      <dgm:prSet presAssocID="{A79AABEC-8FB1-4848-8E18-2F981CE8FE61}" presName="hierChild7" presStyleCnt="0"/>
      <dgm:spPr/>
      <dgm:t>
        <a:bodyPr/>
        <a:lstStyle/>
        <a:p>
          <a:endParaRPr lang="en-US"/>
        </a:p>
      </dgm:t>
    </dgm:pt>
  </dgm:ptLst>
  <dgm:cxnLst>
    <dgm:cxn modelId="{FA999D21-0D0E-DC4D-B09D-D9D85C21FEB4}" type="presOf" srcId="{D0F7F2FA-D12E-C14C-8930-AEA2B0C1FCBC}" destId="{A9BDEFC5-4E39-8645-90C7-844401BF1091}" srcOrd="0" destOrd="0" presId="urn:microsoft.com/office/officeart/2005/8/layout/orgChart1"/>
    <dgm:cxn modelId="{D0F251CD-0952-4413-9CB0-6D0A53DBC3A7}" srcId="{793C4EB8-CE78-4A52-A59D-21E8CFB93183}" destId="{A79AABEC-8FB1-4848-8E18-2F981CE8FE61}" srcOrd="0" destOrd="0" parTransId="{811A8D76-1BC9-4383-B7FB-AC99916C9FEC}" sibTransId="{504E9E03-27F1-4D66-988A-1EB1C327D8AB}"/>
    <dgm:cxn modelId="{2DB3FEA1-052E-B44C-8DB1-628A9F708031}" type="presOf" srcId="{6DD94ABE-764D-FE43-9052-2E80F3B1C86D}" destId="{5C11AE04-662B-9742-B506-E202AC3C8AA0}" srcOrd="1" destOrd="0" presId="urn:microsoft.com/office/officeart/2005/8/layout/orgChart1"/>
    <dgm:cxn modelId="{08DD4C76-241D-EA43-BD8F-D5FF39ED6500}" type="presOf" srcId="{1667637E-6E5F-41D1-8EE8-380FBD3FBDB8}" destId="{1CFD43A9-DB5A-4902-B175-F418113ED3E5}" srcOrd="1" destOrd="0" presId="urn:microsoft.com/office/officeart/2005/8/layout/orgChart1"/>
    <dgm:cxn modelId="{9297EC21-BEE6-1C40-BB0C-9D22D991BB88}" type="presOf" srcId="{44A36668-7D95-4AD3-9389-2E2EBE17003E}" destId="{6B389E18-0A6B-4D5D-AD59-8213F84AB05C}" srcOrd="0" destOrd="0" presId="urn:microsoft.com/office/officeart/2005/8/layout/orgChart1"/>
    <dgm:cxn modelId="{A0C32048-A513-C440-A721-ED81700CE3A9}" type="presOf" srcId="{65AAEC7B-FE90-4A16-9642-FA162810A963}" destId="{334C552A-F584-4D6B-8348-16785C2641F2}" srcOrd="0" destOrd="0" presId="urn:microsoft.com/office/officeart/2005/8/layout/orgChart1"/>
    <dgm:cxn modelId="{D2E1B80C-D045-1F46-BC66-32965FD4DABA}" type="presOf" srcId="{A79AABEC-8FB1-4848-8E18-2F981CE8FE61}" destId="{70EACEE1-CC61-4B4E-8710-625075B34EC4}" srcOrd="1" destOrd="0" presId="urn:microsoft.com/office/officeart/2005/8/layout/orgChart1"/>
    <dgm:cxn modelId="{8EF5AAAA-F997-5842-96C5-094BA58C7A3D}" type="presOf" srcId="{C3AE106C-1FB6-C240-9BA2-44FDA2E5FECD}" destId="{C1F35DE1-1AAB-4B4A-8BAB-2C1F8AD1ABEB}" srcOrd="0" destOrd="0" presId="urn:microsoft.com/office/officeart/2005/8/layout/orgChart1"/>
    <dgm:cxn modelId="{DBD4BCB5-C4C4-1642-BC03-4FA5474FC844}" type="presOf" srcId="{793C4EB8-CE78-4A52-A59D-21E8CFB93183}" destId="{D29C3D18-250A-46C3-9890-7F6DCF530140}" srcOrd="1" destOrd="0" presId="urn:microsoft.com/office/officeart/2005/8/layout/orgChart1"/>
    <dgm:cxn modelId="{F1CD9217-3958-6B46-BE96-922073FE63A2}" type="presOf" srcId="{6DD94ABE-764D-FE43-9052-2E80F3B1C86D}" destId="{3A1FA995-F4CE-7E4A-B597-18E19AAECC97}" srcOrd="0" destOrd="0" presId="urn:microsoft.com/office/officeart/2005/8/layout/orgChart1"/>
    <dgm:cxn modelId="{3F991D2F-337A-42FB-9470-2ED4783C574F}" srcId="{65AAEC7B-FE90-4A16-9642-FA162810A963}" destId="{793C4EB8-CE78-4A52-A59D-21E8CFB93183}" srcOrd="0" destOrd="0" parTransId="{79A5ABA6-4038-436F-8E91-F923A3D9F632}" sibTransId="{B4881875-21B8-44E4-AE54-B71861D44ED3}"/>
    <dgm:cxn modelId="{589D6B4F-6605-B349-80A5-EC5B15ED77E3}" type="presOf" srcId="{811A8D76-1BC9-4383-B7FB-AC99916C9FEC}" destId="{5C996F56-AB26-4543-8224-A8850CE1E8F3}" srcOrd="0" destOrd="0" presId="urn:microsoft.com/office/officeart/2005/8/layout/orgChart1"/>
    <dgm:cxn modelId="{EC18D9CB-8F32-ED4E-94D3-EE29123C7622}" type="presOf" srcId="{A79AABEC-8FB1-4848-8E18-2F981CE8FE61}" destId="{27398220-9A5B-4E4B-84FB-331BB82BEEE4}" srcOrd="0" destOrd="0" presId="urn:microsoft.com/office/officeart/2005/8/layout/orgChart1"/>
    <dgm:cxn modelId="{805E34B6-1278-4031-AB55-81ECF521821C}" srcId="{793C4EB8-CE78-4A52-A59D-21E8CFB93183}" destId="{1667637E-6E5F-41D1-8EE8-380FBD3FBDB8}" srcOrd="1" destOrd="0" parTransId="{44A36668-7D95-4AD3-9389-2E2EBE17003E}" sibTransId="{6C7DFD3E-57C2-447A-84B9-B4C09991CEF2}"/>
    <dgm:cxn modelId="{ACB911D9-B885-6F47-9EAA-2FA191B902BA}" type="presOf" srcId="{793C4EB8-CE78-4A52-A59D-21E8CFB93183}" destId="{A5FA34C4-7D1D-40E3-927C-60B64DEE31A9}" srcOrd="0" destOrd="0" presId="urn:microsoft.com/office/officeart/2005/8/layout/orgChart1"/>
    <dgm:cxn modelId="{F7B8C169-9560-384D-A968-2B0E0BF76042}" srcId="{793C4EB8-CE78-4A52-A59D-21E8CFB93183}" destId="{6DD94ABE-764D-FE43-9052-2E80F3B1C86D}" srcOrd="2" destOrd="0" parTransId="{C3AE106C-1FB6-C240-9BA2-44FDA2E5FECD}" sibTransId="{63A7524E-5193-9141-A313-69B5D7654BCE}"/>
    <dgm:cxn modelId="{8F6E2FB6-4228-554E-B286-42351722F4A0}" type="presOf" srcId="{77D5E222-93AD-1346-9D8D-5AAD976A5D97}" destId="{D4C891BD-392A-1E46-80B5-226183AE9B5D}" srcOrd="1" destOrd="0" presId="urn:microsoft.com/office/officeart/2005/8/layout/orgChart1"/>
    <dgm:cxn modelId="{39D30BAE-9411-1B4E-887F-730EF2130441}" type="presOf" srcId="{77D5E222-93AD-1346-9D8D-5AAD976A5D97}" destId="{436EB5FD-B95D-4447-A2DD-14D11E2F42F0}" srcOrd="0" destOrd="0" presId="urn:microsoft.com/office/officeart/2005/8/layout/orgChart1"/>
    <dgm:cxn modelId="{529E73DF-58EA-D340-A9C7-4EA4EDE3D789}" srcId="{793C4EB8-CE78-4A52-A59D-21E8CFB93183}" destId="{77D5E222-93AD-1346-9D8D-5AAD976A5D97}" srcOrd="3" destOrd="0" parTransId="{D0F7F2FA-D12E-C14C-8930-AEA2B0C1FCBC}" sibTransId="{E6E6BBF9-B704-CC40-B401-944DC2F5FCBB}"/>
    <dgm:cxn modelId="{9E0E41BA-61D0-5447-BE1F-A0C047E13788}" type="presOf" srcId="{1667637E-6E5F-41D1-8EE8-380FBD3FBDB8}" destId="{DF55452E-F635-46C9-9DB0-8164DABB92F9}" srcOrd="0" destOrd="0" presId="urn:microsoft.com/office/officeart/2005/8/layout/orgChart1"/>
    <dgm:cxn modelId="{034EB7DE-9052-A34B-B9AF-F7635936BF89}" type="presParOf" srcId="{334C552A-F584-4D6B-8348-16785C2641F2}" destId="{E8D225B9-08C4-4456-A9D9-CDA9423F4754}" srcOrd="0" destOrd="0" presId="urn:microsoft.com/office/officeart/2005/8/layout/orgChart1"/>
    <dgm:cxn modelId="{7190D158-E986-9B48-87FE-B042D56D784F}" type="presParOf" srcId="{E8D225B9-08C4-4456-A9D9-CDA9423F4754}" destId="{00319390-8E59-444F-989D-80508C79B933}" srcOrd="0" destOrd="0" presId="urn:microsoft.com/office/officeart/2005/8/layout/orgChart1"/>
    <dgm:cxn modelId="{2514DB7C-804A-AC46-9649-2BC10E48EF9C}" type="presParOf" srcId="{00319390-8E59-444F-989D-80508C79B933}" destId="{A5FA34C4-7D1D-40E3-927C-60B64DEE31A9}" srcOrd="0" destOrd="0" presId="urn:microsoft.com/office/officeart/2005/8/layout/orgChart1"/>
    <dgm:cxn modelId="{E9ACE065-304A-C348-8B85-71FB14C8167F}" type="presParOf" srcId="{00319390-8E59-444F-989D-80508C79B933}" destId="{D29C3D18-250A-46C3-9890-7F6DCF530140}" srcOrd="1" destOrd="0" presId="urn:microsoft.com/office/officeart/2005/8/layout/orgChart1"/>
    <dgm:cxn modelId="{DA3A487B-027C-1541-B79A-8C70898BEE4E}" type="presParOf" srcId="{E8D225B9-08C4-4456-A9D9-CDA9423F4754}" destId="{E8EDBB2E-ABAA-4282-B156-AB605933BB39}" srcOrd="1" destOrd="0" presId="urn:microsoft.com/office/officeart/2005/8/layout/orgChart1"/>
    <dgm:cxn modelId="{64329194-2EED-E344-A1B1-04CB9A4E146E}" type="presParOf" srcId="{E8EDBB2E-ABAA-4282-B156-AB605933BB39}" destId="{6B389E18-0A6B-4D5D-AD59-8213F84AB05C}" srcOrd="0" destOrd="0" presId="urn:microsoft.com/office/officeart/2005/8/layout/orgChart1"/>
    <dgm:cxn modelId="{651F8EFC-E9F8-8646-AD9C-2F3CF6D28E54}" type="presParOf" srcId="{E8EDBB2E-ABAA-4282-B156-AB605933BB39}" destId="{72F31F6A-0EE2-4A2D-A98C-B78A096FE29F}" srcOrd="1" destOrd="0" presId="urn:microsoft.com/office/officeart/2005/8/layout/orgChart1"/>
    <dgm:cxn modelId="{AB6335DD-7C4C-9843-9BFE-C8FA59409B4C}" type="presParOf" srcId="{72F31F6A-0EE2-4A2D-A98C-B78A096FE29F}" destId="{F8FCDA19-D148-4FC3-A1EF-5CD1078F3778}" srcOrd="0" destOrd="0" presId="urn:microsoft.com/office/officeart/2005/8/layout/orgChart1"/>
    <dgm:cxn modelId="{CD6A6C2F-8B84-AB4A-94F9-C6B04C528992}" type="presParOf" srcId="{F8FCDA19-D148-4FC3-A1EF-5CD1078F3778}" destId="{DF55452E-F635-46C9-9DB0-8164DABB92F9}" srcOrd="0" destOrd="0" presId="urn:microsoft.com/office/officeart/2005/8/layout/orgChart1"/>
    <dgm:cxn modelId="{76C99CA3-E5DE-454C-9B74-0255CD8D8F68}" type="presParOf" srcId="{F8FCDA19-D148-4FC3-A1EF-5CD1078F3778}" destId="{1CFD43A9-DB5A-4902-B175-F418113ED3E5}" srcOrd="1" destOrd="0" presId="urn:microsoft.com/office/officeart/2005/8/layout/orgChart1"/>
    <dgm:cxn modelId="{752BCB60-0574-F348-8188-14EE8740D08B}" type="presParOf" srcId="{72F31F6A-0EE2-4A2D-A98C-B78A096FE29F}" destId="{F9E7733C-BC41-4851-B553-127EEEE736E1}" srcOrd="1" destOrd="0" presId="urn:microsoft.com/office/officeart/2005/8/layout/orgChart1"/>
    <dgm:cxn modelId="{B5A8557D-4FF4-F84B-ABA8-FD7C110F175F}" type="presParOf" srcId="{72F31F6A-0EE2-4A2D-A98C-B78A096FE29F}" destId="{19C2D851-D923-437E-871B-FB374E1A1C4A}" srcOrd="2" destOrd="0" presId="urn:microsoft.com/office/officeart/2005/8/layout/orgChart1"/>
    <dgm:cxn modelId="{56B3BF75-D747-E940-A7B7-30F744F274F3}" type="presParOf" srcId="{E8EDBB2E-ABAA-4282-B156-AB605933BB39}" destId="{C1F35DE1-1AAB-4B4A-8BAB-2C1F8AD1ABEB}" srcOrd="2" destOrd="0" presId="urn:microsoft.com/office/officeart/2005/8/layout/orgChart1"/>
    <dgm:cxn modelId="{E9DE5C28-7C3D-8A47-9870-90E5D6B0409F}" type="presParOf" srcId="{E8EDBB2E-ABAA-4282-B156-AB605933BB39}" destId="{C98D815A-D530-5B48-96AB-93FCF7D86D6A}" srcOrd="3" destOrd="0" presId="urn:microsoft.com/office/officeart/2005/8/layout/orgChart1"/>
    <dgm:cxn modelId="{C3813EBE-E013-8E43-8116-13664A95255F}" type="presParOf" srcId="{C98D815A-D530-5B48-96AB-93FCF7D86D6A}" destId="{787562C6-42D5-B449-81BF-C5BD22FAAB4F}" srcOrd="0" destOrd="0" presId="urn:microsoft.com/office/officeart/2005/8/layout/orgChart1"/>
    <dgm:cxn modelId="{E5381314-FADB-CC43-AF39-AB776A5E0E73}" type="presParOf" srcId="{787562C6-42D5-B449-81BF-C5BD22FAAB4F}" destId="{3A1FA995-F4CE-7E4A-B597-18E19AAECC97}" srcOrd="0" destOrd="0" presId="urn:microsoft.com/office/officeart/2005/8/layout/orgChart1"/>
    <dgm:cxn modelId="{F87D574F-371A-0241-B7B5-71E186C12BC7}" type="presParOf" srcId="{787562C6-42D5-B449-81BF-C5BD22FAAB4F}" destId="{5C11AE04-662B-9742-B506-E202AC3C8AA0}" srcOrd="1" destOrd="0" presId="urn:microsoft.com/office/officeart/2005/8/layout/orgChart1"/>
    <dgm:cxn modelId="{D6570D86-FF83-6147-A96E-27491AF22414}" type="presParOf" srcId="{C98D815A-D530-5B48-96AB-93FCF7D86D6A}" destId="{874507E4-8284-4B48-BC17-B16BD8BD82E1}" srcOrd="1" destOrd="0" presId="urn:microsoft.com/office/officeart/2005/8/layout/orgChart1"/>
    <dgm:cxn modelId="{162EC1D9-FE8C-E343-BE20-20C0F2E2EC5F}" type="presParOf" srcId="{C98D815A-D530-5B48-96AB-93FCF7D86D6A}" destId="{5CDB66A5-F738-7B41-88DE-D38A5DD6F7EE}" srcOrd="2" destOrd="0" presId="urn:microsoft.com/office/officeart/2005/8/layout/orgChart1"/>
    <dgm:cxn modelId="{57977994-7518-9D44-B21E-26E2E6FC15F5}" type="presParOf" srcId="{E8EDBB2E-ABAA-4282-B156-AB605933BB39}" destId="{A9BDEFC5-4E39-8645-90C7-844401BF1091}" srcOrd="4" destOrd="0" presId="urn:microsoft.com/office/officeart/2005/8/layout/orgChart1"/>
    <dgm:cxn modelId="{4FAAAC57-137B-6F4A-B4A7-2951448F5561}" type="presParOf" srcId="{E8EDBB2E-ABAA-4282-B156-AB605933BB39}" destId="{4A5BAD8B-A7A4-0548-A645-D421599EEC25}" srcOrd="5" destOrd="0" presId="urn:microsoft.com/office/officeart/2005/8/layout/orgChart1"/>
    <dgm:cxn modelId="{1B8E9C3D-2E0A-8E47-955B-CA711EB2975F}" type="presParOf" srcId="{4A5BAD8B-A7A4-0548-A645-D421599EEC25}" destId="{568EB2BF-9C28-5C4A-9164-67F668013D1C}" srcOrd="0" destOrd="0" presId="urn:microsoft.com/office/officeart/2005/8/layout/orgChart1"/>
    <dgm:cxn modelId="{CA5B3AFA-337E-DE4E-A7DB-D8C1064F30E4}" type="presParOf" srcId="{568EB2BF-9C28-5C4A-9164-67F668013D1C}" destId="{436EB5FD-B95D-4447-A2DD-14D11E2F42F0}" srcOrd="0" destOrd="0" presId="urn:microsoft.com/office/officeart/2005/8/layout/orgChart1"/>
    <dgm:cxn modelId="{7F40034E-4492-3C46-9B01-AADC36AD185E}" type="presParOf" srcId="{568EB2BF-9C28-5C4A-9164-67F668013D1C}" destId="{D4C891BD-392A-1E46-80B5-226183AE9B5D}" srcOrd="1" destOrd="0" presId="urn:microsoft.com/office/officeart/2005/8/layout/orgChart1"/>
    <dgm:cxn modelId="{D64AE9FC-91E8-1240-8600-4986B85D43EC}" type="presParOf" srcId="{4A5BAD8B-A7A4-0548-A645-D421599EEC25}" destId="{95396ECA-278D-F441-99B8-EFFBFFE4A5DB}" srcOrd="1" destOrd="0" presId="urn:microsoft.com/office/officeart/2005/8/layout/orgChart1"/>
    <dgm:cxn modelId="{76761769-6CFC-9C4E-8130-A7A5B64F8D34}" type="presParOf" srcId="{4A5BAD8B-A7A4-0548-A645-D421599EEC25}" destId="{1426F2BF-CA21-8C42-A791-0DC26AD8B348}" srcOrd="2" destOrd="0" presId="urn:microsoft.com/office/officeart/2005/8/layout/orgChart1"/>
    <dgm:cxn modelId="{33086981-E228-B644-8276-6119AC044C82}" type="presParOf" srcId="{E8D225B9-08C4-4456-A9D9-CDA9423F4754}" destId="{5CA7CF51-CB83-428D-89EA-AE012426705A}" srcOrd="2" destOrd="0" presId="urn:microsoft.com/office/officeart/2005/8/layout/orgChart1"/>
    <dgm:cxn modelId="{63C04128-2A5E-D345-8AF4-BA8936EF57B6}" type="presParOf" srcId="{5CA7CF51-CB83-428D-89EA-AE012426705A}" destId="{5C996F56-AB26-4543-8224-A8850CE1E8F3}" srcOrd="0" destOrd="0" presId="urn:microsoft.com/office/officeart/2005/8/layout/orgChart1"/>
    <dgm:cxn modelId="{ADC6076C-2DB3-8C47-945A-91A7B87E4D33}" type="presParOf" srcId="{5CA7CF51-CB83-428D-89EA-AE012426705A}" destId="{794927E4-2324-420A-B98E-95607FBA7D20}" srcOrd="1" destOrd="0" presId="urn:microsoft.com/office/officeart/2005/8/layout/orgChart1"/>
    <dgm:cxn modelId="{15D23DD4-20A0-084D-A315-3729D7E2A19E}" type="presParOf" srcId="{794927E4-2324-420A-B98E-95607FBA7D20}" destId="{30B6821D-6364-4085-888B-48069BA35F04}" srcOrd="0" destOrd="0" presId="urn:microsoft.com/office/officeart/2005/8/layout/orgChart1"/>
    <dgm:cxn modelId="{8A492849-B13F-CE46-BEFB-EB5914D58221}" type="presParOf" srcId="{30B6821D-6364-4085-888B-48069BA35F04}" destId="{27398220-9A5B-4E4B-84FB-331BB82BEEE4}" srcOrd="0" destOrd="0" presId="urn:microsoft.com/office/officeart/2005/8/layout/orgChart1"/>
    <dgm:cxn modelId="{08C53BB6-526C-4746-A6F6-6C757DF6F1F9}" type="presParOf" srcId="{30B6821D-6364-4085-888B-48069BA35F04}" destId="{70EACEE1-CC61-4B4E-8710-625075B34EC4}" srcOrd="1" destOrd="0" presId="urn:microsoft.com/office/officeart/2005/8/layout/orgChart1"/>
    <dgm:cxn modelId="{72545DDB-BE45-3449-A99D-99514030F82F}" type="presParOf" srcId="{794927E4-2324-420A-B98E-95607FBA7D20}" destId="{F4254AE3-B8F4-4314-B0CE-6AFD86BA3BA5}" srcOrd="1" destOrd="0" presId="urn:microsoft.com/office/officeart/2005/8/layout/orgChart1"/>
    <dgm:cxn modelId="{F08EAA0C-8A5F-9A4B-A4E6-661338FFEB36}" type="presParOf" srcId="{794927E4-2324-420A-B98E-95607FBA7D20}" destId="{CB2A1F51-A7FE-4A1E-92B9-95C7A57FF9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8DD4256-35FC-445C-AF35-1128F4DA4E23}" type="doc">
      <dgm:prSet loTypeId="urn:microsoft.com/office/officeart/2005/8/layout/vList6" loCatId="list" qsTypeId="urn:microsoft.com/office/officeart/2005/8/quickstyle/simple1" qsCatId="simple" csTypeId="urn:microsoft.com/office/officeart/2005/8/colors/accent2_2" csCatId="accent2" phldr="1"/>
      <dgm:spPr/>
      <dgm:t>
        <a:bodyPr/>
        <a:lstStyle/>
        <a:p>
          <a:endParaRPr lang="fr-FR"/>
        </a:p>
      </dgm:t>
    </dgm:pt>
    <dgm:pt modelId="{8C1707F5-7574-475D-9396-23D587A35EC0}">
      <dgm:prSet phldrT="[Texte]" custT="1"/>
      <dgm:spPr/>
      <dgm:t>
        <a:bodyPr/>
        <a:lstStyle/>
        <a:p>
          <a:r>
            <a:rPr lang="vi-VN" sz="3200" dirty="0" err="1" smtClean="0"/>
            <a:t>Tư vấn</a:t>
          </a:r>
          <a:endParaRPr lang="fr-FR" sz="3200" dirty="0"/>
        </a:p>
      </dgm:t>
    </dgm:pt>
    <dgm:pt modelId="{A779CE74-7300-41B7-ABA0-16DA3792D796}" type="parTrans" cxnId="{896821C4-A87B-4226-8AF1-5416FF998E8E}">
      <dgm:prSet/>
      <dgm:spPr/>
      <dgm:t>
        <a:bodyPr/>
        <a:lstStyle/>
        <a:p>
          <a:endParaRPr lang="fr-FR"/>
        </a:p>
      </dgm:t>
    </dgm:pt>
    <dgm:pt modelId="{649E78FD-871A-44BC-8E4B-81A754211692}" type="sibTrans" cxnId="{896821C4-A87B-4226-8AF1-5416FF998E8E}">
      <dgm:prSet/>
      <dgm:spPr/>
      <dgm:t>
        <a:bodyPr/>
        <a:lstStyle/>
        <a:p>
          <a:endParaRPr lang="fr-FR"/>
        </a:p>
      </dgm:t>
    </dgm:pt>
    <dgm:pt modelId="{1461A701-35FD-4F61-A668-0EBF1CF5C395}">
      <dgm:prSet phldrT="[Texte]" custT="1"/>
      <dgm:spPr/>
      <dgm:t>
        <a:bodyPr/>
        <a:lstStyle/>
        <a:p>
          <a:r>
            <a:rPr lang="vi-VN" sz="2400" dirty="0" smtClean="0"/>
            <a:t>Sử dụng ma tuý</a:t>
          </a:r>
          <a:endParaRPr lang="fr-FR" sz="2400" dirty="0"/>
        </a:p>
      </dgm:t>
    </dgm:pt>
    <dgm:pt modelId="{6E1E27EF-96D6-4886-A12F-92977CDE7C2C}" type="parTrans" cxnId="{82C6E5C4-5C52-4C8F-BDE4-B337BB13142A}">
      <dgm:prSet/>
      <dgm:spPr/>
      <dgm:t>
        <a:bodyPr/>
        <a:lstStyle/>
        <a:p>
          <a:endParaRPr lang="fr-FR"/>
        </a:p>
      </dgm:t>
    </dgm:pt>
    <dgm:pt modelId="{4C3B477D-1A89-4BE9-960A-CE12BAC5CE4F}" type="sibTrans" cxnId="{82C6E5C4-5C52-4C8F-BDE4-B337BB13142A}">
      <dgm:prSet/>
      <dgm:spPr/>
      <dgm:t>
        <a:bodyPr/>
        <a:lstStyle/>
        <a:p>
          <a:endParaRPr lang="fr-FR"/>
        </a:p>
      </dgm:t>
    </dgm:pt>
    <dgm:pt modelId="{24A5F071-B299-47B1-91DB-E39865787ABC}">
      <dgm:prSet phldrT="[Texte]" custT="1"/>
      <dgm:spPr/>
      <dgm:t>
        <a:bodyPr/>
        <a:lstStyle/>
        <a:p>
          <a:r>
            <a:rPr lang="vi-VN" sz="2400" dirty="0" err="1" smtClean="0"/>
            <a:t>Giảm hại</a:t>
          </a:r>
          <a:endParaRPr lang="fr-FR" sz="2400" dirty="0"/>
        </a:p>
      </dgm:t>
    </dgm:pt>
    <dgm:pt modelId="{D89970FD-8A8F-414C-811C-8698898927AA}" type="parTrans" cxnId="{7087DD3C-FC92-4162-A970-0A32CE0902B2}">
      <dgm:prSet/>
      <dgm:spPr/>
      <dgm:t>
        <a:bodyPr/>
        <a:lstStyle/>
        <a:p>
          <a:endParaRPr lang="fr-FR"/>
        </a:p>
      </dgm:t>
    </dgm:pt>
    <dgm:pt modelId="{03E1237C-A2DC-45C1-9592-A4C7291EC676}" type="sibTrans" cxnId="{7087DD3C-FC92-4162-A970-0A32CE0902B2}">
      <dgm:prSet/>
      <dgm:spPr/>
      <dgm:t>
        <a:bodyPr/>
        <a:lstStyle/>
        <a:p>
          <a:endParaRPr lang="fr-FR"/>
        </a:p>
      </dgm:t>
    </dgm:pt>
    <dgm:pt modelId="{78EA8572-7847-49F7-B6DD-AA60E1AE6E88}">
      <dgm:prSet phldrT="[Texte]" custT="1"/>
      <dgm:spPr/>
      <dgm:t>
        <a:bodyPr/>
        <a:lstStyle/>
        <a:p>
          <a:r>
            <a:rPr lang="vi-VN" sz="3200" dirty="0" smtClean="0"/>
            <a:t>Tạo động lực thay đổi</a:t>
          </a:r>
          <a:endParaRPr lang="fr-FR" sz="3200" dirty="0"/>
        </a:p>
      </dgm:t>
    </dgm:pt>
    <dgm:pt modelId="{03730F4B-EB75-4C89-8411-872D4F53F495}" type="parTrans" cxnId="{4C75D708-662B-44DA-8C46-A12C392E537B}">
      <dgm:prSet/>
      <dgm:spPr/>
      <dgm:t>
        <a:bodyPr/>
        <a:lstStyle/>
        <a:p>
          <a:endParaRPr lang="fr-FR"/>
        </a:p>
      </dgm:t>
    </dgm:pt>
    <dgm:pt modelId="{3F149005-6430-4FB7-A77A-4CCAAD33D984}" type="sibTrans" cxnId="{4C75D708-662B-44DA-8C46-A12C392E537B}">
      <dgm:prSet/>
      <dgm:spPr/>
      <dgm:t>
        <a:bodyPr/>
        <a:lstStyle/>
        <a:p>
          <a:endParaRPr lang="fr-FR"/>
        </a:p>
      </dgm:t>
    </dgm:pt>
    <dgm:pt modelId="{98B2528D-7118-4D23-8995-7123A607D39E}">
      <dgm:prSet phldrT="[Texte]" custT="1"/>
      <dgm:spPr/>
      <dgm:t>
        <a:bodyPr/>
        <a:lstStyle/>
        <a:p>
          <a:r>
            <a:rPr lang="vi-VN" sz="2400" dirty="0" err="1" smtClean="0"/>
            <a:t>Sử dụng ma tuý</a:t>
          </a:r>
          <a:endParaRPr lang="fr-FR" sz="2400" dirty="0"/>
        </a:p>
      </dgm:t>
    </dgm:pt>
    <dgm:pt modelId="{B3493D85-895A-4C8A-9278-E15634C38CAE}" type="parTrans" cxnId="{90C1A235-99EF-47F6-9D77-B20693012F8B}">
      <dgm:prSet/>
      <dgm:spPr/>
      <dgm:t>
        <a:bodyPr/>
        <a:lstStyle/>
        <a:p>
          <a:endParaRPr lang="fr-FR"/>
        </a:p>
      </dgm:t>
    </dgm:pt>
    <dgm:pt modelId="{11A4E133-1AE5-468D-8669-A016D7F4815A}" type="sibTrans" cxnId="{90C1A235-99EF-47F6-9D77-B20693012F8B}">
      <dgm:prSet/>
      <dgm:spPr/>
      <dgm:t>
        <a:bodyPr/>
        <a:lstStyle/>
        <a:p>
          <a:endParaRPr lang="fr-FR"/>
        </a:p>
      </dgm:t>
    </dgm:pt>
    <dgm:pt modelId="{BC308E2D-DE0B-4FAF-A042-776372773FCF}">
      <dgm:prSet phldrT="[Texte]" custT="1"/>
      <dgm:spPr/>
      <dgm:t>
        <a:bodyPr/>
        <a:lstStyle/>
        <a:p>
          <a:r>
            <a:rPr lang="vi-VN" sz="2400" dirty="0" err="1" smtClean="0"/>
            <a:t>Dựa trên bằng chứng</a:t>
          </a:r>
          <a:endParaRPr lang="fr-FR" sz="2400" dirty="0"/>
        </a:p>
      </dgm:t>
    </dgm:pt>
    <dgm:pt modelId="{897EF641-8D88-42FB-8FD8-F3338936FEDA}" type="parTrans" cxnId="{7BD433C0-959A-4DC8-8259-1B05A991A8B5}">
      <dgm:prSet/>
      <dgm:spPr/>
      <dgm:t>
        <a:bodyPr/>
        <a:lstStyle/>
        <a:p>
          <a:endParaRPr lang="fr-FR"/>
        </a:p>
      </dgm:t>
    </dgm:pt>
    <dgm:pt modelId="{DB7CECF4-8F68-4E88-83AA-48C21AB62E83}" type="sibTrans" cxnId="{7BD433C0-959A-4DC8-8259-1B05A991A8B5}">
      <dgm:prSet/>
      <dgm:spPr/>
      <dgm:t>
        <a:bodyPr/>
        <a:lstStyle/>
        <a:p>
          <a:endParaRPr lang="fr-FR"/>
        </a:p>
      </dgm:t>
    </dgm:pt>
    <dgm:pt modelId="{D86F4EBD-EF3C-4032-8AB9-C332C2F47840}" type="pres">
      <dgm:prSet presAssocID="{98DD4256-35FC-445C-AF35-1128F4DA4E23}" presName="Name0" presStyleCnt="0">
        <dgm:presLayoutVars>
          <dgm:dir/>
          <dgm:animLvl val="lvl"/>
          <dgm:resizeHandles/>
        </dgm:presLayoutVars>
      </dgm:prSet>
      <dgm:spPr/>
      <dgm:t>
        <a:bodyPr/>
        <a:lstStyle/>
        <a:p>
          <a:endParaRPr lang="fr-FR"/>
        </a:p>
      </dgm:t>
    </dgm:pt>
    <dgm:pt modelId="{1E7D98B3-42C8-4289-82D1-B52A31D00E17}" type="pres">
      <dgm:prSet presAssocID="{8C1707F5-7574-475D-9396-23D587A35EC0}" presName="linNode" presStyleCnt="0"/>
      <dgm:spPr/>
      <dgm:t>
        <a:bodyPr/>
        <a:lstStyle/>
        <a:p>
          <a:endParaRPr lang="en-US"/>
        </a:p>
      </dgm:t>
    </dgm:pt>
    <dgm:pt modelId="{FB22BC71-EE75-4C1B-97C5-565A933FD2BC}" type="pres">
      <dgm:prSet presAssocID="{8C1707F5-7574-475D-9396-23D587A35EC0}" presName="parentShp" presStyleLbl="node1" presStyleIdx="0" presStyleCnt="2">
        <dgm:presLayoutVars>
          <dgm:bulletEnabled val="1"/>
        </dgm:presLayoutVars>
      </dgm:prSet>
      <dgm:spPr/>
      <dgm:t>
        <a:bodyPr/>
        <a:lstStyle/>
        <a:p>
          <a:endParaRPr lang="fr-FR"/>
        </a:p>
      </dgm:t>
    </dgm:pt>
    <dgm:pt modelId="{5BEA8A49-A319-4E38-AA65-F658A28F4E7D}" type="pres">
      <dgm:prSet presAssocID="{8C1707F5-7574-475D-9396-23D587A35EC0}" presName="childShp" presStyleLbl="bgAccFollowNode1" presStyleIdx="0" presStyleCnt="2">
        <dgm:presLayoutVars>
          <dgm:bulletEnabled val="1"/>
        </dgm:presLayoutVars>
      </dgm:prSet>
      <dgm:spPr/>
      <dgm:t>
        <a:bodyPr/>
        <a:lstStyle/>
        <a:p>
          <a:endParaRPr lang="fr-FR"/>
        </a:p>
      </dgm:t>
    </dgm:pt>
    <dgm:pt modelId="{9B9A6419-A232-4751-9618-030689550408}" type="pres">
      <dgm:prSet presAssocID="{649E78FD-871A-44BC-8E4B-81A754211692}" presName="spacing" presStyleCnt="0"/>
      <dgm:spPr/>
      <dgm:t>
        <a:bodyPr/>
        <a:lstStyle/>
        <a:p>
          <a:endParaRPr lang="en-US"/>
        </a:p>
      </dgm:t>
    </dgm:pt>
    <dgm:pt modelId="{85650D95-46B8-4779-8B6B-7FB79F0853EE}" type="pres">
      <dgm:prSet presAssocID="{78EA8572-7847-49F7-B6DD-AA60E1AE6E88}" presName="linNode" presStyleCnt="0"/>
      <dgm:spPr/>
      <dgm:t>
        <a:bodyPr/>
        <a:lstStyle/>
        <a:p>
          <a:endParaRPr lang="en-US"/>
        </a:p>
      </dgm:t>
    </dgm:pt>
    <dgm:pt modelId="{33CB5939-30C9-4061-A49A-0327DBDA3530}" type="pres">
      <dgm:prSet presAssocID="{78EA8572-7847-49F7-B6DD-AA60E1AE6E88}" presName="parentShp" presStyleLbl="node1" presStyleIdx="1" presStyleCnt="2">
        <dgm:presLayoutVars>
          <dgm:bulletEnabled val="1"/>
        </dgm:presLayoutVars>
      </dgm:prSet>
      <dgm:spPr/>
      <dgm:t>
        <a:bodyPr/>
        <a:lstStyle/>
        <a:p>
          <a:endParaRPr lang="fr-FR"/>
        </a:p>
      </dgm:t>
    </dgm:pt>
    <dgm:pt modelId="{2FBD3E42-DABA-4911-AD25-9D07E241089B}" type="pres">
      <dgm:prSet presAssocID="{78EA8572-7847-49F7-B6DD-AA60E1AE6E88}" presName="childShp" presStyleLbl="bgAccFollowNode1" presStyleIdx="1" presStyleCnt="2">
        <dgm:presLayoutVars>
          <dgm:bulletEnabled val="1"/>
        </dgm:presLayoutVars>
      </dgm:prSet>
      <dgm:spPr/>
      <dgm:t>
        <a:bodyPr/>
        <a:lstStyle/>
        <a:p>
          <a:endParaRPr lang="fr-FR"/>
        </a:p>
      </dgm:t>
    </dgm:pt>
  </dgm:ptLst>
  <dgm:cxnLst>
    <dgm:cxn modelId="{82C6E5C4-5C52-4C8F-BDE4-B337BB13142A}" srcId="{8C1707F5-7574-475D-9396-23D587A35EC0}" destId="{1461A701-35FD-4F61-A668-0EBF1CF5C395}" srcOrd="0" destOrd="0" parTransId="{6E1E27EF-96D6-4886-A12F-92977CDE7C2C}" sibTransId="{4C3B477D-1A89-4BE9-960A-CE12BAC5CE4F}"/>
    <dgm:cxn modelId="{896821C4-A87B-4226-8AF1-5416FF998E8E}" srcId="{98DD4256-35FC-445C-AF35-1128F4DA4E23}" destId="{8C1707F5-7574-475D-9396-23D587A35EC0}" srcOrd="0" destOrd="0" parTransId="{A779CE74-7300-41B7-ABA0-16DA3792D796}" sibTransId="{649E78FD-871A-44BC-8E4B-81A754211692}"/>
    <dgm:cxn modelId="{8EDB67B2-7D4F-3F40-AD48-BA5EAFDD9D74}" type="presOf" srcId="{1461A701-35FD-4F61-A668-0EBF1CF5C395}" destId="{5BEA8A49-A319-4E38-AA65-F658A28F4E7D}" srcOrd="0" destOrd="0" presId="urn:microsoft.com/office/officeart/2005/8/layout/vList6"/>
    <dgm:cxn modelId="{9E5281B3-CA62-0F4B-B602-8382917AFC6E}" type="presOf" srcId="{98DD4256-35FC-445C-AF35-1128F4DA4E23}" destId="{D86F4EBD-EF3C-4032-8AB9-C332C2F47840}" srcOrd="0" destOrd="0" presId="urn:microsoft.com/office/officeart/2005/8/layout/vList6"/>
    <dgm:cxn modelId="{14FB8022-D2AE-DC4C-9184-A61F2050F06A}" type="presOf" srcId="{BC308E2D-DE0B-4FAF-A042-776372773FCF}" destId="{2FBD3E42-DABA-4911-AD25-9D07E241089B}" srcOrd="0" destOrd="1" presId="urn:microsoft.com/office/officeart/2005/8/layout/vList6"/>
    <dgm:cxn modelId="{A47163AF-E84A-644F-95B8-A33C4A145F41}" type="presOf" srcId="{98B2528D-7118-4D23-8995-7123A607D39E}" destId="{2FBD3E42-DABA-4911-AD25-9D07E241089B}" srcOrd="0" destOrd="0" presId="urn:microsoft.com/office/officeart/2005/8/layout/vList6"/>
    <dgm:cxn modelId="{0C3F2442-680B-1947-ACAD-36A9D80DE873}" type="presOf" srcId="{78EA8572-7847-49F7-B6DD-AA60E1AE6E88}" destId="{33CB5939-30C9-4061-A49A-0327DBDA3530}" srcOrd="0" destOrd="0" presId="urn:microsoft.com/office/officeart/2005/8/layout/vList6"/>
    <dgm:cxn modelId="{7AE75701-4F05-F24E-B17D-CA7439225A75}" type="presOf" srcId="{24A5F071-B299-47B1-91DB-E39865787ABC}" destId="{5BEA8A49-A319-4E38-AA65-F658A28F4E7D}" srcOrd="0" destOrd="1" presId="urn:microsoft.com/office/officeart/2005/8/layout/vList6"/>
    <dgm:cxn modelId="{73E25B69-0FC1-144F-BBB8-0EE0EA99D2A5}" type="presOf" srcId="{8C1707F5-7574-475D-9396-23D587A35EC0}" destId="{FB22BC71-EE75-4C1B-97C5-565A933FD2BC}" srcOrd="0" destOrd="0" presId="urn:microsoft.com/office/officeart/2005/8/layout/vList6"/>
    <dgm:cxn modelId="{7087DD3C-FC92-4162-A970-0A32CE0902B2}" srcId="{8C1707F5-7574-475D-9396-23D587A35EC0}" destId="{24A5F071-B299-47B1-91DB-E39865787ABC}" srcOrd="1" destOrd="0" parTransId="{D89970FD-8A8F-414C-811C-8698898927AA}" sibTransId="{03E1237C-A2DC-45C1-9592-A4C7291EC676}"/>
    <dgm:cxn modelId="{90C1A235-99EF-47F6-9D77-B20693012F8B}" srcId="{78EA8572-7847-49F7-B6DD-AA60E1AE6E88}" destId="{98B2528D-7118-4D23-8995-7123A607D39E}" srcOrd="0" destOrd="0" parTransId="{B3493D85-895A-4C8A-9278-E15634C38CAE}" sibTransId="{11A4E133-1AE5-468D-8669-A016D7F4815A}"/>
    <dgm:cxn modelId="{7BD433C0-959A-4DC8-8259-1B05A991A8B5}" srcId="{78EA8572-7847-49F7-B6DD-AA60E1AE6E88}" destId="{BC308E2D-DE0B-4FAF-A042-776372773FCF}" srcOrd="1" destOrd="0" parTransId="{897EF641-8D88-42FB-8FD8-F3338936FEDA}" sibTransId="{DB7CECF4-8F68-4E88-83AA-48C21AB62E83}"/>
    <dgm:cxn modelId="{4C75D708-662B-44DA-8C46-A12C392E537B}" srcId="{98DD4256-35FC-445C-AF35-1128F4DA4E23}" destId="{78EA8572-7847-49F7-B6DD-AA60E1AE6E88}" srcOrd="1" destOrd="0" parTransId="{03730F4B-EB75-4C89-8411-872D4F53F495}" sibTransId="{3F149005-6430-4FB7-A77A-4CCAAD33D984}"/>
    <dgm:cxn modelId="{D6CE09FA-1DAD-C641-9E72-F45B7375BC91}" type="presParOf" srcId="{D86F4EBD-EF3C-4032-8AB9-C332C2F47840}" destId="{1E7D98B3-42C8-4289-82D1-B52A31D00E17}" srcOrd="0" destOrd="0" presId="urn:microsoft.com/office/officeart/2005/8/layout/vList6"/>
    <dgm:cxn modelId="{C8A609E2-6817-5C41-866D-C976BE2A93B6}" type="presParOf" srcId="{1E7D98B3-42C8-4289-82D1-B52A31D00E17}" destId="{FB22BC71-EE75-4C1B-97C5-565A933FD2BC}" srcOrd="0" destOrd="0" presId="urn:microsoft.com/office/officeart/2005/8/layout/vList6"/>
    <dgm:cxn modelId="{BC820391-0994-9441-A95E-2213EC3B6CEC}" type="presParOf" srcId="{1E7D98B3-42C8-4289-82D1-B52A31D00E17}" destId="{5BEA8A49-A319-4E38-AA65-F658A28F4E7D}" srcOrd="1" destOrd="0" presId="urn:microsoft.com/office/officeart/2005/8/layout/vList6"/>
    <dgm:cxn modelId="{12FF952A-3C50-2D48-A816-20E38A14A028}" type="presParOf" srcId="{D86F4EBD-EF3C-4032-8AB9-C332C2F47840}" destId="{9B9A6419-A232-4751-9618-030689550408}" srcOrd="1" destOrd="0" presId="urn:microsoft.com/office/officeart/2005/8/layout/vList6"/>
    <dgm:cxn modelId="{F7BED302-12AE-EC4A-8956-5A300B22D8A0}" type="presParOf" srcId="{D86F4EBD-EF3C-4032-8AB9-C332C2F47840}" destId="{85650D95-46B8-4779-8B6B-7FB79F0853EE}" srcOrd="2" destOrd="0" presId="urn:microsoft.com/office/officeart/2005/8/layout/vList6"/>
    <dgm:cxn modelId="{850C4F7D-76D2-1343-A693-FBBB2874B2CD}" type="presParOf" srcId="{85650D95-46B8-4779-8B6B-7FB79F0853EE}" destId="{33CB5939-30C9-4061-A49A-0327DBDA3530}" srcOrd="0" destOrd="0" presId="urn:microsoft.com/office/officeart/2005/8/layout/vList6"/>
    <dgm:cxn modelId="{9BAC2A03-4408-3740-8C4C-243BD917F694}" type="presParOf" srcId="{85650D95-46B8-4779-8B6B-7FB79F0853EE}" destId="{2FBD3E42-DABA-4911-AD25-9D07E241089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DD415A-1102-45C6-A125-1B58FA31979C}"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6713F712-A5B8-42B2-A97E-C3630452ACB8}">
      <dgm:prSet phldrT="[Text]" custT="1"/>
      <dgm:spPr/>
      <dgm:t>
        <a:bodyPr/>
        <a:lstStyle/>
        <a:p>
          <a:pPr algn="ctr"/>
          <a:r>
            <a:rPr lang="en-US" sz="1800" b="1" dirty="0" err="1" smtClean="0"/>
            <a:t>Hành</a:t>
          </a:r>
          <a:r>
            <a:rPr lang="en-US" sz="1800" b="1" dirty="0" smtClean="0"/>
            <a:t> vi </a:t>
          </a:r>
          <a:r>
            <a:rPr lang="en-US" sz="1800" b="1" dirty="0" err="1" smtClean="0"/>
            <a:t>tình</a:t>
          </a:r>
          <a:r>
            <a:rPr lang="en-US" sz="1800" b="1" dirty="0" smtClean="0"/>
            <a:t> </a:t>
          </a:r>
          <a:r>
            <a:rPr lang="en-US" sz="1800" b="1" dirty="0" err="1" smtClean="0"/>
            <a:t>dục</a:t>
          </a:r>
          <a:endParaRPr lang="en-US" sz="1800" b="1" dirty="0"/>
        </a:p>
      </dgm:t>
    </dgm:pt>
    <dgm:pt modelId="{5CB78F40-E3A6-487D-B3BC-F2B6F3E227E3}" type="parTrans" cxnId="{58BFBD46-868A-46A0-90C1-3F3D12793D5F}">
      <dgm:prSet/>
      <dgm:spPr/>
      <dgm:t>
        <a:bodyPr/>
        <a:lstStyle/>
        <a:p>
          <a:endParaRPr lang="en-US" sz="1800"/>
        </a:p>
      </dgm:t>
    </dgm:pt>
    <dgm:pt modelId="{88784515-F85A-4A1E-9D0C-66631D5786AE}" type="sibTrans" cxnId="{58BFBD46-868A-46A0-90C1-3F3D12793D5F}">
      <dgm:prSet/>
      <dgm:spPr/>
      <dgm:t>
        <a:bodyPr/>
        <a:lstStyle/>
        <a:p>
          <a:endParaRPr lang="en-US" sz="1800"/>
        </a:p>
      </dgm:t>
    </dgm:pt>
    <dgm:pt modelId="{A5F26386-32FC-4262-A8DF-91359646AD7E}">
      <dgm:prSet phldrT="[Text]" custT="1"/>
      <dgm:spPr/>
      <dgm:t>
        <a:bodyPr/>
        <a:lstStyle/>
        <a:p>
          <a:pPr algn="ctr"/>
          <a:r>
            <a:rPr lang="en-US" sz="1800" b="1" dirty="0" err="1" smtClean="0"/>
            <a:t>Xăm</a:t>
          </a:r>
          <a:r>
            <a:rPr lang="en-US" sz="1800" b="1" dirty="0" smtClean="0"/>
            <a:t> </a:t>
          </a:r>
          <a:r>
            <a:rPr lang="en-US" sz="1800" b="1" dirty="0" err="1" smtClean="0"/>
            <a:t>mình</a:t>
          </a:r>
          <a:endParaRPr lang="en-US" sz="1800" b="1" dirty="0"/>
        </a:p>
      </dgm:t>
    </dgm:pt>
    <dgm:pt modelId="{022434AF-CEC2-489D-8644-3E30C6AA7ECD}" type="parTrans" cxnId="{D9F91440-9FC7-4A3D-BA7A-AA9DE786E782}">
      <dgm:prSet/>
      <dgm:spPr/>
      <dgm:t>
        <a:bodyPr/>
        <a:lstStyle/>
        <a:p>
          <a:endParaRPr lang="en-US" sz="1800"/>
        </a:p>
      </dgm:t>
    </dgm:pt>
    <dgm:pt modelId="{AF2C36A2-5639-4DE7-BF20-3A046D9D87A0}" type="sibTrans" cxnId="{D9F91440-9FC7-4A3D-BA7A-AA9DE786E782}">
      <dgm:prSet/>
      <dgm:spPr/>
      <dgm:t>
        <a:bodyPr/>
        <a:lstStyle/>
        <a:p>
          <a:endParaRPr lang="en-US" sz="1800"/>
        </a:p>
      </dgm:t>
    </dgm:pt>
    <dgm:pt modelId="{B0DC397C-DC2F-4B0D-9E4D-4F58403B7970}">
      <dgm:prSet phldrT="[Text]" custT="1"/>
      <dgm:spPr/>
      <dgm:t>
        <a:bodyPr/>
        <a:lstStyle/>
        <a:p>
          <a:pPr algn="ctr"/>
          <a:r>
            <a:rPr lang="en-US" sz="1800" b="1" dirty="0" err="1" smtClean="0"/>
            <a:t>Sức</a:t>
          </a:r>
          <a:r>
            <a:rPr lang="en-US" sz="1800" b="1" dirty="0" smtClean="0"/>
            <a:t> </a:t>
          </a:r>
          <a:r>
            <a:rPr lang="en-US" sz="1800" b="1" dirty="0" err="1" smtClean="0"/>
            <a:t>khỏe</a:t>
          </a:r>
          <a:r>
            <a:rPr lang="en-US" sz="1800" b="1" dirty="0" smtClean="0"/>
            <a:t> </a:t>
          </a:r>
          <a:r>
            <a:rPr lang="en-US" sz="1800" b="1" dirty="0" err="1" smtClean="0"/>
            <a:t>tâm</a:t>
          </a:r>
          <a:r>
            <a:rPr lang="en-US" sz="1800" b="1" dirty="0" smtClean="0"/>
            <a:t> </a:t>
          </a:r>
          <a:r>
            <a:rPr lang="en-US" sz="1800" b="1" dirty="0" err="1" smtClean="0"/>
            <a:t>thần</a:t>
          </a:r>
          <a:endParaRPr lang="en-US" sz="1800" b="1" dirty="0"/>
        </a:p>
      </dgm:t>
    </dgm:pt>
    <dgm:pt modelId="{C9593B8A-0DB2-43FA-AE4C-F2D2DA4D1CBE}" type="parTrans" cxnId="{D7FDB227-01CB-4358-ACB9-860EB2BFBCC3}">
      <dgm:prSet/>
      <dgm:spPr/>
      <dgm:t>
        <a:bodyPr/>
        <a:lstStyle/>
        <a:p>
          <a:endParaRPr lang="en-US" sz="1800"/>
        </a:p>
      </dgm:t>
    </dgm:pt>
    <dgm:pt modelId="{AA357A9F-4B90-46AC-8ADD-309F592CE026}" type="sibTrans" cxnId="{D7FDB227-01CB-4358-ACB9-860EB2BFBCC3}">
      <dgm:prSet/>
      <dgm:spPr/>
      <dgm:t>
        <a:bodyPr/>
        <a:lstStyle/>
        <a:p>
          <a:endParaRPr lang="en-US" sz="1800"/>
        </a:p>
      </dgm:t>
    </dgm:pt>
    <dgm:pt modelId="{2205A827-CA04-4BA7-93F7-609CE8DE7AC6}">
      <dgm:prSet phldrT="[Text]" custT="1"/>
      <dgm:spPr/>
      <dgm:t>
        <a:bodyPr/>
        <a:lstStyle/>
        <a:p>
          <a:pPr algn="ctr"/>
          <a:r>
            <a:rPr lang="en-US" sz="1800" b="1" dirty="0" err="1" smtClean="0"/>
            <a:t>Tình</a:t>
          </a:r>
          <a:r>
            <a:rPr lang="en-US" sz="1800" b="1" dirty="0" smtClean="0"/>
            <a:t> </a:t>
          </a:r>
          <a:r>
            <a:rPr lang="en-US" sz="1800" b="1" dirty="0" err="1" smtClean="0"/>
            <a:t>trạng</a:t>
          </a:r>
          <a:r>
            <a:rPr lang="en-US" sz="1800" b="1" dirty="0" smtClean="0"/>
            <a:t> vi </a:t>
          </a:r>
          <a:r>
            <a:rPr lang="en-US" sz="1800" b="1" dirty="0" err="1" smtClean="0"/>
            <a:t>phạm</a:t>
          </a:r>
          <a:r>
            <a:rPr lang="en-US" sz="1800" b="1" dirty="0" smtClean="0"/>
            <a:t> </a:t>
          </a:r>
          <a:r>
            <a:rPr lang="en-US" sz="1800" b="1" dirty="0" err="1" smtClean="0"/>
            <a:t>pháp</a:t>
          </a:r>
          <a:r>
            <a:rPr lang="en-US" sz="1800" b="1" dirty="0" smtClean="0"/>
            <a:t> </a:t>
          </a:r>
          <a:r>
            <a:rPr lang="en-US" sz="1800" b="1" dirty="0" err="1" smtClean="0"/>
            <a:t>luật</a:t>
          </a:r>
          <a:endParaRPr lang="en-US" sz="1800" b="1" dirty="0"/>
        </a:p>
      </dgm:t>
    </dgm:pt>
    <dgm:pt modelId="{D21D2AAE-F8F6-4193-A689-7823F191297E}" type="parTrans" cxnId="{99B3C999-1564-40BE-BA4D-8489D1AA5721}">
      <dgm:prSet/>
      <dgm:spPr/>
      <dgm:t>
        <a:bodyPr/>
        <a:lstStyle/>
        <a:p>
          <a:endParaRPr lang="en-US" sz="1800"/>
        </a:p>
      </dgm:t>
    </dgm:pt>
    <dgm:pt modelId="{6D16AD9D-A4C6-4E10-AD4E-1A1E5021C23A}" type="sibTrans" cxnId="{99B3C999-1564-40BE-BA4D-8489D1AA5721}">
      <dgm:prSet/>
      <dgm:spPr/>
      <dgm:t>
        <a:bodyPr/>
        <a:lstStyle/>
        <a:p>
          <a:endParaRPr lang="en-US" sz="1800"/>
        </a:p>
      </dgm:t>
    </dgm:pt>
    <dgm:pt modelId="{FA25A2D4-F222-451B-B229-92287F61A568}">
      <dgm:prSet phldrT="[Text]" custT="1"/>
      <dgm:spPr/>
      <dgm:t>
        <a:bodyPr/>
        <a:lstStyle/>
        <a:p>
          <a:pPr algn="ctr"/>
          <a:r>
            <a:rPr lang="en-US" sz="1800" b="1" dirty="0" err="1" smtClean="0"/>
            <a:t>Trải</a:t>
          </a:r>
          <a:r>
            <a:rPr lang="en-US" sz="1800" b="1" dirty="0" smtClean="0"/>
            <a:t> </a:t>
          </a:r>
          <a:r>
            <a:rPr lang="en-US" sz="1800" b="1" dirty="0" err="1" smtClean="0"/>
            <a:t>nghiệm</a:t>
          </a:r>
          <a:r>
            <a:rPr lang="en-US" sz="1800" b="1" dirty="0" smtClean="0"/>
            <a:t> </a:t>
          </a:r>
          <a:r>
            <a:rPr lang="en-US" sz="1800" b="1" dirty="0" err="1" smtClean="0"/>
            <a:t>về</a:t>
          </a:r>
          <a:r>
            <a:rPr lang="en-US" sz="1800" b="1" dirty="0" smtClean="0"/>
            <a:t> </a:t>
          </a:r>
          <a:r>
            <a:rPr lang="en-US" sz="1800" b="1" dirty="0" err="1" smtClean="0"/>
            <a:t>xét</a:t>
          </a:r>
          <a:r>
            <a:rPr lang="en-US" sz="1800" b="1" dirty="0" smtClean="0"/>
            <a:t> </a:t>
          </a:r>
          <a:r>
            <a:rPr lang="en-US" sz="1800" b="1" dirty="0" err="1" smtClean="0"/>
            <a:t>nghiệm</a:t>
          </a:r>
          <a:r>
            <a:rPr lang="en-US" sz="1800" b="1" dirty="0" smtClean="0"/>
            <a:t> HIV</a:t>
          </a:r>
          <a:endParaRPr lang="en-US" sz="1800" b="1" dirty="0"/>
        </a:p>
      </dgm:t>
    </dgm:pt>
    <dgm:pt modelId="{899FA933-E71C-48EE-90EC-F660F0FDB350}" type="parTrans" cxnId="{8EE9B348-46DB-4E46-BC62-752F8A74719C}">
      <dgm:prSet/>
      <dgm:spPr/>
      <dgm:t>
        <a:bodyPr/>
        <a:lstStyle/>
        <a:p>
          <a:endParaRPr lang="en-US" sz="1800"/>
        </a:p>
      </dgm:t>
    </dgm:pt>
    <dgm:pt modelId="{BB4C5366-D6E7-4B1F-93E3-66E20CC0D215}" type="sibTrans" cxnId="{8EE9B348-46DB-4E46-BC62-752F8A74719C}">
      <dgm:prSet/>
      <dgm:spPr/>
      <dgm:t>
        <a:bodyPr/>
        <a:lstStyle/>
        <a:p>
          <a:endParaRPr lang="en-US" sz="1800"/>
        </a:p>
      </dgm:t>
    </dgm:pt>
    <dgm:pt modelId="{69C92E4F-BF0E-4F20-8656-6A33C176D22F}">
      <dgm:prSet phldrT="[Text]" custT="1"/>
      <dgm:spPr/>
      <dgm:t>
        <a:bodyPr/>
        <a:lstStyle/>
        <a:p>
          <a:pPr algn="ctr"/>
          <a:r>
            <a:rPr lang="en-US" sz="1800" b="1" dirty="0" smtClean="0"/>
            <a:t>Knowledge on HIV and HCV</a:t>
          </a:r>
          <a:endParaRPr lang="en-US" sz="1800" b="1" dirty="0"/>
        </a:p>
      </dgm:t>
    </dgm:pt>
    <dgm:pt modelId="{5B5960E0-E07F-490E-8412-8CE3BAEB730B}" type="sibTrans" cxnId="{E92E3D52-6727-4E3E-8393-C325BB89ECE2}">
      <dgm:prSet/>
      <dgm:spPr/>
      <dgm:t>
        <a:bodyPr/>
        <a:lstStyle/>
        <a:p>
          <a:endParaRPr lang="en-US" sz="1800"/>
        </a:p>
      </dgm:t>
    </dgm:pt>
    <dgm:pt modelId="{F7B0052F-675C-4F93-B7D9-AF0290C60D79}" type="parTrans" cxnId="{E92E3D52-6727-4E3E-8393-C325BB89ECE2}">
      <dgm:prSet/>
      <dgm:spPr/>
      <dgm:t>
        <a:bodyPr/>
        <a:lstStyle/>
        <a:p>
          <a:endParaRPr lang="en-US" sz="1800"/>
        </a:p>
      </dgm:t>
    </dgm:pt>
    <dgm:pt modelId="{F7269E6A-961B-4D86-9E30-EBA01F04DFDE}">
      <dgm:prSet phldrT="[Text]" custT="1"/>
      <dgm:spPr/>
      <dgm:t>
        <a:bodyPr/>
        <a:lstStyle/>
        <a:p>
          <a:pPr algn="ctr"/>
          <a:r>
            <a:rPr lang="en-US" sz="1800" b="1" dirty="0" err="1" smtClean="0"/>
            <a:t>Hiểu</a:t>
          </a:r>
          <a:r>
            <a:rPr lang="en-US" sz="1800" b="1" dirty="0" smtClean="0"/>
            <a:t> </a:t>
          </a:r>
          <a:r>
            <a:rPr lang="en-US" sz="1800" b="1" dirty="0" err="1" smtClean="0"/>
            <a:t>biết</a:t>
          </a:r>
          <a:r>
            <a:rPr lang="en-US" sz="1800" b="1" dirty="0" smtClean="0"/>
            <a:t> </a:t>
          </a:r>
          <a:r>
            <a:rPr lang="en-US" sz="1800" b="1" dirty="0" err="1" smtClean="0"/>
            <a:t>về</a:t>
          </a:r>
          <a:r>
            <a:rPr lang="en-US" sz="1800" b="1" dirty="0" smtClean="0"/>
            <a:t> HIV, HCV</a:t>
          </a:r>
          <a:endParaRPr lang="en-US" sz="1800" b="1" dirty="0"/>
        </a:p>
      </dgm:t>
    </dgm:pt>
    <dgm:pt modelId="{6644647C-A17F-4492-81BB-335D35AE386A}" type="sibTrans" cxnId="{5F3E43E6-B51A-436A-A6CA-B3D640F29957}">
      <dgm:prSet/>
      <dgm:spPr/>
      <dgm:t>
        <a:bodyPr/>
        <a:lstStyle/>
        <a:p>
          <a:endParaRPr lang="en-US" sz="1800"/>
        </a:p>
      </dgm:t>
    </dgm:pt>
    <dgm:pt modelId="{C42B89FC-3F11-4C03-BD61-21763BBEEA53}" type="parTrans" cxnId="{5F3E43E6-B51A-436A-A6CA-B3D640F29957}">
      <dgm:prSet/>
      <dgm:spPr/>
      <dgm:t>
        <a:bodyPr/>
        <a:lstStyle/>
        <a:p>
          <a:endParaRPr lang="en-US" sz="1800"/>
        </a:p>
      </dgm:t>
    </dgm:pt>
    <dgm:pt modelId="{D12CC22F-868E-4BBA-A047-8F687E49775F}" type="pres">
      <dgm:prSet presAssocID="{F4DD415A-1102-45C6-A125-1B58FA31979C}" presName="linear" presStyleCnt="0">
        <dgm:presLayoutVars>
          <dgm:animLvl val="lvl"/>
          <dgm:resizeHandles val="exact"/>
        </dgm:presLayoutVars>
      </dgm:prSet>
      <dgm:spPr/>
      <dgm:t>
        <a:bodyPr/>
        <a:lstStyle/>
        <a:p>
          <a:endParaRPr lang="en-US"/>
        </a:p>
      </dgm:t>
    </dgm:pt>
    <dgm:pt modelId="{8F0A9847-0DE9-4EE9-BE51-6A9D9927FB69}" type="pres">
      <dgm:prSet presAssocID="{6713F712-A5B8-42B2-A97E-C3630452ACB8}" presName="parentText" presStyleLbl="node1" presStyleIdx="0" presStyleCnt="7" custScaleX="37500" custLinFactY="100000" custLinFactNeighborX="82353" custLinFactNeighborY="123558">
        <dgm:presLayoutVars>
          <dgm:chMax val="0"/>
          <dgm:bulletEnabled val="1"/>
        </dgm:presLayoutVars>
      </dgm:prSet>
      <dgm:spPr/>
      <dgm:t>
        <a:bodyPr/>
        <a:lstStyle/>
        <a:p>
          <a:endParaRPr lang="en-US"/>
        </a:p>
      </dgm:t>
    </dgm:pt>
    <dgm:pt modelId="{892E435A-D37D-4225-B6D6-8728ACF30D3E}" type="pres">
      <dgm:prSet presAssocID="{88784515-F85A-4A1E-9D0C-66631D5786AE}" presName="spacer" presStyleCnt="0"/>
      <dgm:spPr/>
    </dgm:pt>
    <dgm:pt modelId="{DC99297C-ED3C-4C50-A916-9BFBD959D282}" type="pres">
      <dgm:prSet presAssocID="{A5F26386-32FC-4262-A8DF-91359646AD7E}" presName="parentText" presStyleLbl="node1" presStyleIdx="1" presStyleCnt="7" custScaleX="37500" custLinFactY="100000" custLinFactNeighborX="82353" custLinFactNeighborY="123558">
        <dgm:presLayoutVars>
          <dgm:chMax val="0"/>
          <dgm:bulletEnabled val="1"/>
        </dgm:presLayoutVars>
      </dgm:prSet>
      <dgm:spPr/>
      <dgm:t>
        <a:bodyPr/>
        <a:lstStyle/>
        <a:p>
          <a:endParaRPr lang="en-US"/>
        </a:p>
      </dgm:t>
    </dgm:pt>
    <dgm:pt modelId="{5D287648-D269-4B9C-96B6-A3555A8E1338}" type="pres">
      <dgm:prSet presAssocID="{AF2C36A2-5639-4DE7-BF20-3A046D9D87A0}" presName="spacer" presStyleCnt="0"/>
      <dgm:spPr/>
    </dgm:pt>
    <dgm:pt modelId="{4172B93F-2F95-4F19-A08C-546480783239}" type="pres">
      <dgm:prSet presAssocID="{B0DC397C-DC2F-4B0D-9E4D-4F58403B7970}" presName="parentText" presStyleLbl="node1" presStyleIdx="2" presStyleCnt="7" custScaleX="37500" custLinFactY="100000" custLinFactNeighborX="82353" custLinFactNeighborY="123558">
        <dgm:presLayoutVars>
          <dgm:chMax val="0"/>
          <dgm:bulletEnabled val="1"/>
        </dgm:presLayoutVars>
      </dgm:prSet>
      <dgm:spPr/>
      <dgm:t>
        <a:bodyPr/>
        <a:lstStyle/>
        <a:p>
          <a:endParaRPr lang="en-US"/>
        </a:p>
      </dgm:t>
    </dgm:pt>
    <dgm:pt modelId="{902A5524-2E5F-490E-99E6-0754A17EAE94}" type="pres">
      <dgm:prSet presAssocID="{AA357A9F-4B90-46AC-8ADD-309F592CE026}" presName="spacer" presStyleCnt="0"/>
      <dgm:spPr/>
    </dgm:pt>
    <dgm:pt modelId="{6022B0AF-79DF-490F-91CC-829EE9A3BC19}" type="pres">
      <dgm:prSet presAssocID="{2205A827-CA04-4BA7-93F7-609CE8DE7AC6}" presName="parentText" presStyleLbl="node1" presStyleIdx="3" presStyleCnt="7" custScaleX="37500" custLinFactY="100000" custLinFactNeighborX="82353" custLinFactNeighborY="123558">
        <dgm:presLayoutVars>
          <dgm:chMax val="0"/>
          <dgm:bulletEnabled val="1"/>
        </dgm:presLayoutVars>
      </dgm:prSet>
      <dgm:spPr/>
      <dgm:t>
        <a:bodyPr/>
        <a:lstStyle/>
        <a:p>
          <a:endParaRPr lang="en-US"/>
        </a:p>
      </dgm:t>
    </dgm:pt>
    <dgm:pt modelId="{56BEF752-8BC9-4012-8118-D0EFB05F117E}" type="pres">
      <dgm:prSet presAssocID="{6D16AD9D-A4C6-4E10-AD4E-1A1E5021C23A}" presName="spacer" presStyleCnt="0"/>
      <dgm:spPr/>
    </dgm:pt>
    <dgm:pt modelId="{CF3D67ED-F060-4DB6-A170-7175882BB452}" type="pres">
      <dgm:prSet presAssocID="{69C92E4F-BF0E-4F20-8656-6A33C176D22F}" presName="parentText" presStyleLbl="node1" presStyleIdx="4" presStyleCnt="7" custScaleX="37500" custLinFactY="100000" custLinFactNeighborX="82353" custLinFactNeighborY="123558">
        <dgm:presLayoutVars>
          <dgm:chMax val="0"/>
          <dgm:bulletEnabled val="1"/>
        </dgm:presLayoutVars>
      </dgm:prSet>
      <dgm:spPr/>
      <dgm:t>
        <a:bodyPr/>
        <a:lstStyle/>
        <a:p>
          <a:endParaRPr lang="en-US"/>
        </a:p>
      </dgm:t>
    </dgm:pt>
    <dgm:pt modelId="{5C292403-CE15-4C29-B102-C67BFC474325}" type="pres">
      <dgm:prSet presAssocID="{5B5960E0-E07F-490E-8412-8CE3BAEB730B}" presName="spacer" presStyleCnt="0"/>
      <dgm:spPr/>
    </dgm:pt>
    <dgm:pt modelId="{2935576C-3388-493F-9BFA-02E20AC672B0}" type="pres">
      <dgm:prSet presAssocID="{F7269E6A-961B-4D86-9E30-EBA01F04DFDE}" presName="parentText" presStyleLbl="node1" presStyleIdx="5" presStyleCnt="7" custScaleX="37500" custLinFactNeighborX="31250" custLinFactNeighborY="23894">
        <dgm:presLayoutVars>
          <dgm:chMax val="0"/>
          <dgm:bulletEnabled val="1"/>
        </dgm:presLayoutVars>
      </dgm:prSet>
      <dgm:spPr/>
      <dgm:t>
        <a:bodyPr/>
        <a:lstStyle/>
        <a:p>
          <a:endParaRPr lang="en-US"/>
        </a:p>
      </dgm:t>
    </dgm:pt>
    <dgm:pt modelId="{A89920CC-B080-4D18-AD5B-FEC00B7C8B59}" type="pres">
      <dgm:prSet presAssocID="{6644647C-A17F-4492-81BB-335D35AE386A}" presName="spacer" presStyleCnt="0"/>
      <dgm:spPr/>
    </dgm:pt>
    <dgm:pt modelId="{DE4BD0B4-FE87-49FB-A928-B0DBD9442C43}" type="pres">
      <dgm:prSet presAssocID="{FA25A2D4-F222-451B-B229-92287F61A568}" presName="parentText" presStyleLbl="node1" presStyleIdx="6" presStyleCnt="7" custScaleX="37500" custLinFactY="100000" custLinFactNeighborX="82353" custLinFactNeighborY="123558">
        <dgm:presLayoutVars>
          <dgm:chMax val="0"/>
          <dgm:bulletEnabled val="1"/>
        </dgm:presLayoutVars>
      </dgm:prSet>
      <dgm:spPr/>
      <dgm:t>
        <a:bodyPr/>
        <a:lstStyle/>
        <a:p>
          <a:endParaRPr lang="en-US"/>
        </a:p>
      </dgm:t>
    </dgm:pt>
  </dgm:ptLst>
  <dgm:cxnLst>
    <dgm:cxn modelId="{E92E3D52-6727-4E3E-8393-C325BB89ECE2}" srcId="{F4DD415A-1102-45C6-A125-1B58FA31979C}" destId="{69C92E4F-BF0E-4F20-8656-6A33C176D22F}" srcOrd="4" destOrd="0" parTransId="{F7B0052F-675C-4F93-B7D9-AF0290C60D79}" sibTransId="{5B5960E0-E07F-490E-8412-8CE3BAEB730B}"/>
    <dgm:cxn modelId="{D7FDB227-01CB-4358-ACB9-860EB2BFBCC3}" srcId="{F4DD415A-1102-45C6-A125-1B58FA31979C}" destId="{B0DC397C-DC2F-4B0D-9E4D-4F58403B7970}" srcOrd="2" destOrd="0" parTransId="{C9593B8A-0DB2-43FA-AE4C-F2D2DA4D1CBE}" sibTransId="{AA357A9F-4B90-46AC-8ADD-309F592CE026}"/>
    <dgm:cxn modelId="{1FC843EB-06AF-4678-9FD8-0465F16F395D}" type="presOf" srcId="{A5F26386-32FC-4262-A8DF-91359646AD7E}" destId="{DC99297C-ED3C-4C50-A916-9BFBD959D282}" srcOrd="0" destOrd="0" presId="urn:microsoft.com/office/officeart/2005/8/layout/vList2"/>
    <dgm:cxn modelId="{8364657F-215D-48B3-A4F8-4E61FC71CAD5}" type="presOf" srcId="{FA25A2D4-F222-451B-B229-92287F61A568}" destId="{DE4BD0B4-FE87-49FB-A928-B0DBD9442C43}" srcOrd="0" destOrd="0" presId="urn:microsoft.com/office/officeart/2005/8/layout/vList2"/>
    <dgm:cxn modelId="{6BAB8EFA-A5F5-45DB-B3FC-8C486BE503B7}" type="presOf" srcId="{69C92E4F-BF0E-4F20-8656-6A33C176D22F}" destId="{CF3D67ED-F060-4DB6-A170-7175882BB452}" srcOrd="0" destOrd="0" presId="urn:microsoft.com/office/officeart/2005/8/layout/vList2"/>
    <dgm:cxn modelId="{58BFBD46-868A-46A0-90C1-3F3D12793D5F}" srcId="{F4DD415A-1102-45C6-A125-1B58FA31979C}" destId="{6713F712-A5B8-42B2-A97E-C3630452ACB8}" srcOrd="0" destOrd="0" parTransId="{5CB78F40-E3A6-487D-B3BC-F2B6F3E227E3}" sibTransId="{88784515-F85A-4A1E-9D0C-66631D5786AE}"/>
    <dgm:cxn modelId="{5F3E43E6-B51A-436A-A6CA-B3D640F29957}" srcId="{F4DD415A-1102-45C6-A125-1B58FA31979C}" destId="{F7269E6A-961B-4D86-9E30-EBA01F04DFDE}" srcOrd="5" destOrd="0" parTransId="{C42B89FC-3F11-4C03-BD61-21763BBEEA53}" sibTransId="{6644647C-A17F-4492-81BB-335D35AE386A}"/>
    <dgm:cxn modelId="{D9F91440-9FC7-4A3D-BA7A-AA9DE786E782}" srcId="{F4DD415A-1102-45C6-A125-1B58FA31979C}" destId="{A5F26386-32FC-4262-A8DF-91359646AD7E}" srcOrd="1" destOrd="0" parTransId="{022434AF-CEC2-489D-8644-3E30C6AA7ECD}" sibTransId="{AF2C36A2-5639-4DE7-BF20-3A046D9D87A0}"/>
    <dgm:cxn modelId="{99B3C999-1564-40BE-BA4D-8489D1AA5721}" srcId="{F4DD415A-1102-45C6-A125-1B58FA31979C}" destId="{2205A827-CA04-4BA7-93F7-609CE8DE7AC6}" srcOrd="3" destOrd="0" parTransId="{D21D2AAE-F8F6-4193-A689-7823F191297E}" sibTransId="{6D16AD9D-A4C6-4E10-AD4E-1A1E5021C23A}"/>
    <dgm:cxn modelId="{4E503A35-B600-49A0-8ECC-867BFF19C84C}" type="presOf" srcId="{2205A827-CA04-4BA7-93F7-609CE8DE7AC6}" destId="{6022B0AF-79DF-490F-91CC-829EE9A3BC19}" srcOrd="0" destOrd="0" presId="urn:microsoft.com/office/officeart/2005/8/layout/vList2"/>
    <dgm:cxn modelId="{50753908-E5FA-4914-9C5D-0B7CC1C1308B}" type="presOf" srcId="{F4DD415A-1102-45C6-A125-1B58FA31979C}" destId="{D12CC22F-868E-4BBA-A047-8F687E49775F}" srcOrd="0" destOrd="0" presId="urn:microsoft.com/office/officeart/2005/8/layout/vList2"/>
    <dgm:cxn modelId="{8EE9B348-46DB-4E46-BC62-752F8A74719C}" srcId="{F4DD415A-1102-45C6-A125-1B58FA31979C}" destId="{FA25A2D4-F222-451B-B229-92287F61A568}" srcOrd="6" destOrd="0" parTransId="{899FA933-E71C-48EE-90EC-F660F0FDB350}" sibTransId="{BB4C5366-D6E7-4B1F-93E3-66E20CC0D215}"/>
    <dgm:cxn modelId="{B3AB9D93-BA46-44FD-AB2C-73175BC24CD7}" type="presOf" srcId="{6713F712-A5B8-42B2-A97E-C3630452ACB8}" destId="{8F0A9847-0DE9-4EE9-BE51-6A9D9927FB69}" srcOrd="0" destOrd="0" presId="urn:microsoft.com/office/officeart/2005/8/layout/vList2"/>
    <dgm:cxn modelId="{27ECEC89-0759-483B-99B3-5062FF54B795}" type="presOf" srcId="{F7269E6A-961B-4D86-9E30-EBA01F04DFDE}" destId="{2935576C-3388-493F-9BFA-02E20AC672B0}" srcOrd="0" destOrd="0" presId="urn:microsoft.com/office/officeart/2005/8/layout/vList2"/>
    <dgm:cxn modelId="{00FD9ECC-E33C-4EA7-90B7-640789D6E84F}" type="presOf" srcId="{B0DC397C-DC2F-4B0D-9E4D-4F58403B7970}" destId="{4172B93F-2F95-4F19-A08C-546480783239}" srcOrd="0" destOrd="0" presId="urn:microsoft.com/office/officeart/2005/8/layout/vList2"/>
    <dgm:cxn modelId="{4F212304-A2A6-47EF-AC93-A5319DC56461}" type="presParOf" srcId="{D12CC22F-868E-4BBA-A047-8F687E49775F}" destId="{8F0A9847-0DE9-4EE9-BE51-6A9D9927FB69}" srcOrd="0" destOrd="0" presId="urn:microsoft.com/office/officeart/2005/8/layout/vList2"/>
    <dgm:cxn modelId="{6D747141-C187-475E-BE8F-92A47A3699B3}" type="presParOf" srcId="{D12CC22F-868E-4BBA-A047-8F687E49775F}" destId="{892E435A-D37D-4225-B6D6-8728ACF30D3E}" srcOrd="1" destOrd="0" presId="urn:microsoft.com/office/officeart/2005/8/layout/vList2"/>
    <dgm:cxn modelId="{1E09C52A-92A9-4BC7-9A24-B3F783007FC3}" type="presParOf" srcId="{D12CC22F-868E-4BBA-A047-8F687E49775F}" destId="{DC99297C-ED3C-4C50-A916-9BFBD959D282}" srcOrd="2" destOrd="0" presId="urn:microsoft.com/office/officeart/2005/8/layout/vList2"/>
    <dgm:cxn modelId="{1B7A4CCF-FA2E-45A7-ABF4-7B7AD83F2FEB}" type="presParOf" srcId="{D12CC22F-868E-4BBA-A047-8F687E49775F}" destId="{5D287648-D269-4B9C-96B6-A3555A8E1338}" srcOrd="3" destOrd="0" presId="urn:microsoft.com/office/officeart/2005/8/layout/vList2"/>
    <dgm:cxn modelId="{7A180CCE-E341-4527-B2CC-18A84A2F5DC3}" type="presParOf" srcId="{D12CC22F-868E-4BBA-A047-8F687E49775F}" destId="{4172B93F-2F95-4F19-A08C-546480783239}" srcOrd="4" destOrd="0" presId="urn:microsoft.com/office/officeart/2005/8/layout/vList2"/>
    <dgm:cxn modelId="{C928FCEE-56E5-44B2-BB34-F4DD9BE3B415}" type="presParOf" srcId="{D12CC22F-868E-4BBA-A047-8F687E49775F}" destId="{902A5524-2E5F-490E-99E6-0754A17EAE94}" srcOrd="5" destOrd="0" presId="urn:microsoft.com/office/officeart/2005/8/layout/vList2"/>
    <dgm:cxn modelId="{E501B35D-C27A-4E00-8F7C-2FD61C1D5FAE}" type="presParOf" srcId="{D12CC22F-868E-4BBA-A047-8F687E49775F}" destId="{6022B0AF-79DF-490F-91CC-829EE9A3BC19}" srcOrd="6" destOrd="0" presId="urn:microsoft.com/office/officeart/2005/8/layout/vList2"/>
    <dgm:cxn modelId="{FCEF4110-B302-492A-9258-9D13674607DF}" type="presParOf" srcId="{D12CC22F-868E-4BBA-A047-8F687E49775F}" destId="{56BEF752-8BC9-4012-8118-D0EFB05F117E}" srcOrd="7" destOrd="0" presId="urn:microsoft.com/office/officeart/2005/8/layout/vList2"/>
    <dgm:cxn modelId="{AB617CC5-F495-476E-B88A-E73BCF4E21AC}" type="presParOf" srcId="{D12CC22F-868E-4BBA-A047-8F687E49775F}" destId="{CF3D67ED-F060-4DB6-A170-7175882BB452}" srcOrd="8" destOrd="0" presId="urn:microsoft.com/office/officeart/2005/8/layout/vList2"/>
    <dgm:cxn modelId="{308679C3-CEC6-4A3A-BF27-4B020D2CF962}" type="presParOf" srcId="{D12CC22F-868E-4BBA-A047-8F687E49775F}" destId="{5C292403-CE15-4C29-B102-C67BFC474325}" srcOrd="9" destOrd="0" presId="urn:microsoft.com/office/officeart/2005/8/layout/vList2"/>
    <dgm:cxn modelId="{6DA5E0E2-B18D-4925-8DD2-EBA69B824A0B}" type="presParOf" srcId="{D12CC22F-868E-4BBA-A047-8F687E49775F}" destId="{2935576C-3388-493F-9BFA-02E20AC672B0}" srcOrd="10" destOrd="0" presId="urn:microsoft.com/office/officeart/2005/8/layout/vList2"/>
    <dgm:cxn modelId="{45A92303-12FA-43F0-BD43-9412AC3C378B}" type="presParOf" srcId="{D12CC22F-868E-4BBA-A047-8F687E49775F}" destId="{A89920CC-B080-4D18-AD5B-FEC00B7C8B59}" srcOrd="11" destOrd="0" presId="urn:microsoft.com/office/officeart/2005/8/layout/vList2"/>
    <dgm:cxn modelId="{76213A3B-10D6-42F6-8F9A-2AF913755B6C}" type="presParOf" srcId="{D12CC22F-868E-4BBA-A047-8F687E49775F}" destId="{DE4BD0B4-FE87-49FB-A928-B0DBD9442C43}"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8193D3-E843-4DFC-B395-4040A89C402E}" type="doc">
      <dgm:prSet loTypeId="urn:microsoft.com/office/officeart/2005/8/layout/vList2" loCatId="list" qsTypeId="urn:microsoft.com/office/officeart/2005/8/quickstyle/simple4" qsCatId="simple" csTypeId="urn:microsoft.com/office/officeart/2005/8/colors/accent2_2" csCatId="accent2" phldr="1"/>
      <dgm:spPr/>
      <dgm:t>
        <a:bodyPr/>
        <a:lstStyle/>
        <a:p>
          <a:endParaRPr lang="en-US"/>
        </a:p>
      </dgm:t>
    </dgm:pt>
    <dgm:pt modelId="{54F65638-F337-4792-9202-6B441ACEE32D}">
      <dgm:prSet phldrT="[Text]" custT="1"/>
      <dgm:spPr/>
      <dgm:t>
        <a:bodyPr/>
        <a:lstStyle/>
        <a:p>
          <a:pPr algn="ctr"/>
          <a:r>
            <a:rPr lang="en-US" sz="2000" dirty="0" err="1" smtClean="0"/>
            <a:t>Điều</a:t>
          </a:r>
          <a:r>
            <a:rPr lang="en-US" sz="2000" dirty="0" smtClean="0"/>
            <a:t> </a:t>
          </a:r>
          <a:r>
            <a:rPr lang="en-US" sz="2000" dirty="0" err="1" smtClean="0"/>
            <a:t>kiện</a:t>
          </a:r>
          <a:r>
            <a:rPr lang="en-US" sz="2000" dirty="0" smtClean="0"/>
            <a:t> </a:t>
          </a:r>
          <a:r>
            <a:rPr lang="en-US" sz="2000" dirty="0" err="1" smtClean="0"/>
            <a:t>kinh</a:t>
          </a:r>
          <a:r>
            <a:rPr lang="en-US" sz="2000" dirty="0" smtClean="0"/>
            <a:t> </a:t>
          </a:r>
          <a:r>
            <a:rPr lang="en-US" sz="2000" dirty="0" err="1" smtClean="0"/>
            <a:t>tế</a:t>
          </a:r>
          <a:r>
            <a:rPr lang="en-US" sz="2000" dirty="0" smtClean="0"/>
            <a:t> </a:t>
          </a:r>
          <a:r>
            <a:rPr lang="en-US" sz="2000" dirty="0" err="1" smtClean="0"/>
            <a:t>xã</a:t>
          </a:r>
          <a:r>
            <a:rPr lang="en-US" sz="2000" dirty="0" smtClean="0"/>
            <a:t> </a:t>
          </a:r>
          <a:r>
            <a:rPr lang="en-US" sz="2000" dirty="0" err="1" smtClean="0"/>
            <a:t>hội</a:t>
          </a:r>
          <a:r>
            <a:rPr lang="en-US" sz="2000" dirty="0" smtClean="0"/>
            <a:t> &amp; </a:t>
          </a:r>
          <a:r>
            <a:rPr lang="en-US" sz="2000" dirty="0" err="1" smtClean="0"/>
            <a:t>nhóm</a:t>
          </a:r>
          <a:r>
            <a:rPr lang="en-US" sz="2000" dirty="0" smtClean="0"/>
            <a:t> KP</a:t>
          </a:r>
          <a:endParaRPr lang="en-US" sz="2000" dirty="0"/>
        </a:p>
      </dgm:t>
    </dgm:pt>
    <dgm:pt modelId="{E23127A4-0481-451A-8782-ABB11798660C}" type="parTrans" cxnId="{219CDC3E-E6D2-4C87-AF3E-7808451BAD6A}">
      <dgm:prSet/>
      <dgm:spPr/>
      <dgm:t>
        <a:bodyPr/>
        <a:lstStyle/>
        <a:p>
          <a:endParaRPr lang="en-US"/>
        </a:p>
      </dgm:t>
    </dgm:pt>
    <dgm:pt modelId="{912349EB-AC76-4BD2-8ADD-2BBA84030191}" type="sibTrans" cxnId="{219CDC3E-E6D2-4C87-AF3E-7808451BAD6A}">
      <dgm:prSet/>
      <dgm:spPr/>
      <dgm:t>
        <a:bodyPr/>
        <a:lstStyle/>
        <a:p>
          <a:endParaRPr lang="en-US"/>
        </a:p>
      </dgm:t>
    </dgm:pt>
    <dgm:pt modelId="{7C56A73C-5B7B-4921-A3D0-17A412270CFE}">
      <dgm:prSet phldrT="[Text]" custT="1"/>
      <dgm:spPr/>
      <dgm:t>
        <a:bodyPr/>
        <a:lstStyle/>
        <a:p>
          <a:pPr algn="ctr"/>
          <a:r>
            <a:rPr lang="vi-VN" sz="1600" dirty="0" smtClean="0"/>
            <a:t>Gia đình &amp; Trải nghiệm tiêu cực thời thơ ấu</a:t>
          </a:r>
          <a:endParaRPr lang="en-US" sz="1600" dirty="0"/>
        </a:p>
      </dgm:t>
    </dgm:pt>
    <dgm:pt modelId="{0EB4AE2F-7928-46A4-AD89-E1AC91D28509}" type="parTrans" cxnId="{C1EC7FCF-306D-4CBE-AC33-E9BFA2AEE35F}">
      <dgm:prSet/>
      <dgm:spPr/>
      <dgm:t>
        <a:bodyPr/>
        <a:lstStyle/>
        <a:p>
          <a:endParaRPr lang="en-US"/>
        </a:p>
      </dgm:t>
    </dgm:pt>
    <dgm:pt modelId="{6F75A083-245B-4A6F-9CA7-C497519A8355}" type="sibTrans" cxnId="{C1EC7FCF-306D-4CBE-AC33-E9BFA2AEE35F}">
      <dgm:prSet/>
      <dgm:spPr/>
      <dgm:t>
        <a:bodyPr/>
        <a:lstStyle/>
        <a:p>
          <a:endParaRPr lang="en-US"/>
        </a:p>
      </dgm:t>
    </dgm:pt>
    <dgm:pt modelId="{97A1A5A4-262A-4F42-B393-30C2EACA5378}">
      <dgm:prSet phldrT="[Text]" custT="1"/>
      <dgm:spPr/>
      <dgm:t>
        <a:bodyPr/>
        <a:lstStyle/>
        <a:p>
          <a:pPr algn="ctr"/>
          <a:r>
            <a:rPr lang="vi-VN" sz="1600" dirty="0" smtClean="0"/>
            <a:t>Môi trường: Kỳ thị &amp; phân biệt đối xử</a:t>
          </a:r>
          <a:endParaRPr lang="en-US" sz="1600" dirty="0"/>
        </a:p>
      </dgm:t>
    </dgm:pt>
    <dgm:pt modelId="{28BB5329-A93C-429A-903B-91EE1C8CD974}" type="parTrans" cxnId="{83ECFBCE-E539-47A3-A251-812869C88985}">
      <dgm:prSet/>
      <dgm:spPr/>
      <dgm:t>
        <a:bodyPr/>
        <a:lstStyle/>
        <a:p>
          <a:endParaRPr lang="en-US"/>
        </a:p>
      </dgm:t>
    </dgm:pt>
    <dgm:pt modelId="{402A568C-9F12-4A02-9142-45F132CEBCA8}" type="sibTrans" cxnId="{83ECFBCE-E539-47A3-A251-812869C88985}">
      <dgm:prSet/>
      <dgm:spPr/>
      <dgm:t>
        <a:bodyPr/>
        <a:lstStyle/>
        <a:p>
          <a:endParaRPr lang="en-US"/>
        </a:p>
      </dgm:t>
    </dgm:pt>
    <dgm:pt modelId="{1F88A70C-E631-4D97-A464-C85037F906DE}">
      <dgm:prSet phldrT="[Text]" custT="1"/>
      <dgm:spPr/>
      <dgm:t>
        <a:bodyPr/>
        <a:lstStyle/>
        <a:p>
          <a:pPr algn="ctr"/>
          <a:r>
            <a:rPr lang="en-US" sz="1800" dirty="0" err="1" smtClean="0"/>
            <a:t>Mạng</a:t>
          </a:r>
          <a:r>
            <a:rPr lang="en-US" sz="1800" dirty="0" smtClean="0"/>
            <a:t> </a:t>
          </a:r>
          <a:r>
            <a:rPr lang="en-US" sz="1800" dirty="0" err="1" smtClean="0"/>
            <a:t>lưới</a:t>
          </a:r>
          <a:endParaRPr lang="en-US" sz="1800" dirty="0"/>
        </a:p>
      </dgm:t>
    </dgm:pt>
    <dgm:pt modelId="{F441EDDD-8463-4C80-8676-0E27345F9C0F}" type="parTrans" cxnId="{065E2327-358B-4AFF-AA2F-21FFC47FE660}">
      <dgm:prSet/>
      <dgm:spPr/>
      <dgm:t>
        <a:bodyPr/>
        <a:lstStyle/>
        <a:p>
          <a:endParaRPr lang="en-US"/>
        </a:p>
      </dgm:t>
    </dgm:pt>
    <dgm:pt modelId="{8C69C17C-0AC6-444F-AF32-4C10DB591150}" type="sibTrans" cxnId="{065E2327-358B-4AFF-AA2F-21FFC47FE660}">
      <dgm:prSet/>
      <dgm:spPr/>
      <dgm:t>
        <a:bodyPr/>
        <a:lstStyle/>
        <a:p>
          <a:endParaRPr lang="en-US"/>
        </a:p>
      </dgm:t>
    </dgm:pt>
    <dgm:pt modelId="{7CC50BC8-5DA2-9440-8D9B-D9E8D0695FB3}">
      <dgm:prSet custT="1"/>
      <dgm:spPr/>
      <dgm:t>
        <a:bodyPr/>
        <a:lstStyle/>
        <a:p>
          <a:pPr algn="ctr"/>
          <a:r>
            <a:rPr lang="en-US" sz="1800" dirty="0" err="1" smtClean="0"/>
            <a:t>Tình</a:t>
          </a:r>
          <a:r>
            <a:rPr lang="en-US" sz="1800" dirty="0" smtClean="0"/>
            <a:t> </a:t>
          </a:r>
          <a:r>
            <a:rPr lang="en-US" sz="1800" dirty="0" err="1" smtClean="0"/>
            <a:t>trạng</a:t>
          </a:r>
          <a:r>
            <a:rPr lang="en-US" sz="1800" dirty="0" smtClean="0"/>
            <a:t> </a:t>
          </a:r>
          <a:r>
            <a:rPr lang="en-US" sz="1800" dirty="0" err="1" smtClean="0"/>
            <a:t>sử</a:t>
          </a:r>
          <a:r>
            <a:rPr lang="en-US" sz="1800" dirty="0" smtClean="0"/>
            <a:t> </a:t>
          </a:r>
          <a:r>
            <a:rPr lang="en-US" sz="1800" dirty="0" err="1" smtClean="0"/>
            <a:t>dụng</a:t>
          </a:r>
          <a:r>
            <a:rPr lang="en-US" sz="1800" dirty="0" smtClean="0"/>
            <a:t> internet </a:t>
          </a:r>
          <a:endParaRPr lang="en-US" sz="1800" dirty="0"/>
        </a:p>
      </dgm:t>
    </dgm:pt>
    <dgm:pt modelId="{1E6BCE52-783E-3B45-B8C0-F3D06B9481BF}" type="parTrans" cxnId="{95B7F279-72B2-6343-9328-8E21DB7C3460}">
      <dgm:prSet/>
      <dgm:spPr/>
      <dgm:t>
        <a:bodyPr/>
        <a:lstStyle/>
        <a:p>
          <a:endParaRPr lang="en-US"/>
        </a:p>
      </dgm:t>
    </dgm:pt>
    <dgm:pt modelId="{7CD3096C-8DC9-BC49-905F-EFAC97F630DD}" type="sibTrans" cxnId="{95B7F279-72B2-6343-9328-8E21DB7C3460}">
      <dgm:prSet/>
      <dgm:spPr/>
      <dgm:t>
        <a:bodyPr/>
        <a:lstStyle/>
        <a:p>
          <a:endParaRPr lang="en-US"/>
        </a:p>
      </dgm:t>
    </dgm:pt>
    <dgm:pt modelId="{D06F3276-B69D-49FF-B7EA-CE9DE655A703}" type="pres">
      <dgm:prSet presAssocID="{608193D3-E843-4DFC-B395-4040A89C402E}" presName="linear" presStyleCnt="0">
        <dgm:presLayoutVars>
          <dgm:animLvl val="lvl"/>
          <dgm:resizeHandles val="exact"/>
        </dgm:presLayoutVars>
      </dgm:prSet>
      <dgm:spPr/>
      <dgm:t>
        <a:bodyPr/>
        <a:lstStyle/>
        <a:p>
          <a:endParaRPr lang="en-US"/>
        </a:p>
      </dgm:t>
    </dgm:pt>
    <dgm:pt modelId="{50866038-9E92-429E-8841-751399413523}" type="pres">
      <dgm:prSet presAssocID="{54F65638-F337-4792-9202-6B441ACEE32D}" presName="parentText" presStyleLbl="node1" presStyleIdx="0" presStyleCnt="5" custScaleY="108585">
        <dgm:presLayoutVars>
          <dgm:chMax val="0"/>
          <dgm:bulletEnabled val="1"/>
        </dgm:presLayoutVars>
      </dgm:prSet>
      <dgm:spPr/>
      <dgm:t>
        <a:bodyPr/>
        <a:lstStyle/>
        <a:p>
          <a:endParaRPr lang="en-US"/>
        </a:p>
      </dgm:t>
    </dgm:pt>
    <dgm:pt modelId="{B8EDA222-98EE-4AD0-8068-A8F8055A17F1}" type="pres">
      <dgm:prSet presAssocID="{912349EB-AC76-4BD2-8ADD-2BBA84030191}" presName="spacer" presStyleCnt="0"/>
      <dgm:spPr/>
    </dgm:pt>
    <dgm:pt modelId="{9071210B-8CF0-4EA8-B3FF-941DEA12725E}" type="pres">
      <dgm:prSet presAssocID="{7C56A73C-5B7B-4921-A3D0-17A412270CFE}" presName="parentText" presStyleLbl="node1" presStyleIdx="1" presStyleCnt="5" custScaleY="86817">
        <dgm:presLayoutVars>
          <dgm:chMax val="0"/>
          <dgm:bulletEnabled val="1"/>
        </dgm:presLayoutVars>
      </dgm:prSet>
      <dgm:spPr/>
      <dgm:t>
        <a:bodyPr/>
        <a:lstStyle/>
        <a:p>
          <a:endParaRPr lang="en-US"/>
        </a:p>
      </dgm:t>
    </dgm:pt>
    <dgm:pt modelId="{BF7DEB95-3CDD-4E47-AF65-0730DDE21A8D}" type="pres">
      <dgm:prSet presAssocID="{6F75A083-245B-4A6F-9CA7-C497519A8355}" presName="spacer" presStyleCnt="0"/>
      <dgm:spPr/>
    </dgm:pt>
    <dgm:pt modelId="{9D79096A-A569-4C8D-B917-77459B85F1ED}" type="pres">
      <dgm:prSet presAssocID="{97A1A5A4-262A-4F42-B393-30C2EACA5378}" presName="parentText" presStyleLbl="node1" presStyleIdx="2" presStyleCnt="5" custScaleY="105399">
        <dgm:presLayoutVars>
          <dgm:chMax val="0"/>
          <dgm:bulletEnabled val="1"/>
        </dgm:presLayoutVars>
      </dgm:prSet>
      <dgm:spPr/>
      <dgm:t>
        <a:bodyPr/>
        <a:lstStyle/>
        <a:p>
          <a:endParaRPr lang="en-US"/>
        </a:p>
      </dgm:t>
    </dgm:pt>
    <dgm:pt modelId="{FA5A12C9-A756-4E2C-AC6F-706BB73A4441}" type="pres">
      <dgm:prSet presAssocID="{402A568C-9F12-4A02-9142-45F132CEBCA8}" presName="spacer" presStyleCnt="0"/>
      <dgm:spPr/>
    </dgm:pt>
    <dgm:pt modelId="{C14E1012-36F8-924A-965E-297B8394FE33}" type="pres">
      <dgm:prSet presAssocID="{7CC50BC8-5DA2-9440-8D9B-D9E8D0695FB3}" presName="parentText" presStyleLbl="node1" presStyleIdx="3" presStyleCnt="5">
        <dgm:presLayoutVars>
          <dgm:chMax val="0"/>
          <dgm:bulletEnabled val="1"/>
        </dgm:presLayoutVars>
      </dgm:prSet>
      <dgm:spPr/>
      <dgm:t>
        <a:bodyPr/>
        <a:lstStyle/>
        <a:p>
          <a:endParaRPr lang="en-US"/>
        </a:p>
      </dgm:t>
    </dgm:pt>
    <dgm:pt modelId="{F5FD9666-EEC2-2045-85BB-C71B22F1EE49}" type="pres">
      <dgm:prSet presAssocID="{7CD3096C-8DC9-BC49-905F-EFAC97F630DD}" presName="spacer" presStyleCnt="0"/>
      <dgm:spPr/>
    </dgm:pt>
    <dgm:pt modelId="{ACDC1047-4DFF-4C0D-8094-181A74D21051}" type="pres">
      <dgm:prSet presAssocID="{1F88A70C-E631-4D97-A464-C85037F906DE}" presName="parentText" presStyleLbl="node1" presStyleIdx="4" presStyleCnt="5">
        <dgm:presLayoutVars>
          <dgm:chMax val="0"/>
          <dgm:bulletEnabled val="1"/>
        </dgm:presLayoutVars>
      </dgm:prSet>
      <dgm:spPr/>
      <dgm:t>
        <a:bodyPr/>
        <a:lstStyle/>
        <a:p>
          <a:endParaRPr lang="en-US"/>
        </a:p>
      </dgm:t>
    </dgm:pt>
  </dgm:ptLst>
  <dgm:cxnLst>
    <dgm:cxn modelId="{8F311531-221C-4A3E-B7EB-59C519DD5F51}" type="presOf" srcId="{7C56A73C-5B7B-4921-A3D0-17A412270CFE}" destId="{9071210B-8CF0-4EA8-B3FF-941DEA12725E}" srcOrd="0" destOrd="0" presId="urn:microsoft.com/office/officeart/2005/8/layout/vList2"/>
    <dgm:cxn modelId="{5A2719C8-D515-468C-A8DE-4A0398B58CE9}" type="presOf" srcId="{54F65638-F337-4792-9202-6B441ACEE32D}" destId="{50866038-9E92-429E-8841-751399413523}" srcOrd="0" destOrd="0" presId="urn:microsoft.com/office/officeart/2005/8/layout/vList2"/>
    <dgm:cxn modelId="{48FC9ECD-F5CD-4960-9030-9905411428E5}" type="presOf" srcId="{1F88A70C-E631-4D97-A464-C85037F906DE}" destId="{ACDC1047-4DFF-4C0D-8094-181A74D21051}" srcOrd="0" destOrd="0" presId="urn:microsoft.com/office/officeart/2005/8/layout/vList2"/>
    <dgm:cxn modelId="{219CDC3E-E6D2-4C87-AF3E-7808451BAD6A}" srcId="{608193D3-E843-4DFC-B395-4040A89C402E}" destId="{54F65638-F337-4792-9202-6B441ACEE32D}" srcOrd="0" destOrd="0" parTransId="{E23127A4-0481-451A-8782-ABB11798660C}" sibTransId="{912349EB-AC76-4BD2-8ADD-2BBA84030191}"/>
    <dgm:cxn modelId="{DCFBD8E0-0342-4D4F-BD72-FFB766EEF435}" type="presOf" srcId="{7CC50BC8-5DA2-9440-8D9B-D9E8D0695FB3}" destId="{C14E1012-36F8-924A-965E-297B8394FE33}" srcOrd="0" destOrd="0" presId="urn:microsoft.com/office/officeart/2005/8/layout/vList2"/>
    <dgm:cxn modelId="{83ECFBCE-E539-47A3-A251-812869C88985}" srcId="{608193D3-E843-4DFC-B395-4040A89C402E}" destId="{97A1A5A4-262A-4F42-B393-30C2EACA5378}" srcOrd="2" destOrd="0" parTransId="{28BB5329-A93C-429A-903B-91EE1C8CD974}" sibTransId="{402A568C-9F12-4A02-9142-45F132CEBCA8}"/>
    <dgm:cxn modelId="{F165ABE2-7CB0-4BD4-827D-1E19A4C23C83}" type="presOf" srcId="{97A1A5A4-262A-4F42-B393-30C2EACA5378}" destId="{9D79096A-A569-4C8D-B917-77459B85F1ED}" srcOrd="0" destOrd="0" presId="urn:microsoft.com/office/officeart/2005/8/layout/vList2"/>
    <dgm:cxn modelId="{95B7F279-72B2-6343-9328-8E21DB7C3460}" srcId="{608193D3-E843-4DFC-B395-4040A89C402E}" destId="{7CC50BC8-5DA2-9440-8D9B-D9E8D0695FB3}" srcOrd="3" destOrd="0" parTransId="{1E6BCE52-783E-3B45-B8C0-F3D06B9481BF}" sibTransId="{7CD3096C-8DC9-BC49-905F-EFAC97F630DD}"/>
    <dgm:cxn modelId="{065E2327-358B-4AFF-AA2F-21FFC47FE660}" srcId="{608193D3-E843-4DFC-B395-4040A89C402E}" destId="{1F88A70C-E631-4D97-A464-C85037F906DE}" srcOrd="4" destOrd="0" parTransId="{F441EDDD-8463-4C80-8676-0E27345F9C0F}" sibTransId="{8C69C17C-0AC6-444F-AF32-4C10DB591150}"/>
    <dgm:cxn modelId="{C1EC7FCF-306D-4CBE-AC33-E9BFA2AEE35F}" srcId="{608193D3-E843-4DFC-B395-4040A89C402E}" destId="{7C56A73C-5B7B-4921-A3D0-17A412270CFE}" srcOrd="1" destOrd="0" parTransId="{0EB4AE2F-7928-46A4-AD89-E1AC91D28509}" sibTransId="{6F75A083-245B-4A6F-9CA7-C497519A8355}"/>
    <dgm:cxn modelId="{2C4013B0-1BE5-43E3-937F-70F213C960A0}" type="presOf" srcId="{608193D3-E843-4DFC-B395-4040A89C402E}" destId="{D06F3276-B69D-49FF-B7EA-CE9DE655A703}" srcOrd="0" destOrd="0" presId="urn:microsoft.com/office/officeart/2005/8/layout/vList2"/>
    <dgm:cxn modelId="{752A3AE0-EEA4-42DE-A3CB-548B991E2528}" type="presParOf" srcId="{D06F3276-B69D-49FF-B7EA-CE9DE655A703}" destId="{50866038-9E92-429E-8841-751399413523}" srcOrd="0" destOrd="0" presId="urn:microsoft.com/office/officeart/2005/8/layout/vList2"/>
    <dgm:cxn modelId="{04DA688C-28EC-4AA5-A0D0-515BF6523654}" type="presParOf" srcId="{D06F3276-B69D-49FF-B7EA-CE9DE655A703}" destId="{B8EDA222-98EE-4AD0-8068-A8F8055A17F1}" srcOrd="1" destOrd="0" presId="urn:microsoft.com/office/officeart/2005/8/layout/vList2"/>
    <dgm:cxn modelId="{1DAA07E4-0409-438B-B540-06FF0439E935}" type="presParOf" srcId="{D06F3276-B69D-49FF-B7EA-CE9DE655A703}" destId="{9071210B-8CF0-4EA8-B3FF-941DEA12725E}" srcOrd="2" destOrd="0" presId="urn:microsoft.com/office/officeart/2005/8/layout/vList2"/>
    <dgm:cxn modelId="{A128C7EC-7922-4584-9805-4B73CCB45EB4}" type="presParOf" srcId="{D06F3276-B69D-49FF-B7EA-CE9DE655A703}" destId="{BF7DEB95-3CDD-4E47-AF65-0730DDE21A8D}" srcOrd="3" destOrd="0" presId="urn:microsoft.com/office/officeart/2005/8/layout/vList2"/>
    <dgm:cxn modelId="{2802CBD5-02B8-442D-A30D-D4CB1EB0DCA9}" type="presParOf" srcId="{D06F3276-B69D-49FF-B7EA-CE9DE655A703}" destId="{9D79096A-A569-4C8D-B917-77459B85F1ED}" srcOrd="4" destOrd="0" presId="urn:microsoft.com/office/officeart/2005/8/layout/vList2"/>
    <dgm:cxn modelId="{AB07EFC0-08C8-406F-AF35-841C6F5348C3}" type="presParOf" srcId="{D06F3276-B69D-49FF-B7EA-CE9DE655A703}" destId="{FA5A12C9-A756-4E2C-AC6F-706BB73A4441}" srcOrd="5" destOrd="0" presId="urn:microsoft.com/office/officeart/2005/8/layout/vList2"/>
    <dgm:cxn modelId="{C06780FE-92DD-42BE-8298-7FE665A34DFB}" type="presParOf" srcId="{D06F3276-B69D-49FF-B7EA-CE9DE655A703}" destId="{C14E1012-36F8-924A-965E-297B8394FE33}" srcOrd="6" destOrd="0" presId="urn:microsoft.com/office/officeart/2005/8/layout/vList2"/>
    <dgm:cxn modelId="{BCB9EBFC-F32A-4DA0-ACC4-9DAC516C40C2}" type="presParOf" srcId="{D06F3276-B69D-49FF-B7EA-CE9DE655A703}" destId="{F5FD9666-EEC2-2045-85BB-C71B22F1EE49}" srcOrd="7" destOrd="0" presId="urn:microsoft.com/office/officeart/2005/8/layout/vList2"/>
    <dgm:cxn modelId="{E8C562DB-F165-423E-9F24-4CD525C2D13E}" type="presParOf" srcId="{D06F3276-B69D-49FF-B7EA-CE9DE655A703}" destId="{ACDC1047-4DFF-4C0D-8094-181A74D21051}"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C7BE00-B93A-45DE-B375-B38C37A8E9E2}" type="doc">
      <dgm:prSet loTypeId="urn:microsoft.com/office/officeart/2005/8/layout/vList2" loCatId="list" qsTypeId="urn:microsoft.com/office/officeart/2005/8/quickstyle/simple4" qsCatId="simple" csTypeId="urn:microsoft.com/office/officeart/2005/8/colors/accent5_2" csCatId="accent5" phldr="1"/>
      <dgm:spPr/>
      <dgm:t>
        <a:bodyPr/>
        <a:lstStyle/>
        <a:p>
          <a:endParaRPr lang="en-US"/>
        </a:p>
      </dgm:t>
    </dgm:pt>
    <dgm:pt modelId="{AE5FBD3B-40A3-4500-8437-C9903FDB7F0F}">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vi-VN" sz="1200" dirty="0" smtClean="0"/>
            <a:t>SD ma túy: loại, đường dùng, mức độ SD, khuynh hướng</a:t>
          </a:r>
          <a:endParaRPr lang="en-US" sz="1200" dirty="0"/>
        </a:p>
      </dgm:t>
    </dgm:pt>
    <dgm:pt modelId="{EB3CD483-953C-4CCD-9B35-6D784ACBA184}" type="parTrans" cxnId="{106AF78A-3D0F-49FA-B41B-E33244A45B08}">
      <dgm:prSet/>
      <dgm:spPr/>
      <dgm:t>
        <a:bodyPr/>
        <a:lstStyle/>
        <a:p>
          <a:endParaRPr lang="en-US"/>
        </a:p>
      </dgm:t>
    </dgm:pt>
    <dgm:pt modelId="{552BDA2F-3760-4927-AA23-B2F68B3CF920}" type="sibTrans" cxnId="{106AF78A-3D0F-49FA-B41B-E33244A45B08}">
      <dgm:prSet/>
      <dgm:spPr/>
      <dgm:t>
        <a:bodyPr/>
        <a:lstStyle/>
        <a:p>
          <a:endParaRPr lang="en-US"/>
        </a:p>
      </dgm:t>
    </dgm:pt>
    <dgm:pt modelId="{9F458A1D-A50C-44EF-9F57-AF4BCD74804C}">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en-US" sz="1400" dirty="0" err="1" smtClean="0"/>
            <a:t>Mức</a:t>
          </a:r>
          <a:r>
            <a:rPr lang="en-US" sz="1400" dirty="0" smtClean="0"/>
            <a:t> </a:t>
          </a:r>
          <a:r>
            <a:rPr lang="en-US" sz="1400" dirty="0" err="1" smtClean="0"/>
            <a:t>độ</a:t>
          </a:r>
          <a:r>
            <a:rPr lang="en-US" sz="1400" dirty="0" smtClean="0"/>
            <a:t> </a:t>
          </a:r>
          <a:r>
            <a:rPr lang="en-US" sz="1400" dirty="0" err="1" smtClean="0"/>
            <a:t>lệ</a:t>
          </a:r>
          <a:r>
            <a:rPr lang="en-US" sz="1400" dirty="0" smtClean="0"/>
            <a:t> </a:t>
          </a:r>
          <a:r>
            <a:rPr lang="en-US" sz="1400" dirty="0" err="1" smtClean="0"/>
            <a:t>thuộc</a:t>
          </a:r>
          <a:endParaRPr lang="en-US" sz="1400" dirty="0"/>
        </a:p>
      </dgm:t>
    </dgm:pt>
    <dgm:pt modelId="{120CD52F-A6CA-473E-80D2-A8B3C8C063C5}" type="parTrans" cxnId="{3FE350C4-1E51-4EA7-850B-B6F85B63796D}">
      <dgm:prSet/>
      <dgm:spPr/>
      <dgm:t>
        <a:bodyPr/>
        <a:lstStyle/>
        <a:p>
          <a:endParaRPr lang="en-US"/>
        </a:p>
      </dgm:t>
    </dgm:pt>
    <dgm:pt modelId="{77FC8543-65DF-4C47-9D02-46D263D09511}" type="sibTrans" cxnId="{3FE350C4-1E51-4EA7-850B-B6F85B63796D}">
      <dgm:prSet/>
      <dgm:spPr/>
      <dgm:t>
        <a:bodyPr/>
        <a:lstStyle/>
        <a:p>
          <a:endParaRPr lang="en-US"/>
        </a:p>
      </dgm:t>
    </dgm:pt>
    <dgm:pt modelId="{78294849-7199-4DE0-8CF3-EA704B5102B1}">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en-US" sz="1400" dirty="0" err="1" smtClean="0"/>
            <a:t>Hội</a:t>
          </a:r>
          <a:r>
            <a:rPr lang="en-US" sz="1400" dirty="0" smtClean="0"/>
            <a:t> </a:t>
          </a:r>
          <a:r>
            <a:rPr lang="en-US" sz="1400" dirty="0" err="1" smtClean="0"/>
            <a:t>chứng</a:t>
          </a:r>
          <a:r>
            <a:rPr lang="en-US" sz="1400" dirty="0" smtClean="0"/>
            <a:t> </a:t>
          </a:r>
          <a:r>
            <a:rPr lang="en-US" sz="1400" dirty="0" err="1" smtClean="0"/>
            <a:t>cai</a:t>
          </a:r>
          <a:r>
            <a:rPr lang="en-US" sz="1400" dirty="0" smtClean="0"/>
            <a:t> ATS</a:t>
          </a:r>
          <a:endParaRPr lang="en-US" sz="1400" dirty="0"/>
        </a:p>
      </dgm:t>
    </dgm:pt>
    <dgm:pt modelId="{2D5B58E8-5B58-4AA5-A102-F82A9C75BD82}" type="parTrans" cxnId="{FAC696E9-F7FC-418F-8972-D51A009AC128}">
      <dgm:prSet/>
      <dgm:spPr/>
      <dgm:t>
        <a:bodyPr/>
        <a:lstStyle/>
        <a:p>
          <a:endParaRPr lang="en-US"/>
        </a:p>
      </dgm:t>
    </dgm:pt>
    <dgm:pt modelId="{E393D817-51DE-4E29-B08A-B532FE01ABF2}" type="sibTrans" cxnId="{FAC696E9-F7FC-418F-8972-D51A009AC128}">
      <dgm:prSet/>
      <dgm:spPr/>
      <dgm:t>
        <a:bodyPr/>
        <a:lstStyle/>
        <a:p>
          <a:endParaRPr lang="en-US"/>
        </a:p>
      </dgm:t>
    </dgm:pt>
    <dgm:pt modelId="{F2726D94-8E9E-404B-9402-67877880756A}">
      <dgm:prSet custT="1">
        <dgm:style>
          <a:lnRef idx="1">
            <a:schemeClr val="dk1"/>
          </a:lnRef>
          <a:fillRef idx="2">
            <a:schemeClr val="dk1"/>
          </a:fillRef>
          <a:effectRef idx="1">
            <a:schemeClr val="dk1"/>
          </a:effectRef>
          <a:fontRef idx="minor">
            <a:schemeClr val="dk1"/>
          </a:fontRef>
        </dgm:style>
      </dgm:prSet>
      <dgm:spPr/>
      <dgm:t>
        <a:bodyPr/>
        <a:lstStyle/>
        <a:p>
          <a:pPr algn="ctr"/>
          <a:r>
            <a:rPr lang="en-US" sz="1400" dirty="0" err="1" smtClean="0"/>
            <a:t>Trải</a:t>
          </a:r>
          <a:r>
            <a:rPr lang="en-US" sz="1400" dirty="0" smtClean="0"/>
            <a:t> </a:t>
          </a:r>
          <a:r>
            <a:rPr lang="en-US" sz="1400" dirty="0" err="1" smtClean="0"/>
            <a:t>nghiệm</a:t>
          </a:r>
          <a:r>
            <a:rPr lang="en-US" sz="1400" dirty="0" smtClean="0"/>
            <a:t> </a:t>
          </a:r>
          <a:r>
            <a:rPr lang="en-US" sz="1400" dirty="0" err="1" smtClean="0"/>
            <a:t>về</a:t>
          </a:r>
          <a:r>
            <a:rPr lang="en-US" sz="1400" dirty="0" smtClean="0"/>
            <a:t> </a:t>
          </a:r>
          <a:r>
            <a:rPr lang="en-US" sz="1400" dirty="0" err="1" smtClean="0"/>
            <a:t>điều</a:t>
          </a:r>
          <a:r>
            <a:rPr lang="en-US" sz="1400" dirty="0" smtClean="0"/>
            <a:t> </a:t>
          </a:r>
          <a:r>
            <a:rPr lang="en-US" sz="1400" dirty="0" err="1" smtClean="0"/>
            <a:t>trị</a:t>
          </a:r>
          <a:endParaRPr lang="en-US" sz="1400" dirty="0"/>
        </a:p>
      </dgm:t>
    </dgm:pt>
    <dgm:pt modelId="{A05FC5D4-D8F4-4BC2-924F-8CE22C9952C7}" type="parTrans" cxnId="{F2307CFD-25DC-464E-9B26-D9DE5B8D2609}">
      <dgm:prSet/>
      <dgm:spPr/>
      <dgm:t>
        <a:bodyPr/>
        <a:lstStyle/>
        <a:p>
          <a:endParaRPr lang="en-US"/>
        </a:p>
      </dgm:t>
    </dgm:pt>
    <dgm:pt modelId="{BED95FEE-D90F-40A7-AFDD-4F30E9928C0D}" type="sibTrans" cxnId="{F2307CFD-25DC-464E-9B26-D9DE5B8D2609}">
      <dgm:prSet/>
      <dgm:spPr/>
      <dgm:t>
        <a:bodyPr/>
        <a:lstStyle/>
        <a:p>
          <a:endParaRPr lang="en-US"/>
        </a:p>
      </dgm:t>
    </dgm:pt>
    <dgm:pt modelId="{15DBF05C-48FD-4509-9852-1CD64017581F}" type="pres">
      <dgm:prSet presAssocID="{FFC7BE00-B93A-45DE-B375-B38C37A8E9E2}" presName="linear" presStyleCnt="0">
        <dgm:presLayoutVars>
          <dgm:animLvl val="lvl"/>
          <dgm:resizeHandles val="exact"/>
        </dgm:presLayoutVars>
      </dgm:prSet>
      <dgm:spPr/>
      <dgm:t>
        <a:bodyPr/>
        <a:lstStyle/>
        <a:p>
          <a:endParaRPr lang="en-US"/>
        </a:p>
      </dgm:t>
    </dgm:pt>
    <dgm:pt modelId="{70C26074-4591-401D-895A-D3371AA5E1BE}" type="pres">
      <dgm:prSet presAssocID="{AE5FBD3B-40A3-4500-8437-C9903FDB7F0F}" presName="parentText" presStyleLbl="node1" presStyleIdx="0" presStyleCnt="4" custLinFactNeighborX="-3226">
        <dgm:presLayoutVars>
          <dgm:chMax val="0"/>
          <dgm:bulletEnabled val="1"/>
        </dgm:presLayoutVars>
      </dgm:prSet>
      <dgm:spPr/>
      <dgm:t>
        <a:bodyPr/>
        <a:lstStyle/>
        <a:p>
          <a:endParaRPr lang="en-US"/>
        </a:p>
      </dgm:t>
    </dgm:pt>
    <dgm:pt modelId="{185B0087-0EC7-473B-90BF-2DCE3FFCBF5F}" type="pres">
      <dgm:prSet presAssocID="{552BDA2F-3760-4927-AA23-B2F68B3CF920}" presName="spacer" presStyleCnt="0"/>
      <dgm:spPr/>
    </dgm:pt>
    <dgm:pt modelId="{0D943500-B268-4C17-973E-661B809107B6}" type="pres">
      <dgm:prSet presAssocID="{9F458A1D-A50C-44EF-9F57-AF4BCD74804C}" presName="parentText" presStyleLbl="node1" presStyleIdx="1" presStyleCnt="4">
        <dgm:presLayoutVars>
          <dgm:chMax val="0"/>
          <dgm:bulletEnabled val="1"/>
        </dgm:presLayoutVars>
      </dgm:prSet>
      <dgm:spPr/>
      <dgm:t>
        <a:bodyPr/>
        <a:lstStyle/>
        <a:p>
          <a:endParaRPr lang="en-US"/>
        </a:p>
      </dgm:t>
    </dgm:pt>
    <dgm:pt modelId="{7E47A06A-5AE5-454F-9CE6-A3DD94498799}" type="pres">
      <dgm:prSet presAssocID="{77FC8543-65DF-4C47-9D02-46D263D09511}" presName="spacer" presStyleCnt="0"/>
      <dgm:spPr/>
    </dgm:pt>
    <dgm:pt modelId="{EB9F84E6-0BA3-4558-9D2A-4A803DB07F87}" type="pres">
      <dgm:prSet presAssocID="{78294849-7199-4DE0-8CF3-EA704B5102B1}" presName="parentText" presStyleLbl="node1" presStyleIdx="2" presStyleCnt="4">
        <dgm:presLayoutVars>
          <dgm:chMax val="0"/>
          <dgm:bulletEnabled val="1"/>
        </dgm:presLayoutVars>
      </dgm:prSet>
      <dgm:spPr/>
      <dgm:t>
        <a:bodyPr/>
        <a:lstStyle/>
        <a:p>
          <a:endParaRPr lang="en-US"/>
        </a:p>
      </dgm:t>
    </dgm:pt>
    <dgm:pt modelId="{71F1B24C-85A4-455F-947B-C0F7C6D9DCB9}" type="pres">
      <dgm:prSet presAssocID="{E393D817-51DE-4E29-B08A-B532FE01ABF2}" presName="spacer" presStyleCnt="0"/>
      <dgm:spPr/>
    </dgm:pt>
    <dgm:pt modelId="{9BCC0C6E-BF78-4362-BC5C-3D3930104102}" type="pres">
      <dgm:prSet presAssocID="{F2726D94-8E9E-404B-9402-67877880756A}" presName="parentText" presStyleLbl="node1" presStyleIdx="3" presStyleCnt="4">
        <dgm:presLayoutVars>
          <dgm:chMax val="0"/>
          <dgm:bulletEnabled val="1"/>
        </dgm:presLayoutVars>
      </dgm:prSet>
      <dgm:spPr/>
      <dgm:t>
        <a:bodyPr/>
        <a:lstStyle/>
        <a:p>
          <a:endParaRPr lang="en-US"/>
        </a:p>
      </dgm:t>
    </dgm:pt>
  </dgm:ptLst>
  <dgm:cxnLst>
    <dgm:cxn modelId="{3FE350C4-1E51-4EA7-850B-B6F85B63796D}" srcId="{FFC7BE00-B93A-45DE-B375-B38C37A8E9E2}" destId="{9F458A1D-A50C-44EF-9F57-AF4BCD74804C}" srcOrd="1" destOrd="0" parTransId="{120CD52F-A6CA-473E-80D2-A8B3C8C063C5}" sibTransId="{77FC8543-65DF-4C47-9D02-46D263D09511}"/>
    <dgm:cxn modelId="{27EB24E4-198D-4156-9562-6733AC9E54DF}" type="presOf" srcId="{AE5FBD3B-40A3-4500-8437-C9903FDB7F0F}" destId="{70C26074-4591-401D-895A-D3371AA5E1BE}" srcOrd="0" destOrd="0" presId="urn:microsoft.com/office/officeart/2005/8/layout/vList2"/>
    <dgm:cxn modelId="{FAC696E9-F7FC-418F-8972-D51A009AC128}" srcId="{FFC7BE00-B93A-45DE-B375-B38C37A8E9E2}" destId="{78294849-7199-4DE0-8CF3-EA704B5102B1}" srcOrd="2" destOrd="0" parTransId="{2D5B58E8-5B58-4AA5-A102-F82A9C75BD82}" sibTransId="{E393D817-51DE-4E29-B08A-B532FE01ABF2}"/>
    <dgm:cxn modelId="{E5BE87CA-F55E-44E5-A0E8-C45F7CF29B4D}" type="presOf" srcId="{78294849-7199-4DE0-8CF3-EA704B5102B1}" destId="{EB9F84E6-0BA3-4558-9D2A-4A803DB07F87}" srcOrd="0" destOrd="0" presId="urn:microsoft.com/office/officeart/2005/8/layout/vList2"/>
    <dgm:cxn modelId="{106AF78A-3D0F-49FA-B41B-E33244A45B08}" srcId="{FFC7BE00-B93A-45DE-B375-B38C37A8E9E2}" destId="{AE5FBD3B-40A3-4500-8437-C9903FDB7F0F}" srcOrd="0" destOrd="0" parTransId="{EB3CD483-953C-4CCD-9B35-6D784ACBA184}" sibTransId="{552BDA2F-3760-4927-AA23-B2F68B3CF920}"/>
    <dgm:cxn modelId="{BB373D4F-1DE7-42C9-A063-E4C3931449B0}" type="presOf" srcId="{FFC7BE00-B93A-45DE-B375-B38C37A8E9E2}" destId="{15DBF05C-48FD-4509-9852-1CD64017581F}" srcOrd="0" destOrd="0" presId="urn:microsoft.com/office/officeart/2005/8/layout/vList2"/>
    <dgm:cxn modelId="{526F7C89-BC19-4051-A6B7-2FC868557C44}" type="presOf" srcId="{9F458A1D-A50C-44EF-9F57-AF4BCD74804C}" destId="{0D943500-B268-4C17-973E-661B809107B6}" srcOrd="0" destOrd="0" presId="urn:microsoft.com/office/officeart/2005/8/layout/vList2"/>
    <dgm:cxn modelId="{F2307CFD-25DC-464E-9B26-D9DE5B8D2609}" srcId="{FFC7BE00-B93A-45DE-B375-B38C37A8E9E2}" destId="{F2726D94-8E9E-404B-9402-67877880756A}" srcOrd="3" destOrd="0" parTransId="{A05FC5D4-D8F4-4BC2-924F-8CE22C9952C7}" sibTransId="{BED95FEE-D90F-40A7-AFDD-4F30E9928C0D}"/>
    <dgm:cxn modelId="{30DC044B-2D4A-4396-AFD3-C04D50E821FA}" type="presOf" srcId="{F2726D94-8E9E-404B-9402-67877880756A}" destId="{9BCC0C6E-BF78-4362-BC5C-3D3930104102}" srcOrd="0" destOrd="0" presId="urn:microsoft.com/office/officeart/2005/8/layout/vList2"/>
    <dgm:cxn modelId="{FF7C4374-8E43-4545-9B84-C33B5B8B2F58}" type="presParOf" srcId="{15DBF05C-48FD-4509-9852-1CD64017581F}" destId="{70C26074-4591-401D-895A-D3371AA5E1BE}" srcOrd="0" destOrd="0" presId="urn:microsoft.com/office/officeart/2005/8/layout/vList2"/>
    <dgm:cxn modelId="{C27B8B14-383E-4650-A300-CA7FC26E501F}" type="presParOf" srcId="{15DBF05C-48FD-4509-9852-1CD64017581F}" destId="{185B0087-0EC7-473B-90BF-2DCE3FFCBF5F}" srcOrd="1" destOrd="0" presId="urn:microsoft.com/office/officeart/2005/8/layout/vList2"/>
    <dgm:cxn modelId="{0EFE5625-E4D1-4E41-8545-2534302FFD32}" type="presParOf" srcId="{15DBF05C-48FD-4509-9852-1CD64017581F}" destId="{0D943500-B268-4C17-973E-661B809107B6}" srcOrd="2" destOrd="0" presId="urn:microsoft.com/office/officeart/2005/8/layout/vList2"/>
    <dgm:cxn modelId="{7EF3F02F-D7BD-40D4-BC7E-E5060E130132}" type="presParOf" srcId="{15DBF05C-48FD-4509-9852-1CD64017581F}" destId="{7E47A06A-5AE5-454F-9CE6-A3DD94498799}" srcOrd="3" destOrd="0" presId="urn:microsoft.com/office/officeart/2005/8/layout/vList2"/>
    <dgm:cxn modelId="{AB9480CE-AFA3-4D7B-81BD-83395973B88F}" type="presParOf" srcId="{15DBF05C-48FD-4509-9852-1CD64017581F}" destId="{EB9F84E6-0BA3-4558-9D2A-4A803DB07F87}" srcOrd="4" destOrd="0" presId="urn:microsoft.com/office/officeart/2005/8/layout/vList2"/>
    <dgm:cxn modelId="{CFB21C1E-3BD9-4CB3-AE8C-6E0C2962E414}" type="presParOf" srcId="{15DBF05C-48FD-4509-9852-1CD64017581F}" destId="{71F1B24C-85A4-455F-947B-C0F7C6D9DCB9}" srcOrd="5" destOrd="0" presId="urn:microsoft.com/office/officeart/2005/8/layout/vList2"/>
    <dgm:cxn modelId="{BE6747D5-D3E3-442E-B4F9-5B2BEB2C3869}" type="presParOf" srcId="{15DBF05C-48FD-4509-9852-1CD64017581F}" destId="{9BCC0C6E-BF78-4362-BC5C-3D3930104102}" srcOrd="6"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3A05A6-21CE-4640-9265-224C789A1B84}" type="doc">
      <dgm:prSet loTypeId="urn:microsoft.com/office/officeart/2005/8/layout/vList2" loCatId="list" qsTypeId="urn:microsoft.com/office/officeart/2005/8/quickstyle/simple4" qsCatId="simple" csTypeId="urn:microsoft.com/office/officeart/2005/8/colors/accent2_2" csCatId="accent2" phldr="1"/>
      <dgm:spPr/>
      <dgm:t>
        <a:bodyPr/>
        <a:lstStyle/>
        <a:p>
          <a:endParaRPr lang="en-US"/>
        </a:p>
      </dgm:t>
    </dgm:pt>
    <dgm:pt modelId="{C5697174-52FD-4C81-9FEE-19C7A5EA114E}">
      <dgm:prSet phldrT="[Text]" custT="1"/>
      <dgm:spPr/>
      <dgm:t>
        <a:bodyPr/>
        <a:lstStyle/>
        <a:p>
          <a:pPr algn="ctr"/>
          <a:r>
            <a:rPr lang="en-US" sz="1800" b="1" dirty="0" err="1" smtClean="0"/>
            <a:t>Tình</a:t>
          </a:r>
          <a:r>
            <a:rPr lang="en-US" sz="1800" b="1" dirty="0" smtClean="0"/>
            <a:t> </a:t>
          </a:r>
          <a:r>
            <a:rPr lang="en-US" sz="1800" b="1" dirty="0" err="1" smtClean="0"/>
            <a:t>trạng</a:t>
          </a:r>
          <a:r>
            <a:rPr lang="en-US" sz="1800" b="1" dirty="0" smtClean="0"/>
            <a:t> HIV</a:t>
          </a:r>
          <a:endParaRPr lang="en-US" sz="1800" b="1" dirty="0"/>
        </a:p>
      </dgm:t>
    </dgm:pt>
    <dgm:pt modelId="{F01FC9C7-52B3-4C72-A7E9-3F0E12097FE0}" type="parTrans" cxnId="{974A9D35-7A82-4AE3-BAFE-162C7F752F78}">
      <dgm:prSet/>
      <dgm:spPr/>
      <dgm:t>
        <a:bodyPr/>
        <a:lstStyle/>
        <a:p>
          <a:endParaRPr lang="en-US"/>
        </a:p>
      </dgm:t>
    </dgm:pt>
    <dgm:pt modelId="{90BED929-69DA-4AC3-906D-394E02C2E8AC}" type="sibTrans" cxnId="{974A9D35-7A82-4AE3-BAFE-162C7F752F78}">
      <dgm:prSet/>
      <dgm:spPr/>
      <dgm:t>
        <a:bodyPr/>
        <a:lstStyle/>
        <a:p>
          <a:endParaRPr lang="en-US"/>
        </a:p>
      </dgm:t>
    </dgm:pt>
    <dgm:pt modelId="{7FD1577F-60FB-4319-AF25-741B91528148}">
      <dgm:prSet phldrT="[Text]" custT="1"/>
      <dgm:spPr/>
      <dgm:t>
        <a:bodyPr/>
        <a:lstStyle/>
        <a:p>
          <a:pPr algn="ctr"/>
          <a:r>
            <a:rPr lang="en-US" sz="1800" b="1" dirty="0" err="1" smtClean="0"/>
            <a:t>Tình</a:t>
          </a:r>
          <a:r>
            <a:rPr lang="en-US" sz="1800" b="1" dirty="0" smtClean="0"/>
            <a:t> </a:t>
          </a:r>
          <a:r>
            <a:rPr lang="en-US" sz="1800" b="1" dirty="0" err="1" smtClean="0"/>
            <a:t>trạng</a:t>
          </a:r>
          <a:r>
            <a:rPr lang="en-US" sz="1800" b="1" dirty="0" smtClean="0"/>
            <a:t> HCV</a:t>
          </a:r>
          <a:endParaRPr lang="en-US" sz="1800" b="1" dirty="0"/>
        </a:p>
      </dgm:t>
    </dgm:pt>
    <dgm:pt modelId="{00DFA71C-AA4D-4F38-A958-E632C2E1FAAE}" type="parTrans" cxnId="{B9F71E2E-EB46-4A2D-A14E-38A266218FF9}">
      <dgm:prSet/>
      <dgm:spPr/>
      <dgm:t>
        <a:bodyPr/>
        <a:lstStyle/>
        <a:p>
          <a:endParaRPr lang="en-US"/>
        </a:p>
      </dgm:t>
    </dgm:pt>
    <dgm:pt modelId="{EE4C6C26-8D84-481D-932A-E20DB7952DDE}" type="sibTrans" cxnId="{B9F71E2E-EB46-4A2D-A14E-38A266218FF9}">
      <dgm:prSet/>
      <dgm:spPr/>
      <dgm:t>
        <a:bodyPr/>
        <a:lstStyle/>
        <a:p>
          <a:endParaRPr lang="en-US"/>
        </a:p>
      </dgm:t>
    </dgm:pt>
    <dgm:pt modelId="{C2ED6F67-6589-4BFF-A6C2-38F93789F1C4}" type="pres">
      <dgm:prSet presAssocID="{4F3A05A6-21CE-4640-9265-224C789A1B84}" presName="linear" presStyleCnt="0">
        <dgm:presLayoutVars>
          <dgm:animLvl val="lvl"/>
          <dgm:resizeHandles val="exact"/>
        </dgm:presLayoutVars>
      </dgm:prSet>
      <dgm:spPr/>
      <dgm:t>
        <a:bodyPr/>
        <a:lstStyle/>
        <a:p>
          <a:endParaRPr lang="en-US"/>
        </a:p>
      </dgm:t>
    </dgm:pt>
    <dgm:pt modelId="{C34FEB7B-4F86-4CC2-BFD8-5BE543BC4AB7}" type="pres">
      <dgm:prSet presAssocID="{C5697174-52FD-4C81-9FEE-19C7A5EA114E}" presName="parentText" presStyleLbl="node1" presStyleIdx="0" presStyleCnt="2" custLinFactNeighborX="-5000">
        <dgm:presLayoutVars>
          <dgm:chMax val="0"/>
          <dgm:bulletEnabled val="1"/>
        </dgm:presLayoutVars>
      </dgm:prSet>
      <dgm:spPr/>
      <dgm:t>
        <a:bodyPr/>
        <a:lstStyle/>
        <a:p>
          <a:endParaRPr lang="en-US"/>
        </a:p>
      </dgm:t>
    </dgm:pt>
    <dgm:pt modelId="{4854D126-122F-4082-A9E1-277474557BF7}" type="pres">
      <dgm:prSet presAssocID="{90BED929-69DA-4AC3-906D-394E02C2E8AC}" presName="spacer" presStyleCnt="0"/>
      <dgm:spPr/>
    </dgm:pt>
    <dgm:pt modelId="{C4E32195-FCCB-42CC-89D7-4A3B33AEC5BA}" type="pres">
      <dgm:prSet presAssocID="{7FD1577F-60FB-4319-AF25-741B91528148}" presName="parentText" presStyleLbl="node1" presStyleIdx="1" presStyleCnt="2">
        <dgm:presLayoutVars>
          <dgm:chMax val="0"/>
          <dgm:bulletEnabled val="1"/>
        </dgm:presLayoutVars>
      </dgm:prSet>
      <dgm:spPr/>
      <dgm:t>
        <a:bodyPr/>
        <a:lstStyle/>
        <a:p>
          <a:endParaRPr lang="en-US"/>
        </a:p>
      </dgm:t>
    </dgm:pt>
  </dgm:ptLst>
  <dgm:cxnLst>
    <dgm:cxn modelId="{974A9D35-7A82-4AE3-BAFE-162C7F752F78}" srcId="{4F3A05A6-21CE-4640-9265-224C789A1B84}" destId="{C5697174-52FD-4C81-9FEE-19C7A5EA114E}" srcOrd="0" destOrd="0" parTransId="{F01FC9C7-52B3-4C72-A7E9-3F0E12097FE0}" sibTransId="{90BED929-69DA-4AC3-906D-394E02C2E8AC}"/>
    <dgm:cxn modelId="{A0FD9DAA-4B83-4A65-AC08-BB6215A99A6E}" type="presOf" srcId="{C5697174-52FD-4C81-9FEE-19C7A5EA114E}" destId="{C34FEB7B-4F86-4CC2-BFD8-5BE543BC4AB7}" srcOrd="0" destOrd="0" presId="urn:microsoft.com/office/officeart/2005/8/layout/vList2"/>
    <dgm:cxn modelId="{CFA62761-1574-41B7-AAFA-36F138CD0ACB}" type="presOf" srcId="{7FD1577F-60FB-4319-AF25-741B91528148}" destId="{C4E32195-FCCB-42CC-89D7-4A3B33AEC5BA}" srcOrd="0" destOrd="0" presId="urn:microsoft.com/office/officeart/2005/8/layout/vList2"/>
    <dgm:cxn modelId="{110231E9-6667-4AE1-87EE-8CEFCECE4FD8}" type="presOf" srcId="{4F3A05A6-21CE-4640-9265-224C789A1B84}" destId="{C2ED6F67-6589-4BFF-A6C2-38F93789F1C4}" srcOrd="0" destOrd="0" presId="urn:microsoft.com/office/officeart/2005/8/layout/vList2"/>
    <dgm:cxn modelId="{B9F71E2E-EB46-4A2D-A14E-38A266218FF9}" srcId="{4F3A05A6-21CE-4640-9265-224C789A1B84}" destId="{7FD1577F-60FB-4319-AF25-741B91528148}" srcOrd="1" destOrd="0" parTransId="{00DFA71C-AA4D-4F38-A958-E632C2E1FAAE}" sibTransId="{EE4C6C26-8D84-481D-932A-E20DB7952DDE}"/>
    <dgm:cxn modelId="{5AB2EFE5-6677-4F2A-A5FA-887BA023CAA5}" type="presParOf" srcId="{C2ED6F67-6589-4BFF-A6C2-38F93789F1C4}" destId="{C34FEB7B-4F86-4CC2-BFD8-5BE543BC4AB7}" srcOrd="0" destOrd="0" presId="urn:microsoft.com/office/officeart/2005/8/layout/vList2"/>
    <dgm:cxn modelId="{875D33CB-4AD3-4CC5-B41B-2381136F7440}" type="presParOf" srcId="{C2ED6F67-6589-4BFF-A6C2-38F93789F1C4}" destId="{4854D126-122F-4082-A9E1-277474557BF7}" srcOrd="1" destOrd="0" presId="urn:microsoft.com/office/officeart/2005/8/layout/vList2"/>
    <dgm:cxn modelId="{4F394F65-D26E-4BAD-BAFA-95579A48656B}" type="presParOf" srcId="{C2ED6F67-6589-4BFF-A6C2-38F93789F1C4}" destId="{C4E32195-FCCB-42CC-89D7-4A3B33AEC5BA}" srcOrd="2"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D225A7-B5DF-4FB9-9179-035DBB755F4A}" type="doc">
      <dgm:prSet loTypeId="urn:microsoft.com/office/officeart/2005/8/layout/hList1" loCatId="list" qsTypeId="urn:microsoft.com/office/officeart/2005/8/quickstyle/simple4" qsCatId="simple" csTypeId="urn:microsoft.com/office/officeart/2005/8/colors/accent2_2" csCatId="accent2" phldr="1"/>
      <dgm:spPr/>
      <dgm:t>
        <a:bodyPr/>
        <a:lstStyle/>
        <a:p>
          <a:endParaRPr lang="en-US"/>
        </a:p>
      </dgm:t>
    </dgm:pt>
    <dgm:pt modelId="{2FE55AFA-2887-427D-9335-19F178BC0796}">
      <dgm:prSet phldrT="[Text]" custT="1"/>
      <dgm:spPr>
        <a:solidFill>
          <a:srgbClr val="CCFFCC"/>
        </a:solidFill>
      </dgm:spPr>
      <dgm:t>
        <a:bodyPr/>
        <a:lstStyle/>
        <a:p>
          <a:r>
            <a:rPr lang="en-US" sz="2000" dirty="0" err="1" smtClean="0">
              <a:solidFill>
                <a:srgbClr val="000000"/>
              </a:solidFill>
            </a:rPr>
            <a:t>Hải</a:t>
          </a:r>
          <a:r>
            <a:rPr lang="en-US" sz="2000" dirty="0" smtClean="0">
              <a:solidFill>
                <a:srgbClr val="000000"/>
              </a:solidFill>
            </a:rPr>
            <a:t> </a:t>
          </a:r>
          <a:r>
            <a:rPr lang="en-US" sz="2000" dirty="0" err="1" smtClean="0">
              <a:solidFill>
                <a:srgbClr val="000000"/>
              </a:solidFill>
            </a:rPr>
            <a:t>Phòng</a:t>
          </a:r>
          <a:endParaRPr lang="en-US" sz="2000" dirty="0" smtClean="0">
            <a:solidFill>
              <a:srgbClr val="000000"/>
            </a:solidFill>
          </a:endParaRPr>
        </a:p>
        <a:p>
          <a:r>
            <a:rPr lang="en-US" sz="2000" dirty="0" smtClean="0">
              <a:solidFill>
                <a:srgbClr val="000000"/>
              </a:solidFill>
            </a:rPr>
            <a:t>0.5%</a:t>
          </a:r>
        </a:p>
      </dgm:t>
    </dgm:pt>
    <dgm:pt modelId="{BF363AA0-DCE1-4D74-ACCA-7E683C91C43B}" type="parTrans" cxnId="{9F9A5E19-5F13-432B-8D10-70B9E9C5C862}">
      <dgm:prSet/>
      <dgm:spPr/>
      <dgm:t>
        <a:bodyPr/>
        <a:lstStyle/>
        <a:p>
          <a:endParaRPr lang="en-US"/>
        </a:p>
      </dgm:t>
    </dgm:pt>
    <dgm:pt modelId="{CDAF7D77-C03A-400F-8BC9-BCF2FAE6B507}" type="sibTrans" cxnId="{9F9A5E19-5F13-432B-8D10-70B9E9C5C862}">
      <dgm:prSet/>
      <dgm:spPr/>
      <dgm:t>
        <a:bodyPr/>
        <a:lstStyle/>
        <a:p>
          <a:endParaRPr lang="en-US"/>
        </a:p>
      </dgm:t>
    </dgm:pt>
    <dgm:pt modelId="{74055F0A-B88D-42C4-AE18-12F09FC6BD9F}">
      <dgm:prSet phldrT="[Text]" custT="1"/>
      <dgm:spPr>
        <a:solidFill>
          <a:srgbClr val="FAFF90"/>
        </a:solidFill>
      </dgm:spPr>
      <dgm:t>
        <a:bodyPr/>
        <a:lstStyle/>
        <a:p>
          <a:r>
            <a:rPr lang="en-US" sz="2000" dirty="0" err="1" smtClean="0">
              <a:solidFill>
                <a:srgbClr val="000000"/>
              </a:solidFill>
            </a:rPr>
            <a:t>Hà</a:t>
          </a:r>
          <a:r>
            <a:rPr lang="en-US" sz="2000" dirty="0" smtClean="0">
              <a:solidFill>
                <a:srgbClr val="000000"/>
              </a:solidFill>
            </a:rPr>
            <a:t> </a:t>
          </a:r>
          <a:r>
            <a:rPr lang="en-US" sz="2000" dirty="0" err="1" smtClean="0">
              <a:solidFill>
                <a:srgbClr val="000000"/>
              </a:solidFill>
            </a:rPr>
            <a:t>Nội</a:t>
          </a:r>
          <a:endParaRPr lang="en-US" sz="2000" dirty="0" smtClean="0">
            <a:solidFill>
              <a:srgbClr val="000000"/>
            </a:solidFill>
          </a:endParaRPr>
        </a:p>
        <a:p>
          <a:r>
            <a:rPr lang="en-US" sz="2000" dirty="0" smtClean="0">
              <a:solidFill>
                <a:srgbClr val="000000"/>
              </a:solidFill>
            </a:rPr>
            <a:t>3.6%</a:t>
          </a:r>
        </a:p>
      </dgm:t>
    </dgm:pt>
    <dgm:pt modelId="{411E488D-D7CF-4F71-A742-7A58E6C6546B}" type="parTrans" cxnId="{33178EE6-7BBD-4859-B0C0-0A2F2BB9A752}">
      <dgm:prSet/>
      <dgm:spPr/>
      <dgm:t>
        <a:bodyPr/>
        <a:lstStyle/>
        <a:p>
          <a:endParaRPr lang="en-US"/>
        </a:p>
      </dgm:t>
    </dgm:pt>
    <dgm:pt modelId="{FA0BDBEF-D75A-4F1D-9D22-B868F2F1486F}" type="sibTrans" cxnId="{33178EE6-7BBD-4859-B0C0-0A2F2BB9A752}">
      <dgm:prSet/>
      <dgm:spPr/>
      <dgm:t>
        <a:bodyPr/>
        <a:lstStyle/>
        <a:p>
          <a:endParaRPr lang="en-US"/>
        </a:p>
      </dgm:t>
    </dgm:pt>
    <dgm:pt modelId="{0879AEDA-A0E0-45A8-AC15-3242F3D6FCE1}">
      <dgm:prSet phldrT="[Text]" custT="1"/>
      <dgm:spPr>
        <a:solidFill>
          <a:srgbClr val="FF0000"/>
        </a:solidFill>
      </dgm:spPr>
      <dgm:t>
        <a:bodyPr/>
        <a:lstStyle/>
        <a:p>
          <a:r>
            <a:rPr lang="en-US" sz="2000" dirty="0" smtClean="0"/>
            <a:t>TP HCM</a:t>
          </a:r>
        </a:p>
        <a:p>
          <a:r>
            <a:rPr lang="en-US" sz="2000" dirty="0" smtClean="0"/>
            <a:t>14.8%</a:t>
          </a:r>
        </a:p>
      </dgm:t>
    </dgm:pt>
    <dgm:pt modelId="{0E8E3E62-805C-4124-96AC-F93146E8BA04}" type="parTrans" cxnId="{5E1953F6-B02D-44EE-9F70-68BBF2A0CD72}">
      <dgm:prSet/>
      <dgm:spPr/>
      <dgm:t>
        <a:bodyPr/>
        <a:lstStyle/>
        <a:p>
          <a:endParaRPr lang="en-US"/>
        </a:p>
      </dgm:t>
    </dgm:pt>
    <dgm:pt modelId="{967FB1C5-3549-4E71-B095-027FD139AAC6}" type="sibTrans" cxnId="{5E1953F6-B02D-44EE-9F70-68BBF2A0CD72}">
      <dgm:prSet/>
      <dgm:spPr/>
      <dgm:t>
        <a:bodyPr/>
        <a:lstStyle/>
        <a:p>
          <a:endParaRPr lang="en-US"/>
        </a:p>
      </dgm:t>
    </dgm:pt>
    <dgm:pt modelId="{2FC03294-DA81-4AFA-BAD0-636F6CF1149A}" type="pres">
      <dgm:prSet presAssocID="{6CD225A7-B5DF-4FB9-9179-035DBB755F4A}" presName="Name0" presStyleCnt="0">
        <dgm:presLayoutVars>
          <dgm:dir/>
          <dgm:animLvl val="lvl"/>
          <dgm:resizeHandles val="exact"/>
        </dgm:presLayoutVars>
      </dgm:prSet>
      <dgm:spPr/>
      <dgm:t>
        <a:bodyPr/>
        <a:lstStyle/>
        <a:p>
          <a:endParaRPr lang="en-US"/>
        </a:p>
      </dgm:t>
    </dgm:pt>
    <dgm:pt modelId="{E0D7537B-7572-48B1-9F9F-144CB4DDCFC3}" type="pres">
      <dgm:prSet presAssocID="{2FE55AFA-2887-427D-9335-19F178BC0796}" presName="composite" presStyleCnt="0"/>
      <dgm:spPr/>
    </dgm:pt>
    <dgm:pt modelId="{9581AA49-C510-4133-9801-0F4C2748BF53}" type="pres">
      <dgm:prSet presAssocID="{2FE55AFA-2887-427D-9335-19F178BC0796}" presName="parTx" presStyleLbl="alignNode1" presStyleIdx="0" presStyleCnt="3">
        <dgm:presLayoutVars>
          <dgm:chMax val="0"/>
          <dgm:chPref val="0"/>
          <dgm:bulletEnabled val="1"/>
        </dgm:presLayoutVars>
      </dgm:prSet>
      <dgm:spPr/>
      <dgm:t>
        <a:bodyPr/>
        <a:lstStyle/>
        <a:p>
          <a:endParaRPr lang="en-US"/>
        </a:p>
      </dgm:t>
    </dgm:pt>
    <dgm:pt modelId="{15DF7750-F399-49C8-A08D-638E697A1229}" type="pres">
      <dgm:prSet presAssocID="{2FE55AFA-2887-427D-9335-19F178BC0796}" presName="desTx" presStyleLbl="alignAccFollowNode1" presStyleIdx="0" presStyleCnt="3">
        <dgm:presLayoutVars>
          <dgm:bulletEnabled val="1"/>
        </dgm:presLayoutVars>
      </dgm:prSet>
      <dgm:spPr>
        <a:noFill/>
        <a:ln>
          <a:noFill/>
        </a:ln>
      </dgm:spPr>
      <dgm:t>
        <a:bodyPr/>
        <a:lstStyle/>
        <a:p>
          <a:endParaRPr lang="en-US"/>
        </a:p>
      </dgm:t>
    </dgm:pt>
    <dgm:pt modelId="{BB43FE75-5834-4BAA-8942-D375BA349C3A}" type="pres">
      <dgm:prSet presAssocID="{CDAF7D77-C03A-400F-8BC9-BCF2FAE6B507}" presName="space" presStyleCnt="0"/>
      <dgm:spPr/>
    </dgm:pt>
    <dgm:pt modelId="{AC2F7E53-CB52-4E30-B63C-7070B16289FB}" type="pres">
      <dgm:prSet presAssocID="{74055F0A-B88D-42C4-AE18-12F09FC6BD9F}" presName="composite" presStyleCnt="0"/>
      <dgm:spPr/>
    </dgm:pt>
    <dgm:pt modelId="{EEBD2719-135A-4230-87CC-A614FB92AB2F}" type="pres">
      <dgm:prSet presAssocID="{74055F0A-B88D-42C4-AE18-12F09FC6BD9F}" presName="parTx" presStyleLbl="alignNode1" presStyleIdx="1" presStyleCnt="3">
        <dgm:presLayoutVars>
          <dgm:chMax val="0"/>
          <dgm:chPref val="0"/>
          <dgm:bulletEnabled val="1"/>
        </dgm:presLayoutVars>
      </dgm:prSet>
      <dgm:spPr/>
      <dgm:t>
        <a:bodyPr/>
        <a:lstStyle/>
        <a:p>
          <a:endParaRPr lang="en-US"/>
        </a:p>
      </dgm:t>
    </dgm:pt>
    <dgm:pt modelId="{A57816F5-45AA-4822-AE20-F21DF24429B8}" type="pres">
      <dgm:prSet presAssocID="{74055F0A-B88D-42C4-AE18-12F09FC6BD9F}" presName="desTx" presStyleLbl="alignAccFollowNode1" presStyleIdx="1" presStyleCnt="3" custLinFactNeighborY="3962">
        <dgm:presLayoutVars>
          <dgm:bulletEnabled val="1"/>
        </dgm:presLayoutVars>
      </dgm:prSet>
      <dgm:spPr>
        <a:noFill/>
        <a:ln>
          <a:noFill/>
        </a:ln>
      </dgm:spPr>
      <dgm:t>
        <a:bodyPr/>
        <a:lstStyle/>
        <a:p>
          <a:endParaRPr lang="en-US"/>
        </a:p>
      </dgm:t>
    </dgm:pt>
    <dgm:pt modelId="{7A4E866C-ABBD-48C2-A329-CAB6CD790455}" type="pres">
      <dgm:prSet presAssocID="{FA0BDBEF-D75A-4F1D-9D22-B868F2F1486F}" presName="space" presStyleCnt="0"/>
      <dgm:spPr/>
    </dgm:pt>
    <dgm:pt modelId="{794A20E2-5E35-408A-A2A5-3FA3828ED58B}" type="pres">
      <dgm:prSet presAssocID="{0879AEDA-A0E0-45A8-AC15-3242F3D6FCE1}" presName="composite" presStyleCnt="0"/>
      <dgm:spPr/>
    </dgm:pt>
    <dgm:pt modelId="{AC36FA13-9639-4C5C-A778-695925621418}" type="pres">
      <dgm:prSet presAssocID="{0879AEDA-A0E0-45A8-AC15-3242F3D6FCE1}" presName="parTx" presStyleLbl="alignNode1" presStyleIdx="2" presStyleCnt="3" custLinFactNeighborX="-1327" custLinFactNeighborY="-1119">
        <dgm:presLayoutVars>
          <dgm:chMax val="0"/>
          <dgm:chPref val="0"/>
          <dgm:bulletEnabled val="1"/>
        </dgm:presLayoutVars>
      </dgm:prSet>
      <dgm:spPr/>
      <dgm:t>
        <a:bodyPr/>
        <a:lstStyle/>
        <a:p>
          <a:endParaRPr lang="en-US"/>
        </a:p>
      </dgm:t>
    </dgm:pt>
    <dgm:pt modelId="{1EADAD57-5A18-477A-AF2A-E2488C5F4254}" type="pres">
      <dgm:prSet presAssocID="{0879AEDA-A0E0-45A8-AC15-3242F3D6FCE1}" presName="desTx" presStyleLbl="alignAccFollowNode1" presStyleIdx="2" presStyleCnt="3">
        <dgm:presLayoutVars>
          <dgm:bulletEnabled val="1"/>
        </dgm:presLayoutVars>
      </dgm:prSet>
      <dgm:spPr>
        <a:noFill/>
        <a:ln>
          <a:noFill/>
        </a:ln>
      </dgm:spPr>
      <dgm:t>
        <a:bodyPr/>
        <a:lstStyle/>
        <a:p>
          <a:endParaRPr lang="en-US"/>
        </a:p>
      </dgm:t>
    </dgm:pt>
  </dgm:ptLst>
  <dgm:cxnLst>
    <dgm:cxn modelId="{264F805F-AAC3-47A6-BAA5-BDD36027EBB1}" type="presOf" srcId="{74055F0A-B88D-42C4-AE18-12F09FC6BD9F}" destId="{EEBD2719-135A-4230-87CC-A614FB92AB2F}" srcOrd="0" destOrd="0" presId="urn:microsoft.com/office/officeart/2005/8/layout/hList1"/>
    <dgm:cxn modelId="{E1582B2E-E3E7-416E-A5A0-C351122FBABA}" type="presOf" srcId="{2FE55AFA-2887-427D-9335-19F178BC0796}" destId="{9581AA49-C510-4133-9801-0F4C2748BF53}" srcOrd="0" destOrd="0" presId="urn:microsoft.com/office/officeart/2005/8/layout/hList1"/>
    <dgm:cxn modelId="{254C3D29-AE1D-43C0-AC77-248511B0D454}" type="presOf" srcId="{6CD225A7-B5DF-4FB9-9179-035DBB755F4A}" destId="{2FC03294-DA81-4AFA-BAD0-636F6CF1149A}" srcOrd="0" destOrd="0" presId="urn:microsoft.com/office/officeart/2005/8/layout/hList1"/>
    <dgm:cxn modelId="{5E1953F6-B02D-44EE-9F70-68BBF2A0CD72}" srcId="{6CD225A7-B5DF-4FB9-9179-035DBB755F4A}" destId="{0879AEDA-A0E0-45A8-AC15-3242F3D6FCE1}" srcOrd="2" destOrd="0" parTransId="{0E8E3E62-805C-4124-96AC-F93146E8BA04}" sibTransId="{967FB1C5-3549-4E71-B095-027FD139AAC6}"/>
    <dgm:cxn modelId="{A3AEC61D-2B78-40A7-9E32-8ED0768ED7EB}" type="presOf" srcId="{0879AEDA-A0E0-45A8-AC15-3242F3D6FCE1}" destId="{AC36FA13-9639-4C5C-A778-695925621418}" srcOrd="0" destOrd="0" presId="urn:microsoft.com/office/officeart/2005/8/layout/hList1"/>
    <dgm:cxn modelId="{9F9A5E19-5F13-432B-8D10-70B9E9C5C862}" srcId="{6CD225A7-B5DF-4FB9-9179-035DBB755F4A}" destId="{2FE55AFA-2887-427D-9335-19F178BC0796}" srcOrd="0" destOrd="0" parTransId="{BF363AA0-DCE1-4D74-ACCA-7E683C91C43B}" sibTransId="{CDAF7D77-C03A-400F-8BC9-BCF2FAE6B507}"/>
    <dgm:cxn modelId="{33178EE6-7BBD-4859-B0C0-0A2F2BB9A752}" srcId="{6CD225A7-B5DF-4FB9-9179-035DBB755F4A}" destId="{74055F0A-B88D-42C4-AE18-12F09FC6BD9F}" srcOrd="1" destOrd="0" parTransId="{411E488D-D7CF-4F71-A742-7A58E6C6546B}" sibTransId="{FA0BDBEF-D75A-4F1D-9D22-B868F2F1486F}"/>
    <dgm:cxn modelId="{18B446DA-FB27-45CD-A4BE-03C02E432651}" type="presParOf" srcId="{2FC03294-DA81-4AFA-BAD0-636F6CF1149A}" destId="{E0D7537B-7572-48B1-9F9F-144CB4DDCFC3}" srcOrd="0" destOrd="0" presId="urn:microsoft.com/office/officeart/2005/8/layout/hList1"/>
    <dgm:cxn modelId="{1FF6B8C3-E2BD-441B-B51C-94F9999DC75C}" type="presParOf" srcId="{E0D7537B-7572-48B1-9F9F-144CB4DDCFC3}" destId="{9581AA49-C510-4133-9801-0F4C2748BF53}" srcOrd="0" destOrd="0" presId="urn:microsoft.com/office/officeart/2005/8/layout/hList1"/>
    <dgm:cxn modelId="{CCF46C15-18C4-465F-9F76-C9854F637827}" type="presParOf" srcId="{E0D7537B-7572-48B1-9F9F-144CB4DDCFC3}" destId="{15DF7750-F399-49C8-A08D-638E697A1229}" srcOrd="1" destOrd="0" presId="urn:microsoft.com/office/officeart/2005/8/layout/hList1"/>
    <dgm:cxn modelId="{CF229D55-32F3-48D8-921B-4DFB94E30AB0}" type="presParOf" srcId="{2FC03294-DA81-4AFA-BAD0-636F6CF1149A}" destId="{BB43FE75-5834-4BAA-8942-D375BA349C3A}" srcOrd="1" destOrd="0" presId="urn:microsoft.com/office/officeart/2005/8/layout/hList1"/>
    <dgm:cxn modelId="{A6FC88C1-5202-4EE2-AD6A-BD9EC4736E31}" type="presParOf" srcId="{2FC03294-DA81-4AFA-BAD0-636F6CF1149A}" destId="{AC2F7E53-CB52-4E30-B63C-7070B16289FB}" srcOrd="2" destOrd="0" presId="urn:microsoft.com/office/officeart/2005/8/layout/hList1"/>
    <dgm:cxn modelId="{482E5F91-42DD-4A3A-9BE9-7309C920DE58}" type="presParOf" srcId="{AC2F7E53-CB52-4E30-B63C-7070B16289FB}" destId="{EEBD2719-135A-4230-87CC-A614FB92AB2F}" srcOrd="0" destOrd="0" presId="urn:microsoft.com/office/officeart/2005/8/layout/hList1"/>
    <dgm:cxn modelId="{1FCA097A-1F6E-4465-A268-608269CF6C1B}" type="presParOf" srcId="{AC2F7E53-CB52-4E30-B63C-7070B16289FB}" destId="{A57816F5-45AA-4822-AE20-F21DF24429B8}" srcOrd="1" destOrd="0" presId="urn:microsoft.com/office/officeart/2005/8/layout/hList1"/>
    <dgm:cxn modelId="{E8440FA3-3AD1-4D60-8113-093D71BCE4BB}" type="presParOf" srcId="{2FC03294-DA81-4AFA-BAD0-636F6CF1149A}" destId="{7A4E866C-ABBD-48C2-A329-CAB6CD790455}" srcOrd="3" destOrd="0" presId="urn:microsoft.com/office/officeart/2005/8/layout/hList1"/>
    <dgm:cxn modelId="{23CB9D8D-6442-4ECA-B0E4-A45E784FB71E}" type="presParOf" srcId="{2FC03294-DA81-4AFA-BAD0-636F6CF1149A}" destId="{794A20E2-5E35-408A-A2A5-3FA3828ED58B}" srcOrd="4" destOrd="0" presId="urn:microsoft.com/office/officeart/2005/8/layout/hList1"/>
    <dgm:cxn modelId="{7819812B-C1FC-4D80-A72C-9C9B63485ED8}" type="presParOf" srcId="{794A20E2-5E35-408A-A2A5-3FA3828ED58B}" destId="{AC36FA13-9639-4C5C-A778-695925621418}" srcOrd="0" destOrd="0" presId="urn:microsoft.com/office/officeart/2005/8/layout/hList1"/>
    <dgm:cxn modelId="{7022A408-3DEB-43CD-8338-7E9C5A0901DA}" type="presParOf" srcId="{794A20E2-5E35-408A-A2A5-3FA3828ED58B}" destId="{1EADAD57-5A18-477A-AF2A-E2488C5F425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CD225A7-B5DF-4FB9-9179-035DBB755F4A}" type="doc">
      <dgm:prSet loTypeId="urn:microsoft.com/office/officeart/2005/8/layout/hList1" loCatId="list" qsTypeId="urn:microsoft.com/office/officeart/2005/8/quickstyle/simple3" qsCatId="simple" csTypeId="urn:microsoft.com/office/officeart/2005/8/colors/accent2_2" csCatId="accent2" phldr="1"/>
      <dgm:spPr/>
      <dgm:t>
        <a:bodyPr/>
        <a:lstStyle/>
        <a:p>
          <a:endParaRPr lang="en-US"/>
        </a:p>
      </dgm:t>
    </dgm:pt>
    <dgm:pt modelId="{2FE55AFA-2887-427D-9335-19F178BC0796}">
      <dgm:prSet phldrT="[Text]" custT="1"/>
      <dgm:spPr>
        <a:solidFill>
          <a:srgbClr val="E6E0EC"/>
        </a:solidFill>
        <a:ln>
          <a:solidFill>
            <a:srgbClr val="D99694"/>
          </a:solidFill>
        </a:ln>
      </dgm:spPr>
      <dgm:t>
        <a:bodyPr/>
        <a:lstStyle/>
        <a:p>
          <a:r>
            <a:rPr lang="en-US" sz="2000" dirty="0" err="1" smtClean="0"/>
            <a:t>Hải</a:t>
          </a:r>
          <a:r>
            <a:rPr lang="en-US" sz="2000" dirty="0" smtClean="0"/>
            <a:t> </a:t>
          </a:r>
          <a:r>
            <a:rPr lang="en-US" sz="2000" dirty="0" err="1" smtClean="0"/>
            <a:t>Phòng</a:t>
          </a:r>
          <a:endParaRPr lang="en-US" sz="2000" dirty="0" smtClean="0"/>
        </a:p>
        <a:p>
          <a:r>
            <a:rPr lang="en-US" sz="2000" dirty="0" smtClean="0"/>
            <a:t>3.3%</a:t>
          </a:r>
        </a:p>
      </dgm:t>
    </dgm:pt>
    <dgm:pt modelId="{BF363AA0-DCE1-4D74-ACCA-7E683C91C43B}" type="parTrans" cxnId="{9F9A5E19-5F13-432B-8D10-70B9E9C5C862}">
      <dgm:prSet/>
      <dgm:spPr/>
      <dgm:t>
        <a:bodyPr/>
        <a:lstStyle/>
        <a:p>
          <a:endParaRPr lang="en-US"/>
        </a:p>
      </dgm:t>
    </dgm:pt>
    <dgm:pt modelId="{CDAF7D77-C03A-400F-8BC9-BCF2FAE6B507}" type="sibTrans" cxnId="{9F9A5E19-5F13-432B-8D10-70B9E9C5C862}">
      <dgm:prSet/>
      <dgm:spPr/>
      <dgm:t>
        <a:bodyPr/>
        <a:lstStyle/>
        <a:p>
          <a:endParaRPr lang="en-US"/>
        </a:p>
      </dgm:t>
    </dgm:pt>
    <dgm:pt modelId="{74055F0A-B88D-42C4-AE18-12F09FC6BD9F}">
      <dgm:prSet phldrT="[Text]" custT="1"/>
      <dgm:spPr>
        <a:solidFill>
          <a:srgbClr val="FA00B1"/>
        </a:solidFill>
        <a:ln>
          <a:solidFill>
            <a:srgbClr val="FA00B1"/>
          </a:solidFill>
        </a:ln>
      </dgm:spPr>
      <dgm:t>
        <a:bodyPr/>
        <a:lstStyle/>
        <a:p>
          <a:r>
            <a:rPr lang="en-US" sz="2000" dirty="0" err="1" smtClean="0"/>
            <a:t>Hà</a:t>
          </a:r>
          <a:r>
            <a:rPr lang="en-US" sz="2000" dirty="0" smtClean="0"/>
            <a:t> </a:t>
          </a:r>
          <a:r>
            <a:rPr lang="en-US" sz="2000" dirty="0" err="1" smtClean="0"/>
            <a:t>Nội</a:t>
          </a:r>
          <a:endParaRPr lang="en-US" sz="2000" dirty="0" smtClean="0"/>
        </a:p>
        <a:p>
          <a:r>
            <a:rPr lang="en-US" sz="2000" dirty="0" smtClean="0"/>
            <a:t>10.8%</a:t>
          </a:r>
        </a:p>
      </dgm:t>
    </dgm:pt>
    <dgm:pt modelId="{411E488D-D7CF-4F71-A742-7A58E6C6546B}" type="parTrans" cxnId="{33178EE6-7BBD-4859-B0C0-0A2F2BB9A752}">
      <dgm:prSet/>
      <dgm:spPr/>
      <dgm:t>
        <a:bodyPr/>
        <a:lstStyle/>
        <a:p>
          <a:endParaRPr lang="en-US"/>
        </a:p>
      </dgm:t>
    </dgm:pt>
    <dgm:pt modelId="{FA0BDBEF-D75A-4F1D-9D22-B868F2F1486F}" type="sibTrans" cxnId="{33178EE6-7BBD-4859-B0C0-0A2F2BB9A752}">
      <dgm:prSet/>
      <dgm:spPr/>
      <dgm:t>
        <a:bodyPr/>
        <a:lstStyle/>
        <a:p>
          <a:endParaRPr lang="en-US"/>
        </a:p>
      </dgm:t>
    </dgm:pt>
    <dgm:pt modelId="{0879AEDA-A0E0-45A8-AC15-3242F3D6FCE1}">
      <dgm:prSet phldrT="[Text]" custT="1"/>
      <dgm:spPr>
        <a:solidFill>
          <a:srgbClr val="C6008E"/>
        </a:solidFill>
        <a:ln>
          <a:solidFill>
            <a:srgbClr val="91006A"/>
          </a:solidFill>
        </a:ln>
      </dgm:spPr>
      <dgm:t>
        <a:bodyPr/>
        <a:lstStyle/>
        <a:p>
          <a:r>
            <a:rPr lang="en-US" sz="2000" dirty="0" smtClean="0">
              <a:solidFill>
                <a:schemeClr val="bg1"/>
              </a:solidFill>
            </a:rPr>
            <a:t>TP HCM</a:t>
          </a:r>
        </a:p>
        <a:p>
          <a:r>
            <a:rPr lang="en-US" sz="2000" dirty="0" smtClean="0">
              <a:solidFill>
                <a:schemeClr val="bg1"/>
              </a:solidFill>
            </a:rPr>
            <a:t>14.8%</a:t>
          </a:r>
        </a:p>
      </dgm:t>
    </dgm:pt>
    <dgm:pt modelId="{0E8E3E62-805C-4124-96AC-F93146E8BA04}" type="parTrans" cxnId="{5E1953F6-B02D-44EE-9F70-68BBF2A0CD72}">
      <dgm:prSet/>
      <dgm:spPr/>
      <dgm:t>
        <a:bodyPr/>
        <a:lstStyle/>
        <a:p>
          <a:endParaRPr lang="en-US"/>
        </a:p>
      </dgm:t>
    </dgm:pt>
    <dgm:pt modelId="{967FB1C5-3549-4E71-B095-027FD139AAC6}" type="sibTrans" cxnId="{5E1953F6-B02D-44EE-9F70-68BBF2A0CD72}">
      <dgm:prSet/>
      <dgm:spPr/>
      <dgm:t>
        <a:bodyPr/>
        <a:lstStyle/>
        <a:p>
          <a:endParaRPr lang="en-US"/>
        </a:p>
      </dgm:t>
    </dgm:pt>
    <dgm:pt modelId="{2FC03294-DA81-4AFA-BAD0-636F6CF1149A}" type="pres">
      <dgm:prSet presAssocID="{6CD225A7-B5DF-4FB9-9179-035DBB755F4A}" presName="Name0" presStyleCnt="0">
        <dgm:presLayoutVars>
          <dgm:dir/>
          <dgm:animLvl val="lvl"/>
          <dgm:resizeHandles val="exact"/>
        </dgm:presLayoutVars>
      </dgm:prSet>
      <dgm:spPr/>
      <dgm:t>
        <a:bodyPr/>
        <a:lstStyle/>
        <a:p>
          <a:endParaRPr lang="en-US"/>
        </a:p>
      </dgm:t>
    </dgm:pt>
    <dgm:pt modelId="{E0D7537B-7572-48B1-9F9F-144CB4DDCFC3}" type="pres">
      <dgm:prSet presAssocID="{2FE55AFA-2887-427D-9335-19F178BC0796}" presName="composite" presStyleCnt="0"/>
      <dgm:spPr/>
    </dgm:pt>
    <dgm:pt modelId="{9581AA49-C510-4133-9801-0F4C2748BF53}" type="pres">
      <dgm:prSet presAssocID="{2FE55AFA-2887-427D-9335-19F178BC0796}" presName="parTx" presStyleLbl="alignNode1" presStyleIdx="0" presStyleCnt="3">
        <dgm:presLayoutVars>
          <dgm:chMax val="0"/>
          <dgm:chPref val="0"/>
          <dgm:bulletEnabled val="1"/>
        </dgm:presLayoutVars>
      </dgm:prSet>
      <dgm:spPr/>
      <dgm:t>
        <a:bodyPr/>
        <a:lstStyle/>
        <a:p>
          <a:endParaRPr lang="en-US"/>
        </a:p>
      </dgm:t>
    </dgm:pt>
    <dgm:pt modelId="{15DF7750-F399-49C8-A08D-638E697A1229}" type="pres">
      <dgm:prSet presAssocID="{2FE55AFA-2887-427D-9335-19F178BC0796}" presName="desTx" presStyleLbl="alignAccFollowNode1" presStyleIdx="0" presStyleCnt="3">
        <dgm:presLayoutVars>
          <dgm:bulletEnabled val="1"/>
        </dgm:presLayoutVars>
      </dgm:prSet>
      <dgm:spPr>
        <a:solidFill>
          <a:schemeClr val="bg1">
            <a:alpha val="90000"/>
          </a:schemeClr>
        </a:solidFill>
        <a:ln>
          <a:solidFill>
            <a:srgbClr val="FFFFFF">
              <a:alpha val="90000"/>
            </a:srgbClr>
          </a:solidFill>
        </a:ln>
      </dgm:spPr>
      <dgm:t>
        <a:bodyPr/>
        <a:lstStyle/>
        <a:p>
          <a:endParaRPr lang="en-US"/>
        </a:p>
      </dgm:t>
    </dgm:pt>
    <dgm:pt modelId="{BB43FE75-5834-4BAA-8942-D375BA349C3A}" type="pres">
      <dgm:prSet presAssocID="{CDAF7D77-C03A-400F-8BC9-BCF2FAE6B507}" presName="space" presStyleCnt="0"/>
      <dgm:spPr/>
    </dgm:pt>
    <dgm:pt modelId="{AC2F7E53-CB52-4E30-B63C-7070B16289FB}" type="pres">
      <dgm:prSet presAssocID="{74055F0A-B88D-42C4-AE18-12F09FC6BD9F}" presName="composite" presStyleCnt="0"/>
      <dgm:spPr/>
    </dgm:pt>
    <dgm:pt modelId="{EEBD2719-135A-4230-87CC-A614FB92AB2F}" type="pres">
      <dgm:prSet presAssocID="{74055F0A-B88D-42C4-AE18-12F09FC6BD9F}" presName="parTx" presStyleLbl="alignNode1" presStyleIdx="1" presStyleCnt="3">
        <dgm:presLayoutVars>
          <dgm:chMax val="0"/>
          <dgm:chPref val="0"/>
          <dgm:bulletEnabled val="1"/>
        </dgm:presLayoutVars>
      </dgm:prSet>
      <dgm:spPr/>
      <dgm:t>
        <a:bodyPr/>
        <a:lstStyle/>
        <a:p>
          <a:endParaRPr lang="en-US"/>
        </a:p>
      </dgm:t>
    </dgm:pt>
    <dgm:pt modelId="{A57816F5-45AA-4822-AE20-F21DF24429B8}" type="pres">
      <dgm:prSet presAssocID="{74055F0A-B88D-42C4-AE18-12F09FC6BD9F}" presName="desTx" presStyleLbl="alignAccFollowNode1" presStyleIdx="1" presStyleCnt="3" custLinFactNeighborY="3962">
        <dgm:presLayoutVars>
          <dgm:bulletEnabled val="1"/>
        </dgm:presLayoutVars>
      </dgm:prSet>
      <dgm:spPr>
        <a:solidFill>
          <a:srgbClr val="FFFFFF">
            <a:alpha val="90000"/>
          </a:srgbClr>
        </a:solidFill>
        <a:ln>
          <a:solidFill>
            <a:srgbClr val="FFFFFF">
              <a:alpha val="90000"/>
            </a:srgbClr>
          </a:solidFill>
        </a:ln>
      </dgm:spPr>
      <dgm:t>
        <a:bodyPr/>
        <a:lstStyle/>
        <a:p>
          <a:endParaRPr lang="en-US"/>
        </a:p>
      </dgm:t>
    </dgm:pt>
    <dgm:pt modelId="{7A4E866C-ABBD-48C2-A329-CAB6CD790455}" type="pres">
      <dgm:prSet presAssocID="{FA0BDBEF-D75A-4F1D-9D22-B868F2F1486F}" presName="space" presStyleCnt="0"/>
      <dgm:spPr/>
    </dgm:pt>
    <dgm:pt modelId="{794A20E2-5E35-408A-A2A5-3FA3828ED58B}" type="pres">
      <dgm:prSet presAssocID="{0879AEDA-A0E0-45A8-AC15-3242F3D6FCE1}" presName="composite" presStyleCnt="0"/>
      <dgm:spPr/>
    </dgm:pt>
    <dgm:pt modelId="{AC36FA13-9639-4C5C-A778-695925621418}" type="pres">
      <dgm:prSet presAssocID="{0879AEDA-A0E0-45A8-AC15-3242F3D6FCE1}" presName="parTx" presStyleLbl="alignNode1" presStyleIdx="2" presStyleCnt="3">
        <dgm:presLayoutVars>
          <dgm:chMax val="0"/>
          <dgm:chPref val="0"/>
          <dgm:bulletEnabled val="1"/>
        </dgm:presLayoutVars>
      </dgm:prSet>
      <dgm:spPr/>
      <dgm:t>
        <a:bodyPr/>
        <a:lstStyle/>
        <a:p>
          <a:endParaRPr lang="en-US"/>
        </a:p>
      </dgm:t>
    </dgm:pt>
    <dgm:pt modelId="{1EADAD57-5A18-477A-AF2A-E2488C5F4254}" type="pres">
      <dgm:prSet presAssocID="{0879AEDA-A0E0-45A8-AC15-3242F3D6FCE1}" presName="desTx" presStyleLbl="alignAccFollowNode1" presStyleIdx="2" presStyleCnt="3">
        <dgm:presLayoutVars>
          <dgm:bulletEnabled val="1"/>
        </dgm:presLayoutVars>
      </dgm:prSet>
      <dgm:spPr>
        <a:solidFill>
          <a:srgbClr val="FFFFFF">
            <a:alpha val="90000"/>
          </a:srgbClr>
        </a:solidFill>
        <a:ln>
          <a:noFill/>
        </a:ln>
      </dgm:spPr>
      <dgm:t>
        <a:bodyPr/>
        <a:lstStyle/>
        <a:p>
          <a:endParaRPr lang="en-US"/>
        </a:p>
      </dgm:t>
    </dgm:pt>
  </dgm:ptLst>
  <dgm:cxnLst>
    <dgm:cxn modelId="{74C1F5D8-5F09-4FF6-BDC5-C7B050BEE537}" type="presOf" srcId="{2FE55AFA-2887-427D-9335-19F178BC0796}" destId="{9581AA49-C510-4133-9801-0F4C2748BF53}" srcOrd="0" destOrd="0" presId="urn:microsoft.com/office/officeart/2005/8/layout/hList1"/>
    <dgm:cxn modelId="{33178EE6-7BBD-4859-B0C0-0A2F2BB9A752}" srcId="{6CD225A7-B5DF-4FB9-9179-035DBB755F4A}" destId="{74055F0A-B88D-42C4-AE18-12F09FC6BD9F}" srcOrd="1" destOrd="0" parTransId="{411E488D-D7CF-4F71-A742-7A58E6C6546B}" sibTransId="{FA0BDBEF-D75A-4F1D-9D22-B868F2F1486F}"/>
    <dgm:cxn modelId="{F5866A72-D974-4DFE-A9AF-6B923FAAB2A0}" type="presOf" srcId="{74055F0A-B88D-42C4-AE18-12F09FC6BD9F}" destId="{EEBD2719-135A-4230-87CC-A614FB92AB2F}" srcOrd="0" destOrd="0" presId="urn:microsoft.com/office/officeart/2005/8/layout/hList1"/>
    <dgm:cxn modelId="{42F65E3D-4519-4133-8FA5-C146BFCA61E1}" type="presOf" srcId="{0879AEDA-A0E0-45A8-AC15-3242F3D6FCE1}" destId="{AC36FA13-9639-4C5C-A778-695925621418}" srcOrd="0" destOrd="0" presId="urn:microsoft.com/office/officeart/2005/8/layout/hList1"/>
    <dgm:cxn modelId="{5E1953F6-B02D-44EE-9F70-68BBF2A0CD72}" srcId="{6CD225A7-B5DF-4FB9-9179-035DBB755F4A}" destId="{0879AEDA-A0E0-45A8-AC15-3242F3D6FCE1}" srcOrd="2" destOrd="0" parTransId="{0E8E3E62-805C-4124-96AC-F93146E8BA04}" sibTransId="{967FB1C5-3549-4E71-B095-027FD139AAC6}"/>
    <dgm:cxn modelId="{9CE52811-B07B-4A0F-9E68-A8CDF09BDEC2}" type="presOf" srcId="{6CD225A7-B5DF-4FB9-9179-035DBB755F4A}" destId="{2FC03294-DA81-4AFA-BAD0-636F6CF1149A}" srcOrd="0" destOrd="0" presId="urn:microsoft.com/office/officeart/2005/8/layout/hList1"/>
    <dgm:cxn modelId="{9F9A5E19-5F13-432B-8D10-70B9E9C5C862}" srcId="{6CD225A7-B5DF-4FB9-9179-035DBB755F4A}" destId="{2FE55AFA-2887-427D-9335-19F178BC0796}" srcOrd="0" destOrd="0" parTransId="{BF363AA0-DCE1-4D74-ACCA-7E683C91C43B}" sibTransId="{CDAF7D77-C03A-400F-8BC9-BCF2FAE6B507}"/>
    <dgm:cxn modelId="{646B4265-DCD7-492D-99D0-148B26FBE4C9}" type="presParOf" srcId="{2FC03294-DA81-4AFA-BAD0-636F6CF1149A}" destId="{E0D7537B-7572-48B1-9F9F-144CB4DDCFC3}" srcOrd="0" destOrd="0" presId="urn:microsoft.com/office/officeart/2005/8/layout/hList1"/>
    <dgm:cxn modelId="{4C643AE3-4B43-4723-8171-D661386C1570}" type="presParOf" srcId="{E0D7537B-7572-48B1-9F9F-144CB4DDCFC3}" destId="{9581AA49-C510-4133-9801-0F4C2748BF53}" srcOrd="0" destOrd="0" presId="urn:microsoft.com/office/officeart/2005/8/layout/hList1"/>
    <dgm:cxn modelId="{D52B5E18-FA50-48B9-9EC2-D77568136C97}" type="presParOf" srcId="{E0D7537B-7572-48B1-9F9F-144CB4DDCFC3}" destId="{15DF7750-F399-49C8-A08D-638E697A1229}" srcOrd="1" destOrd="0" presId="urn:microsoft.com/office/officeart/2005/8/layout/hList1"/>
    <dgm:cxn modelId="{112640DC-A37E-4A59-B8D7-A3182DAB44EB}" type="presParOf" srcId="{2FC03294-DA81-4AFA-BAD0-636F6CF1149A}" destId="{BB43FE75-5834-4BAA-8942-D375BA349C3A}" srcOrd="1" destOrd="0" presId="urn:microsoft.com/office/officeart/2005/8/layout/hList1"/>
    <dgm:cxn modelId="{4D66FE1D-BB21-466B-A475-9A0177590BA8}" type="presParOf" srcId="{2FC03294-DA81-4AFA-BAD0-636F6CF1149A}" destId="{AC2F7E53-CB52-4E30-B63C-7070B16289FB}" srcOrd="2" destOrd="0" presId="urn:microsoft.com/office/officeart/2005/8/layout/hList1"/>
    <dgm:cxn modelId="{0157568C-C12F-4553-BFE8-30AED3EC1A57}" type="presParOf" srcId="{AC2F7E53-CB52-4E30-B63C-7070B16289FB}" destId="{EEBD2719-135A-4230-87CC-A614FB92AB2F}" srcOrd="0" destOrd="0" presId="urn:microsoft.com/office/officeart/2005/8/layout/hList1"/>
    <dgm:cxn modelId="{30D2CCEF-01D9-4D79-9CB4-830CFE50754B}" type="presParOf" srcId="{AC2F7E53-CB52-4E30-B63C-7070B16289FB}" destId="{A57816F5-45AA-4822-AE20-F21DF24429B8}" srcOrd="1" destOrd="0" presId="urn:microsoft.com/office/officeart/2005/8/layout/hList1"/>
    <dgm:cxn modelId="{153A51CF-12C1-4BD5-A1A7-A8140E098906}" type="presParOf" srcId="{2FC03294-DA81-4AFA-BAD0-636F6CF1149A}" destId="{7A4E866C-ABBD-48C2-A329-CAB6CD790455}" srcOrd="3" destOrd="0" presId="urn:microsoft.com/office/officeart/2005/8/layout/hList1"/>
    <dgm:cxn modelId="{BE80F486-DF17-4E4E-A5E2-3776E48CBD26}" type="presParOf" srcId="{2FC03294-DA81-4AFA-BAD0-636F6CF1149A}" destId="{794A20E2-5E35-408A-A2A5-3FA3828ED58B}" srcOrd="4" destOrd="0" presId="urn:microsoft.com/office/officeart/2005/8/layout/hList1"/>
    <dgm:cxn modelId="{4AB24371-C294-4BF3-831E-1F4CFC8CA595}" type="presParOf" srcId="{794A20E2-5E35-408A-A2A5-3FA3828ED58B}" destId="{AC36FA13-9639-4C5C-A778-695925621418}" srcOrd="0" destOrd="0" presId="urn:microsoft.com/office/officeart/2005/8/layout/hList1"/>
    <dgm:cxn modelId="{F9EFA972-BD18-4E9D-9547-9E13A5912CA8}" type="presParOf" srcId="{794A20E2-5E35-408A-A2A5-3FA3828ED58B}" destId="{1EADAD57-5A18-477A-AF2A-E2488C5F425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2CD4C0E-0608-45D9-9B1B-4888409697CE}" type="doc">
      <dgm:prSet loTypeId="urn:microsoft.com/office/officeart/2005/8/layout/hList1" loCatId="list" qsTypeId="urn:microsoft.com/office/officeart/2005/8/quickstyle/simple1" qsCatId="simple" csTypeId="urn:microsoft.com/office/officeart/2005/8/colors/accent3_1" csCatId="accent3" phldr="1"/>
      <dgm:spPr/>
      <dgm:t>
        <a:bodyPr/>
        <a:lstStyle/>
        <a:p>
          <a:endParaRPr lang="en-US"/>
        </a:p>
      </dgm:t>
    </dgm:pt>
    <dgm:pt modelId="{97A42BC5-E835-4367-A439-0509EB91FC5A}">
      <dgm:prSet phldrT="[Text]"/>
      <dgm:spPr/>
      <dgm:t>
        <a:bodyPr/>
        <a:lstStyle/>
        <a:p>
          <a:r>
            <a:rPr lang="vi-VN" b="1" smtClean="0"/>
            <a:t>Hà Nội</a:t>
          </a:r>
          <a:endParaRPr lang="en-US" b="1"/>
        </a:p>
      </dgm:t>
    </dgm:pt>
    <dgm:pt modelId="{7EF62880-8D16-490B-BC11-45E946A11A1B}" type="parTrans" cxnId="{F7F0935E-FC21-4EE0-95BA-8EA7168810D2}">
      <dgm:prSet/>
      <dgm:spPr/>
      <dgm:t>
        <a:bodyPr/>
        <a:lstStyle/>
        <a:p>
          <a:endParaRPr lang="en-US"/>
        </a:p>
      </dgm:t>
    </dgm:pt>
    <dgm:pt modelId="{3653E3DF-1937-46E1-8A22-EF1C28715B0A}" type="sibTrans" cxnId="{F7F0935E-FC21-4EE0-95BA-8EA7168810D2}">
      <dgm:prSet/>
      <dgm:spPr/>
      <dgm:t>
        <a:bodyPr/>
        <a:lstStyle/>
        <a:p>
          <a:endParaRPr lang="en-US"/>
        </a:p>
      </dgm:t>
    </dgm:pt>
    <dgm:pt modelId="{E790EE01-561F-4072-BCF2-4609547498EB}">
      <dgm:prSet phldrT="[Text]" custT="1"/>
      <dgm:spPr/>
      <dgm:t>
        <a:bodyPr/>
        <a:lstStyle/>
        <a:p>
          <a:r>
            <a:rPr lang="vi-VN" sz="1600" b="1" smtClean="0">
              <a:solidFill>
                <a:srgbClr val="7030A0"/>
              </a:solidFill>
            </a:rPr>
            <a:t>Zippo </a:t>
          </a:r>
          <a:endParaRPr lang="en-US" sz="1600" b="1">
            <a:solidFill>
              <a:srgbClr val="7030A0"/>
            </a:solidFill>
          </a:endParaRPr>
        </a:p>
      </dgm:t>
    </dgm:pt>
    <dgm:pt modelId="{199703BA-5AC0-4A0C-AD42-DAFD23D72565}" type="parTrans" cxnId="{3EB507BC-6FA1-4D2F-9AB7-D0AF7935D9ED}">
      <dgm:prSet/>
      <dgm:spPr/>
      <dgm:t>
        <a:bodyPr/>
        <a:lstStyle/>
        <a:p>
          <a:endParaRPr lang="en-US"/>
        </a:p>
      </dgm:t>
    </dgm:pt>
    <dgm:pt modelId="{5FE61E0A-4CFF-4209-AF3B-B881199E087F}" type="sibTrans" cxnId="{3EB507BC-6FA1-4D2F-9AB7-D0AF7935D9ED}">
      <dgm:prSet/>
      <dgm:spPr/>
      <dgm:t>
        <a:bodyPr/>
        <a:lstStyle/>
        <a:p>
          <a:endParaRPr lang="en-US"/>
        </a:p>
      </dgm:t>
    </dgm:pt>
    <dgm:pt modelId="{C268D8CA-D3C4-4C6E-86B6-40250DF398DF}">
      <dgm:prSet phldrT="[Text]"/>
      <dgm:spPr/>
      <dgm:t>
        <a:bodyPr/>
        <a:lstStyle/>
        <a:p>
          <a:r>
            <a:rPr lang="vi-VN" b="1" smtClean="0"/>
            <a:t>Hải Phòng</a:t>
          </a:r>
          <a:endParaRPr lang="en-US" b="1"/>
        </a:p>
      </dgm:t>
    </dgm:pt>
    <dgm:pt modelId="{AF2AF6C9-11A8-4BD8-B50A-27606745E7D3}" type="parTrans" cxnId="{B1B7706F-4C75-4B88-9BD3-DFD2D729FBD5}">
      <dgm:prSet/>
      <dgm:spPr/>
      <dgm:t>
        <a:bodyPr/>
        <a:lstStyle/>
        <a:p>
          <a:endParaRPr lang="en-US"/>
        </a:p>
      </dgm:t>
    </dgm:pt>
    <dgm:pt modelId="{8112DC49-12DB-4721-A648-57DF95B7863C}" type="sibTrans" cxnId="{B1B7706F-4C75-4B88-9BD3-DFD2D729FBD5}">
      <dgm:prSet/>
      <dgm:spPr/>
      <dgm:t>
        <a:bodyPr/>
        <a:lstStyle/>
        <a:p>
          <a:endParaRPr lang="en-US"/>
        </a:p>
      </dgm:t>
    </dgm:pt>
    <dgm:pt modelId="{8B14A486-9622-43EA-B7C9-A59502D7FE66}">
      <dgm:prSet phldrT="[Text]" custT="1"/>
      <dgm:spPr/>
      <dgm:t>
        <a:bodyPr/>
        <a:lstStyle/>
        <a:p>
          <a:pPr marL="171450" indent="0" defTabSz="711200">
            <a:lnSpc>
              <a:spcPct val="90000"/>
            </a:lnSpc>
            <a:spcBef>
              <a:spcPct val="0"/>
            </a:spcBef>
            <a:spcAft>
              <a:spcPct val="15000"/>
            </a:spcAft>
            <a:buNone/>
          </a:pPr>
          <a:r>
            <a:rPr lang="vi-VN" sz="1600" b="1" smtClean="0">
              <a:solidFill>
                <a:srgbClr val="7030A0"/>
              </a:solidFill>
            </a:rPr>
            <a:t>Hai Dang</a:t>
          </a:r>
          <a:endParaRPr lang="en-US" sz="1600" b="1">
            <a:solidFill>
              <a:srgbClr val="7030A0"/>
            </a:solidFill>
          </a:endParaRPr>
        </a:p>
      </dgm:t>
    </dgm:pt>
    <dgm:pt modelId="{0300AF7B-1AF8-4432-8865-29F83C17ACC1}" type="parTrans" cxnId="{313EA704-28BA-4303-B071-D032B5B1FD16}">
      <dgm:prSet/>
      <dgm:spPr/>
      <dgm:t>
        <a:bodyPr/>
        <a:lstStyle/>
        <a:p>
          <a:endParaRPr lang="en-US"/>
        </a:p>
      </dgm:t>
    </dgm:pt>
    <dgm:pt modelId="{E6999D4C-48B6-4CC2-9473-3865948D94EF}" type="sibTrans" cxnId="{313EA704-28BA-4303-B071-D032B5B1FD16}">
      <dgm:prSet/>
      <dgm:spPr/>
      <dgm:t>
        <a:bodyPr/>
        <a:lstStyle/>
        <a:p>
          <a:endParaRPr lang="en-US"/>
        </a:p>
      </dgm:t>
    </dgm:pt>
    <dgm:pt modelId="{ED5234B0-F304-4006-A096-9745D2C4678F}">
      <dgm:prSet phldrT="[Text]" custT="1"/>
      <dgm:spPr/>
      <dgm:t>
        <a:bodyPr/>
        <a:lstStyle/>
        <a:p>
          <a:pPr marL="171450" indent="0" defTabSz="711200">
            <a:lnSpc>
              <a:spcPct val="90000"/>
            </a:lnSpc>
            <a:spcBef>
              <a:spcPct val="0"/>
            </a:spcBef>
            <a:spcAft>
              <a:spcPct val="15000"/>
            </a:spcAft>
            <a:buNone/>
          </a:pPr>
          <a:r>
            <a:rPr lang="vi-VN" sz="1600" b="1" smtClean="0">
              <a:solidFill>
                <a:srgbClr val="FF6699"/>
              </a:solidFill>
            </a:rPr>
            <a:t>Hoa Trinh Nu</a:t>
          </a:r>
          <a:endParaRPr lang="en-US" sz="1600" b="1">
            <a:solidFill>
              <a:srgbClr val="FF6699"/>
            </a:solidFill>
          </a:endParaRPr>
        </a:p>
      </dgm:t>
    </dgm:pt>
    <dgm:pt modelId="{5A69B8F3-B184-4A33-BF64-1693C5CB49D4}" type="parTrans" cxnId="{A988C3F8-2C04-47D7-8486-894424F0A7A2}">
      <dgm:prSet/>
      <dgm:spPr/>
      <dgm:t>
        <a:bodyPr/>
        <a:lstStyle/>
        <a:p>
          <a:endParaRPr lang="en-US"/>
        </a:p>
      </dgm:t>
    </dgm:pt>
    <dgm:pt modelId="{A92E445C-6226-4301-8564-E567B0001A43}" type="sibTrans" cxnId="{A988C3F8-2C04-47D7-8486-894424F0A7A2}">
      <dgm:prSet/>
      <dgm:spPr/>
      <dgm:t>
        <a:bodyPr/>
        <a:lstStyle/>
        <a:p>
          <a:endParaRPr lang="en-US"/>
        </a:p>
      </dgm:t>
    </dgm:pt>
    <dgm:pt modelId="{50CEE21D-0CED-4A1E-9A5A-17BDC6FF0E0F}">
      <dgm:prSet phldrT="[Text]"/>
      <dgm:spPr/>
      <dgm:t>
        <a:bodyPr/>
        <a:lstStyle/>
        <a:p>
          <a:r>
            <a:rPr lang="vi-VN" b="1" smtClean="0"/>
            <a:t>HCM</a:t>
          </a:r>
          <a:endParaRPr lang="en-US" b="1"/>
        </a:p>
      </dgm:t>
    </dgm:pt>
    <dgm:pt modelId="{CFB70D8C-C101-466F-A06E-3BB5D141F3FF}" type="parTrans" cxnId="{E494F1E0-75F1-49EB-8A3C-E2738608614A}">
      <dgm:prSet/>
      <dgm:spPr/>
      <dgm:t>
        <a:bodyPr/>
        <a:lstStyle/>
        <a:p>
          <a:endParaRPr lang="en-US"/>
        </a:p>
      </dgm:t>
    </dgm:pt>
    <dgm:pt modelId="{7E56BF87-12CB-4438-8D2E-3C8CB35C0C0F}" type="sibTrans" cxnId="{E494F1E0-75F1-49EB-8A3C-E2738608614A}">
      <dgm:prSet/>
      <dgm:spPr/>
      <dgm:t>
        <a:bodyPr/>
        <a:lstStyle/>
        <a:p>
          <a:endParaRPr lang="en-US"/>
        </a:p>
      </dgm:t>
    </dgm:pt>
    <dgm:pt modelId="{16AAF911-1448-4644-B65C-C66D96252BE6}">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vi-VN" sz="1600" b="1" smtClean="0">
              <a:solidFill>
                <a:srgbClr val="7030A0"/>
              </a:solidFill>
            </a:rPr>
            <a:t>Luc Sac</a:t>
          </a:r>
          <a:endParaRPr lang="en-US" sz="1600" b="1">
            <a:solidFill>
              <a:srgbClr val="2D82C4"/>
            </a:solidFill>
          </a:endParaRPr>
        </a:p>
      </dgm:t>
    </dgm:pt>
    <dgm:pt modelId="{B985D6EC-BE3C-42D6-9642-BCCE5BF48B23}" type="parTrans" cxnId="{C8B83589-8594-4DDD-9DF4-7664D0AAFE6D}">
      <dgm:prSet/>
      <dgm:spPr/>
      <dgm:t>
        <a:bodyPr/>
        <a:lstStyle/>
        <a:p>
          <a:endParaRPr lang="en-US"/>
        </a:p>
      </dgm:t>
    </dgm:pt>
    <dgm:pt modelId="{8EED0418-8D21-4B3A-A8BA-D2D367931017}" type="sibTrans" cxnId="{C8B83589-8594-4DDD-9DF4-7664D0AAFE6D}">
      <dgm:prSet/>
      <dgm:spPr/>
      <dgm:t>
        <a:bodyPr/>
        <a:lstStyle/>
        <a:p>
          <a:endParaRPr lang="en-US"/>
        </a:p>
      </dgm:t>
    </dgm:pt>
    <dgm:pt modelId="{1F1ED453-7123-47C7-9D61-21C3AEFEC53B}">
      <dgm:prSet phldrT="[Text]" custT="1"/>
      <dgm:spPr/>
      <dgm:t>
        <a:bodyPr/>
        <a:lstStyle/>
        <a:p>
          <a:r>
            <a:rPr lang="vi-VN" sz="1600" b="1" smtClean="0">
              <a:solidFill>
                <a:srgbClr val="2D82C4"/>
              </a:solidFill>
            </a:rPr>
            <a:t>Niem tin xanh</a:t>
          </a:r>
          <a:endParaRPr lang="en-US" sz="1600" b="1">
            <a:solidFill>
              <a:srgbClr val="2D82C4"/>
            </a:solidFill>
          </a:endParaRPr>
        </a:p>
      </dgm:t>
    </dgm:pt>
    <dgm:pt modelId="{1B788DDF-B167-4A3C-AA60-732701769104}" type="parTrans" cxnId="{10BF4A2F-48AA-499F-A27A-C4D0A7BD62F1}">
      <dgm:prSet/>
      <dgm:spPr/>
      <dgm:t>
        <a:bodyPr/>
        <a:lstStyle/>
        <a:p>
          <a:endParaRPr lang="en-US"/>
        </a:p>
      </dgm:t>
    </dgm:pt>
    <dgm:pt modelId="{0591A361-7731-4038-A2C7-D1ED229D106A}" type="sibTrans" cxnId="{10BF4A2F-48AA-499F-A27A-C4D0A7BD62F1}">
      <dgm:prSet/>
      <dgm:spPr/>
      <dgm:t>
        <a:bodyPr/>
        <a:lstStyle/>
        <a:p>
          <a:endParaRPr lang="en-US"/>
        </a:p>
      </dgm:t>
    </dgm:pt>
    <dgm:pt modelId="{3CF65C95-C6D7-4748-8497-1FCB7149F2D7}">
      <dgm:prSet phldrT="[Text]" custT="1"/>
      <dgm:spPr/>
      <dgm:t>
        <a:bodyPr/>
        <a:lstStyle/>
        <a:p>
          <a:r>
            <a:rPr lang="vi-VN" sz="1600" b="1" smtClean="0">
              <a:solidFill>
                <a:srgbClr val="2D82C4"/>
              </a:solidFill>
            </a:rPr>
            <a:t>Hai Dang (Light House)</a:t>
          </a:r>
          <a:endParaRPr lang="en-US" sz="1600" b="1">
            <a:solidFill>
              <a:srgbClr val="2D82C4"/>
            </a:solidFill>
          </a:endParaRPr>
        </a:p>
      </dgm:t>
    </dgm:pt>
    <dgm:pt modelId="{F7D2A053-27EC-4C68-9092-29926701A80E}" type="parTrans" cxnId="{F2048A7E-7DC8-4F0A-BCC8-E224E84A764D}">
      <dgm:prSet/>
      <dgm:spPr/>
      <dgm:t>
        <a:bodyPr/>
        <a:lstStyle/>
        <a:p>
          <a:endParaRPr lang="en-US"/>
        </a:p>
      </dgm:t>
    </dgm:pt>
    <dgm:pt modelId="{E226B2C2-03D1-4FBD-9E4A-BB1433665A71}" type="sibTrans" cxnId="{F2048A7E-7DC8-4F0A-BCC8-E224E84A764D}">
      <dgm:prSet/>
      <dgm:spPr/>
      <dgm:t>
        <a:bodyPr/>
        <a:lstStyle/>
        <a:p>
          <a:endParaRPr lang="en-US"/>
        </a:p>
      </dgm:t>
    </dgm:pt>
    <dgm:pt modelId="{DD9BEEEA-AFA9-4B98-8398-DD2127CC6B24}">
      <dgm:prSet phldrT="[Text]" custT="1"/>
      <dgm:spPr/>
      <dgm:t>
        <a:bodyPr/>
        <a:lstStyle/>
        <a:p>
          <a:r>
            <a:rPr lang="vi-VN" sz="1600" b="1" smtClean="0">
              <a:solidFill>
                <a:srgbClr val="2D82C4"/>
              </a:solidFill>
            </a:rPr>
            <a:t>Song tre</a:t>
          </a:r>
          <a:endParaRPr lang="en-US" sz="1600" b="1">
            <a:solidFill>
              <a:srgbClr val="2D82C4"/>
            </a:solidFill>
          </a:endParaRPr>
        </a:p>
      </dgm:t>
    </dgm:pt>
    <dgm:pt modelId="{B0E1D788-5577-45A9-91DB-DFA9918076B6}" type="parTrans" cxnId="{C7581024-75A1-40FA-B1E1-4DC9A091BBD8}">
      <dgm:prSet/>
      <dgm:spPr/>
      <dgm:t>
        <a:bodyPr/>
        <a:lstStyle/>
        <a:p>
          <a:endParaRPr lang="en-US"/>
        </a:p>
      </dgm:t>
    </dgm:pt>
    <dgm:pt modelId="{50760768-8B5C-4169-A484-3B37D6818379}" type="sibTrans" cxnId="{C7581024-75A1-40FA-B1E1-4DC9A091BBD8}">
      <dgm:prSet/>
      <dgm:spPr/>
      <dgm:t>
        <a:bodyPr/>
        <a:lstStyle/>
        <a:p>
          <a:endParaRPr lang="en-US"/>
        </a:p>
      </dgm:t>
    </dgm:pt>
    <dgm:pt modelId="{CAB252F3-E4A1-453E-8ABE-745C8925CC66}">
      <dgm:prSet phldrT="[Text]" custT="1"/>
      <dgm:spPr/>
      <dgm:t>
        <a:bodyPr/>
        <a:lstStyle/>
        <a:p>
          <a:pPr marL="171450" indent="0" defTabSz="711200">
            <a:lnSpc>
              <a:spcPct val="90000"/>
            </a:lnSpc>
            <a:spcBef>
              <a:spcPct val="0"/>
            </a:spcBef>
            <a:spcAft>
              <a:spcPct val="15000"/>
            </a:spcAft>
            <a:buNone/>
          </a:pPr>
          <a:r>
            <a:rPr lang="vi-VN" sz="1600" b="1" smtClean="0">
              <a:solidFill>
                <a:srgbClr val="FF6699"/>
              </a:solidFill>
            </a:rPr>
            <a:t>Bong hong den</a:t>
          </a:r>
          <a:endParaRPr lang="en-US" sz="1600" b="1">
            <a:solidFill>
              <a:srgbClr val="FF6699"/>
            </a:solidFill>
          </a:endParaRPr>
        </a:p>
      </dgm:t>
    </dgm:pt>
    <dgm:pt modelId="{123867EF-D050-4645-A7DD-92AB08AFBB3A}" type="parTrans" cxnId="{5BF91482-6AE3-42EF-A8F2-95C0F720A25D}">
      <dgm:prSet/>
      <dgm:spPr/>
      <dgm:t>
        <a:bodyPr/>
        <a:lstStyle/>
        <a:p>
          <a:endParaRPr lang="en-US"/>
        </a:p>
      </dgm:t>
    </dgm:pt>
    <dgm:pt modelId="{7ACA0A9F-B0EE-4A1A-8E02-FE40370FE8B6}" type="sibTrans" cxnId="{5BF91482-6AE3-42EF-A8F2-95C0F720A25D}">
      <dgm:prSet/>
      <dgm:spPr/>
      <dgm:t>
        <a:bodyPr/>
        <a:lstStyle/>
        <a:p>
          <a:endParaRPr lang="en-US"/>
        </a:p>
      </dgm:t>
    </dgm:pt>
    <dgm:pt modelId="{F5E2BF94-9A72-4484-BF75-AFA0CD4A4A41}">
      <dgm:prSet phldrT="[Text]" custT="1"/>
      <dgm:spPr/>
      <dgm:t>
        <a:bodyPr/>
        <a:lstStyle/>
        <a:p>
          <a:pPr marL="171450" marR="0" indent="0" defTabSz="711200" eaLnBrk="1" fontAlgn="auto" latinLnBrk="0" hangingPunct="1">
            <a:lnSpc>
              <a:spcPct val="90000"/>
            </a:lnSpc>
            <a:spcBef>
              <a:spcPct val="0"/>
            </a:spcBef>
            <a:spcAft>
              <a:spcPct val="15000"/>
            </a:spcAft>
            <a:buClrTx/>
            <a:buSzTx/>
            <a:buFontTx/>
            <a:buNone/>
            <a:tabLst/>
            <a:defRPr/>
          </a:pPr>
          <a:r>
            <a:rPr lang="vi-VN" sz="1600" b="1" smtClean="0">
              <a:solidFill>
                <a:srgbClr val="7030A0"/>
              </a:solidFill>
            </a:rPr>
            <a:t>Binh Minh</a:t>
          </a:r>
          <a:endParaRPr lang="en-US" sz="1600" b="1">
            <a:solidFill>
              <a:srgbClr val="2D82C4"/>
            </a:solidFill>
          </a:endParaRPr>
        </a:p>
      </dgm:t>
    </dgm:pt>
    <dgm:pt modelId="{D4F3F838-D4C5-4931-B53D-BDA3B8341E07}" type="parTrans" cxnId="{F2607257-4343-4941-AD83-76700E504423}">
      <dgm:prSet/>
      <dgm:spPr/>
      <dgm:t>
        <a:bodyPr/>
        <a:lstStyle/>
        <a:p>
          <a:endParaRPr lang="en-US"/>
        </a:p>
      </dgm:t>
    </dgm:pt>
    <dgm:pt modelId="{43525398-A9CA-4F8C-895D-4A6525C3C4E1}" type="sibTrans" cxnId="{F2607257-4343-4941-AD83-76700E504423}">
      <dgm:prSet/>
      <dgm:spPr/>
      <dgm:t>
        <a:bodyPr/>
        <a:lstStyle/>
        <a:p>
          <a:endParaRPr lang="en-US"/>
        </a:p>
      </dgm:t>
    </dgm:pt>
    <dgm:pt modelId="{D2589727-9CD8-4A27-A6CB-BD660688C0EE}">
      <dgm:prSet phldrT="[Text]"/>
      <dgm:spPr/>
      <dgm:t>
        <a:bodyPr/>
        <a:lstStyle/>
        <a:p>
          <a:r>
            <a:rPr lang="vi-VN" b="1" smtClean="0"/>
            <a:t>Nghệ An</a:t>
          </a:r>
          <a:endParaRPr lang="en-US" b="1"/>
        </a:p>
      </dgm:t>
    </dgm:pt>
    <dgm:pt modelId="{70DB25D1-656B-4348-A5BD-041F248D0A33}" type="parTrans" cxnId="{48168261-0E22-4888-AC13-3B3A0FEAFBE6}">
      <dgm:prSet/>
      <dgm:spPr/>
      <dgm:t>
        <a:bodyPr/>
        <a:lstStyle/>
        <a:p>
          <a:endParaRPr lang="en-US"/>
        </a:p>
      </dgm:t>
    </dgm:pt>
    <dgm:pt modelId="{DFB1A698-DDF5-4B5F-B17B-170DC34AA600}" type="sibTrans" cxnId="{48168261-0E22-4888-AC13-3B3A0FEAFBE6}">
      <dgm:prSet/>
      <dgm:spPr/>
      <dgm:t>
        <a:bodyPr/>
        <a:lstStyle/>
        <a:p>
          <a:endParaRPr lang="en-US"/>
        </a:p>
      </dgm:t>
    </dgm:pt>
    <dgm:pt modelId="{91952783-D867-4F82-93DA-989D1C2D68AB}">
      <dgm:prSet phldrT="[Text]" custT="1"/>
      <dgm:spPr/>
      <dgm:t>
        <a:bodyPr/>
        <a:lstStyle/>
        <a:p>
          <a:r>
            <a:rPr lang="vi-VN" sz="1600" b="1" smtClean="0">
              <a:solidFill>
                <a:srgbClr val="7030A0"/>
              </a:solidFill>
            </a:rPr>
            <a:t>Hoa Nang</a:t>
          </a:r>
          <a:endParaRPr lang="en-US" sz="1600" b="1">
            <a:solidFill>
              <a:srgbClr val="7030A0"/>
            </a:solidFill>
          </a:endParaRPr>
        </a:p>
      </dgm:t>
    </dgm:pt>
    <dgm:pt modelId="{7C72DCE1-FA32-42EF-9FCE-600B73730CAF}" type="parTrans" cxnId="{05D89D95-C126-4ADD-8271-A8B23D8033E9}">
      <dgm:prSet/>
      <dgm:spPr/>
      <dgm:t>
        <a:bodyPr/>
        <a:lstStyle/>
        <a:p>
          <a:endParaRPr lang="en-US"/>
        </a:p>
      </dgm:t>
    </dgm:pt>
    <dgm:pt modelId="{3F007CD5-F83E-483E-8BBC-3C7B0661AC5B}" type="sibTrans" cxnId="{05D89D95-C126-4ADD-8271-A8B23D8033E9}">
      <dgm:prSet/>
      <dgm:spPr/>
      <dgm:t>
        <a:bodyPr/>
        <a:lstStyle/>
        <a:p>
          <a:endParaRPr lang="en-US"/>
        </a:p>
      </dgm:t>
    </dgm:pt>
    <dgm:pt modelId="{21A1661B-863D-42A9-8E9D-030256205D22}">
      <dgm:prSet phldrT="[Text]" custT="1"/>
      <dgm:spPr/>
      <dgm:t>
        <a:bodyPr/>
        <a:lstStyle/>
        <a:p>
          <a:r>
            <a:rPr lang="vi-VN" sz="1600" b="1" smtClean="0">
              <a:solidFill>
                <a:srgbClr val="FF6699"/>
              </a:solidFill>
            </a:rPr>
            <a:t>Quynh Huong Xanh</a:t>
          </a:r>
          <a:endParaRPr lang="en-US" sz="1600" b="1">
            <a:solidFill>
              <a:srgbClr val="FF6699"/>
            </a:solidFill>
          </a:endParaRPr>
        </a:p>
      </dgm:t>
    </dgm:pt>
    <dgm:pt modelId="{E061DF99-529C-4B73-A440-E7040917534A}" type="parTrans" cxnId="{AF5A8800-8E6E-413E-8B0C-00D2595C74D3}">
      <dgm:prSet/>
      <dgm:spPr/>
      <dgm:t>
        <a:bodyPr/>
        <a:lstStyle/>
        <a:p>
          <a:endParaRPr lang="en-US"/>
        </a:p>
      </dgm:t>
    </dgm:pt>
    <dgm:pt modelId="{09F5A0A3-F213-4940-923B-FA1470A17B5F}" type="sibTrans" cxnId="{AF5A8800-8E6E-413E-8B0C-00D2595C74D3}">
      <dgm:prSet/>
      <dgm:spPr/>
      <dgm:t>
        <a:bodyPr/>
        <a:lstStyle/>
        <a:p>
          <a:endParaRPr lang="en-US"/>
        </a:p>
      </dgm:t>
    </dgm:pt>
    <dgm:pt modelId="{CD89A98D-AB3A-48F3-AA1A-2E3513CD99D1}">
      <dgm:prSet phldrT="[Text]" custT="1"/>
      <dgm:spPr/>
      <dgm:t>
        <a:bodyPr/>
        <a:lstStyle/>
        <a:p>
          <a:r>
            <a:rPr lang="vi-VN" sz="1600" b="1" smtClean="0">
              <a:solidFill>
                <a:srgbClr val="2D82C4"/>
              </a:solidFill>
            </a:rPr>
            <a:t>La do</a:t>
          </a:r>
          <a:endParaRPr lang="en-US" sz="1600" b="1">
            <a:solidFill>
              <a:srgbClr val="2D82C4"/>
            </a:solidFill>
          </a:endParaRPr>
        </a:p>
      </dgm:t>
    </dgm:pt>
    <dgm:pt modelId="{E4754D4C-BD09-4E25-A451-BB6C8478A54B}" type="parTrans" cxnId="{B59D2031-DBAE-44D9-9CCC-98A23C0F2848}">
      <dgm:prSet/>
      <dgm:spPr/>
      <dgm:t>
        <a:bodyPr/>
        <a:lstStyle/>
        <a:p>
          <a:endParaRPr lang="en-US"/>
        </a:p>
      </dgm:t>
    </dgm:pt>
    <dgm:pt modelId="{7114C6B0-982C-495C-839C-3D7B3F69AF93}" type="sibTrans" cxnId="{B59D2031-DBAE-44D9-9CCC-98A23C0F2848}">
      <dgm:prSet/>
      <dgm:spPr/>
      <dgm:t>
        <a:bodyPr/>
        <a:lstStyle/>
        <a:p>
          <a:endParaRPr lang="en-US"/>
        </a:p>
      </dgm:t>
    </dgm:pt>
    <dgm:pt modelId="{59669024-B4CB-45BC-A8DA-356A6E01DE95}">
      <dgm:prSet phldrT="[Text]" custT="1"/>
      <dgm:spPr/>
      <dgm:t>
        <a:bodyPr/>
        <a:lstStyle/>
        <a:p>
          <a:r>
            <a:rPr lang="vi-VN" sz="1600" b="1" smtClean="0">
              <a:solidFill>
                <a:srgbClr val="2D82C4"/>
              </a:solidFill>
            </a:rPr>
            <a:t>Zikzak</a:t>
          </a:r>
          <a:endParaRPr lang="en-US" sz="1600" b="1">
            <a:solidFill>
              <a:srgbClr val="2D82C4"/>
            </a:solidFill>
          </a:endParaRPr>
        </a:p>
      </dgm:t>
    </dgm:pt>
    <dgm:pt modelId="{D563A75F-3C56-4B75-A5FB-87E4482B0958}" type="parTrans" cxnId="{6FA560CA-D6B9-4A4C-91FA-68A70EE1851B}">
      <dgm:prSet/>
      <dgm:spPr/>
      <dgm:t>
        <a:bodyPr/>
        <a:lstStyle/>
        <a:p>
          <a:endParaRPr lang="en-US"/>
        </a:p>
      </dgm:t>
    </dgm:pt>
    <dgm:pt modelId="{2273E689-E141-41F8-80DB-EE095FECB7EB}" type="sibTrans" cxnId="{6FA560CA-D6B9-4A4C-91FA-68A70EE1851B}">
      <dgm:prSet/>
      <dgm:spPr/>
      <dgm:t>
        <a:bodyPr/>
        <a:lstStyle/>
        <a:p>
          <a:endParaRPr lang="en-US"/>
        </a:p>
      </dgm:t>
    </dgm:pt>
    <dgm:pt modelId="{FBC05133-E435-474C-8B13-500A571165E5}">
      <dgm:prSet phldrT="[Text]" custT="1"/>
      <dgm:spPr/>
      <dgm:t>
        <a:bodyPr/>
        <a:lstStyle/>
        <a:p>
          <a:pPr marL="171450" marR="0" indent="0" defTabSz="711200" eaLnBrk="1" fontAlgn="auto" latinLnBrk="0" hangingPunct="1">
            <a:lnSpc>
              <a:spcPct val="90000"/>
            </a:lnSpc>
            <a:spcBef>
              <a:spcPct val="0"/>
            </a:spcBef>
            <a:spcAft>
              <a:spcPct val="15000"/>
            </a:spcAft>
            <a:buClrTx/>
            <a:buSzTx/>
            <a:buFontTx/>
            <a:buNone/>
            <a:tabLst/>
            <a:defRPr/>
          </a:pPr>
          <a:r>
            <a:rPr lang="vi-VN" sz="1600" b="1" smtClean="0">
              <a:solidFill>
                <a:srgbClr val="2D82C4"/>
              </a:solidFill>
            </a:rPr>
            <a:t>Cat Trang</a:t>
          </a:r>
          <a:endParaRPr lang="en-US" sz="1600" b="1">
            <a:solidFill>
              <a:srgbClr val="2D82C4"/>
            </a:solidFill>
          </a:endParaRPr>
        </a:p>
      </dgm:t>
    </dgm:pt>
    <dgm:pt modelId="{1B1C37D7-AC1D-41EF-9CD5-7E6DAA636944}" type="parTrans" cxnId="{ADAC47B3-D0C1-427D-890B-5864A169EDE5}">
      <dgm:prSet/>
      <dgm:spPr/>
      <dgm:t>
        <a:bodyPr/>
        <a:lstStyle/>
        <a:p>
          <a:endParaRPr lang="en-US"/>
        </a:p>
      </dgm:t>
    </dgm:pt>
    <dgm:pt modelId="{7D7A8711-E067-44B0-9A05-F1255C97BB6F}" type="sibTrans" cxnId="{ADAC47B3-D0C1-427D-890B-5864A169EDE5}">
      <dgm:prSet/>
      <dgm:spPr/>
      <dgm:t>
        <a:bodyPr/>
        <a:lstStyle/>
        <a:p>
          <a:endParaRPr lang="en-US"/>
        </a:p>
      </dgm:t>
    </dgm:pt>
    <dgm:pt modelId="{E80BDF89-1D25-4F10-8477-9A27ECFFE40D}">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vi-VN" sz="1600" b="1" smtClean="0">
              <a:solidFill>
                <a:srgbClr val="2D82C4"/>
              </a:solidFill>
            </a:rPr>
            <a:t>Aloboy</a:t>
          </a:r>
          <a:endParaRPr lang="en-US" sz="1600" b="1">
            <a:solidFill>
              <a:srgbClr val="2D82C4"/>
            </a:solidFill>
          </a:endParaRPr>
        </a:p>
      </dgm:t>
    </dgm:pt>
    <dgm:pt modelId="{B1908D27-79C2-49CE-9258-BF59BDED2933}" type="parTrans" cxnId="{91FECE22-94C3-4091-8165-6BCB101842C5}">
      <dgm:prSet/>
      <dgm:spPr/>
      <dgm:t>
        <a:bodyPr/>
        <a:lstStyle/>
        <a:p>
          <a:endParaRPr lang="en-US"/>
        </a:p>
      </dgm:t>
    </dgm:pt>
    <dgm:pt modelId="{FA943746-A315-40AA-8B07-229B9F177E38}" type="sibTrans" cxnId="{91FECE22-94C3-4091-8165-6BCB101842C5}">
      <dgm:prSet/>
      <dgm:spPr/>
      <dgm:t>
        <a:bodyPr/>
        <a:lstStyle/>
        <a:p>
          <a:endParaRPr lang="en-US"/>
        </a:p>
      </dgm:t>
    </dgm:pt>
    <dgm:pt modelId="{E05CB3AD-1A4E-4C7F-BF89-D200513580A8}">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vi-VN" sz="1600" b="1" smtClean="0">
              <a:solidFill>
                <a:srgbClr val="2D82C4"/>
              </a:solidFill>
            </a:rPr>
            <a:t>G3VN</a:t>
          </a:r>
          <a:endParaRPr lang="en-US" sz="1600" b="1">
            <a:solidFill>
              <a:srgbClr val="2D82C4"/>
            </a:solidFill>
          </a:endParaRPr>
        </a:p>
      </dgm:t>
    </dgm:pt>
    <dgm:pt modelId="{BC84DE3F-E4D2-4188-9B53-461AB9B62099}" type="parTrans" cxnId="{E982CCD8-F32E-402B-93CA-FDD86AEEDDD9}">
      <dgm:prSet/>
      <dgm:spPr/>
      <dgm:t>
        <a:bodyPr/>
        <a:lstStyle/>
        <a:p>
          <a:endParaRPr lang="en-US"/>
        </a:p>
      </dgm:t>
    </dgm:pt>
    <dgm:pt modelId="{98741448-2B8A-43CB-BF0E-3F223265CC13}" type="sibTrans" cxnId="{E982CCD8-F32E-402B-93CA-FDD86AEEDDD9}">
      <dgm:prSet/>
      <dgm:spPr/>
      <dgm:t>
        <a:bodyPr/>
        <a:lstStyle/>
        <a:p>
          <a:endParaRPr lang="en-US"/>
        </a:p>
      </dgm:t>
    </dgm:pt>
    <dgm:pt modelId="{44B6D2D4-CB2D-4332-ACEF-03EE6903E9AD}">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vi-VN" sz="1600" b="1" smtClean="0">
              <a:solidFill>
                <a:srgbClr val="FF6699"/>
              </a:solidFill>
            </a:rPr>
            <a:t>Binh Minh Dem</a:t>
          </a:r>
          <a:endParaRPr lang="en-US" sz="1600" b="1">
            <a:solidFill>
              <a:srgbClr val="2D82C4"/>
            </a:solidFill>
          </a:endParaRPr>
        </a:p>
      </dgm:t>
    </dgm:pt>
    <dgm:pt modelId="{17174D44-61DB-4830-8D3E-7E39049C2FE2}" type="parTrans" cxnId="{C28329CB-64A2-4A61-9769-CC5F885D5630}">
      <dgm:prSet/>
      <dgm:spPr/>
      <dgm:t>
        <a:bodyPr/>
        <a:lstStyle/>
        <a:p>
          <a:endParaRPr lang="en-US"/>
        </a:p>
      </dgm:t>
    </dgm:pt>
    <dgm:pt modelId="{60A92460-E495-4F75-9BDC-5D528A0D924A}" type="sibTrans" cxnId="{C28329CB-64A2-4A61-9769-CC5F885D5630}">
      <dgm:prSet/>
      <dgm:spPr/>
      <dgm:t>
        <a:bodyPr/>
        <a:lstStyle/>
        <a:p>
          <a:endParaRPr lang="en-US"/>
        </a:p>
      </dgm:t>
    </dgm:pt>
    <dgm:pt modelId="{B5572218-EE37-45B5-AC60-62661DE19D5B}" type="pres">
      <dgm:prSet presAssocID="{52CD4C0E-0608-45D9-9B1B-4888409697CE}" presName="Name0" presStyleCnt="0">
        <dgm:presLayoutVars>
          <dgm:dir/>
          <dgm:animLvl val="lvl"/>
          <dgm:resizeHandles val="exact"/>
        </dgm:presLayoutVars>
      </dgm:prSet>
      <dgm:spPr/>
      <dgm:t>
        <a:bodyPr/>
        <a:lstStyle/>
        <a:p>
          <a:endParaRPr lang="en-US"/>
        </a:p>
      </dgm:t>
    </dgm:pt>
    <dgm:pt modelId="{7B809E10-473A-45B1-AF9D-77EF1A640492}" type="pres">
      <dgm:prSet presAssocID="{97A42BC5-E835-4367-A439-0509EB91FC5A}" presName="composite" presStyleCnt="0"/>
      <dgm:spPr/>
    </dgm:pt>
    <dgm:pt modelId="{64687691-A94C-4C27-B1A6-C92E4E44EC02}" type="pres">
      <dgm:prSet presAssocID="{97A42BC5-E835-4367-A439-0509EB91FC5A}" presName="parTx" presStyleLbl="alignNode1" presStyleIdx="0" presStyleCnt="4">
        <dgm:presLayoutVars>
          <dgm:chMax val="0"/>
          <dgm:chPref val="0"/>
          <dgm:bulletEnabled val="1"/>
        </dgm:presLayoutVars>
      </dgm:prSet>
      <dgm:spPr/>
      <dgm:t>
        <a:bodyPr/>
        <a:lstStyle/>
        <a:p>
          <a:endParaRPr lang="en-US"/>
        </a:p>
      </dgm:t>
    </dgm:pt>
    <dgm:pt modelId="{DFF61E32-E7C8-46D5-80F6-EDC42A8530DD}" type="pres">
      <dgm:prSet presAssocID="{97A42BC5-E835-4367-A439-0509EB91FC5A}" presName="desTx" presStyleLbl="alignAccFollowNode1" presStyleIdx="0" presStyleCnt="4">
        <dgm:presLayoutVars>
          <dgm:bulletEnabled val="1"/>
        </dgm:presLayoutVars>
      </dgm:prSet>
      <dgm:spPr/>
      <dgm:t>
        <a:bodyPr/>
        <a:lstStyle/>
        <a:p>
          <a:endParaRPr lang="en-US"/>
        </a:p>
      </dgm:t>
    </dgm:pt>
    <dgm:pt modelId="{F4E9E053-291D-494E-B994-D082ACDE5B89}" type="pres">
      <dgm:prSet presAssocID="{3653E3DF-1937-46E1-8A22-EF1C28715B0A}" presName="space" presStyleCnt="0"/>
      <dgm:spPr/>
    </dgm:pt>
    <dgm:pt modelId="{33A85664-B275-4447-AF50-8BEC3187F834}" type="pres">
      <dgm:prSet presAssocID="{C268D8CA-D3C4-4C6E-86B6-40250DF398DF}" presName="composite" presStyleCnt="0"/>
      <dgm:spPr/>
    </dgm:pt>
    <dgm:pt modelId="{77223700-D669-4A84-A6ED-03CA882E7DA3}" type="pres">
      <dgm:prSet presAssocID="{C268D8CA-D3C4-4C6E-86B6-40250DF398DF}" presName="parTx" presStyleLbl="alignNode1" presStyleIdx="1" presStyleCnt="4">
        <dgm:presLayoutVars>
          <dgm:chMax val="0"/>
          <dgm:chPref val="0"/>
          <dgm:bulletEnabled val="1"/>
        </dgm:presLayoutVars>
      </dgm:prSet>
      <dgm:spPr/>
      <dgm:t>
        <a:bodyPr/>
        <a:lstStyle/>
        <a:p>
          <a:endParaRPr lang="en-US"/>
        </a:p>
      </dgm:t>
    </dgm:pt>
    <dgm:pt modelId="{565FE311-2122-4FA8-9F18-07E398453ADD}" type="pres">
      <dgm:prSet presAssocID="{C268D8CA-D3C4-4C6E-86B6-40250DF398DF}" presName="desTx" presStyleLbl="alignAccFollowNode1" presStyleIdx="1" presStyleCnt="4">
        <dgm:presLayoutVars>
          <dgm:bulletEnabled val="1"/>
        </dgm:presLayoutVars>
      </dgm:prSet>
      <dgm:spPr/>
      <dgm:t>
        <a:bodyPr/>
        <a:lstStyle/>
        <a:p>
          <a:endParaRPr lang="en-US"/>
        </a:p>
      </dgm:t>
    </dgm:pt>
    <dgm:pt modelId="{DFA7C7F9-3FF3-498D-BA0B-5151B0EC4743}" type="pres">
      <dgm:prSet presAssocID="{8112DC49-12DB-4721-A648-57DF95B7863C}" presName="space" presStyleCnt="0"/>
      <dgm:spPr/>
    </dgm:pt>
    <dgm:pt modelId="{B0CEBFFC-0EFE-4EF7-A4B6-3D15139EB393}" type="pres">
      <dgm:prSet presAssocID="{50CEE21D-0CED-4A1E-9A5A-17BDC6FF0E0F}" presName="composite" presStyleCnt="0"/>
      <dgm:spPr/>
    </dgm:pt>
    <dgm:pt modelId="{95FF0E97-23F4-436A-98F6-361024FCD03A}" type="pres">
      <dgm:prSet presAssocID="{50CEE21D-0CED-4A1E-9A5A-17BDC6FF0E0F}" presName="parTx" presStyleLbl="alignNode1" presStyleIdx="2" presStyleCnt="4">
        <dgm:presLayoutVars>
          <dgm:chMax val="0"/>
          <dgm:chPref val="0"/>
          <dgm:bulletEnabled val="1"/>
        </dgm:presLayoutVars>
      </dgm:prSet>
      <dgm:spPr/>
      <dgm:t>
        <a:bodyPr/>
        <a:lstStyle/>
        <a:p>
          <a:endParaRPr lang="en-US"/>
        </a:p>
      </dgm:t>
    </dgm:pt>
    <dgm:pt modelId="{DAEA76FC-E058-4293-98C9-08F52A576822}" type="pres">
      <dgm:prSet presAssocID="{50CEE21D-0CED-4A1E-9A5A-17BDC6FF0E0F}" presName="desTx" presStyleLbl="alignAccFollowNode1" presStyleIdx="2" presStyleCnt="4">
        <dgm:presLayoutVars>
          <dgm:bulletEnabled val="1"/>
        </dgm:presLayoutVars>
      </dgm:prSet>
      <dgm:spPr/>
      <dgm:t>
        <a:bodyPr/>
        <a:lstStyle/>
        <a:p>
          <a:endParaRPr lang="en-US"/>
        </a:p>
      </dgm:t>
    </dgm:pt>
    <dgm:pt modelId="{5AB0C450-0DBE-433F-9DF4-F4890D4C1CC1}" type="pres">
      <dgm:prSet presAssocID="{7E56BF87-12CB-4438-8D2E-3C8CB35C0C0F}" presName="space" presStyleCnt="0"/>
      <dgm:spPr/>
    </dgm:pt>
    <dgm:pt modelId="{99EA920E-5F3D-4844-A871-4B4201FF2F45}" type="pres">
      <dgm:prSet presAssocID="{D2589727-9CD8-4A27-A6CB-BD660688C0EE}" presName="composite" presStyleCnt="0"/>
      <dgm:spPr/>
    </dgm:pt>
    <dgm:pt modelId="{4E52CDA1-E337-4F51-A760-8077BA2364C8}" type="pres">
      <dgm:prSet presAssocID="{D2589727-9CD8-4A27-A6CB-BD660688C0EE}" presName="parTx" presStyleLbl="alignNode1" presStyleIdx="3" presStyleCnt="4">
        <dgm:presLayoutVars>
          <dgm:chMax val="0"/>
          <dgm:chPref val="0"/>
          <dgm:bulletEnabled val="1"/>
        </dgm:presLayoutVars>
      </dgm:prSet>
      <dgm:spPr/>
      <dgm:t>
        <a:bodyPr/>
        <a:lstStyle/>
        <a:p>
          <a:endParaRPr lang="en-US"/>
        </a:p>
      </dgm:t>
    </dgm:pt>
    <dgm:pt modelId="{D1D3D062-3FF6-4636-9F14-8E24764DC515}" type="pres">
      <dgm:prSet presAssocID="{D2589727-9CD8-4A27-A6CB-BD660688C0EE}" presName="desTx" presStyleLbl="alignAccFollowNode1" presStyleIdx="3" presStyleCnt="4">
        <dgm:presLayoutVars>
          <dgm:bulletEnabled val="1"/>
        </dgm:presLayoutVars>
      </dgm:prSet>
      <dgm:spPr/>
      <dgm:t>
        <a:bodyPr/>
        <a:lstStyle/>
        <a:p>
          <a:endParaRPr lang="en-US"/>
        </a:p>
      </dgm:t>
    </dgm:pt>
  </dgm:ptLst>
  <dgm:cxnLst>
    <dgm:cxn modelId="{C5E0E9B4-E2DD-A043-B24D-869F35567DA4}" type="presOf" srcId="{8B14A486-9622-43EA-B7C9-A59502D7FE66}" destId="{565FE311-2122-4FA8-9F18-07E398453ADD}" srcOrd="0" destOrd="0" presId="urn:microsoft.com/office/officeart/2005/8/layout/hList1"/>
    <dgm:cxn modelId="{EB0BBEDB-E035-9145-A870-921538694EB9}" type="presOf" srcId="{50CEE21D-0CED-4A1E-9A5A-17BDC6FF0E0F}" destId="{95FF0E97-23F4-436A-98F6-361024FCD03A}" srcOrd="0" destOrd="0" presId="urn:microsoft.com/office/officeart/2005/8/layout/hList1"/>
    <dgm:cxn modelId="{C7581024-75A1-40FA-B1E1-4DC9A091BBD8}" srcId="{97A42BC5-E835-4367-A439-0509EB91FC5A}" destId="{DD9BEEEA-AFA9-4B98-8398-DD2127CC6B24}" srcOrd="3" destOrd="0" parTransId="{B0E1D788-5577-45A9-91DB-DFA9918076B6}" sibTransId="{50760768-8B5C-4169-A484-3B37D6818379}"/>
    <dgm:cxn modelId="{5BF91482-6AE3-42EF-A8F2-95C0F720A25D}" srcId="{C268D8CA-D3C4-4C6E-86B6-40250DF398DF}" destId="{CAB252F3-E4A1-453E-8ABE-745C8925CC66}" srcOrd="4" destOrd="0" parTransId="{123867EF-D050-4645-A7DD-92AB08AFBB3A}" sibTransId="{7ACA0A9F-B0EE-4A1A-8E02-FE40370FE8B6}"/>
    <dgm:cxn modelId="{3EB507BC-6FA1-4D2F-9AB7-D0AF7935D9ED}" srcId="{97A42BC5-E835-4367-A439-0509EB91FC5A}" destId="{E790EE01-561F-4072-BCF2-4609547498EB}" srcOrd="0" destOrd="0" parTransId="{199703BA-5AC0-4A0C-AD42-DAFD23D72565}" sibTransId="{5FE61E0A-4CFF-4209-AF3B-B881199E087F}"/>
    <dgm:cxn modelId="{F2048A7E-7DC8-4F0A-BCC8-E224E84A764D}" srcId="{97A42BC5-E835-4367-A439-0509EB91FC5A}" destId="{3CF65C95-C6D7-4748-8497-1FCB7149F2D7}" srcOrd="2" destOrd="0" parTransId="{F7D2A053-27EC-4C68-9092-29926701A80E}" sibTransId="{E226B2C2-03D1-4FBD-9E4A-BB1433665A71}"/>
    <dgm:cxn modelId="{D19D98B1-B0CA-F845-9859-7B2D0F48D03E}" type="presOf" srcId="{59669024-B4CB-45BC-A8DA-356A6E01DE95}" destId="{D1D3D062-3FF6-4636-9F14-8E24764DC515}" srcOrd="0" destOrd="3" presId="urn:microsoft.com/office/officeart/2005/8/layout/hList1"/>
    <dgm:cxn modelId="{C90557A2-FC1F-0644-9AE5-0B2BA6E44657}" type="presOf" srcId="{52CD4C0E-0608-45D9-9B1B-4888409697CE}" destId="{B5572218-EE37-45B5-AC60-62661DE19D5B}" srcOrd="0" destOrd="0" presId="urn:microsoft.com/office/officeart/2005/8/layout/hList1"/>
    <dgm:cxn modelId="{B1B7706F-4C75-4B88-9BD3-DFD2D729FBD5}" srcId="{52CD4C0E-0608-45D9-9B1B-4888409697CE}" destId="{C268D8CA-D3C4-4C6E-86B6-40250DF398DF}" srcOrd="1" destOrd="0" parTransId="{AF2AF6C9-11A8-4BD8-B50A-27606745E7D3}" sibTransId="{8112DC49-12DB-4721-A648-57DF95B7863C}"/>
    <dgm:cxn modelId="{48168261-0E22-4888-AC13-3B3A0FEAFBE6}" srcId="{52CD4C0E-0608-45D9-9B1B-4888409697CE}" destId="{D2589727-9CD8-4A27-A6CB-BD660688C0EE}" srcOrd="3" destOrd="0" parTransId="{70DB25D1-656B-4348-A5BD-041F248D0A33}" sibTransId="{DFB1A698-DDF5-4B5F-B17B-170DC34AA600}"/>
    <dgm:cxn modelId="{0E3BD281-CAD2-6D4A-9359-CC2166EE31A4}" type="presOf" srcId="{F5E2BF94-9A72-4484-BF75-AFA0CD4A4A41}" destId="{565FE311-2122-4FA8-9F18-07E398453ADD}" srcOrd="0" destOrd="1" presId="urn:microsoft.com/office/officeart/2005/8/layout/hList1"/>
    <dgm:cxn modelId="{4CE9CC9D-F87D-A34B-B31E-3C180426A33E}" type="presOf" srcId="{21A1661B-863D-42A9-8E9D-030256205D22}" destId="{D1D3D062-3FF6-4636-9F14-8E24764DC515}" srcOrd="0" destOrd="1" presId="urn:microsoft.com/office/officeart/2005/8/layout/hList1"/>
    <dgm:cxn modelId="{F2607257-4343-4941-AD83-76700E504423}" srcId="{C268D8CA-D3C4-4C6E-86B6-40250DF398DF}" destId="{F5E2BF94-9A72-4484-BF75-AFA0CD4A4A41}" srcOrd="1" destOrd="0" parTransId="{D4F3F838-D4C5-4931-B53D-BDA3B8341E07}" sibTransId="{43525398-A9CA-4F8C-895D-4A6525C3C4E1}"/>
    <dgm:cxn modelId="{4F71FCBA-5261-AA4C-B6C6-534D1EAB0EAB}" type="presOf" srcId="{C268D8CA-D3C4-4C6E-86B6-40250DF398DF}" destId="{77223700-D669-4A84-A6ED-03CA882E7DA3}" srcOrd="0" destOrd="0" presId="urn:microsoft.com/office/officeart/2005/8/layout/hList1"/>
    <dgm:cxn modelId="{10BF4A2F-48AA-499F-A27A-C4D0A7BD62F1}" srcId="{97A42BC5-E835-4367-A439-0509EB91FC5A}" destId="{1F1ED453-7123-47C7-9D61-21C3AEFEC53B}" srcOrd="1" destOrd="0" parTransId="{1B788DDF-B167-4A3C-AA60-732701769104}" sibTransId="{0591A361-7731-4038-A2C7-D1ED229D106A}"/>
    <dgm:cxn modelId="{636D7AC3-4AEA-894F-8A25-802B617E8ADB}" type="presOf" srcId="{1F1ED453-7123-47C7-9D61-21C3AEFEC53B}" destId="{DFF61E32-E7C8-46D5-80F6-EDC42A8530DD}" srcOrd="0" destOrd="1" presId="urn:microsoft.com/office/officeart/2005/8/layout/hList1"/>
    <dgm:cxn modelId="{0CD1C32C-2F98-5F49-8B06-7F994B4506A2}" type="presOf" srcId="{CD89A98D-AB3A-48F3-AA1A-2E3513CD99D1}" destId="{D1D3D062-3FF6-4636-9F14-8E24764DC515}" srcOrd="0" destOrd="2" presId="urn:microsoft.com/office/officeart/2005/8/layout/hList1"/>
    <dgm:cxn modelId="{324009CF-47DF-D443-AE96-EC16DC90DF1D}" type="presOf" srcId="{E790EE01-561F-4072-BCF2-4609547498EB}" destId="{DFF61E32-E7C8-46D5-80F6-EDC42A8530DD}" srcOrd="0" destOrd="0" presId="urn:microsoft.com/office/officeart/2005/8/layout/hList1"/>
    <dgm:cxn modelId="{8543F1E4-0D88-0C4E-BF29-CCE8182C9301}" type="presOf" srcId="{D2589727-9CD8-4A27-A6CB-BD660688C0EE}" destId="{4E52CDA1-E337-4F51-A760-8077BA2364C8}" srcOrd="0" destOrd="0" presId="urn:microsoft.com/office/officeart/2005/8/layout/hList1"/>
    <dgm:cxn modelId="{D18AC615-AD3A-4943-AA11-039D0CAB0E5E}" type="presOf" srcId="{3CF65C95-C6D7-4748-8497-1FCB7149F2D7}" destId="{DFF61E32-E7C8-46D5-80F6-EDC42A8530DD}" srcOrd="0" destOrd="2" presId="urn:microsoft.com/office/officeart/2005/8/layout/hList1"/>
    <dgm:cxn modelId="{F7F0935E-FC21-4EE0-95BA-8EA7168810D2}" srcId="{52CD4C0E-0608-45D9-9B1B-4888409697CE}" destId="{97A42BC5-E835-4367-A439-0509EB91FC5A}" srcOrd="0" destOrd="0" parTransId="{7EF62880-8D16-490B-BC11-45E946A11A1B}" sibTransId="{3653E3DF-1937-46E1-8A22-EF1C28715B0A}"/>
    <dgm:cxn modelId="{E982CCD8-F32E-402B-93CA-FDD86AEEDDD9}" srcId="{50CEE21D-0CED-4A1E-9A5A-17BDC6FF0E0F}" destId="{E05CB3AD-1A4E-4C7F-BF89-D200513580A8}" srcOrd="2" destOrd="0" parTransId="{BC84DE3F-E4D2-4188-9B53-461AB9B62099}" sibTransId="{98741448-2B8A-43CB-BF0E-3F223265CC13}"/>
    <dgm:cxn modelId="{A988C3F8-2C04-47D7-8486-894424F0A7A2}" srcId="{C268D8CA-D3C4-4C6E-86B6-40250DF398DF}" destId="{ED5234B0-F304-4006-A096-9745D2C4678F}" srcOrd="3" destOrd="0" parTransId="{5A69B8F3-B184-4A33-BF64-1693C5CB49D4}" sibTransId="{A92E445C-6226-4301-8564-E567B0001A43}"/>
    <dgm:cxn modelId="{C193BA18-AD53-D94A-A791-DEDD4248311A}" type="presOf" srcId="{DD9BEEEA-AFA9-4B98-8398-DD2127CC6B24}" destId="{DFF61E32-E7C8-46D5-80F6-EDC42A8530DD}" srcOrd="0" destOrd="3" presId="urn:microsoft.com/office/officeart/2005/8/layout/hList1"/>
    <dgm:cxn modelId="{8E92716F-5302-0C4B-9244-598ECD7E9E13}" type="presOf" srcId="{E05CB3AD-1A4E-4C7F-BF89-D200513580A8}" destId="{DAEA76FC-E058-4293-98C9-08F52A576822}" srcOrd="0" destOrd="2" presId="urn:microsoft.com/office/officeart/2005/8/layout/hList1"/>
    <dgm:cxn modelId="{96FDCA26-285E-6D46-8376-C0FF29D88EDF}" type="presOf" srcId="{FBC05133-E435-474C-8B13-500A571165E5}" destId="{565FE311-2122-4FA8-9F18-07E398453ADD}" srcOrd="0" destOrd="2" presId="urn:microsoft.com/office/officeart/2005/8/layout/hList1"/>
    <dgm:cxn modelId="{ADAC47B3-D0C1-427D-890B-5864A169EDE5}" srcId="{C268D8CA-D3C4-4C6E-86B6-40250DF398DF}" destId="{FBC05133-E435-474C-8B13-500A571165E5}" srcOrd="2" destOrd="0" parTransId="{1B1C37D7-AC1D-41EF-9CD5-7E6DAA636944}" sibTransId="{7D7A8711-E067-44B0-9A05-F1255C97BB6F}"/>
    <dgm:cxn modelId="{C28329CB-64A2-4A61-9769-CC5F885D5630}" srcId="{50CEE21D-0CED-4A1E-9A5A-17BDC6FF0E0F}" destId="{44B6D2D4-CB2D-4332-ACEF-03EE6903E9AD}" srcOrd="3" destOrd="0" parTransId="{17174D44-61DB-4830-8D3E-7E39049C2FE2}" sibTransId="{60A92460-E495-4F75-9BDC-5D528A0D924A}"/>
    <dgm:cxn modelId="{B59D2031-DBAE-44D9-9CCC-98A23C0F2848}" srcId="{D2589727-9CD8-4A27-A6CB-BD660688C0EE}" destId="{CD89A98D-AB3A-48F3-AA1A-2E3513CD99D1}" srcOrd="2" destOrd="0" parTransId="{E4754D4C-BD09-4E25-A451-BB6C8478A54B}" sibTransId="{7114C6B0-982C-495C-839C-3D7B3F69AF93}"/>
    <dgm:cxn modelId="{E494F1E0-75F1-49EB-8A3C-E2738608614A}" srcId="{52CD4C0E-0608-45D9-9B1B-4888409697CE}" destId="{50CEE21D-0CED-4A1E-9A5A-17BDC6FF0E0F}" srcOrd="2" destOrd="0" parTransId="{CFB70D8C-C101-466F-A06E-3BB5D141F3FF}" sibTransId="{7E56BF87-12CB-4438-8D2E-3C8CB35C0C0F}"/>
    <dgm:cxn modelId="{B8BE119D-1F7D-A34E-BFA1-33E04CE2B0DF}" type="presOf" srcId="{E80BDF89-1D25-4F10-8477-9A27ECFFE40D}" destId="{DAEA76FC-E058-4293-98C9-08F52A576822}" srcOrd="0" destOrd="1" presId="urn:microsoft.com/office/officeart/2005/8/layout/hList1"/>
    <dgm:cxn modelId="{725ACDBE-35E5-0C44-8D6D-7FF6B26A0C7D}" type="presOf" srcId="{44B6D2D4-CB2D-4332-ACEF-03EE6903E9AD}" destId="{DAEA76FC-E058-4293-98C9-08F52A576822}" srcOrd="0" destOrd="3" presId="urn:microsoft.com/office/officeart/2005/8/layout/hList1"/>
    <dgm:cxn modelId="{C2D531F0-AFE6-6D4B-ABBF-D63DDB7A7D53}" type="presOf" srcId="{91952783-D867-4F82-93DA-989D1C2D68AB}" destId="{D1D3D062-3FF6-4636-9F14-8E24764DC515}" srcOrd="0" destOrd="0" presId="urn:microsoft.com/office/officeart/2005/8/layout/hList1"/>
    <dgm:cxn modelId="{99EC5954-B949-7746-9317-3C2FA1F84FA4}" type="presOf" srcId="{97A42BC5-E835-4367-A439-0509EB91FC5A}" destId="{64687691-A94C-4C27-B1A6-C92E4E44EC02}" srcOrd="0" destOrd="0" presId="urn:microsoft.com/office/officeart/2005/8/layout/hList1"/>
    <dgm:cxn modelId="{05D89D95-C126-4ADD-8271-A8B23D8033E9}" srcId="{D2589727-9CD8-4A27-A6CB-BD660688C0EE}" destId="{91952783-D867-4F82-93DA-989D1C2D68AB}" srcOrd="0" destOrd="0" parTransId="{7C72DCE1-FA32-42EF-9FCE-600B73730CAF}" sibTransId="{3F007CD5-F83E-483E-8BBC-3C7B0661AC5B}"/>
    <dgm:cxn modelId="{313EA704-28BA-4303-B071-D032B5B1FD16}" srcId="{C268D8CA-D3C4-4C6E-86B6-40250DF398DF}" destId="{8B14A486-9622-43EA-B7C9-A59502D7FE66}" srcOrd="0" destOrd="0" parTransId="{0300AF7B-1AF8-4432-8865-29F83C17ACC1}" sibTransId="{E6999D4C-48B6-4CC2-9473-3865948D94EF}"/>
    <dgm:cxn modelId="{C8B83589-8594-4DDD-9DF4-7664D0AAFE6D}" srcId="{50CEE21D-0CED-4A1E-9A5A-17BDC6FF0E0F}" destId="{16AAF911-1448-4644-B65C-C66D96252BE6}" srcOrd="0" destOrd="0" parTransId="{B985D6EC-BE3C-42D6-9642-BCCE5BF48B23}" sibTransId="{8EED0418-8D21-4B3A-A8BA-D2D367931017}"/>
    <dgm:cxn modelId="{BFA07DCC-04A8-3C42-8246-3B2027B194DE}" type="presOf" srcId="{16AAF911-1448-4644-B65C-C66D96252BE6}" destId="{DAEA76FC-E058-4293-98C9-08F52A576822}" srcOrd="0" destOrd="0" presId="urn:microsoft.com/office/officeart/2005/8/layout/hList1"/>
    <dgm:cxn modelId="{AF5A8800-8E6E-413E-8B0C-00D2595C74D3}" srcId="{D2589727-9CD8-4A27-A6CB-BD660688C0EE}" destId="{21A1661B-863D-42A9-8E9D-030256205D22}" srcOrd="1" destOrd="0" parTransId="{E061DF99-529C-4B73-A440-E7040917534A}" sibTransId="{09F5A0A3-F213-4940-923B-FA1470A17B5F}"/>
    <dgm:cxn modelId="{6FA560CA-D6B9-4A4C-91FA-68A70EE1851B}" srcId="{D2589727-9CD8-4A27-A6CB-BD660688C0EE}" destId="{59669024-B4CB-45BC-A8DA-356A6E01DE95}" srcOrd="3" destOrd="0" parTransId="{D563A75F-3C56-4B75-A5FB-87E4482B0958}" sibTransId="{2273E689-E141-41F8-80DB-EE095FECB7EB}"/>
    <dgm:cxn modelId="{91FECE22-94C3-4091-8165-6BCB101842C5}" srcId="{50CEE21D-0CED-4A1E-9A5A-17BDC6FF0E0F}" destId="{E80BDF89-1D25-4F10-8477-9A27ECFFE40D}" srcOrd="1" destOrd="0" parTransId="{B1908D27-79C2-49CE-9258-BF59BDED2933}" sibTransId="{FA943746-A315-40AA-8B07-229B9F177E38}"/>
    <dgm:cxn modelId="{96BCE56F-1505-C241-B7A2-00020895C6DE}" type="presOf" srcId="{CAB252F3-E4A1-453E-8ABE-745C8925CC66}" destId="{565FE311-2122-4FA8-9F18-07E398453ADD}" srcOrd="0" destOrd="4" presId="urn:microsoft.com/office/officeart/2005/8/layout/hList1"/>
    <dgm:cxn modelId="{175F670E-18F6-0948-BCF6-6D23F25D92C8}" type="presOf" srcId="{ED5234B0-F304-4006-A096-9745D2C4678F}" destId="{565FE311-2122-4FA8-9F18-07E398453ADD}" srcOrd="0" destOrd="3" presId="urn:microsoft.com/office/officeart/2005/8/layout/hList1"/>
    <dgm:cxn modelId="{14214050-0D81-8E4F-B526-2356A56C951B}" type="presParOf" srcId="{B5572218-EE37-45B5-AC60-62661DE19D5B}" destId="{7B809E10-473A-45B1-AF9D-77EF1A640492}" srcOrd="0" destOrd="0" presId="urn:microsoft.com/office/officeart/2005/8/layout/hList1"/>
    <dgm:cxn modelId="{C4EF901E-024A-5B4E-95CE-795146F1E9D7}" type="presParOf" srcId="{7B809E10-473A-45B1-AF9D-77EF1A640492}" destId="{64687691-A94C-4C27-B1A6-C92E4E44EC02}" srcOrd="0" destOrd="0" presId="urn:microsoft.com/office/officeart/2005/8/layout/hList1"/>
    <dgm:cxn modelId="{64C458E4-2BB0-8740-B01C-3BA5E25816C8}" type="presParOf" srcId="{7B809E10-473A-45B1-AF9D-77EF1A640492}" destId="{DFF61E32-E7C8-46D5-80F6-EDC42A8530DD}" srcOrd="1" destOrd="0" presId="urn:microsoft.com/office/officeart/2005/8/layout/hList1"/>
    <dgm:cxn modelId="{410FFF9B-CEE3-2240-931D-6844E35FE157}" type="presParOf" srcId="{B5572218-EE37-45B5-AC60-62661DE19D5B}" destId="{F4E9E053-291D-494E-B994-D082ACDE5B89}" srcOrd="1" destOrd="0" presId="urn:microsoft.com/office/officeart/2005/8/layout/hList1"/>
    <dgm:cxn modelId="{3423DDEF-4655-AF4B-8C42-30FA848D2E36}" type="presParOf" srcId="{B5572218-EE37-45B5-AC60-62661DE19D5B}" destId="{33A85664-B275-4447-AF50-8BEC3187F834}" srcOrd="2" destOrd="0" presId="urn:microsoft.com/office/officeart/2005/8/layout/hList1"/>
    <dgm:cxn modelId="{D85BB54E-F205-D04B-8798-31964AE71C9B}" type="presParOf" srcId="{33A85664-B275-4447-AF50-8BEC3187F834}" destId="{77223700-D669-4A84-A6ED-03CA882E7DA3}" srcOrd="0" destOrd="0" presId="urn:microsoft.com/office/officeart/2005/8/layout/hList1"/>
    <dgm:cxn modelId="{1BE243F3-A858-8C4D-ACA6-86C3AF247AD1}" type="presParOf" srcId="{33A85664-B275-4447-AF50-8BEC3187F834}" destId="{565FE311-2122-4FA8-9F18-07E398453ADD}" srcOrd="1" destOrd="0" presId="urn:microsoft.com/office/officeart/2005/8/layout/hList1"/>
    <dgm:cxn modelId="{1968D97B-7294-2F44-9FA3-98260D22B461}" type="presParOf" srcId="{B5572218-EE37-45B5-AC60-62661DE19D5B}" destId="{DFA7C7F9-3FF3-498D-BA0B-5151B0EC4743}" srcOrd="3" destOrd="0" presId="urn:microsoft.com/office/officeart/2005/8/layout/hList1"/>
    <dgm:cxn modelId="{8F55F4D4-2757-D842-AD14-7A0AB7F794D7}" type="presParOf" srcId="{B5572218-EE37-45B5-AC60-62661DE19D5B}" destId="{B0CEBFFC-0EFE-4EF7-A4B6-3D15139EB393}" srcOrd="4" destOrd="0" presId="urn:microsoft.com/office/officeart/2005/8/layout/hList1"/>
    <dgm:cxn modelId="{C7D640D8-E968-094C-8E0B-4EE5D90E19A2}" type="presParOf" srcId="{B0CEBFFC-0EFE-4EF7-A4B6-3D15139EB393}" destId="{95FF0E97-23F4-436A-98F6-361024FCD03A}" srcOrd="0" destOrd="0" presId="urn:microsoft.com/office/officeart/2005/8/layout/hList1"/>
    <dgm:cxn modelId="{01B91391-51FA-C643-AD2C-29E5BB080460}" type="presParOf" srcId="{B0CEBFFC-0EFE-4EF7-A4B6-3D15139EB393}" destId="{DAEA76FC-E058-4293-98C9-08F52A576822}" srcOrd="1" destOrd="0" presId="urn:microsoft.com/office/officeart/2005/8/layout/hList1"/>
    <dgm:cxn modelId="{20893ED5-0505-ED4D-8721-F91C64711C88}" type="presParOf" srcId="{B5572218-EE37-45B5-AC60-62661DE19D5B}" destId="{5AB0C450-0DBE-433F-9DF4-F4890D4C1CC1}" srcOrd="5" destOrd="0" presId="urn:microsoft.com/office/officeart/2005/8/layout/hList1"/>
    <dgm:cxn modelId="{8B99DCDA-F7FD-6940-AA66-AC0CF6F32569}" type="presParOf" srcId="{B5572218-EE37-45B5-AC60-62661DE19D5B}" destId="{99EA920E-5F3D-4844-A871-4B4201FF2F45}" srcOrd="6" destOrd="0" presId="urn:microsoft.com/office/officeart/2005/8/layout/hList1"/>
    <dgm:cxn modelId="{8413EDA4-55F1-9240-B02C-0C940165FE6B}" type="presParOf" srcId="{99EA920E-5F3D-4844-A871-4B4201FF2F45}" destId="{4E52CDA1-E337-4F51-A760-8077BA2364C8}" srcOrd="0" destOrd="0" presId="urn:microsoft.com/office/officeart/2005/8/layout/hList1"/>
    <dgm:cxn modelId="{2E9FAC50-1F57-3B4B-BD8F-B6205798F572}" type="presParOf" srcId="{99EA920E-5F3D-4844-A871-4B4201FF2F45}" destId="{D1D3D062-3FF6-4636-9F14-8E24764DC51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C5BB65-E7F7-4AD6-AC12-E96E6E496D1D}" type="doc">
      <dgm:prSet loTypeId="urn:microsoft.com/office/officeart/2008/layout/SquareAccentList" loCatId="list" qsTypeId="urn:microsoft.com/office/officeart/2005/8/quickstyle/simple1" qsCatId="simple" csTypeId="urn:microsoft.com/office/officeart/2005/8/colors/accent2_5" csCatId="accent2" phldr="1"/>
      <dgm:spPr/>
      <dgm:t>
        <a:bodyPr/>
        <a:lstStyle/>
        <a:p>
          <a:endParaRPr lang="fr-FR"/>
        </a:p>
      </dgm:t>
    </dgm:pt>
    <dgm:pt modelId="{8D7203EA-21F3-4019-8481-D53D90C125A4}">
      <dgm:prSet phldrT="[Texte]" custT="1"/>
      <dgm:spPr/>
      <dgm:t>
        <a:bodyPr/>
        <a:lstStyle/>
        <a:p>
          <a:r>
            <a:rPr lang="vi-VN" sz="3200" dirty="0" err="1" smtClean="0"/>
            <a:t>Bối cảnh</a:t>
          </a:r>
          <a:endParaRPr lang="fr-FR" sz="3200" dirty="0"/>
        </a:p>
      </dgm:t>
    </dgm:pt>
    <dgm:pt modelId="{923A1C51-CCF4-455E-860D-FEA5DAB6A437}" type="parTrans" cxnId="{BFD04FB3-389E-44C1-A6C9-F68AA0FB3952}">
      <dgm:prSet/>
      <dgm:spPr/>
      <dgm:t>
        <a:bodyPr/>
        <a:lstStyle/>
        <a:p>
          <a:endParaRPr lang="fr-FR"/>
        </a:p>
      </dgm:t>
    </dgm:pt>
    <dgm:pt modelId="{14C135ED-A5BB-4347-BDB3-6A456764C754}" type="sibTrans" cxnId="{BFD04FB3-389E-44C1-A6C9-F68AA0FB3952}">
      <dgm:prSet/>
      <dgm:spPr/>
      <dgm:t>
        <a:bodyPr/>
        <a:lstStyle/>
        <a:p>
          <a:endParaRPr lang="fr-FR"/>
        </a:p>
      </dgm:t>
    </dgm:pt>
    <dgm:pt modelId="{024235FB-E96B-4D58-92AE-52DD9D3E080F}">
      <dgm:prSet phldrT="[Texte]" custT="1"/>
      <dgm:spPr/>
      <dgm:t>
        <a:bodyPr/>
        <a:lstStyle/>
        <a:p>
          <a:r>
            <a:rPr lang="fr-FR" sz="1800" dirty="0" err="1" smtClean="0">
              <a:latin typeface="Calibri" panose="020F0502020204030204" pitchFamily="34" charset="0"/>
              <a:cs typeface="Calibri" panose="020F0502020204030204" pitchFamily="34" charset="0"/>
            </a:rPr>
            <a:t>Xây</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dựng</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mối</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quan</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hệ</a:t>
          </a:r>
          <a:r>
            <a:rPr lang="fr-FR" sz="1800" dirty="0" smtClean="0">
              <a:latin typeface="Calibri" panose="020F0502020204030204" pitchFamily="34" charset="0"/>
              <a:cs typeface="Calibri" panose="020F0502020204030204" pitchFamily="34" charset="0"/>
            </a:rPr>
            <a:t> « an </a:t>
          </a:r>
          <a:r>
            <a:rPr lang="fr-FR" sz="1800" dirty="0" err="1" smtClean="0">
              <a:latin typeface="Calibri" panose="020F0502020204030204" pitchFamily="34" charset="0"/>
              <a:cs typeface="Calibri" panose="020F0502020204030204" pitchFamily="34" charset="0"/>
            </a:rPr>
            <a:t>toàn</a:t>
          </a:r>
          <a:r>
            <a:rPr lang="fr-FR" sz="1800" dirty="0" smtClean="0">
              <a:latin typeface="Calibri" panose="020F0502020204030204" pitchFamily="34" charset="0"/>
              <a:cs typeface="Calibri" panose="020F0502020204030204" pitchFamily="34" charset="0"/>
            </a:rPr>
            <a:t> » </a:t>
          </a:r>
          <a:r>
            <a:rPr lang="fr-FR" sz="1800" dirty="0" err="1" smtClean="0">
              <a:latin typeface="Calibri" panose="020F0502020204030204" pitchFamily="34" charset="0"/>
              <a:cs typeface="Calibri" panose="020F0502020204030204" pitchFamily="34" charset="0"/>
            </a:rPr>
            <a:t>với</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thanh</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niên</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sử</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dụng</a:t>
          </a:r>
          <a:r>
            <a:rPr lang="fr-FR" sz="1800" dirty="0" smtClean="0">
              <a:latin typeface="Calibri" panose="020F0502020204030204" pitchFamily="34" charset="0"/>
              <a:cs typeface="Calibri" panose="020F0502020204030204" pitchFamily="34" charset="0"/>
            </a:rPr>
            <a:t> ma </a:t>
          </a:r>
          <a:r>
            <a:rPr lang="fr-FR" sz="1800" dirty="0" err="1" smtClean="0">
              <a:latin typeface="Calibri" panose="020F0502020204030204" pitchFamily="34" charset="0"/>
              <a:cs typeface="Calibri" panose="020F0502020204030204" pitchFamily="34" charset="0"/>
            </a:rPr>
            <a:t>túy</a:t>
          </a:r>
          <a:endParaRPr lang="fr-FR" sz="1800" dirty="0"/>
        </a:p>
      </dgm:t>
    </dgm:pt>
    <dgm:pt modelId="{12601E0B-3A2B-4C2F-9F39-F0FED7F7EE99}">
      <dgm:prSet phldrT="[Texte]" custT="1"/>
      <dgm:spPr/>
      <dgm:t>
        <a:bodyPr/>
        <a:lstStyle/>
        <a:p>
          <a:r>
            <a:rPr lang="vi-VN" sz="3200" dirty="0" smtClean="0"/>
            <a:t>Mục đích</a:t>
          </a:r>
          <a:endParaRPr lang="fr-FR" sz="3200" dirty="0"/>
        </a:p>
      </dgm:t>
    </dgm:pt>
    <dgm:pt modelId="{D4FF1730-E295-452D-9DBA-8E048173D1B4}" type="sibTrans" cxnId="{E4CBACEC-D4A3-43A8-8E0D-DB0EE8433085}">
      <dgm:prSet/>
      <dgm:spPr/>
      <dgm:t>
        <a:bodyPr/>
        <a:lstStyle/>
        <a:p>
          <a:endParaRPr lang="fr-FR"/>
        </a:p>
      </dgm:t>
    </dgm:pt>
    <dgm:pt modelId="{3BCA37C3-8A65-4239-8239-125899F777D6}" type="parTrans" cxnId="{E4CBACEC-D4A3-43A8-8E0D-DB0EE8433085}">
      <dgm:prSet/>
      <dgm:spPr/>
      <dgm:t>
        <a:bodyPr/>
        <a:lstStyle/>
        <a:p>
          <a:endParaRPr lang="fr-FR"/>
        </a:p>
      </dgm:t>
    </dgm:pt>
    <dgm:pt modelId="{37A9F822-05A4-44B1-A432-6EFF603829FC}" type="sibTrans" cxnId="{E3A9CC86-0A3C-4FF4-A42E-754133B98E9C}">
      <dgm:prSet/>
      <dgm:spPr/>
      <dgm:t>
        <a:bodyPr/>
        <a:lstStyle/>
        <a:p>
          <a:endParaRPr lang="fr-FR"/>
        </a:p>
      </dgm:t>
    </dgm:pt>
    <dgm:pt modelId="{06AC5D1B-085D-4D9B-8B9B-6658EF33FA75}" type="parTrans" cxnId="{E3A9CC86-0A3C-4FF4-A42E-754133B98E9C}">
      <dgm:prSet/>
      <dgm:spPr/>
      <dgm:t>
        <a:bodyPr/>
        <a:lstStyle/>
        <a:p>
          <a:endParaRPr lang="fr-FR"/>
        </a:p>
      </dgm:t>
    </dgm:pt>
    <dgm:pt modelId="{A0EE139F-AB1C-46D9-B876-27353B22B92C}">
      <dgm:prSet phldrT="[Texte]" custT="1"/>
      <dgm:spPr/>
      <dgm:t>
        <a:bodyPr/>
        <a:lstStyle/>
        <a:p>
          <a:r>
            <a:rPr lang="vi-VN" sz="1800" dirty="0" smtClean="0"/>
            <a:t>Số lượng buổi gặp bị giới hạn</a:t>
          </a:r>
          <a:endParaRPr lang="fr-FR" sz="1800" dirty="0"/>
        </a:p>
      </dgm:t>
    </dgm:pt>
    <dgm:pt modelId="{807AEFA5-8A18-4A86-A4FA-109C65459F16}" type="sibTrans" cxnId="{261FA79C-5DF8-44D0-B314-F35CE1C1FCDD}">
      <dgm:prSet/>
      <dgm:spPr/>
      <dgm:t>
        <a:bodyPr/>
        <a:lstStyle/>
        <a:p>
          <a:endParaRPr lang="fr-FR"/>
        </a:p>
      </dgm:t>
    </dgm:pt>
    <dgm:pt modelId="{D3FFE2F5-E3C0-48A3-8C2D-3A795DBB1B93}" type="parTrans" cxnId="{261FA79C-5DF8-44D0-B314-F35CE1C1FCDD}">
      <dgm:prSet/>
      <dgm:spPr/>
      <dgm:t>
        <a:bodyPr/>
        <a:lstStyle/>
        <a:p>
          <a:endParaRPr lang="fr-FR"/>
        </a:p>
      </dgm:t>
    </dgm:pt>
    <dgm:pt modelId="{6ABD3584-CA18-2E45-BA5B-3853187D1A26}">
      <dgm:prSet phldrT="[Texte]" custT="1"/>
      <dgm:spPr/>
      <dgm:t>
        <a:bodyPr/>
        <a:lstStyle/>
        <a:p>
          <a:r>
            <a:rPr lang="vi-VN" sz="1800" dirty="0" err="1" smtClean="0"/>
            <a:t>Tư vấn viên không phải là nhân viên y tế chuyên nghiệp</a:t>
          </a:r>
          <a:endParaRPr lang="fr-FR" sz="1800" dirty="0"/>
        </a:p>
      </dgm:t>
    </dgm:pt>
    <dgm:pt modelId="{3841CD4C-2D95-4045-AA66-431117DB84EE}" type="parTrans" cxnId="{1BE8BEF2-2BD7-494B-8C0F-DC7B13A25A6D}">
      <dgm:prSet/>
      <dgm:spPr/>
      <dgm:t>
        <a:bodyPr/>
        <a:lstStyle/>
        <a:p>
          <a:endParaRPr lang="en-US"/>
        </a:p>
      </dgm:t>
    </dgm:pt>
    <dgm:pt modelId="{3677A08B-B5F6-4941-B459-8F048D2F0832}" type="sibTrans" cxnId="{1BE8BEF2-2BD7-494B-8C0F-DC7B13A25A6D}">
      <dgm:prSet/>
      <dgm:spPr/>
      <dgm:t>
        <a:bodyPr/>
        <a:lstStyle/>
        <a:p>
          <a:endParaRPr lang="en-US"/>
        </a:p>
      </dgm:t>
    </dgm:pt>
    <dgm:pt modelId="{D4482322-71BC-5A4E-BFA4-955E4C0E51A4}">
      <dgm:prSet phldrT="[Texte]" custT="1"/>
      <dgm:spPr/>
      <dgm:t>
        <a:bodyPr/>
        <a:lstStyle/>
        <a:p>
          <a:r>
            <a:rPr lang="vi-VN" sz="1800" dirty="0" smtClean="0"/>
            <a:t>Thời gian tập huấn ngắn</a:t>
          </a:r>
          <a:endParaRPr lang="fr-FR" sz="1800" dirty="0"/>
        </a:p>
      </dgm:t>
    </dgm:pt>
    <dgm:pt modelId="{3B604E70-E7FB-BB4B-9105-CEBD60B19D72}" type="parTrans" cxnId="{818C7278-6E2E-A44F-A9A6-C7BDEF0B9902}">
      <dgm:prSet/>
      <dgm:spPr/>
      <dgm:t>
        <a:bodyPr/>
        <a:lstStyle/>
        <a:p>
          <a:endParaRPr lang="en-US"/>
        </a:p>
      </dgm:t>
    </dgm:pt>
    <dgm:pt modelId="{2D795BD8-9C1D-974E-BFE5-4C36D3FCD78B}" type="sibTrans" cxnId="{818C7278-6E2E-A44F-A9A6-C7BDEF0B9902}">
      <dgm:prSet/>
      <dgm:spPr/>
      <dgm:t>
        <a:bodyPr/>
        <a:lstStyle/>
        <a:p>
          <a:endParaRPr lang="en-US"/>
        </a:p>
      </dgm:t>
    </dgm:pt>
    <dgm:pt modelId="{F78EABDA-FE0A-854C-BB30-46459DF0CCEA}">
      <dgm:prSet phldrT="[Texte]" custT="1"/>
      <dgm:spPr/>
      <dgm:t>
        <a:bodyPr/>
        <a:lstStyle/>
        <a:p>
          <a:r>
            <a:rPr lang="fr-FR" sz="1600" dirty="0" err="1" smtClean="0">
              <a:latin typeface="Calibri" panose="020F0502020204030204" pitchFamily="34" charset="0"/>
              <a:cs typeface="Calibri" panose="020F0502020204030204" pitchFamily="34" charset="0"/>
            </a:rPr>
            <a:t>Tư</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vấn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về</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tác</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dụng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tiêu</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cực</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của</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việc</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sử</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dụng</a:t>
          </a:r>
          <a:r>
            <a:rPr lang="fr-FR" sz="1600" dirty="0" smtClean="0">
              <a:latin typeface="Calibri" panose="020F0502020204030204" pitchFamily="34" charset="0"/>
              <a:cs typeface="Calibri" panose="020F0502020204030204" pitchFamily="34" charset="0"/>
            </a:rPr>
            <a:t> ma </a:t>
          </a:r>
          <a:r>
            <a:rPr lang="fr-FR" sz="1600" dirty="0" err="1" smtClean="0">
              <a:latin typeface="Calibri" panose="020F0502020204030204" pitchFamily="34" charset="0"/>
              <a:cs typeface="Calibri" panose="020F0502020204030204" pitchFamily="34" charset="0"/>
            </a:rPr>
            <a:t>túy</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và</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giảm</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hại</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Nếu</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có</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thể</a:t>
          </a:r>
          <a:r>
            <a:rPr lang="fr-FR" sz="1600" dirty="0" smtClean="0">
              <a:latin typeface="Calibri" panose="020F0502020204030204" pitchFamily="34" charset="0"/>
              <a:cs typeface="Calibri" panose="020F0502020204030204" pitchFamily="34" charset="0"/>
            </a:rPr>
            <a:t>,</a:t>
          </a:r>
          <a:r>
            <a:rPr lang="fr-FR" sz="1600" baseline="0" dirty="0" smtClean="0">
              <a:latin typeface="Calibri" panose="020F0502020204030204" pitchFamily="34" charset="0"/>
              <a:cs typeface="Calibri" panose="020F0502020204030204" pitchFamily="34" charset="0"/>
            </a:rPr>
            <a:t> </a:t>
          </a:r>
          <a:r>
            <a:rPr lang="vi-VN" sz="1600" baseline="0" dirty="0" smtClean="0">
              <a:latin typeface="Calibri" panose="020F0502020204030204" pitchFamily="34" charset="0"/>
              <a:cs typeface="Calibri" panose="020F0502020204030204" pitchFamily="34" charset="0"/>
            </a:rPr>
            <a:t>thúc đẩy sự </a:t>
          </a:r>
          <a:r>
            <a:rPr lang="fr-FR" sz="1600" dirty="0" err="1" smtClean="0">
              <a:latin typeface="Calibri" panose="020F0502020204030204" pitchFamily="34" charset="0"/>
              <a:cs typeface="Calibri" panose="020F0502020204030204" pitchFamily="34" charset="0"/>
            </a:rPr>
            <a:t>thay</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đổi </a:t>
          </a:r>
          <a:r>
            <a:rPr lang="vi-VN" sz="1600" dirty="0" err="1" smtClean="0">
              <a:latin typeface="Calibri" panose="020F0502020204030204" pitchFamily="34" charset="0"/>
              <a:cs typeface="Calibri" panose="020F0502020204030204" pitchFamily="34" charset="0"/>
            </a:rPr>
            <a:t>dù nhỏ</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thông</a:t>
          </a:r>
          <a:r>
            <a:rPr lang="fr-FR" sz="1600" dirty="0" smtClean="0">
              <a:latin typeface="Calibri" panose="020F0502020204030204" pitchFamily="34" charset="0"/>
              <a:cs typeface="Calibri" panose="020F0502020204030204" pitchFamily="34" charset="0"/>
            </a:rPr>
            <a:t> qua </a:t>
          </a:r>
          <a:r>
            <a:rPr lang="fr-FR" sz="1600" dirty="0" err="1" smtClean="0">
              <a:latin typeface="Calibri" panose="020F0502020204030204" pitchFamily="34" charset="0"/>
              <a:cs typeface="Calibri" panose="020F0502020204030204" pitchFamily="34" charset="0"/>
            </a:rPr>
            <a:t>phỏng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vấn</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tạo</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động</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lực</a:t>
          </a:r>
          <a:endParaRPr lang="fr-FR" sz="1600" dirty="0"/>
        </a:p>
      </dgm:t>
    </dgm:pt>
    <dgm:pt modelId="{73060D3D-AFBF-4946-BDAB-02690E0C0153}" type="parTrans" cxnId="{EDA37344-ED4A-3F4D-A912-C195CBCCA5AC}">
      <dgm:prSet/>
      <dgm:spPr/>
      <dgm:t>
        <a:bodyPr/>
        <a:lstStyle/>
        <a:p>
          <a:endParaRPr lang="en-US"/>
        </a:p>
      </dgm:t>
    </dgm:pt>
    <dgm:pt modelId="{58D5AC75-92C3-FD4A-BF5A-6952ADC9CCE0}" type="sibTrans" cxnId="{EDA37344-ED4A-3F4D-A912-C195CBCCA5AC}">
      <dgm:prSet/>
      <dgm:spPr/>
      <dgm:t>
        <a:bodyPr/>
        <a:lstStyle/>
        <a:p>
          <a:endParaRPr lang="en-US"/>
        </a:p>
      </dgm:t>
    </dgm:pt>
    <dgm:pt modelId="{A4665AFA-9078-0340-A760-3E9DEE7E3A16}">
      <dgm:prSet phldrT="[Texte]" custT="1"/>
      <dgm:spPr/>
      <dgm:t>
        <a:bodyPr/>
        <a:lstStyle/>
        <a:p>
          <a:r>
            <a:rPr lang="fr-FR" sz="1800" dirty="0" err="1" smtClean="0">
              <a:latin typeface="Calibri" panose="020F0502020204030204" pitchFamily="34" charset="0"/>
              <a:cs typeface="Calibri" panose="020F0502020204030204" pitchFamily="34" charset="0"/>
            </a:rPr>
            <a:t>Tư</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vấn</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và</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chỉ</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cho</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họ</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nơi</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họ</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có</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thể</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đến</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để</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tìm</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sự</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giúp</a:t>
          </a:r>
          <a:r>
            <a:rPr lang="fr-FR" sz="1800" dirty="0" smtClean="0">
              <a:latin typeface="Calibri" panose="020F0502020204030204" pitchFamily="34" charset="0"/>
              <a:cs typeface="Calibri" panose="020F0502020204030204" pitchFamily="34" charset="0"/>
            </a:rPr>
            <a:t> </a:t>
          </a:r>
          <a:r>
            <a:rPr lang="fr-FR" sz="1800" dirty="0" err="1" smtClean="0">
              <a:latin typeface="Calibri" panose="020F0502020204030204" pitchFamily="34" charset="0"/>
              <a:cs typeface="Calibri" panose="020F0502020204030204" pitchFamily="34" charset="0"/>
            </a:rPr>
            <a:t>đỡ</a:t>
          </a:r>
          <a:endParaRPr lang="fr-FR" sz="1800" dirty="0" smtClean="0"/>
        </a:p>
      </dgm:t>
    </dgm:pt>
    <dgm:pt modelId="{D740ABBC-9FBA-2243-8BC7-7EC602CA6D54}" type="parTrans" cxnId="{3340AAB0-3DC5-134C-BE1C-DE936409B946}">
      <dgm:prSet/>
      <dgm:spPr/>
      <dgm:t>
        <a:bodyPr/>
        <a:lstStyle/>
        <a:p>
          <a:endParaRPr lang="en-US"/>
        </a:p>
      </dgm:t>
    </dgm:pt>
    <dgm:pt modelId="{9404BE9A-83AD-6E41-AB45-11A8B2E4FA69}" type="sibTrans" cxnId="{3340AAB0-3DC5-134C-BE1C-DE936409B946}">
      <dgm:prSet/>
      <dgm:spPr/>
      <dgm:t>
        <a:bodyPr/>
        <a:lstStyle/>
        <a:p>
          <a:endParaRPr lang="en-US"/>
        </a:p>
      </dgm:t>
    </dgm:pt>
    <dgm:pt modelId="{159D27DB-370C-4D2D-8E53-116D1C895C1C}" type="pres">
      <dgm:prSet presAssocID="{29C5BB65-E7F7-4AD6-AC12-E96E6E496D1D}" presName="layout" presStyleCnt="0">
        <dgm:presLayoutVars>
          <dgm:chMax/>
          <dgm:chPref/>
          <dgm:dir/>
          <dgm:resizeHandles/>
        </dgm:presLayoutVars>
      </dgm:prSet>
      <dgm:spPr/>
      <dgm:t>
        <a:bodyPr/>
        <a:lstStyle/>
        <a:p>
          <a:endParaRPr lang="fr-FR"/>
        </a:p>
      </dgm:t>
    </dgm:pt>
    <dgm:pt modelId="{4DB39F64-3B30-4C57-9013-9B33164FDED6}" type="pres">
      <dgm:prSet presAssocID="{8D7203EA-21F3-4019-8481-D53D90C125A4}" presName="root" presStyleCnt="0">
        <dgm:presLayoutVars>
          <dgm:chMax/>
          <dgm:chPref/>
        </dgm:presLayoutVars>
      </dgm:prSet>
      <dgm:spPr/>
      <dgm:t>
        <a:bodyPr/>
        <a:lstStyle/>
        <a:p>
          <a:endParaRPr lang="en-US"/>
        </a:p>
      </dgm:t>
    </dgm:pt>
    <dgm:pt modelId="{2BE7A227-4450-4451-800C-DC74A02EFCB7}" type="pres">
      <dgm:prSet presAssocID="{8D7203EA-21F3-4019-8481-D53D90C125A4}" presName="rootComposite" presStyleCnt="0">
        <dgm:presLayoutVars/>
      </dgm:prSet>
      <dgm:spPr/>
      <dgm:t>
        <a:bodyPr/>
        <a:lstStyle/>
        <a:p>
          <a:endParaRPr lang="en-US"/>
        </a:p>
      </dgm:t>
    </dgm:pt>
    <dgm:pt modelId="{F860E6F3-1D6E-497B-AE77-2C4A25C515FF}" type="pres">
      <dgm:prSet presAssocID="{8D7203EA-21F3-4019-8481-D53D90C125A4}" presName="ParentAccent" presStyleLbl="alignNode1" presStyleIdx="0" presStyleCnt="2"/>
      <dgm:spPr/>
      <dgm:t>
        <a:bodyPr/>
        <a:lstStyle/>
        <a:p>
          <a:endParaRPr lang="en-US"/>
        </a:p>
      </dgm:t>
    </dgm:pt>
    <dgm:pt modelId="{667C9E2C-5E02-43AD-82FA-B084D177D6CE}" type="pres">
      <dgm:prSet presAssocID="{8D7203EA-21F3-4019-8481-D53D90C125A4}" presName="ParentSmallAccent" presStyleLbl="fgAcc1" presStyleIdx="0" presStyleCnt="2"/>
      <dgm:spPr/>
      <dgm:t>
        <a:bodyPr/>
        <a:lstStyle/>
        <a:p>
          <a:endParaRPr lang="en-US"/>
        </a:p>
      </dgm:t>
    </dgm:pt>
    <dgm:pt modelId="{3AD269C1-8E1B-448C-9D79-CA3CA67726C2}" type="pres">
      <dgm:prSet presAssocID="{8D7203EA-21F3-4019-8481-D53D90C125A4}" presName="Parent" presStyleLbl="revTx" presStyleIdx="0" presStyleCnt="8">
        <dgm:presLayoutVars>
          <dgm:chMax/>
          <dgm:chPref val="4"/>
          <dgm:bulletEnabled val="1"/>
        </dgm:presLayoutVars>
      </dgm:prSet>
      <dgm:spPr/>
      <dgm:t>
        <a:bodyPr/>
        <a:lstStyle/>
        <a:p>
          <a:endParaRPr lang="fr-FR"/>
        </a:p>
      </dgm:t>
    </dgm:pt>
    <dgm:pt modelId="{60402E14-5EDA-418C-A14E-474D50BF2C38}" type="pres">
      <dgm:prSet presAssocID="{8D7203EA-21F3-4019-8481-D53D90C125A4}" presName="childShape" presStyleCnt="0">
        <dgm:presLayoutVars>
          <dgm:chMax val="0"/>
          <dgm:chPref val="0"/>
        </dgm:presLayoutVars>
      </dgm:prSet>
      <dgm:spPr/>
      <dgm:t>
        <a:bodyPr/>
        <a:lstStyle/>
        <a:p>
          <a:endParaRPr lang="en-US"/>
        </a:p>
      </dgm:t>
    </dgm:pt>
    <dgm:pt modelId="{3602E5F3-9719-42C0-BD27-4598259D59DB}" type="pres">
      <dgm:prSet presAssocID="{A0EE139F-AB1C-46D9-B876-27353B22B92C}" presName="childComposite" presStyleCnt="0">
        <dgm:presLayoutVars>
          <dgm:chMax val="0"/>
          <dgm:chPref val="0"/>
        </dgm:presLayoutVars>
      </dgm:prSet>
      <dgm:spPr/>
      <dgm:t>
        <a:bodyPr/>
        <a:lstStyle/>
        <a:p>
          <a:endParaRPr lang="en-US"/>
        </a:p>
      </dgm:t>
    </dgm:pt>
    <dgm:pt modelId="{7DAAF95C-F5CE-408A-8B03-84EB18B5C207}" type="pres">
      <dgm:prSet presAssocID="{A0EE139F-AB1C-46D9-B876-27353B22B92C}" presName="ChildAccent" presStyleLbl="solidFgAcc1" presStyleIdx="0" presStyleCnt="6" custLinFactNeighborY="-35411"/>
      <dgm:spPr/>
      <dgm:t>
        <a:bodyPr/>
        <a:lstStyle/>
        <a:p>
          <a:endParaRPr lang="en-US"/>
        </a:p>
      </dgm:t>
    </dgm:pt>
    <dgm:pt modelId="{9CEC72E4-A6D4-42A6-9255-2520DFCBEABA}" type="pres">
      <dgm:prSet presAssocID="{A0EE139F-AB1C-46D9-B876-27353B22B92C}" presName="Child" presStyleLbl="revTx" presStyleIdx="1" presStyleCnt="8">
        <dgm:presLayoutVars>
          <dgm:chMax val="0"/>
          <dgm:chPref val="0"/>
          <dgm:bulletEnabled val="1"/>
        </dgm:presLayoutVars>
      </dgm:prSet>
      <dgm:spPr/>
      <dgm:t>
        <a:bodyPr/>
        <a:lstStyle/>
        <a:p>
          <a:endParaRPr lang="fr-FR"/>
        </a:p>
      </dgm:t>
    </dgm:pt>
    <dgm:pt modelId="{DFFBEF3C-1202-6143-AF24-9120085543C3}" type="pres">
      <dgm:prSet presAssocID="{6ABD3584-CA18-2E45-BA5B-3853187D1A26}" presName="childComposite" presStyleCnt="0">
        <dgm:presLayoutVars>
          <dgm:chMax val="0"/>
          <dgm:chPref val="0"/>
        </dgm:presLayoutVars>
      </dgm:prSet>
      <dgm:spPr/>
    </dgm:pt>
    <dgm:pt modelId="{27C0956E-EA52-324A-AA14-AEBAB6BC49AB}" type="pres">
      <dgm:prSet presAssocID="{6ABD3584-CA18-2E45-BA5B-3853187D1A26}" presName="ChildAccent" presStyleLbl="solidFgAcc1" presStyleIdx="1" presStyleCnt="6"/>
      <dgm:spPr/>
    </dgm:pt>
    <dgm:pt modelId="{E2149286-A978-C041-9C34-9CD4737C21FF}" type="pres">
      <dgm:prSet presAssocID="{6ABD3584-CA18-2E45-BA5B-3853187D1A26}" presName="Child" presStyleLbl="revTx" presStyleIdx="2" presStyleCnt="8" custLinFactNeighborY="18984">
        <dgm:presLayoutVars>
          <dgm:chMax val="0"/>
          <dgm:chPref val="0"/>
          <dgm:bulletEnabled val="1"/>
        </dgm:presLayoutVars>
      </dgm:prSet>
      <dgm:spPr/>
      <dgm:t>
        <a:bodyPr/>
        <a:lstStyle/>
        <a:p>
          <a:endParaRPr lang="en-US"/>
        </a:p>
      </dgm:t>
    </dgm:pt>
    <dgm:pt modelId="{9E07C00D-4323-AC43-BDE5-6EB9B6B14BC5}" type="pres">
      <dgm:prSet presAssocID="{D4482322-71BC-5A4E-BFA4-955E4C0E51A4}" presName="childComposite" presStyleCnt="0">
        <dgm:presLayoutVars>
          <dgm:chMax val="0"/>
          <dgm:chPref val="0"/>
        </dgm:presLayoutVars>
      </dgm:prSet>
      <dgm:spPr/>
    </dgm:pt>
    <dgm:pt modelId="{FEE2819A-9701-0844-B75C-6928303E3D7C}" type="pres">
      <dgm:prSet presAssocID="{D4482322-71BC-5A4E-BFA4-955E4C0E51A4}" presName="ChildAccent" presStyleLbl="solidFgAcc1" presStyleIdx="2" presStyleCnt="6" custLinFactY="20612" custLinFactNeighborY="100000"/>
      <dgm:spPr/>
    </dgm:pt>
    <dgm:pt modelId="{03DC0786-F4B7-924E-8E0D-6CF9B92870A5}" type="pres">
      <dgm:prSet presAssocID="{D4482322-71BC-5A4E-BFA4-955E4C0E51A4}" presName="Child" presStyleLbl="revTx" presStyleIdx="3" presStyleCnt="8" custLinFactNeighborY="51359">
        <dgm:presLayoutVars>
          <dgm:chMax val="0"/>
          <dgm:chPref val="0"/>
          <dgm:bulletEnabled val="1"/>
        </dgm:presLayoutVars>
      </dgm:prSet>
      <dgm:spPr/>
      <dgm:t>
        <a:bodyPr/>
        <a:lstStyle/>
        <a:p>
          <a:endParaRPr lang="en-US"/>
        </a:p>
      </dgm:t>
    </dgm:pt>
    <dgm:pt modelId="{E3AE3DBC-0737-407D-801E-80BD9D2131FA}" type="pres">
      <dgm:prSet presAssocID="{12601E0B-3A2B-4C2F-9F39-F0FED7F7EE99}" presName="root" presStyleCnt="0">
        <dgm:presLayoutVars>
          <dgm:chMax/>
          <dgm:chPref/>
        </dgm:presLayoutVars>
      </dgm:prSet>
      <dgm:spPr/>
      <dgm:t>
        <a:bodyPr/>
        <a:lstStyle/>
        <a:p>
          <a:endParaRPr lang="en-US"/>
        </a:p>
      </dgm:t>
    </dgm:pt>
    <dgm:pt modelId="{AAFBB2BA-5902-4D12-A15B-576DFF604C66}" type="pres">
      <dgm:prSet presAssocID="{12601E0B-3A2B-4C2F-9F39-F0FED7F7EE99}" presName="rootComposite" presStyleCnt="0">
        <dgm:presLayoutVars/>
      </dgm:prSet>
      <dgm:spPr/>
      <dgm:t>
        <a:bodyPr/>
        <a:lstStyle/>
        <a:p>
          <a:endParaRPr lang="en-US"/>
        </a:p>
      </dgm:t>
    </dgm:pt>
    <dgm:pt modelId="{94432816-D407-4A8E-8C4E-6817F61DE31C}" type="pres">
      <dgm:prSet presAssocID="{12601E0B-3A2B-4C2F-9F39-F0FED7F7EE99}" presName="ParentAccent" presStyleLbl="alignNode1" presStyleIdx="1" presStyleCnt="2"/>
      <dgm:spPr/>
      <dgm:t>
        <a:bodyPr/>
        <a:lstStyle/>
        <a:p>
          <a:endParaRPr lang="en-US"/>
        </a:p>
      </dgm:t>
    </dgm:pt>
    <dgm:pt modelId="{2E1F5B8C-87CF-4098-9ACA-7419E23B9A47}" type="pres">
      <dgm:prSet presAssocID="{12601E0B-3A2B-4C2F-9F39-F0FED7F7EE99}" presName="ParentSmallAccent" presStyleLbl="fgAcc1" presStyleIdx="1" presStyleCnt="2"/>
      <dgm:spPr/>
      <dgm:t>
        <a:bodyPr/>
        <a:lstStyle/>
        <a:p>
          <a:endParaRPr lang="en-US"/>
        </a:p>
      </dgm:t>
    </dgm:pt>
    <dgm:pt modelId="{D39FA38B-C0D5-49A3-810D-4067D73F6E94}" type="pres">
      <dgm:prSet presAssocID="{12601E0B-3A2B-4C2F-9F39-F0FED7F7EE99}" presName="Parent" presStyleLbl="revTx" presStyleIdx="4" presStyleCnt="8">
        <dgm:presLayoutVars>
          <dgm:chMax/>
          <dgm:chPref val="4"/>
          <dgm:bulletEnabled val="1"/>
        </dgm:presLayoutVars>
      </dgm:prSet>
      <dgm:spPr/>
      <dgm:t>
        <a:bodyPr/>
        <a:lstStyle/>
        <a:p>
          <a:endParaRPr lang="fr-FR"/>
        </a:p>
      </dgm:t>
    </dgm:pt>
    <dgm:pt modelId="{CF8FC053-57EF-47D6-88CD-61CEF878BC05}" type="pres">
      <dgm:prSet presAssocID="{12601E0B-3A2B-4C2F-9F39-F0FED7F7EE99}" presName="childShape" presStyleCnt="0">
        <dgm:presLayoutVars>
          <dgm:chMax val="0"/>
          <dgm:chPref val="0"/>
        </dgm:presLayoutVars>
      </dgm:prSet>
      <dgm:spPr/>
      <dgm:t>
        <a:bodyPr/>
        <a:lstStyle/>
        <a:p>
          <a:endParaRPr lang="en-US"/>
        </a:p>
      </dgm:t>
    </dgm:pt>
    <dgm:pt modelId="{37FDC3ED-6A59-4461-84C5-F9F27BCD7E6A}" type="pres">
      <dgm:prSet presAssocID="{024235FB-E96B-4D58-92AE-52DD9D3E080F}" presName="childComposite" presStyleCnt="0">
        <dgm:presLayoutVars>
          <dgm:chMax val="0"/>
          <dgm:chPref val="0"/>
        </dgm:presLayoutVars>
      </dgm:prSet>
      <dgm:spPr/>
      <dgm:t>
        <a:bodyPr/>
        <a:lstStyle/>
        <a:p>
          <a:endParaRPr lang="en-US"/>
        </a:p>
      </dgm:t>
    </dgm:pt>
    <dgm:pt modelId="{72FE04A5-F66F-45EF-811C-01817B061E83}" type="pres">
      <dgm:prSet presAssocID="{024235FB-E96B-4D58-92AE-52DD9D3E080F}" presName="ChildAccent" presStyleLbl="solidFgAcc1" presStyleIdx="3" presStyleCnt="6" custLinFactNeighborY="-1378"/>
      <dgm:spPr/>
      <dgm:t>
        <a:bodyPr/>
        <a:lstStyle/>
        <a:p>
          <a:endParaRPr lang="en-US"/>
        </a:p>
      </dgm:t>
    </dgm:pt>
    <dgm:pt modelId="{7B3D0EB0-F2DB-4FA9-861D-7E8A135E73CD}" type="pres">
      <dgm:prSet presAssocID="{024235FB-E96B-4D58-92AE-52DD9D3E080F}" presName="Child" presStyleLbl="revTx" presStyleIdx="5" presStyleCnt="8">
        <dgm:presLayoutVars>
          <dgm:chMax val="0"/>
          <dgm:chPref val="0"/>
          <dgm:bulletEnabled val="1"/>
        </dgm:presLayoutVars>
      </dgm:prSet>
      <dgm:spPr/>
      <dgm:t>
        <a:bodyPr/>
        <a:lstStyle/>
        <a:p>
          <a:endParaRPr lang="fr-FR"/>
        </a:p>
      </dgm:t>
    </dgm:pt>
    <dgm:pt modelId="{927E5BF3-68A6-C94E-ADDE-92E0A4BB7969}" type="pres">
      <dgm:prSet presAssocID="{F78EABDA-FE0A-854C-BB30-46459DF0CCEA}" presName="childComposite" presStyleCnt="0">
        <dgm:presLayoutVars>
          <dgm:chMax val="0"/>
          <dgm:chPref val="0"/>
        </dgm:presLayoutVars>
      </dgm:prSet>
      <dgm:spPr/>
    </dgm:pt>
    <dgm:pt modelId="{BBFA0F3F-CBA9-9740-9CD5-2A3F14835DFE}" type="pres">
      <dgm:prSet presAssocID="{F78EABDA-FE0A-854C-BB30-46459DF0CCEA}" presName="ChildAccent" presStyleLbl="solidFgAcc1" presStyleIdx="4" presStyleCnt="6" custLinFactNeighborX="9129" custLinFactNeighborY="-19385"/>
      <dgm:spPr/>
    </dgm:pt>
    <dgm:pt modelId="{3475EE60-2F4B-0D4D-9A43-6146E746496F}" type="pres">
      <dgm:prSet presAssocID="{F78EABDA-FE0A-854C-BB30-46459DF0CCEA}" presName="Child" presStyleLbl="revTx" presStyleIdx="6" presStyleCnt="8" custLinFactNeighborX="2286" custLinFactNeighborY="20234">
        <dgm:presLayoutVars>
          <dgm:chMax val="0"/>
          <dgm:chPref val="0"/>
          <dgm:bulletEnabled val="1"/>
        </dgm:presLayoutVars>
      </dgm:prSet>
      <dgm:spPr/>
      <dgm:t>
        <a:bodyPr/>
        <a:lstStyle/>
        <a:p>
          <a:endParaRPr lang="en-US"/>
        </a:p>
      </dgm:t>
    </dgm:pt>
    <dgm:pt modelId="{80643D61-FA9E-DC44-8626-5D0D92DF24B0}" type="pres">
      <dgm:prSet presAssocID="{A4665AFA-9078-0340-A760-3E9DEE7E3A16}" presName="childComposite" presStyleCnt="0">
        <dgm:presLayoutVars>
          <dgm:chMax val="0"/>
          <dgm:chPref val="0"/>
        </dgm:presLayoutVars>
      </dgm:prSet>
      <dgm:spPr/>
    </dgm:pt>
    <dgm:pt modelId="{8C4860E6-42BD-494A-BA09-BC4943DECB75}" type="pres">
      <dgm:prSet presAssocID="{A4665AFA-9078-0340-A760-3E9DEE7E3A16}" presName="ChildAccent" presStyleLbl="solidFgAcc1" presStyleIdx="5" presStyleCnt="6" custLinFactNeighborX="9129" custLinFactNeighborY="92796"/>
      <dgm:spPr/>
    </dgm:pt>
    <dgm:pt modelId="{1E31E677-ECFC-9840-A6B7-CD8C04D9FB91}" type="pres">
      <dgm:prSet presAssocID="{A4665AFA-9078-0340-A760-3E9DEE7E3A16}" presName="Child" presStyleLbl="revTx" presStyleIdx="7" presStyleCnt="8" custLinFactNeighborX="13" custLinFactNeighborY="43672">
        <dgm:presLayoutVars>
          <dgm:chMax val="0"/>
          <dgm:chPref val="0"/>
          <dgm:bulletEnabled val="1"/>
        </dgm:presLayoutVars>
      </dgm:prSet>
      <dgm:spPr/>
      <dgm:t>
        <a:bodyPr/>
        <a:lstStyle/>
        <a:p>
          <a:endParaRPr lang="en-US"/>
        </a:p>
      </dgm:t>
    </dgm:pt>
  </dgm:ptLst>
  <dgm:cxnLst>
    <dgm:cxn modelId="{E3A9CC86-0A3C-4FF4-A42E-754133B98E9C}" srcId="{12601E0B-3A2B-4C2F-9F39-F0FED7F7EE99}" destId="{024235FB-E96B-4D58-92AE-52DD9D3E080F}" srcOrd="0" destOrd="0" parTransId="{06AC5D1B-085D-4D9B-8B9B-6658EF33FA75}" sibTransId="{37A9F822-05A4-44B1-A432-6EFF603829FC}"/>
    <dgm:cxn modelId="{818C7278-6E2E-A44F-A9A6-C7BDEF0B9902}" srcId="{8D7203EA-21F3-4019-8481-D53D90C125A4}" destId="{D4482322-71BC-5A4E-BFA4-955E4C0E51A4}" srcOrd="2" destOrd="0" parTransId="{3B604E70-E7FB-BB4B-9105-CEBD60B19D72}" sibTransId="{2D795BD8-9C1D-974E-BFE5-4C36D3FCD78B}"/>
    <dgm:cxn modelId="{EDA37344-ED4A-3F4D-A912-C195CBCCA5AC}" srcId="{12601E0B-3A2B-4C2F-9F39-F0FED7F7EE99}" destId="{F78EABDA-FE0A-854C-BB30-46459DF0CCEA}" srcOrd="1" destOrd="0" parTransId="{73060D3D-AFBF-4946-BDAB-02690E0C0153}" sibTransId="{58D5AC75-92C3-FD4A-BF5A-6952ADC9CCE0}"/>
    <dgm:cxn modelId="{BFD04FB3-389E-44C1-A6C9-F68AA0FB3952}" srcId="{29C5BB65-E7F7-4AD6-AC12-E96E6E496D1D}" destId="{8D7203EA-21F3-4019-8481-D53D90C125A4}" srcOrd="0" destOrd="0" parTransId="{923A1C51-CCF4-455E-860D-FEA5DAB6A437}" sibTransId="{14C135ED-A5BB-4347-BDB3-6A456764C754}"/>
    <dgm:cxn modelId="{868424A8-2498-3348-841A-E4F8217FC7A5}" type="presOf" srcId="{29C5BB65-E7F7-4AD6-AC12-E96E6E496D1D}" destId="{159D27DB-370C-4D2D-8E53-116D1C895C1C}" srcOrd="0" destOrd="0" presId="urn:microsoft.com/office/officeart/2008/layout/SquareAccentList"/>
    <dgm:cxn modelId="{E4CBACEC-D4A3-43A8-8E0D-DB0EE8433085}" srcId="{29C5BB65-E7F7-4AD6-AC12-E96E6E496D1D}" destId="{12601E0B-3A2B-4C2F-9F39-F0FED7F7EE99}" srcOrd="1" destOrd="0" parTransId="{3BCA37C3-8A65-4239-8239-125899F777D6}" sibTransId="{D4FF1730-E295-452D-9DBA-8E048173D1B4}"/>
    <dgm:cxn modelId="{1BE8BEF2-2BD7-494B-8C0F-DC7B13A25A6D}" srcId="{8D7203EA-21F3-4019-8481-D53D90C125A4}" destId="{6ABD3584-CA18-2E45-BA5B-3853187D1A26}" srcOrd="1" destOrd="0" parTransId="{3841CD4C-2D95-4045-AA66-431117DB84EE}" sibTransId="{3677A08B-B5F6-4941-B459-8F048D2F0832}"/>
    <dgm:cxn modelId="{0CF4D867-5F1C-1B47-9ECB-18FDA889A434}" type="presOf" srcId="{6ABD3584-CA18-2E45-BA5B-3853187D1A26}" destId="{E2149286-A978-C041-9C34-9CD4737C21FF}" srcOrd="0" destOrd="0" presId="urn:microsoft.com/office/officeart/2008/layout/SquareAccentList"/>
    <dgm:cxn modelId="{D2517385-F339-9C4C-A484-A440AD7BB72F}" type="presOf" srcId="{F78EABDA-FE0A-854C-BB30-46459DF0CCEA}" destId="{3475EE60-2F4B-0D4D-9A43-6146E746496F}" srcOrd="0" destOrd="0" presId="urn:microsoft.com/office/officeart/2008/layout/SquareAccentList"/>
    <dgm:cxn modelId="{EEA19783-6FF4-C948-9CFB-824C6AFFB42E}" type="presOf" srcId="{A0EE139F-AB1C-46D9-B876-27353B22B92C}" destId="{9CEC72E4-A6D4-42A6-9255-2520DFCBEABA}" srcOrd="0" destOrd="0" presId="urn:microsoft.com/office/officeart/2008/layout/SquareAccentList"/>
    <dgm:cxn modelId="{446366E2-B083-A644-A9E7-D7609F94896F}" type="presOf" srcId="{D4482322-71BC-5A4E-BFA4-955E4C0E51A4}" destId="{03DC0786-F4B7-924E-8E0D-6CF9B92870A5}" srcOrd="0" destOrd="0" presId="urn:microsoft.com/office/officeart/2008/layout/SquareAccentList"/>
    <dgm:cxn modelId="{2F3D2F59-51A0-DC48-9E2E-0BB9AEC93967}" type="presOf" srcId="{12601E0B-3A2B-4C2F-9F39-F0FED7F7EE99}" destId="{D39FA38B-C0D5-49A3-810D-4067D73F6E94}" srcOrd="0" destOrd="0" presId="urn:microsoft.com/office/officeart/2008/layout/SquareAccentList"/>
    <dgm:cxn modelId="{261FA79C-5DF8-44D0-B314-F35CE1C1FCDD}" srcId="{8D7203EA-21F3-4019-8481-D53D90C125A4}" destId="{A0EE139F-AB1C-46D9-B876-27353B22B92C}" srcOrd="0" destOrd="0" parTransId="{D3FFE2F5-E3C0-48A3-8C2D-3A795DBB1B93}" sibTransId="{807AEFA5-8A18-4A86-A4FA-109C65459F16}"/>
    <dgm:cxn modelId="{4C12357E-DF5D-6F47-A68D-EA1F81A193EA}" type="presOf" srcId="{8D7203EA-21F3-4019-8481-D53D90C125A4}" destId="{3AD269C1-8E1B-448C-9D79-CA3CA67726C2}" srcOrd="0" destOrd="0" presId="urn:microsoft.com/office/officeart/2008/layout/SquareAccentList"/>
    <dgm:cxn modelId="{A6FA19AB-F17D-D240-B5A9-EF1CF9EA5407}" type="presOf" srcId="{024235FB-E96B-4D58-92AE-52DD9D3E080F}" destId="{7B3D0EB0-F2DB-4FA9-861D-7E8A135E73CD}" srcOrd="0" destOrd="0" presId="urn:microsoft.com/office/officeart/2008/layout/SquareAccentList"/>
    <dgm:cxn modelId="{3340AAB0-3DC5-134C-BE1C-DE936409B946}" srcId="{12601E0B-3A2B-4C2F-9F39-F0FED7F7EE99}" destId="{A4665AFA-9078-0340-A760-3E9DEE7E3A16}" srcOrd="2" destOrd="0" parTransId="{D740ABBC-9FBA-2243-8BC7-7EC602CA6D54}" sibTransId="{9404BE9A-83AD-6E41-AB45-11A8B2E4FA69}"/>
    <dgm:cxn modelId="{ECBA1C1A-7AE3-7149-8709-BAF817C32F93}" type="presOf" srcId="{A4665AFA-9078-0340-A760-3E9DEE7E3A16}" destId="{1E31E677-ECFC-9840-A6B7-CD8C04D9FB91}" srcOrd="0" destOrd="0" presId="urn:microsoft.com/office/officeart/2008/layout/SquareAccentList"/>
    <dgm:cxn modelId="{3DD80388-17D3-FE46-B2B6-43F8223B73CD}" type="presParOf" srcId="{159D27DB-370C-4D2D-8E53-116D1C895C1C}" destId="{4DB39F64-3B30-4C57-9013-9B33164FDED6}" srcOrd="0" destOrd="0" presId="urn:microsoft.com/office/officeart/2008/layout/SquareAccentList"/>
    <dgm:cxn modelId="{503631B9-8931-9944-A36F-3D5F1FED06EB}" type="presParOf" srcId="{4DB39F64-3B30-4C57-9013-9B33164FDED6}" destId="{2BE7A227-4450-4451-800C-DC74A02EFCB7}" srcOrd="0" destOrd="0" presId="urn:microsoft.com/office/officeart/2008/layout/SquareAccentList"/>
    <dgm:cxn modelId="{15B0FF3C-1F6C-0A44-96EA-494CA63E6529}" type="presParOf" srcId="{2BE7A227-4450-4451-800C-DC74A02EFCB7}" destId="{F860E6F3-1D6E-497B-AE77-2C4A25C515FF}" srcOrd="0" destOrd="0" presId="urn:microsoft.com/office/officeart/2008/layout/SquareAccentList"/>
    <dgm:cxn modelId="{AC23DAC4-3DAE-3041-A50E-8274523FAF01}" type="presParOf" srcId="{2BE7A227-4450-4451-800C-DC74A02EFCB7}" destId="{667C9E2C-5E02-43AD-82FA-B084D177D6CE}" srcOrd="1" destOrd="0" presId="urn:microsoft.com/office/officeart/2008/layout/SquareAccentList"/>
    <dgm:cxn modelId="{AA9FEA3A-8C8F-2041-9318-8F106514A54D}" type="presParOf" srcId="{2BE7A227-4450-4451-800C-DC74A02EFCB7}" destId="{3AD269C1-8E1B-448C-9D79-CA3CA67726C2}" srcOrd="2" destOrd="0" presId="urn:microsoft.com/office/officeart/2008/layout/SquareAccentList"/>
    <dgm:cxn modelId="{B66C9529-0C03-E143-913C-A199EB9731C4}" type="presParOf" srcId="{4DB39F64-3B30-4C57-9013-9B33164FDED6}" destId="{60402E14-5EDA-418C-A14E-474D50BF2C38}" srcOrd="1" destOrd="0" presId="urn:microsoft.com/office/officeart/2008/layout/SquareAccentList"/>
    <dgm:cxn modelId="{8EAA99E1-5BA0-614D-B1AA-A7F1842C2746}" type="presParOf" srcId="{60402E14-5EDA-418C-A14E-474D50BF2C38}" destId="{3602E5F3-9719-42C0-BD27-4598259D59DB}" srcOrd="0" destOrd="0" presId="urn:microsoft.com/office/officeart/2008/layout/SquareAccentList"/>
    <dgm:cxn modelId="{79CF4CA7-C4DC-C84A-9D99-3E7174703908}" type="presParOf" srcId="{3602E5F3-9719-42C0-BD27-4598259D59DB}" destId="{7DAAF95C-F5CE-408A-8B03-84EB18B5C207}" srcOrd="0" destOrd="0" presId="urn:microsoft.com/office/officeart/2008/layout/SquareAccentList"/>
    <dgm:cxn modelId="{32DE184B-B44D-B54E-8844-51B9632E8DED}" type="presParOf" srcId="{3602E5F3-9719-42C0-BD27-4598259D59DB}" destId="{9CEC72E4-A6D4-42A6-9255-2520DFCBEABA}" srcOrd="1" destOrd="0" presId="urn:microsoft.com/office/officeart/2008/layout/SquareAccentList"/>
    <dgm:cxn modelId="{05B9928F-A722-454B-AC21-552F6AA87D27}" type="presParOf" srcId="{60402E14-5EDA-418C-A14E-474D50BF2C38}" destId="{DFFBEF3C-1202-6143-AF24-9120085543C3}" srcOrd="1" destOrd="0" presId="urn:microsoft.com/office/officeart/2008/layout/SquareAccentList"/>
    <dgm:cxn modelId="{078B97C1-4983-4640-B8B1-3E6D7D65DD55}" type="presParOf" srcId="{DFFBEF3C-1202-6143-AF24-9120085543C3}" destId="{27C0956E-EA52-324A-AA14-AEBAB6BC49AB}" srcOrd="0" destOrd="0" presId="urn:microsoft.com/office/officeart/2008/layout/SquareAccentList"/>
    <dgm:cxn modelId="{4AC73CE6-5937-E74A-BE63-CB3B32B4110B}" type="presParOf" srcId="{DFFBEF3C-1202-6143-AF24-9120085543C3}" destId="{E2149286-A978-C041-9C34-9CD4737C21FF}" srcOrd="1" destOrd="0" presId="urn:microsoft.com/office/officeart/2008/layout/SquareAccentList"/>
    <dgm:cxn modelId="{63BDC4FD-A3E5-C948-A54D-D1FF7AB58E88}" type="presParOf" srcId="{60402E14-5EDA-418C-A14E-474D50BF2C38}" destId="{9E07C00D-4323-AC43-BDE5-6EB9B6B14BC5}" srcOrd="2" destOrd="0" presId="urn:microsoft.com/office/officeart/2008/layout/SquareAccentList"/>
    <dgm:cxn modelId="{FBF6880D-43D8-0140-AFE4-7A94F198FA4E}" type="presParOf" srcId="{9E07C00D-4323-AC43-BDE5-6EB9B6B14BC5}" destId="{FEE2819A-9701-0844-B75C-6928303E3D7C}" srcOrd="0" destOrd="0" presId="urn:microsoft.com/office/officeart/2008/layout/SquareAccentList"/>
    <dgm:cxn modelId="{2804F724-26FF-3F46-AF7B-C9663ED3D252}" type="presParOf" srcId="{9E07C00D-4323-AC43-BDE5-6EB9B6B14BC5}" destId="{03DC0786-F4B7-924E-8E0D-6CF9B92870A5}" srcOrd="1" destOrd="0" presId="urn:microsoft.com/office/officeart/2008/layout/SquareAccentList"/>
    <dgm:cxn modelId="{0752876A-F327-6940-BB45-3783107F4C98}" type="presParOf" srcId="{159D27DB-370C-4D2D-8E53-116D1C895C1C}" destId="{E3AE3DBC-0737-407D-801E-80BD9D2131FA}" srcOrd="1" destOrd="0" presId="urn:microsoft.com/office/officeart/2008/layout/SquareAccentList"/>
    <dgm:cxn modelId="{D6F46BEC-5450-1C4F-A677-F8A0F7C98ED9}" type="presParOf" srcId="{E3AE3DBC-0737-407D-801E-80BD9D2131FA}" destId="{AAFBB2BA-5902-4D12-A15B-576DFF604C66}" srcOrd="0" destOrd="0" presId="urn:microsoft.com/office/officeart/2008/layout/SquareAccentList"/>
    <dgm:cxn modelId="{686D6772-33BD-CB4F-9B2A-1C5DC6F9AC7E}" type="presParOf" srcId="{AAFBB2BA-5902-4D12-A15B-576DFF604C66}" destId="{94432816-D407-4A8E-8C4E-6817F61DE31C}" srcOrd="0" destOrd="0" presId="urn:microsoft.com/office/officeart/2008/layout/SquareAccentList"/>
    <dgm:cxn modelId="{7E20A3F6-690F-EC41-87F6-E56109CC6B0F}" type="presParOf" srcId="{AAFBB2BA-5902-4D12-A15B-576DFF604C66}" destId="{2E1F5B8C-87CF-4098-9ACA-7419E23B9A47}" srcOrd="1" destOrd="0" presId="urn:microsoft.com/office/officeart/2008/layout/SquareAccentList"/>
    <dgm:cxn modelId="{AAFF7B2D-1AFF-CB4D-BE25-B9BCE62E9E24}" type="presParOf" srcId="{AAFBB2BA-5902-4D12-A15B-576DFF604C66}" destId="{D39FA38B-C0D5-49A3-810D-4067D73F6E94}" srcOrd="2" destOrd="0" presId="urn:microsoft.com/office/officeart/2008/layout/SquareAccentList"/>
    <dgm:cxn modelId="{E6D80902-28D4-9848-B8E4-852325A657A7}" type="presParOf" srcId="{E3AE3DBC-0737-407D-801E-80BD9D2131FA}" destId="{CF8FC053-57EF-47D6-88CD-61CEF878BC05}" srcOrd="1" destOrd="0" presId="urn:microsoft.com/office/officeart/2008/layout/SquareAccentList"/>
    <dgm:cxn modelId="{A2455B7C-AC93-5844-BABC-96A3C7F63B08}" type="presParOf" srcId="{CF8FC053-57EF-47D6-88CD-61CEF878BC05}" destId="{37FDC3ED-6A59-4461-84C5-F9F27BCD7E6A}" srcOrd="0" destOrd="0" presId="urn:microsoft.com/office/officeart/2008/layout/SquareAccentList"/>
    <dgm:cxn modelId="{13BF05DC-29BB-4D40-AC6C-4543AF5C5FC3}" type="presParOf" srcId="{37FDC3ED-6A59-4461-84C5-F9F27BCD7E6A}" destId="{72FE04A5-F66F-45EF-811C-01817B061E83}" srcOrd="0" destOrd="0" presId="urn:microsoft.com/office/officeart/2008/layout/SquareAccentList"/>
    <dgm:cxn modelId="{04F831C2-2665-244F-BAA8-8A3A696BF426}" type="presParOf" srcId="{37FDC3ED-6A59-4461-84C5-F9F27BCD7E6A}" destId="{7B3D0EB0-F2DB-4FA9-861D-7E8A135E73CD}" srcOrd="1" destOrd="0" presId="urn:microsoft.com/office/officeart/2008/layout/SquareAccentList"/>
    <dgm:cxn modelId="{FD6B483A-75C4-654D-8324-DE76D9896C53}" type="presParOf" srcId="{CF8FC053-57EF-47D6-88CD-61CEF878BC05}" destId="{927E5BF3-68A6-C94E-ADDE-92E0A4BB7969}" srcOrd="1" destOrd="0" presId="urn:microsoft.com/office/officeart/2008/layout/SquareAccentList"/>
    <dgm:cxn modelId="{3203A0F7-9AA7-E145-8173-DE0F2CCED230}" type="presParOf" srcId="{927E5BF3-68A6-C94E-ADDE-92E0A4BB7969}" destId="{BBFA0F3F-CBA9-9740-9CD5-2A3F14835DFE}" srcOrd="0" destOrd="0" presId="urn:microsoft.com/office/officeart/2008/layout/SquareAccentList"/>
    <dgm:cxn modelId="{6685B59A-681E-3E43-A494-3D26DE34B5A4}" type="presParOf" srcId="{927E5BF3-68A6-C94E-ADDE-92E0A4BB7969}" destId="{3475EE60-2F4B-0D4D-9A43-6146E746496F}" srcOrd="1" destOrd="0" presId="urn:microsoft.com/office/officeart/2008/layout/SquareAccentList"/>
    <dgm:cxn modelId="{5DAD6145-934E-2642-BD3D-2E62B6BD0DE3}" type="presParOf" srcId="{CF8FC053-57EF-47D6-88CD-61CEF878BC05}" destId="{80643D61-FA9E-DC44-8626-5D0D92DF24B0}" srcOrd="2" destOrd="0" presId="urn:microsoft.com/office/officeart/2008/layout/SquareAccentList"/>
    <dgm:cxn modelId="{96859DF1-1324-0944-89F5-687E75E602F8}" type="presParOf" srcId="{80643D61-FA9E-DC44-8626-5D0D92DF24B0}" destId="{8C4860E6-42BD-494A-BA09-BC4943DECB75}" srcOrd="0" destOrd="0" presId="urn:microsoft.com/office/officeart/2008/layout/SquareAccentList"/>
    <dgm:cxn modelId="{C96970C7-AED0-174F-A154-C78E9C88FE35}" type="presParOf" srcId="{80643D61-FA9E-DC44-8626-5D0D92DF24B0}" destId="{1E31E677-ECFC-9840-A6B7-CD8C04D9FB91}"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543F0-09C4-C442-81D1-760140B7834A}">
      <dsp:nvSpPr>
        <dsp:cNvPr id="0" name=""/>
        <dsp:cNvSpPr/>
      </dsp:nvSpPr>
      <dsp:spPr>
        <a:xfrm>
          <a:off x="600074" y="0"/>
          <a:ext cx="6800850" cy="3074920"/>
        </a:xfrm>
        <a:prstGeom prst="rightArrow">
          <a:avLst/>
        </a:prstGeom>
        <a:solidFill>
          <a:schemeClr val="accent2">
            <a:tint val="40000"/>
            <a:hueOff val="0"/>
            <a:satOff val="0"/>
            <a:lumOff val="0"/>
            <a:alphaOff val="0"/>
          </a:scheme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43E17A3E-F730-C049-9B87-DC3C5B2678A1}">
      <dsp:nvSpPr>
        <dsp:cNvPr id="0" name=""/>
        <dsp:cNvSpPr/>
      </dsp:nvSpPr>
      <dsp:spPr>
        <a:xfrm>
          <a:off x="103465" y="941319"/>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latin typeface="Arial Narrow"/>
            </a:rPr>
            <a:t>CBO </a:t>
          </a:r>
          <a:r>
            <a:rPr lang="en-US" sz="1300" kern="1200" dirty="0" err="1" smtClean="0">
              <a:latin typeface="Arial Narrow"/>
            </a:rPr>
            <a:t>giới</a:t>
          </a:r>
          <a:r>
            <a:rPr lang="en-US" sz="1300" kern="1200" dirty="0" smtClean="0">
              <a:latin typeface="Arial Narrow"/>
            </a:rPr>
            <a:t> </a:t>
          </a:r>
          <a:r>
            <a:rPr lang="en-US" sz="1300" kern="1200" dirty="0" err="1" smtClean="0">
              <a:latin typeface="Arial Narrow"/>
            </a:rPr>
            <a:t>thiệu</a:t>
          </a:r>
          <a:r>
            <a:rPr lang="en-US" sz="1300" kern="1200" dirty="0" smtClean="0">
              <a:latin typeface="Arial Narrow"/>
            </a:rPr>
            <a:t> </a:t>
          </a:r>
          <a:r>
            <a:rPr lang="en-US" sz="1300" kern="1200" dirty="0" err="1" smtClean="0">
              <a:latin typeface="Arial Narrow"/>
            </a:rPr>
            <a:t>hoặc</a:t>
          </a:r>
          <a:r>
            <a:rPr lang="en-US" sz="1300" kern="1200" dirty="0" smtClean="0">
              <a:latin typeface="Arial Narrow"/>
            </a:rPr>
            <a:t> </a:t>
          </a:r>
          <a:r>
            <a:rPr lang="en-US" sz="1300" kern="1200" dirty="0" err="1" smtClean="0">
              <a:latin typeface="Arial Narrow"/>
            </a:rPr>
            <a:t>tự</a:t>
          </a:r>
          <a:r>
            <a:rPr lang="en-US" sz="1300" kern="1200" dirty="0" smtClean="0">
              <a:latin typeface="Arial Narrow"/>
            </a:rPr>
            <a:t> </a:t>
          </a:r>
          <a:r>
            <a:rPr lang="en-US" sz="1300" kern="1200" dirty="0" err="1" smtClean="0">
              <a:latin typeface="Arial Narrow"/>
            </a:rPr>
            <a:t>đến</a:t>
          </a:r>
          <a:r>
            <a:rPr lang="en-US" sz="1300" kern="1200" dirty="0" smtClean="0">
              <a:latin typeface="Arial Narrow"/>
            </a:rPr>
            <a:t> </a:t>
          </a:r>
          <a:r>
            <a:rPr lang="en-US" sz="1300" kern="1200" dirty="0" err="1" smtClean="0">
              <a:latin typeface="Arial Narrow"/>
            </a:rPr>
            <a:t>tham</a:t>
          </a:r>
          <a:r>
            <a:rPr lang="en-US" sz="1300" kern="1200" dirty="0" smtClean="0">
              <a:latin typeface="Arial Narrow"/>
            </a:rPr>
            <a:t> </a:t>
          </a:r>
          <a:r>
            <a:rPr lang="en-US" sz="1300" kern="1200" dirty="0" err="1" smtClean="0">
              <a:latin typeface="Arial Narrow"/>
            </a:rPr>
            <a:t>gia</a:t>
          </a:r>
          <a:endParaRPr lang="en-US" sz="1300" kern="1200" dirty="0">
            <a:latin typeface="Arial Narrow"/>
            <a:cs typeface="Arial Narrow"/>
          </a:endParaRPr>
        </a:p>
      </dsp:txBody>
      <dsp:txXfrm>
        <a:off x="146032" y="983886"/>
        <a:ext cx="786849" cy="1144834"/>
      </dsp:txXfrm>
    </dsp:sp>
    <dsp:sp modelId="{6DA83485-9B6E-C946-8D93-4B1F94D47522}">
      <dsp:nvSpPr>
        <dsp:cNvPr id="0" name=""/>
        <dsp:cNvSpPr/>
      </dsp:nvSpPr>
      <dsp:spPr>
        <a:xfrm>
          <a:off x="1120780" y="941319"/>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Narrow"/>
            </a:rPr>
            <a:t>Giải</a:t>
          </a:r>
          <a:r>
            <a:rPr lang="en-US" sz="1300" kern="1200" dirty="0" smtClean="0">
              <a:latin typeface="Arial Narrow"/>
            </a:rPr>
            <a:t> </a:t>
          </a:r>
          <a:r>
            <a:rPr lang="en-US" sz="1300" kern="1200" dirty="0" err="1" smtClean="0">
              <a:latin typeface="Arial Narrow"/>
            </a:rPr>
            <a:t>thích</a:t>
          </a:r>
          <a:r>
            <a:rPr lang="en-US" sz="1300" kern="1200" dirty="0" smtClean="0">
              <a:latin typeface="Arial Narrow"/>
            </a:rPr>
            <a:t> </a:t>
          </a:r>
          <a:r>
            <a:rPr lang="en-US" sz="1300" kern="1200" dirty="0" err="1" smtClean="0">
              <a:latin typeface="Arial Narrow"/>
            </a:rPr>
            <a:t>về</a:t>
          </a:r>
          <a:r>
            <a:rPr lang="en-US" sz="1300" kern="1200" dirty="0" smtClean="0">
              <a:latin typeface="Arial Narrow"/>
            </a:rPr>
            <a:t> </a:t>
          </a:r>
          <a:r>
            <a:rPr lang="en-US" sz="1300" kern="1200" dirty="0" err="1" smtClean="0">
              <a:latin typeface="Arial Narrow"/>
            </a:rPr>
            <a:t>dự</a:t>
          </a:r>
          <a:r>
            <a:rPr lang="en-US" sz="1300" kern="1200" dirty="0" smtClean="0">
              <a:latin typeface="Arial Narrow"/>
            </a:rPr>
            <a:t> </a:t>
          </a:r>
          <a:r>
            <a:rPr lang="en-US" sz="1300" kern="1200" dirty="0" err="1" smtClean="0">
              <a:latin typeface="Arial Narrow"/>
            </a:rPr>
            <a:t>án</a:t>
          </a:r>
          <a:r>
            <a:rPr lang="en-US" sz="1300" kern="1200" dirty="0" smtClean="0">
              <a:latin typeface="Arial Narrow"/>
            </a:rPr>
            <a:t> </a:t>
          </a:r>
          <a:r>
            <a:rPr lang="en-US" sz="1300" kern="1200" dirty="0" err="1" smtClean="0">
              <a:latin typeface="Arial Narrow"/>
            </a:rPr>
            <a:t>và</a:t>
          </a:r>
          <a:r>
            <a:rPr lang="en-US" sz="1300" kern="1200" dirty="0" smtClean="0">
              <a:latin typeface="Arial Narrow"/>
            </a:rPr>
            <a:t> </a:t>
          </a:r>
          <a:r>
            <a:rPr lang="en-US" sz="1300" kern="1200" dirty="0" err="1" smtClean="0">
              <a:latin typeface="Arial Narrow"/>
            </a:rPr>
            <a:t>nghiên</a:t>
          </a:r>
          <a:r>
            <a:rPr lang="en-US" sz="1300" kern="1200" dirty="0" smtClean="0">
              <a:latin typeface="Arial Narrow"/>
            </a:rPr>
            <a:t> </a:t>
          </a:r>
          <a:r>
            <a:rPr lang="en-US" sz="1300" kern="1200" dirty="0" err="1" smtClean="0">
              <a:latin typeface="Arial Narrow"/>
            </a:rPr>
            <a:t>cứu</a:t>
          </a:r>
          <a:endParaRPr lang="en-US" sz="1300" kern="1200" dirty="0">
            <a:latin typeface="Arial Narrow"/>
            <a:cs typeface="Arial Narrow"/>
          </a:endParaRPr>
        </a:p>
      </dsp:txBody>
      <dsp:txXfrm>
        <a:off x="1163347" y="983886"/>
        <a:ext cx="786849" cy="1144834"/>
      </dsp:txXfrm>
    </dsp:sp>
    <dsp:sp modelId="{25F33FA9-B25B-DE4F-A171-D63EB19669DD}">
      <dsp:nvSpPr>
        <dsp:cNvPr id="0" name=""/>
        <dsp:cNvSpPr/>
      </dsp:nvSpPr>
      <dsp:spPr>
        <a:xfrm>
          <a:off x="2138094" y="941319"/>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Narrow"/>
            </a:rPr>
            <a:t>Ký</a:t>
          </a:r>
          <a:r>
            <a:rPr lang="en-US" sz="1300" kern="1200" dirty="0" smtClean="0">
              <a:latin typeface="Arial Narrow"/>
            </a:rPr>
            <a:t> </a:t>
          </a:r>
          <a:r>
            <a:rPr lang="en-US" sz="1300" kern="1200" dirty="0" err="1" smtClean="0">
              <a:latin typeface="Arial Narrow"/>
            </a:rPr>
            <a:t>đồng</a:t>
          </a:r>
          <a:r>
            <a:rPr lang="en-US" sz="1300" kern="1200" dirty="0" smtClean="0">
              <a:latin typeface="Arial Narrow"/>
            </a:rPr>
            <a:t> </a:t>
          </a:r>
          <a:r>
            <a:rPr lang="en-US" sz="1300" kern="1200" dirty="0" err="1" smtClean="0">
              <a:latin typeface="Arial Narrow"/>
            </a:rPr>
            <a:t>thuận</a:t>
          </a:r>
          <a:endParaRPr lang="en-US" sz="1300" kern="1200" dirty="0">
            <a:latin typeface="Arial Narrow"/>
            <a:cs typeface="Arial Narrow"/>
          </a:endParaRPr>
        </a:p>
      </dsp:txBody>
      <dsp:txXfrm>
        <a:off x="2180661" y="983886"/>
        <a:ext cx="786849" cy="1144834"/>
      </dsp:txXfrm>
    </dsp:sp>
    <dsp:sp modelId="{EC81C487-0F93-504D-864B-7C9391499B0A}">
      <dsp:nvSpPr>
        <dsp:cNvPr id="0" name=""/>
        <dsp:cNvSpPr/>
      </dsp:nvSpPr>
      <dsp:spPr>
        <a:xfrm>
          <a:off x="3155409" y="941319"/>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vi-VN" sz="1300" kern="1200" dirty="0" smtClean="0"/>
            <a:t>Xét nghiệm nước tiểu </a:t>
          </a:r>
          <a:endParaRPr lang="en-US" sz="1300" kern="1200" dirty="0">
            <a:latin typeface="Arial Narrow"/>
            <a:cs typeface="Arial Narrow"/>
          </a:endParaRPr>
        </a:p>
      </dsp:txBody>
      <dsp:txXfrm>
        <a:off x="3197976" y="983886"/>
        <a:ext cx="786849" cy="1144834"/>
      </dsp:txXfrm>
    </dsp:sp>
    <dsp:sp modelId="{429DB10C-B464-AF46-A21C-C52AA74405B5}">
      <dsp:nvSpPr>
        <dsp:cNvPr id="0" name=""/>
        <dsp:cNvSpPr/>
      </dsp:nvSpPr>
      <dsp:spPr>
        <a:xfrm>
          <a:off x="4129619" y="941319"/>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Narrow"/>
            </a:rPr>
            <a:t>Bảng</a:t>
          </a:r>
          <a:r>
            <a:rPr lang="en-US" sz="1300" kern="1200" dirty="0" smtClean="0">
              <a:latin typeface="Arial Narrow"/>
            </a:rPr>
            <a:t> </a:t>
          </a:r>
          <a:r>
            <a:rPr lang="en-US" sz="1300" kern="1200" dirty="0" err="1" smtClean="0">
              <a:latin typeface="Arial Narrow"/>
            </a:rPr>
            <a:t>hỏi</a:t>
          </a:r>
          <a:r>
            <a:rPr lang="en-US" sz="1300" kern="1200" dirty="0" smtClean="0">
              <a:latin typeface="Arial Narrow"/>
            </a:rPr>
            <a:t> </a:t>
          </a:r>
          <a:r>
            <a:rPr lang="en-US" sz="1300" kern="1200" dirty="0" err="1" smtClean="0">
              <a:latin typeface="Arial Narrow"/>
            </a:rPr>
            <a:t>phỏng</a:t>
          </a:r>
          <a:r>
            <a:rPr lang="en-US" sz="1300" kern="1200" dirty="0" smtClean="0">
              <a:latin typeface="Arial Narrow"/>
            </a:rPr>
            <a:t> </a:t>
          </a:r>
          <a:r>
            <a:rPr lang="en-US" sz="1300" kern="1200" dirty="0" err="1" smtClean="0">
              <a:latin typeface="Arial Narrow"/>
            </a:rPr>
            <a:t>vấn</a:t>
          </a:r>
          <a:r>
            <a:rPr lang="en-US" sz="1300" kern="1200" dirty="0" smtClean="0">
              <a:latin typeface="Arial Narrow"/>
            </a:rPr>
            <a:t> </a:t>
          </a:r>
          <a:r>
            <a:rPr lang="en-US" sz="1300" kern="1200" dirty="0" err="1" smtClean="0">
              <a:latin typeface="Arial Narrow"/>
            </a:rPr>
            <a:t>và</a:t>
          </a:r>
          <a:r>
            <a:rPr lang="en-US" sz="1300" kern="1200" dirty="0" smtClean="0">
              <a:latin typeface="Arial Narrow"/>
            </a:rPr>
            <a:t> </a:t>
          </a:r>
          <a:r>
            <a:rPr lang="en-US" sz="1300" kern="1200" dirty="0" err="1" smtClean="0">
              <a:latin typeface="Arial Narrow"/>
            </a:rPr>
            <a:t>tự</a:t>
          </a:r>
          <a:r>
            <a:rPr lang="en-US" sz="1300" kern="1200" dirty="0" smtClean="0">
              <a:latin typeface="Arial Narrow"/>
            </a:rPr>
            <a:t> </a:t>
          </a:r>
          <a:r>
            <a:rPr lang="en-US" sz="1300" kern="1200" dirty="0" err="1" smtClean="0">
              <a:latin typeface="Arial Narrow"/>
            </a:rPr>
            <a:t>trả</a:t>
          </a:r>
          <a:r>
            <a:rPr lang="en-US" sz="1300" kern="1200" dirty="0" smtClean="0">
              <a:latin typeface="Arial Narrow"/>
            </a:rPr>
            <a:t> </a:t>
          </a:r>
          <a:r>
            <a:rPr lang="en-US" sz="1300" kern="1200" dirty="0" err="1" smtClean="0">
              <a:latin typeface="Arial Narrow"/>
            </a:rPr>
            <a:t>lời</a:t>
          </a:r>
          <a:endParaRPr lang="en-US" sz="1300" kern="1200" dirty="0">
            <a:latin typeface="Arial Narrow"/>
            <a:cs typeface="Arial Narrow"/>
          </a:endParaRPr>
        </a:p>
      </dsp:txBody>
      <dsp:txXfrm>
        <a:off x="4172186" y="983886"/>
        <a:ext cx="786849" cy="1144834"/>
      </dsp:txXfrm>
    </dsp:sp>
    <dsp:sp modelId="{30562BA3-263B-6940-921C-2D561E5C2186}">
      <dsp:nvSpPr>
        <dsp:cNvPr id="0" name=""/>
        <dsp:cNvSpPr/>
      </dsp:nvSpPr>
      <dsp:spPr>
        <a:xfrm>
          <a:off x="5090479" y="922476"/>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vi-VN" sz="1300" kern="1200" dirty="0" smtClean="0"/>
            <a:t>Tư vấn và xét nghiệm HIV, HCV</a:t>
          </a:r>
          <a:endParaRPr lang="en-US" sz="1300" kern="1200" dirty="0">
            <a:latin typeface="Arial Narrow"/>
            <a:cs typeface="Arial Narrow"/>
          </a:endParaRPr>
        </a:p>
      </dsp:txBody>
      <dsp:txXfrm>
        <a:off x="5133046" y="965043"/>
        <a:ext cx="786849" cy="1144834"/>
      </dsp:txXfrm>
    </dsp:sp>
    <dsp:sp modelId="{14245723-24CB-824E-B6C3-5F1B8523481D}">
      <dsp:nvSpPr>
        <dsp:cNvPr id="0" name=""/>
        <dsp:cNvSpPr/>
      </dsp:nvSpPr>
      <dsp:spPr>
        <a:xfrm>
          <a:off x="6123589" y="892834"/>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latin typeface="Arial Narrow"/>
            </a:rPr>
            <a:t>Quay </a:t>
          </a:r>
          <a:r>
            <a:rPr lang="en-US" sz="1300" kern="1200" dirty="0" err="1" smtClean="0">
              <a:latin typeface="Arial Narrow"/>
            </a:rPr>
            <a:t>lại</a:t>
          </a:r>
          <a:r>
            <a:rPr lang="en-US" sz="1300" kern="1200" dirty="0" smtClean="0">
              <a:latin typeface="Arial Narrow"/>
            </a:rPr>
            <a:t> </a:t>
          </a:r>
          <a:r>
            <a:rPr lang="en-US" sz="1300" kern="1200" dirty="0" err="1" smtClean="0">
              <a:latin typeface="Arial Narrow"/>
            </a:rPr>
            <a:t>nhận</a:t>
          </a:r>
          <a:r>
            <a:rPr lang="en-US" sz="1300" kern="1200" dirty="0" smtClean="0">
              <a:latin typeface="Arial Narrow"/>
            </a:rPr>
            <a:t> </a:t>
          </a:r>
          <a:r>
            <a:rPr lang="en-US" sz="1300" kern="1200" dirty="0" err="1" smtClean="0">
              <a:latin typeface="Arial Narrow"/>
            </a:rPr>
            <a:t>kết</a:t>
          </a:r>
          <a:r>
            <a:rPr lang="en-US" sz="1300" kern="1200" dirty="0" smtClean="0">
              <a:latin typeface="Arial Narrow"/>
            </a:rPr>
            <a:t> </a:t>
          </a:r>
          <a:r>
            <a:rPr lang="en-US" sz="1300" kern="1200" dirty="0" err="1" smtClean="0">
              <a:latin typeface="Arial Narrow"/>
            </a:rPr>
            <a:t>quả</a:t>
          </a:r>
          <a:r>
            <a:rPr lang="en-US" sz="1300" kern="1200" dirty="0" smtClean="0">
              <a:latin typeface="Arial Narrow"/>
            </a:rPr>
            <a:t> </a:t>
          </a:r>
          <a:r>
            <a:rPr lang="en-US" sz="1300" kern="1200" dirty="0" err="1" smtClean="0">
              <a:latin typeface="Arial Narrow"/>
            </a:rPr>
            <a:t>xét</a:t>
          </a:r>
          <a:r>
            <a:rPr lang="en-US" sz="1300" kern="1200" dirty="0" smtClean="0">
              <a:latin typeface="Arial Narrow"/>
            </a:rPr>
            <a:t> </a:t>
          </a:r>
          <a:r>
            <a:rPr lang="en-US" sz="1300" kern="1200" dirty="0" err="1" smtClean="0">
              <a:latin typeface="Arial Narrow"/>
            </a:rPr>
            <a:t>nghiệm</a:t>
          </a:r>
          <a:endParaRPr lang="en-US" sz="1300" kern="1200" dirty="0">
            <a:latin typeface="Arial Narrow"/>
            <a:cs typeface="Arial Narrow"/>
          </a:endParaRPr>
        </a:p>
      </dsp:txBody>
      <dsp:txXfrm>
        <a:off x="6166156" y="935401"/>
        <a:ext cx="786849" cy="1144834"/>
      </dsp:txXfrm>
    </dsp:sp>
    <dsp:sp modelId="{4A977EA6-0F84-324A-9208-8E461A59E738}">
      <dsp:nvSpPr>
        <dsp:cNvPr id="0" name=""/>
        <dsp:cNvSpPr/>
      </dsp:nvSpPr>
      <dsp:spPr>
        <a:xfrm>
          <a:off x="7125109" y="922476"/>
          <a:ext cx="871983" cy="1229968"/>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vi-VN" sz="1300" kern="1200" dirty="0" smtClean="0"/>
            <a:t>Tư vấn &amp; Hỗ trợ điều trị</a:t>
          </a:r>
          <a:r>
            <a:rPr lang="en-US" sz="1300" kern="1200" dirty="0" smtClean="0">
              <a:latin typeface="Arial Narrow"/>
              <a:cs typeface="Arial Narrow"/>
            </a:rPr>
            <a:t> </a:t>
          </a:r>
          <a:endParaRPr lang="en-US" sz="1300" kern="1200" dirty="0">
            <a:latin typeface="Arial Narrow"/>
            <a:cs typeface="Arial Narrow"/>
          </a:endParaRPr>
        </a:p>
      </dsp:txBody>
      <dsp:txXfrm>
        <a:off x="7167676" y="965043"/>
        <a:ext cx="786849" cy="11448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A9847-0DE9-4EE9-BE51-6A9D9927FB69}">
      <dsp:nvSpPr>
        <dsp:cNvPr id="0" name=""/>
        <dsp:cNvSpPr/>
      </dsp:nvSpPr>
      <dsp:spPr>
        <a:xfrm>
          <a:off x="3714750" y="740091"/>
          <a:ext cx="2228849" cy="5990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Hành</a:t>
          </a:r>
          <a:r>
            <a:rPr lang="en-US" sz="1800" b="1" kern="1200" dirty="0" smtClean="0"/>
            <a:t> vi </a:t>
          </a:r>
          <a:r>
            <a:rPr lang="en-US" sz="1800" b="1" kern="1200" dirty="0" err="1" smtClean="0"/>
            <a:t>tình</a:t>
          </a:r>
          <a:r>
            <a:rPr lang="en-US" sz="1800" b="1" kern="1200" dirty="0" smtClean="0"/>
            <a:t> </a:t>
          </a:r>
          <a:r>
            <a:rPr lang="en-US" sz="1800" b="1" kern="1200" dirty="0" err="1" smtClean="0"/>
            <a:t>dục</a:t>
          </a:r>
          <a:endParaRPr lang="en-US" sz="1800" b="1" kern="1200" dirty="0"/>
        </a:p>
      </dsp:txBody>
      <dsp:txXfrm>
        <a:off x="3743993" y="769334"/>
        <a:ext cx="2170363" cy="540554"/>
      </dsp:txXfrm>
    </dsp:sp>
    <dsp:sp modelId="{DC99297C-ED3C-4C50-A916-9BFBD959D282}">
      <dsp:nvSpPr>
        <dsp:cNvPr id="0" name=""/>
        <dsp:cNvSpPr/>
      </dsp:nvSpPr>
      <dsp:spPr>
        <a:xfrm>
          <a:off x="3714750" y="1431291"/>
          <a:ext cx="2228849" cy="599040"/>
        </a:xfrm>
        <a:prstGeom prst="roundRect">
          <a:avLst/>
        </a:prstGeom>
        <a:solidFill>
          <a:schemeClr val="accent3">
            <a:hueOff val="1875044"/>
            <a:satOff val="-2813"/>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Xăm</a:t>
          </a:r>
          <a:r>
            <a:rPr lang="en-US" sz="1800" b="1" kern="1200" dirty="0" smtClean="0"/>
            <a:t> </a:t>
          </a:r>
          <a:r>
            <a:rPr lang="en-US" sz="1800" b="1" kern="1200" dirty="0" err="1" smtClean="0"/>
            <a:t>mình</a:t>
          </a:r>
          <a:endParaRPr lang="en-US" sz="1800" b="1" kern="1200" dirty="0"/>
        </a:p>
      </dsp:txBody>
      <dsp:txXfrm>
        <a:off x="3743993" y="1460534"/>
        <a:ext cx="2170363" cy="540554"/>
      </dsp:txXfrm>
    </dsp:sp>
    <dsp:sp modelId="{4172B93F-2F95-4F19-A08C-546480783239}">
      <dsp:nvSpPr>
        <dsp:cNvPr id="0" name=""/>
        <dsp:cNvSpPr/>
      </dsp:nvSpPr>
      <dsp:spPr>
        <a:xfrm>
          <a:off x="3714750" y="2122491"/>
          <a:ext cx="2228849" cy="599040"/>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Sức</a:t>
          </a:r>
          <a:r>
            <a:rPr lang="en-US" sz="1800" b="1" kern="1200" dirty="0" smtClean="0"/>
            <a:t> </a:t>
          </a:r>
          <a:r>
            <a:rPr lang="en-US" sz="1800" b="1" kern="1200" dirty="0" err="1" smtClean="0"/>
            <a:t>khỏe</a:t>
          </a:r>
          <a:r>
            <a:rPr lang="en-US" sz="1800" b="1" kern="1200" dirty="0" smtClean="0"/>
            <a:t> </a:t>
          </a:r>
          <a:r>
            <a:rPr lang="en-US" sz="1800" b="1" kern="1200" dirty="0" err="1" smtClean="0"/>
            <a:t>tâm</a:t>
          </a:r>
          <a:r>
            <a:rPr lang="en-US" sz="1800" b="1" kern="1200" dirty="0" smtClean="0"/>
            <a:t> </a:t>
          </a:r>
          <a:r>
            <a:rPr lang="en-US" sz="1800" b="1" kern="1200" dirty="0" err="1" smtClean="0"/>
            <a:t>thần</a:t>
          </a:r>
          <a:endParaRPr lang="en-US" sz="1800" b="1" kern="1200" dirty="0"/>
        </a:p>
      </dsp:txBody>
      <dsp:txXfrm>
        <a:off x="3743993" y="2151734"/>
        <a:ext cx="2170363" cy="540554"/>
      </dsp:txXfrm>
    </dsp:sp>
    <dsp:sp modelId="{6022B0AF-79DF-490F-91CC-829EE9A3BC19}">
      <dsp:nvSpPr>
        <dsp:cNvPr id="0" name=""/>
        <dsp:cNvSpPr/>
      </dsp:nvSpPr>
      <dsp:spPr>
        <a:xfrm>
          <a:off x="3714750" y="2813691"/>
          <a:ext cx="2228849" cy="59904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Tình</a:t>
          </a:r>
          <a:r>
            <a:rPr lang="en-US" sz="1800" b="1" kern="1200" dirty="0" smtClean="0"/>
            <a:t> </a:t>
          </a:r>
          <a:r>
            <a:rPr lang="en-US" sz="1800" b="1" kern="1200" dirty="0" err="1" smtClean="0"/>
            <a:t>trạng</a:t>
          </a:r>
          <a:r>
            <a:rPr lang="en-US" sz="1800" b="1" kern="1200" dirty="0" smtClean="0"/>
            <a:t> vi </a:t>
          </a:r>
          <a:r>
            <a:rPr lang="en-US" sz="1800" b="1" kern="1200" dirty="0" err="1" smtClean="0"/>
            <a:t>phạm</a:t>
          </a:r>
          <a:r>
            <a:rPr lang="en-US" sz="1800" b="1" kern="1200" dirty="0" smtClean="0"/>
            <a:t> </a:t>
          </a:r>
          <a:r>
            <a:rPr lang="en-US" sz="1800" b="1" kern="1200" dirty="0" err="1" smtClean="0"/>
            <a:t>pháp</a:t>
          </a:r>
          <a:r>
            <a:rPr lang="en-US" sz="1800" b="1" kern="1200" dirty="0" smtClean="0"/>
            <a:t> </a:t>
          </a:r>
          <a:r>
            <a:rPr lang="en-US" sz="1800" b="1" kern="1200" dirty="0" err="1" smtClean="0"/>
            <a:t>luật</a:t>
          </a:r>
          <a:endParaRPr lang="en-US" sz="1800" b="1" kern="1200" dirty="0"/>
        </a:p>
      </dsp:txBody>
      <dsp:txXfrm>
        <a:off x="3743993" y="2842934"/>
        <a:ext cx="2170363" cy="540554"/>
      </dsp:txXfrm>
    </dsp:sp>
    <dsp:sp modelId="{CF3D67ED-F060-4DB6-A170-7175882BB452}">
      <dsp:nvSpPr>
        <dsp:cNvPr id="0" name=""/>
        <dsp:cNvSpPr/>
      </dsp:nvSpPr>
      <dsp:spPr>
        <a:xfrm>
          <a:off x="3714750" y="3504891"/>
          <a:ext cx="2228849" cy="599040"/>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Knowledge on HIV and HCV</a:t>
          </a:r>
          <a:endParaRPr lang="en-US" sz="1800" b="1" kern="1200" dirty="0"/>
        </a:p>
      </dsp:txBody>
      <dsp:txXfrm>
        <a:off x="3743993" y="3534134"/>
        <a:ext cx="2170363" cy="540554"/>
      </dsp:txXfrm>
    </dsp:sp>
    <dsp:sp modelId="{2935576C-3388-493F-9BFA-02E20AC672B0}">
      <dsp:nvSpPr>
        <dsp:cNvPr id="0" name=""/>
        <dsp:cNvSpPr/>
      </dsp:nvSpPr>
      <dsp:spPr>
        <a:xfrm>
          <a:off x="3714750" y="3505200"/>
          <a:ext cx="2228849" cy="599040"/>
        </a:xfrm>
        <a:prstGeom prst="roundRect">
          <a:avLst/>
        </a:prstGeom>
        <a:solidFill>
          <a:schemeClr val="accent3">
            <a:hueOff val="9375220"/>
            <a:satOff val="-14067"/>
            <a:lumOff val="-22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Hiểu</a:t>
          </a:r>
          <a:r>
            <a:rPr lang="en-US" sz="1800" b="1" kern="1200" dirty="0" smtClean="0"/>
            <a:t> </a:t>
          </a:r>
          <a:r>
            <a:rPr lang="en-US" sz="1800" b="1" kern="1200" dirty="0" err="1" smtClean="0"/>
            <a:t>biết</a:t>
          </a:r>
          <a:r>
            <a:rPr lang="en-US" sz="1800" b="1" kern="1200" dirty="0" smtClean="0"/>
            <a:t> </a:t>
          </a:r>
          <a:r>
            <a:rPr lang="en-US" sz="1800" b="1" kern="1200" dirty="0" err="1" smtClean="0"/>
            <a:t>về</a:t>
          </a:r>
          <a:r>
            <a:rPr lang="en-US" sz="1800" b="1" kern="1200" dirty="0" smtClean="0"/>
            <a:t> HIV, HCV</a:t>
          </a:r>
          <a:endParaRPr lang="en-US" sz="1800" b="1" kern="1200" dirty="0"/>
        </a:p>
      </dsp:txBody>
      <dsp:txXfrm>
        <a:off x="3743993" y="3534443"/>
        <a:ext cx="2170363" cy="540554"/>
      </dsp:txXfrm>
    </dsp:sp>
    <dsp:sp modelId="{DE4BD0B4-FE87-49FB-A928-B0DBD9442C43}">
      <dsp:nvSpPr>
        <dsp:cNvPr id="0" name=""/>
        <dsp:cNvSpPr/>
      </dsp:nvSpPr>
      <dsp:spPr>
        <a:xfrm>
          <a:off x="3714750" y="4201560"/>
          <a:ext cx="2228849" cy="59904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Trải</a:t>
          </a:r>
          <a:r>
            <a:rPr lang="en-US" sz="1800" b="1" kern="1200" dirty="0" smtClean="0"/>
            <a:t> </a:t>
          </a:r>
          <a:r>
            <a:rPr lang="en-US" sz="1800" b="1" kern="1200" dirty="0" err="1" smtClean="0"/>
            <a:t>nghiệm</a:t>
          </a:r>
          <a:r>
            <a:rPr lang="en-US" sz="1800" b="1" kern="1200" dirty="0" smtClean="0"/>
            <a:t> </a:t>
          </a:r>
          <a:r>
            <a:rPr lang="en-US" sz="1800" b="1" kern="1200" dirty="0" err="1" smtClean="0"/>
            <a:t>về</a:t>
          </a:r>
          <a:r>
            <a:rPr lang="en-US" sz="1800" b="1" kern="1200" dirty="0" smtClean="0"/>
            <a:t> </a:t>
          </a:r>
          <a:r>
            <a:rPr lang="en-US" sz="1800" b="1" kern="1200" dirty="0" err="1" smtClean="0"/>
            <a:t>xét</a:t>
          </a:r>
          <a:r>
            <a:rPr lang="en-US" sz="1800" b="1" kern="1200" dirty="0" smtClean="0"/>
            <a:t> </a:t>
          </a:r>
          <a:r>
            <a:rPr lang="en-US" sz="1800" b="1" kern="1200" dirty="0" err="1" smtClean="0"/>
            <a:t>nghiệm</a:t>
          </a:r>
          <a:r>
            <a:rPr lang="en-US" sz="1800" b="1" kern="1200" dirty="0" smtClean="0"/>
            <a:t> HIV</a:t>
          </a:r>
          <a:endParaRPr lang="en-US" sz="1800" b="1" kern="1200" dirty="0"/>
        </a:p>
      </dsp:txBody>
      <dsp:txXfrm>
        <a:off x="3743993" y="4230803"/>
        <a:ext cx="2170363" cy="5405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66038-9E92-429E-8841-751399413523}">
      <dsp:nvSpPr>
        <dsp:cNvPr id="0" name=""/>
        <dsp:cNvSpPr/>
      </dsp:nvSpPr>
      <dsp:spPr>
        <a:xfrm>
          <a:off x="0" y="1858"/>
          <a:ext cx="2057400" cy="842013"/>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Điều</a:t>
          </a:r>
          <a:r>
            <a:rPr lang="en-US" sz="2000" kern="1200" dirty="0" smtClean="0"/>
            <a:t> </a:t>
          </a:r>
          <a:r>
            <a:rPr lang="en-US" sz="2000" kern="1200" dirty="0" err="1" smtClean="0"/>
            <a:t>kiện</a:t>
          </a:r>
          <a:r>
            <a:rPr lang="en-US" sz="2000" kern="1200" dirty="0" smtClean="0"/>
            <a:t> </a:t>
          </a:r>
          <a:r>
            <a:rPr lang="en-US" sz="2000" kern="1200" dirty="0" err="1" smtClean="0"/>
            <a:t>kinh</a:t>
          </a:r>
          <a:r>
            <a:rPr lang="en-US" sz="2000" kern="1200" dirty="0" smtClean="0"/>
            <a:t> </a:t>
          </a:r>
          <a:r>
            <a:rPr lang="en-US" sz="2000" kern="1200" dirty="0" err="1" smtClean="0"/>
            <a:t>tế</a:t>
          </a:r>
          <a:r>
            <a:rPr lang="en-US" sz="2000" kern="1200" dirty="0" smtClean="0"/>
            <a:t> </a:t>
          </a:r>
          <a:r>
            <a:rPr lang="en-US" sz="2000" kern="1200" dirty="0" err="1" smtClean="0"/>
            <a:t>xã</a:t>
          </a:r>
          <a:r>
            <a:rPr lang="en-US" sz="2000" kern="1200" dirty="0" smtClean="0"/>
            <a:t> </a:t>
          </a:r>
          <a:r>
            <a:rPr lang="en-US" sz="2000" kern="1200" dirty="0" err="1" smtClean="0"/>
            <a:t>hội</a:t>
          </a:r>
          <a:r>
            <a:rPr lang="en-US" sz="2000" kern="1200" dirty="0" smtClean="0"/>
            <a:t> &amp; </a:t>
          </a:r>
          <a:r>
            <a:rPr lang="en-US" sz="2000" kern="1200" dirty="0" err="1" smtClean="0"/>
            <a:t>nhóm</a:t>
          </a:r>
          <a:r>
            <a:rPr lang="en-US" sz="2000" kern="1200" dirty="0" smtClean="0"/>
            <a:t> KP</a:t>
          </a:r>
          <a:endParaRPr lang="en-US" sz="2000" kern="1200" dirty="0"/>
        </a:p>
      </dsp:txBody>
      <dsp:txXfrm>
        <a:off x="41104" y="42962"/>
        <a:ext cx="1975192" cy="759805"/>
      </dsp:txXfrm>
    </dsp:sp>
    <dsp:sp modelId="{9071210B-8CF0-4EA8-B3FF-941DEA12725E}">
      <dsp:nvSpPr>
        <dsp:cNvPr id="0" name=""/>
        <dsp:cNvSpPr/>
      </dsp:nvSpPr>
      <dsp:spPr>
        <a:xfrm>
          <a:off x="0" y="853163"/>
          <a:ext cx="2057400" cy="67321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vi-VN" sz="1600" kern="1200" dirty="0" smtClean="0"/>
            <a:t>Gia đình &amp; Trải nghiệm tiêu cực thời thơ ấu</a:t>
          </a:r>
          <a:endParaRPr lang="en-US" sz="1600" kern="1200" dirty="0"/>
        </a:p>
      </dsp:txBody>
      <dsp:txXfrm>
        <a:off x="32864" y="886027"/>
        <a:ext cx="1991672" cy="607487"/>
      </dsp:txXfrm>
    </dsp:sp>
    <dsp:sp modelId="{9D79096A-A569-4C8D-B917-77459B85F1ED}">
      <dsp:nvSpPr>
        <dsp:cNvPr id="0" name=""/>
        <dsp:cNvSpPr/>
      </dsp:nvSpPr>
      <dsp:spPr>
        <a:xfrm>
          <a:off x="0" y="1535669"/>
          <a:ext cx="2057400" cy="81730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vi-VN" sz="1600" kern="1200" dirty="0" smtClean="0"/>
            <a:t>Môi trường: Kỳ thị &amp; phân biệt đối xử</a:t>
          </a:r>
          <a:endParaRPr lang="en-US" sz="1600" kern="1200" dirty="0"/>
        </a:p>
      </dsp:txBody>
      <dsp:txXfrm>
        <a:off x="39898" y="1575567"/>
        <a:ext cx="1977604" cy="737512"/>
      </dsp:txXfrm>
    </dsp:sp>
    <dsp:sp modelId="{C14E1012-36F8-924A-965E-297B8394FE33}">
      <dsp:nvSpPr>
        <dsp:cNvPr id="0" name=""/>
        <dsp:cNvSpPr/>
      </dsp:nvSpPr>
      <dsp:spPr>
        <a:xfrm>
          <a:off x="0" y="2362267"/>
          <a:ext cx="2057400" cy="77544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Tình</a:t>
          </a:r>
          <a:r>
            <a:rPr lang="en-US" sz="1800" kern="1200" dirty="0" smtClean="0"/>
            <a:t> </a:t>
          </a:r>
          <a:r>
            <a:rPr lang="en-US" sz="1800" kern="1200" dirty="0" err="1" smtClean="0"/>
            <a:t>trạng</a:t>
          </a:r>
          <a:r>
            <a:rPr lang="en-US" sz="1800" kern="1200" dirty="0" smtClean="0"/>
            <a:t> </a:t>
          </a:r>
          <a:r>
            <a:rPr lang="en-US" sz="1800" kern="1200" dirty="0" err="1" smtClean="0"/>
            <a:t>sử</a:t>
          </a:r>
          <a:r>
            <a:rPr lang="en-US" sz="1800" kern="1200" dirty="0" smtClean="0"/>
            <a:t> </a:t>
          </a:r>
          <a:r>
            <a:rPr lang="en-US" sz="1800" kern="1200" dirty="0" err="1" smtClean="0"/>
            <a:t>dụng</a:t>
          </a:r>
          <a:r>
            <a:rPr lang="en-US" sz="1800" kern="1200" dirty="0" smtClean="0"/>
            <a:t> internet </a:t>
          </a:r>
          <a:endParaRPr lang="en-US" sz="1800" kern="1200" dirty="0"/>
        </a:p>
      </dsp:txBody>
      <dsp:txXfrm>
        <a:off x="37854" y="2400121"/>
        <a:ext cx="1981692" cy="699734"/>
      </dsp:txXfrm>
    </dsp:sp>
    <dsp:sp modelId="{ACDC1047-4DFF-4C0D-8094-181A74D21051}">
      <dsp:nvSpPr>
        <dsp:cNvPr id="0" name=""/>
        <dsp:cNvSpPr/>
      </dsp:nvSpPr>
      <dsp:spPr>
        <a:xfrm>
          <a:off x="0" y="3147000"/>
          <a:ext cx="2057400" cy="77544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Mạng</a:t>
          </a:r>
          <a:r>
            <a:rPr lang="en-US" sz="1800" kern="1200" dirty="0" smtClean="0"/>
            <a:t> </a:t>
          </a:r>
          <a:r>
            <a:rPr lang="en-US" sz="1800" kern="1200" dirty="0" err="1" smtClean="0"/>
            <a:t>lưới</a:t>
          </a:r>
          <a:endParaRPr lang="en-US" sz="1800" kern="1200" dirty="0"/>
        </a:p>
      </dsp:txBody>
      <dsp:txXfrm>
        <a:off x="37854" y="3184854"/>
        <a:ext cx="1981692" cy="6997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26074-4591-401D-895A-D3371AA5E1BE}">
      <dsp:nvSpPr>
        <dsp:cNvPr id="0" name=""/>
        <dsp:cNvSpPr/>
      </dsp:nvSpPr>
      <dsp:spPr>
        <a:xfrm>
          <a:off x="0" y="27519"/>
          <a:ext cx="2057400" cy="8985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vi-VN" sz="1200" kern="1200" dirty="0" smtClean="0"/>
            <a:t>SD ma túy: loại, đường dùng, mức độ SD, khuynh hướng</a:t>
          </a:r>
          <a:endParaRPr lang="en-US" sz="1200" kern="1200" dirty="0"/>
        </a:p>
      </dsp:txBody>
      <dsp:txXfrm>
        <a:off x="43864" y="71383"/>
        <a:ext cx="1969672" cy="810832"/>
      </dsp:txXfrm>
    </dsp:sp>
    <dsp:sp modelId="{0D943500-B268-4C17-973E-661B809107B6}">
      <dsp:nvSpPr>
        <dsp:cNvPr id="0" name=""/>
        <dsp:cNvSpPr/>
      </dsp:nvSpPr>
      <dsp:spPr>
        <a:xfrm>
          <a:off x="0" y="1064319"/>
          <a:ext cx="2057400" cy="8985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Mức</a:t>
          </a:r>
          <a:r>
            <a:rPr lang="en-US" sz="1400" kern="1200" dirty="0" smtClean="0"/>
            <a:t> </a:t>
          </a:r>
          <a:r>
            <a:rPr lang="en-US" sz="1400" kern="1200" dirty="0" err="1" smtClean="0"/>
            <a:t>độ</a:t>
          </a:r>
          <a:r>
            <a:rPr lang="en-US" sz="1400" kern="1200" dirty="0" smtClean="0"/>
            <a:t> </a:t>
          </a:r>
          <a:r>
            <a:rPr lang="en-US" sz="1400" kern="1200" dirty="0" err="1" smtClean="0"/>
            <a:t>lệ</a:t>
          </a:r>
          <a:r>
            <a:rPr lang="en-US" sz="1400" kern="1200" dirty="0" smtClean="0"/>
            <a:t> </a:t>
          </a:r>
          <a:r>
            <a:rPr lang="en-US" sz="1400" kern="1200" dirty="0" err="1" smtClean="0"/>
            <a:t>thuộc</a:t>
          </a:r>
          <a:endParaRPr lang="en-US" sz="1400" kern="1200" dirty="0"/>
        </a:p>
      </dsp:txBody>
      <dsp:txXfrm>
        <a:off x="43864" y="1108183"/>
        <a:ext cx="1969672" cy="810832"/>
      </dsp:txXfrm>
    </dsp:sp>
    <dsp:sp modelId="{EB9F84E6-0BA3-4558-9D2A-4A803DB07F87}">
      <dsp:nvSpPr>
        <dsp:cNvPr id="0" name=""/>
        <dsp:cNvSpPr/>
      </dsp:nvSpPr>
      <dsp:spPr>
        <a:xfrm>
          <a:off x="0" y="2101120"/>
          <a:ext cx="2057400" cy="8985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Hội</a:t>
          </a:r>
          <a:r>
            <a:rPr lang="en-US" sz="1400" kern="1200" dirty="0" smtClean="0"/>
            <a:t> </a:t>
          </a:r>
          <a:r>
            <a:rPr lang="en-US" sz="1400" kern="1200" dirty="0" err="1" smtClean="0"/>
            <a:t>chứng</a:t>
          </a:r>
          <a:r>
            <a:rPr lang="en-US" sz="1400" kern="1200" dirty="0" smtClean="0"/>
            <a:t> </a:t>
          </a:r>
          <a:r>
            <a:rPr lang="en-US" sz="1400" kern="1200" dirty="0" err="1" smtClean="0"/>
            <a:t>cai</a:t>
          </a:r>
          <a:r>
            <a:rPr lang="en-US" sz="1400" kern="1200" dirty="0" smtClean="0"/>
            <a:t> ATS</a:t>
          </a:r>
          <a:endParaRPr lang="en-US" sz="1400" kern="1200" dirty="0"/>
        </a:p>
      </dsp:txBody>
      <dsp:txXfrm>
        <a:off x="43864" y="2144984"/>
        <a:ext cx="1969672" cy="810832"/>
      </dsp:txXfrm>
    </dsp:sp>
    <dsp:sp modelId="{9BCC0C6E-BF78-4362-BC5C-3D3930104102}">
      <dsp:nvSpPr>
        <dsp:cNvPr id="0" name=""/>
        <dsp:cNvSpPr/>
      </dsp:nvSpPr>
      <dsp:spPr>
        <a:xfrm>
          <a:off x="0" y="3137920"/>
          <a:ext cx="2057400" cy="8985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Trải</a:t>
          </a:r>
          <a:r>
            <a:rPr lang="en-US" sz="1400" kern="1200" dirty="0" smtClean="0"/>
            <a:t> </a:t>
          </a:r>
          <a:r>
            <a:rPr lang="en-US" sz="1400" kern="1200" dirty="0" err="1" smtClean="0"/>
            <a:t>nghiệm</a:t>
          </a:r>
          <a:r>
            <a:rPr lang="en-US" sz="1400" kern="1200" dirty="0" smtClean="0"/>
            <a:t> </a:t>
          </a:r>
          <a:r>
            <a:rPr lang="en-US" sz="1400" kern="1200" dirty="0" err="1" smtClean="0"/>
            <a:t>về</a:t>
          </a:r>
          <a:r>
            <a:rPr lang="en-US" sz="1400" kern="1200" dirty="0" smtClean="0"/>
            <a:t> </a:t>
          </a:r>
          <a:r>
            <a:rPr lang="en-US" sz="1400" kern="1200" dirty="0" err="1" smtClean="0"/>
            <a:t>điều</a:t>
          </a:r>
          <a:r>
            <a:rPr lang="en-US" sz="1400" kern="1200" dirty="0" smtClean="0"/>
            <a:t> </a:t>
          </a:r>
          <a:r>
            <a:rPr lang="en-US" sz="1400" kern="1200" dirty="0" err="1" smtClean="0"/>
            <a:t>trị</a:t>
          </a:r>
          <a:endParaRPr lang="en-US" sz="1400" kern="1200" dirty="0"/>
        </a:p>
      </dsp:txBody>
      <dsp:txXfrm>
        <a:off x="43864" y="3181784"/>
        <a:ext cx="1969672" cy="8108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FEB7B-4F86-4CC2-BFD8-5BE543BC4AB7}">
      <dsp:nvSpPr>
        <dsp:cNvPr id="0" name=""/>
        <dsp:cNvSpPr/>
      </dsp:nvSpPr>
      <dsp:spPr>
        <a:xfrm>
          <a:off x="0" y="16502"/>
          <a:ext cx="1524000" cy="10296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Tình</a:t>
          </a:r>
          <a:r>
            <a:rPr lang="en-US" sz="1800" b="1" kern="1200" dirty="0" smtClean="0"/>
            <a:t> </a:t>
          </a:r>
          <a:r>
            <a:rPr lang="en-US" sz="1800" b="1" kern="1200" dirty="0" err="1" smtClean="0"/>
            <a:t>trạng</a:t>
          </a:r>
          <a:r>
            <a:rPr lang="en-US" sz="1800" b="1" kern="1200" dirty="0" smtClean="0"/>
            <a:t> HIV</a:t>
          </a:r>
          <a:endParaRPr lang="en-US" sz="1800" b="1" kern="1200" dirty="0"/>
        </a:p>
      </dsp:txBody>
      <dsp:txXfrm>
        <a:off x="50261" y="66763"/>
        <a:ext cx="1423478" cy="929078"/>
      </dsp:txXfrm>
    </dsp:sp>
    <dsp:sp modelId="{C4E32195-FCCB-42CC-89D7-4A3B33AEC5BA}">
      <dsp:nvSpPr>
        <dsp:cNvPr id="0" name=""/>
        <dsp:cNvSpPr/>
      </dsp:nvSpPr>
      <dsp:spPr>
        <a:xfrm>
          <a:off x="0" y="1204502"/>
          <a:ext cx="1524000" cy="10296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Tình</a:t>
          </a:r>
          <a:r>
            <a:rPr lang="en-US" sz="1800" b="1" kern="1200" dirty="0" smtClean="0"/>
            <a:t> </a:t>
          </a:r>
          <a:r>
            <a:rPr lang="en-US" sz="1800" b="1" kern="1200" dirty="0" err="1" smtClean="0"/>
            <a:t>trạng</a:t>
          </a:r>
          <a:r>
            <a:rPr lang="en-US" sz="1800" b="1" kern="1200" dirty="0" smtClean="0"/>
            <a:t> HCV</a:t>
          </a:r>
          <a:endParaRPr lang="en-US" sz="1800" b="1" kern="1200" dirty="0"/>
        </a:p>
      </dsp:txBody>
      <dsp:txXfrm>
        <a:off x="50261" y="1254763"/>
        <a:ext cx="1423478" cy="9290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1AA49-C510-4133-9801-0F4C2748BF53}">
      <dsp:nvSpPr>
        <dsp:cNvPr id="0" name=""/>
        <dsp:cNvSpPr/>
      </dsp:nvSpPr>
      <dsp:spPr>
        <a:xfrm>
          <a:off x="6295" y="0"/>
          <a:ext cx="2394045" cy="838200"/>
        </a:xfrm>
        <a:prstGeom prst="rect">
          <a:avLst/>
        </a:prstGeom>
        <a:solidFill>
          <a:srgbClr val="CCFFCC"/>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solidFill>
                <a:srgbClr val="000000"/>
              </a:solidFill>
            </a:rPr>
            <a:t>Hải</a:t>
          </a:r>
          <a:r>
            <a:rPr lang="en-US" sz="2000" kern="1200" dirty="0" smtClean="0">
              <a:solidFill>
                <a:srgbClr val="000000"/>
              </a:solidFill>
            </a:rPr>
            <a:t> </a:t>
          </a:r>
          <a:r>
            <a:rPr lang="en-US" sz="2000" kern="1200" dirty="0" err="1" smtClean="0">
              <a:solidFill>
                <a:srgbClr val="000000"/>
              </a:solidFill>
            </a:rPr>
            <a:t>Phòng</a:t>
          </a:r>
          <a:endParaRPr lang="en-US" sz="2000" kern="1200" dirty="0" smtClean="0">
            <a:solidFill>
              <a:srgbClr val="000000"/>
            </a:solidFill>
          </a:endParaRPr>
        </a:p>
        <a:p>
          <a:pPr lvl="0" algn="ctr" defTabSz="889000">
            <a:lnSpc>
              <a:spcPct val="90000"/>
            </a:lnSpc>
            <a:spcBef>
              <a:spcPct val="0"/>
            </a:spcBef>
            <a:spcAft>
              <a:spcPct val="35000"/>
            </a:spcAft>
          </a:pPr>
          <a:r>
            <a:rPr lang="en-US" sz="2000" kern="1200" dirty="0" smtClean="0">
              <a:solidFill>
                <a:srgbClr val="000000"/>
              </a:solidFill>
            </a:rPr>
            <a:t>0.5%</a:t>
          </a:r>
        </a:p>
      </dsp:txBody>
      <dsp:txXfrm>
        <a:off x="6295" y="0"/>
        <a:ext cx="2394045" cy="838200"/>
      </dsp:txXfrm>
    </dsp:sp>
    <dsp:sp modelId="{15DF7750-F399-49C8-A08D-638E697A1229}">
      <dsp:nvSpPr>
        <dsp:cNvPr id="0" name=""/>
        <dsp:cNvSpPr/>
      </dsp:nvSpPr>
      <dsp:spPr>
        <a:xfrm>
          <a:off x="6295" y="838200"/>
          <a:ext cx="2394045" cy="0"/>
        </a:xfrm>
        <a:prstGeom prst="rect">
          <a:avLst/>
        </a:prstGeom>
        <a:noFill/>
        <a:ln w="9525" cap="flat" cmpd="sng" algn="ctr">
          <a:noFill/>
          <a:prstDash val="solid"/>
        </a:ln>
        <a:effectLst/>
      </dsp:spPr>
      <dsp:style>
        <a:lnRef idx="1">
          <a:scrgbClr r="0" g="0" b="0"/>
        </a:lnRef>
        <a:fillRef idx="1">
          <a:scrgbClr r="0" g="0" b="0"/>
        </a:fillRef>
        <a:effectRef idx="0">
          <a:scrgbClr r="0" g="0" b="0"/>
        </a:effectRef>
        <a:fontRef idx="minor"/>
      </dsp:style>
    </dsp:sp>
    <dsp:sp modelId="{EEBD2719-135A-4230-87CC-A614FB92AB2F}">
      <dsp:nvSpPr>
        <dsp:cNvPr id="0" name=""/>
        <dsp:cNvSpPr/>
      </dsp:nvSpPr>
      <dsp:spPr>
        <a:xfrm>
          <a:off x="2735507" y="0"/>
          <a:ext cx="2394045" cy="838200"/>
        </a:xfrm>
        <a:prstGeom prst="rect">
          <a:avLst/>
        </a:prstGeom>
        <a:solidFill>
          <a:srgbClr val="FAFF90"/>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solidFill>
                <a:srgbClr val="000000"/>
              </a:solidFill>
            </a:rPr>
            <a:t>Hà</a:t>
          </a:r>
          <a:r>
            <a:rPr lang="en-US" sz="2000" kern="1200" dirty="0" smtClean="0">
              <a:solidFill>
                <a:srgbClr val="000000"/>
              </a:solidFill>
            </a:rPr>
            <a:t> </a:t>
          </a:r>
          <a:r>
            <a:rPr lang="en-US" sz="2000" kern="1200" dirty="0" err="1" smtClean="0">
              <a:solidFill>
                <a:srgbClr val="000000"/>
              </a:solidFill>
            </a:rPr>
            <a:t>Nội</a:t>
          </a:r>
          <a:endParaRPr lang="en-US" sz="2000" kern="1200" dirty="0" smtClean="0">
            <a:solidFill>
              <a:srgbClr val="000000"/>
            </a:solidFill>
          </a:endParaRPr>
        </a:p>
        <a:p>
          <a:pPr lvl="0" algn="ctr" defTabSz="889000">
            <a:lnSpc>
              <a:spcPct val="90000"/>
            </a:lnSpc>
            <a:spcBef>
              <a:spcPct val="0"/>
            </a:spcBef>
            <a:spcAft>
              <a:spcPct val="35000"/>
            </a:spcAft>
          </a:pPr>
          <a:r>
            <a:rPr lang="en-US" sz="2000" kern="1200" dirty="0" smtClean="0">
              <a:solidFill>
                <a:srgbClr val="000000"/>
              </a:solidFill>
            </a:rPr>
            <a:t>3.6%</a:t>
          </a:r>
        </a:p>
      </dsp:txBody>
      <dsp:txXfrm>
        <a:off x="2735507" y="0"/>
        <a:ext cx="2394045" cy="838200"/>
      </dsp:txXfrm>
    </dsp:sp>
    <dsp:sp modelId="{A57816F5-45AA-4822-AE20-F21DF24429B8}">
      <dsp:nvSpPr>
        <dsp:cNvPr id="0" name=""/>
        <dsp:cNvSpPr/>
      </dsp:nvSpPr>
      <dsp:spPr>
        <a:xfrm>
          <a:off x="2735507" y="838200"/>
          <a:ext cx="2394045" cy="0"/>
        </a:xfrm>
        <a:prstGeom prst="rect">
          <a:avLst/>
        </a:prstGeom>
        <a:noFill/>
        <a:ln w="9525" cap="flat" cmpd="sng" algn="ctr">
          <a:noFill/>
          <a:prstDash val="solid"/>
        </a:ln>
        <a:effectLst/>
      </dsp:spPr>
      <dsp:style>
        <a:lnRef idx="1">
          <a:scrgbClr r="0" g="0" b="0"/>
        </a:lnRef>
        <a:fillRef idx="1">
          <a:scrgbClr r="0" g="0" b="0"/>
        </a:fillRef>
        <a:effectRef idx="0">
          <a:scrgbClr r="0" g="0" b="0"/>
        </a:effectRef>
        <a:fontRef idx="minor"/>
      </dsp:style>
    </dsp:sp>
    <dsp:sp modelId="{AC36FA13-9639-4C5C-A778-695925621418}">
      <dsp:nvSpPr>
        <dsp:cNvPr id="0" name=""/>
        <dsp:cNvSpPr/>
      </dsp:nvSpPr>
      <dsp:spPr>
        <a:xfrm>
          <a:off x="5432950" y="0"/>
          <a:ext cx="2394045" cy="838200"/>
        </a:xfrm>
        <a:prstGeom prst="rect">
          <a:avLst/>
        </a:prstGeom>
        <a:solidFill>
          <a:srgbClr val="FF0000"/>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TP HCM</a:t>
          </a:r>
        </a:p>
        <a:p>
          <a:pPr lvl="0" algn="ctr" defTabSz="889000">
            <a:lnSpc>
              <a:spcPct val="90000"/>
            </a:lnSpc>
            <a:spcBef>
              <a:spcPct val="0"/>
            </a:spcBef>
            <a:spcAft>
              <a:spcPct val="35000"/>
            </a:spcAft>
          </a:pPr>
          <a:r>
            <a:rPr lang="en-US" sz="2000" kern="1200" dirty="0" smtClean="0"/>
            <a:t>14.8%</a:t>
          </a:r>
        </a:p>
      </dsp:txBody>
      <dsp:txXfrm>
        <a:off x="5432950" y="0"/>
        <a:ext cx="2394045" cy="838200"/>
      </dsp:txXfrm>
    </dsp:sp>
    <dsp:sp modelId="{1EADAD57-5A18-477A-AF2A-E2488C5F4254}">
      <dsp:nvSpPr>
        <dsp:cNvPr id="0" name=""/>
        <dsp:cNvSpPr/>
      </dsp:nvSpPr>
      <dsp:spPr>
        <a:xfrm>
          <a:off x="5464719" y="838200"/>
          <a:ext cx="2394045" cy="0"/>
        </a:xfrm>
        <a:prstGeom prst="rect">
          <a:avLst/>
        </a:prstGeom>
        <a:noFill/>
        <a:ln w="9525" cap="flat" cmpd="sng" algn="ctr">
          <a:noFill/>
          <a:prstDash val="solid"/>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1AA49-C510-4133-9801-0F4C2748BF53}">
      <dsp:nvSpPr>
        <dsp:cNvPr id="0" name=""/>
        <dsp:cNvSpPr/>
      </dsp:nvSpPr>
      <dsp:spPr>
        <a:xfrm>
          <a:off x="6295" y="0"/>
          <a:ext cx="2394045" cy="838200"/>
        </a:xfrm>
        <a:prstGeom prst="rect">
          <a:avLst/>
        </a:prstGeom>
        <a:solidFill>
          <a:srgbClr val="E6E0EC"/>
        </a:solidFill>
        <a:ln w="9525" cap="flat" cmpd="sng" algn="ctr">
          <a:solidFill>
            <a:srgbClr val="D99694"/>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t>Hải</a:t>
          </a:r>
          <a:r>
            <a:rPr lang="en-US" sz="2000" kern="1200" dirty="0" smtClean="0"/>
            <a:t> </a:t>
          </a:r>
          <a:r>
            <a:rPr lang="en-US" sz="2000" kern="1200" dirty="0" err="1" smtClean="0"/>
            <a:t>Phòng</a:t>
          </a:r>
          <a:endParaRPr lang="en-US" sz="2000" kern="1200" dirty="0" smtClean="0"/>
        </a:p>
        <a:p>
          <a:pPr lvl="0" algn="ctr" defTabSz="889000">
            <a:lnSpc>
              <a:spcPct val="90000"/>
            </a:lnSpc>
            <a:spcBef>
              <a:spcPct val="0"/>
            </a:spcBef>
            <a:spcAft>
              <a:spcPct val="35000"/>
            </a:spcAft>
          </a:pPr>
          <a:r>
            <a:rPr lang="en-US" sz="2000" kern="1200" dirty="0" smtClean="0"/>
            <a:t>3.3%</a:t>
          </a:r>
        </a:p>
      </dsp:txBody>
      <dsp:txXfrm>
        <a:off x="6295" y="0"/>
        <a:ext cx="2394045" cy="838200"/>
      </dsp:txXfrm>
    </dsp:sp>
    <dsp:sp modelId="{15DF7750-F399-49C8-A08D-638E697A1229}">
      <dsp:nvSpPr>
        <dsp:cNvPr id="0" name=""/>
        <dsp:cNvSpPr/>
      </dsp:nvSpPr>
      <dsp:spPr>
        <a:xfrm>
          <a:off x="6295" y="838200"/>
          <a:ext cx="2394045" cy="0"/>
        </a:xfrm>
        <a:prstGeom prst="rect">
          <a:avLst/>
        </a:prstGeom>
        <a:solidFill>
          <a:schemeClr val="bg1">
            <a:alpha val="90000"/>
          </a:schemeClr>
        </a:solidFill>
        <a:ln w="9525" cap="flat" cmpd="sng" algn="ctr">
          <a:solidFill>
            <a:srgbClr val="FFFFFF">
              <a:alpha val="90000"/>
            </a:srgbClr>
          </a:solidFill>
          <a:prstDash val="solid"/>
        </a:ln>
        <a:effectLst/>
      </dsp:spPr>
      <dsp:style>
        <a:lnRef idx="1">
          <a:scrgbClr r="0" g="0" b="0"/>
        </a:lnRef>
        <a:fillRef idx="1">
          <a:scrgbClr r="0" g="0" b="0"/>
        </a:fillRef>
        <a:effectRef idx="0">
          <a:scrgbClr r="0" g="0" b="0"/>
        </a:effectRef>
        <a:fontRef idx="minor"/>
      </dsp:style>
    </dsp:sp>
    <dsp:sp modelId="{EEBD2719-135A-4230-87CC-A614FB92AB2F}">
      <dsp:nvSpPr>
        <dsp:cNvPr id="0" name=""/>
        <dsp:cNvSpPr/>
      </dsp:nvSpPr>
      <dsp:spPr>
        <a:xfrm>
          <a:off x="2735507" y="0"/>
          <a:ext cx="2394045" cy="838200"/>
        </a:xfrm>
        <a:prstGeom prst="rect">
          <a:avLst/>
        </a:prstGeom>
        <a:solidFill>
          <a:srgbClr val="FA00B1"/>
        </a:solidFill>
        <a:ln w="9525" cap="flat" cmpd="sng" algn="ctr">
          <a:solidFill>
            <a:srgbClr val="FA00B1"/>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t>Hà</a:t>
          </a:r>
          <a:r>
            <a:rPr lang="en-US" sz="2000" kern="1200" dirty="0" smtClean="0"/>
            <a:t> </a:t>
          </a:r>
          <a:r>
            <a:rPr lang="en-US" sz="2000" kern="1200" dirty="0" err="1" smtClean="0"/>
            <a:t>Nội</a:t>
          </a:r>
          <a:endParaRPr lang="en-US" sz="2000" kern="1200" dirty="0" smtClean="0"/>
        </a:p>
        <a:p>
          <a:pPr lvl="0" algn="ctr" defTabSz="889000">
            <a:lnSpc>
              <a:spcPct val="90000"/>
            </a:lnSpc>
            <a:spcBef>
              <a:spcPct val="0"/>
            </a:spcBef>
            <a:spcAft>
              <a:spcPct val="35000"/>
            </a:spcAft>
          </a:pPr>
          <a:r>
            <a:rPr lang="en-US" sz="2000" kern="1200" dirty="0" smtClean="0"/>
            <a:t>10.8%</a:t>
          </a:r>
        </a:p>
      </dsp:txBody>
      <dsp:txXfrm>
        <a:off x="2735507" y="0"/>
        <a:ext cx="2394045" cy="838200"/>
      </dsp:txXfrm>
    </dsp:sp>
    <dsp:sp modelId="{A57816F5-45AA-4822-AE20-F21DF24429B8}">
      <dsp:nvSpPr>
        <dsp:cNvPr id="0" name=""/>
        <dsp:cNvSpPr/>
      </dsp:nvSpPr>
      <dsp:spPr>
        <a:xfrm>
          <a:off x="2735507" y="838200"/>
          <a:ext cx="2394045" cy="0"/>
        </a:xfrm>
        <a:prstGeom prst="rect">
          <a:avLst/>
        </a:prstGeom>
        <a:solidFill>
          <a:srgbClr val="FFFFFF">
            <a:alpha val="90000"/>
          </a:srgbClr>
        </a:solidFill>
        <a:ln w="9525" cap="flat" cmpd="sng" algn="ctr">
          <a:solidFill>
            <a:srgbClr val="FFFFFF">
              <a:alpha val="90000"/>
            </a:srgbClr>
          </a:solidFill>
          <a:prstDash val="solid"/>
        </a:ln>
        <a:effectLst/>
      </dsp:spPr>
      <dsp:style>
        <a:lnRef idx="1">
          <a:scrgbClr r="0" g="0" b="0"/>
        </a:lnRef>
        <a:fillRef idx="1">
          <a:scrgbClr r="0" g="0" b="0"/>
        </a:fillRef>
        <a:effectRef idx="0">
          <a:scrgbClr r="0" g="0" b="0"/>
        </a:effectRef>
        <a:fontRef idx="minor"/>
      </dsp:style>
    </dsp:sp>
    <dsp:sp modelId="{AC36FA13-9639-4C5C-A778-695925621418}">
      <dsp:nvSpPr>
        <dsp:cNvPr id="0" name=""/>
        <dsp:cNvSpPr/>
      </dsp:nvSpPr>
      <dsp:spPr>
        <a:xfrm>
          <a:off x="5464719" y="0"/>
          <a:ext cx="2394045" cy="838200"/>
        </a:xfrm>
        <a:prstGeom prst="rect">
          <a:avLst/>
        </a:prstGeom>
        <a:solidFill>
          <a:srgbClr val="C6008E"/>
        </a:solidFill>
        <a:ln w="9525" cap="flat" cmpd="sng" algn="ctr">
          <a:solidFill>
            <a:srgbClr val="91006A"/>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TP HCM</a:t>
          </a:r>
        </a:p>
        <a:p>
          <a:pPr lvl="0" algn="ctr" defTabSz="889000">
            <a:lnSpc>
              <a:spcPct val="90000"/>
            </a:lnSpc>
            <a:spcBef>
              <a:spcPct val="0"/>
            </a:spcBef>
            <a:spcAft>
              <a:spcPct val="35000"/>
            </a:spcAft>
          </a:pPr>
          <a:r>
            <a:rPr lang="en-US" sz="2000" kern="1200" dirty="0" smtClean="0">
              <a:solidFill>
                <a:schemeClr val="bg1"/>
              </a:solidFill>
            </a:rPr>
            <a:t>14.8%</a:t>
          </a:r>
        </a:p>
      </dsp:txBody>
      <dsp:txXfrm>
        <a:off x="5464719" y="0"/>
        <a:ext cx="2394045" cy="838200"/>
      </dsp:txXfrm>
    </dsp:sp>
    <dsp:sp modelId="{1EADAD57-5A18-477A-AF2A-E2488C5F4254}">
      <dsp:nvSpPr>
        <dsp:cNvPr id="0" name=""/>
        <dsp:cNvSpPr/>
      </dsp:nvSpPr>
      <dsp:spPr>
        <a:xfrm>
          <a:off x="5464719" y="838200"/>
          <a:ext cx="2394045" cy="0"/>
        </a:xfrm>
        <a:prstGeom prst="rect">
          <a:avLst/>
        </a:prstGeom>
        <a:solidFill>
          <a:srgbClr val="FFFFFF">
            <a:alpha val="90000"/>
          </a:srgbClr>
        </a:solidFill>
        <a:ln w="9525" cap="flat" cmpd="sng" algn="ctr">
          <a:noFill/>
          <a:prstDash val="solid"/>
        </a:ln>
        <a:effectLst/>
      </dsp:spPr>
      <dsp:style>
        <a:lnRef idx="1">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40CCDA1-99AA-4F37-B9A0-3B8D95672BB1}" type="datetimeFigureOut">
              <a:rPr lang="en-US" smtClean="0"/>
              <a:t>12/1/2017</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0DD69CB1-940F-4328-B7B7-FDD37F7D60F0}" type="slidenum">
              <a:rPr lang="en-US" smtClean="0"/>
              <a:t>‹#›</a:t>
            </a:fld>
            <a:endParaRPr lang="en-US"/>
          </a:p>
        </p:txBody>
      </p:sp>
    </p:spTree>
    <p:extLst>
      <p:ext uri="{BB962C8B-B14F-4D97-AF65-F5344CB8AC3E}">
        <p14:creationId xmlns:p14="http://schemas.microsoft.com/office/powerpoint/2010/main" val="3721546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5A056FED-0744-1B4E-8191-A10136923F83}" type="datetimeFigureOut">
              <a:t>12/1/2017</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vi-VN"/>
              <a:t>Click to edit Master text styles</a:t>
            </a:r>
          </a:p>
          <a:p>
            <a:pPr lvl="1"/>
            <a:r>
              <a:rPr lang="vi-VN"/>
              <a:t>Second level</a:t>
            </a:r>
          </a:p>
          <a:p>
            <a:pPr lvl="2"/>
            <a:r>
              <a:rPr lang="vi-VN"/>
              <a:t>Third level</a:t>
            </a:r>
          </a:p>
          <a:p>
            <a:pPr lvl="3"/>
            <a:r>
              <a:rPr lang="vi-VN"/>
              <a:t>Fourth level</a:t>
            </a:r>
          </a:p>
          <a:p>
            <a:pPr lvl="4"/>
            <a:r>
              <a:rPr lang="vi-VN"/>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BD5F7-7302-2141-B5AF-7A4721A29ECE}" type="slidenum">
              <a:t>‹#›</a:t>
            </a:fld>
            <a:endParaRPr lang="en-US"/>
          </a:p>
        </p:txBody>
      </p:sp>
    </p:spTree>
    <p:extLst>
      <p:ext uri="{BB962C8B-B14F-4D97-AF65-F5344CB8AC3E}">
        <p14:creationId xmlns:p14="http://schemas.microsoft.com/office/powerpoint/2010/main" val="74924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 </a:t>
            </a:r>
            <a:r>
              <a:rPr lang="vi-VN" smtClean="0"/>
              <a:t>PUD là những người có nguy cơ cao</a:t>
            </a:r>
            <a:r>
              <a:rPr lang="en-US" smtClean="0"/>
              <a:t> </a:t>
            </a:r>
            <a:r>
              <a:rPr lang="vi-VN" smtClean="0"/>
              <a:t>nhất với lây nhiễm HIV. Tiêm chích ma túy là nguyên nhân cho gần 45% số ca nhiễm</a:t>
            </a:r>
            <a:r>
              <a:rPr lang="en-US" smtClean="0"/>
              <a:t> </a:t>
            </a:r>
            <a:r>
              <a:rPr lang="vi-VN" smtClean="0"/>
              <a:t>HIV mới (MOH, 2014). Tỷ lệ nhiễm HIV trong số người tiêm chích ma túy (IDU) là</a:t>
            </a:r>
            <a:r>
              <a:rPr lang="en-US" smtClean="0"/>
              <a:t> </a:t>
            </a:r>
            <a:r>
              <a:rPr lang="vi-VN" smtClean="0"/>
              <a:t>hơn 10% vào năm 2013 trên cả nước và có thể lên tới 24% ở Hà Nội hoặc 34% ở</a:t>
            </a:r>
            <a:r>
              <a:rPr lang="en-US" smtClean="0"/>
              <a:t> </a:t>
            </a:r>
            <a:r>
              <a:rPr lang="vi-VN" smtClean="0"/>
              <a:t>Thái Nguyên. (Chính phủ Việt Nam, 2014).</a:t>
            </a:r>
            <a:endParaRPr lang="en-US"/>
          </a:p>
        </p:txBody>
      </p:sp>
      <p:sp>
        <p:nvSpPr>
          <p:cNvPr id="4" name="Slide Number Placeholder 3"/>
          <p:cNvSpPr>
            <a:spLocks noGrp="1"/>
          </p:cNvSpPr>
          <p:nvPr>
            <p:ph type="sldNum" sz="quarter" idx="10"/>
          </p:nvPr>
        </p:nvSpPr>
        <p:spPr/>
        <p:txBody>
          <a:bodyPr/>
          <a:lstStyle/>
          <a:p>
            <a:fld id="{E9FDAD8E-269D-467B-892C-5ADFC216A656}" type="slidenum">
              <a:rPr lang="en-US" smtClean="0"/>
              <a:pPr/>
              <a:t>2</a:t>
            </a:fld>
            <a:endParaRPr lang="en-US"/>
          </a:p>
        </p:txBody>
      </p:sp>
    </p:spTree>
    <p:extLst>
      <p:ext uri="{BB962C8B-B14F-4D97-AF65-F5344CB8AC3E}">
        <p14:creationId xmlns:p14="http://schemas.microsoft.com/office/powerpoint/2010/main" val="42999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A4388F-D127-4E65-BB4E-BBBD8E4CAA78}" type="slidenum">
              <a:rPr lang="en-US" smtClean="0"/>
              <a:t>8</a:t>
            </a:fld>
            <a:endParaRPr lang="en-US"/>
          </a:p>
        </p:txBody>
      </p:sp>
    </p:spTree>
    <p:extLst>
      <p:ext uri="{BB962C8B-B14F-4D97-AF65-F5344CB8AC3E}">
        <p14:creationId xmlns:p14="http://schemas.microsoft.com/office/powerpoint/2010/main" val="4191392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This slide </a:t>
            </a:r>
            <a:r>
              <a:rPr lang="fr-FR" dirty="0" err="1" smtClean="0"/>
              <a:t>needs</a:t>
            </a:r>
            <a:r>
              <a:rPr lang="fr-FR" dirty="0" smtClean="0"/>
              <a:t> </a:t>
            </a:r>
            <a:r>
              <a:rPr lang="fr-FR" dirty="0" err="1" smtClean="0"/>
              <a:t>some</a:t>
            </a:r>
            <a:r>
              <a:rPr lang="fr-FR" baseline="0" dirty="0" smtClean="0"/>
              <a:t> </a:t>
            </a:r>
            <a:r>
              <a:rPr lang="fr-FR" baseline="0" dirty="0" err="1" smtClean="0"/>
              <a:t>rearragement</a:t>
            </a:r>
            <a:r>
              <a:rPr lang="fr-FR" baseline="0" dirty="0" smtClean="0"/>
              <a:t>. The boxes </a:t>
            </a:r>
            <a:r>
              <a:rPr lang="fr-FR" baseline="0" dirty="0" err="1" smtClean="0"/>
              <a:t>with</a:t>
            </a:r>
            <a:r>
              <a:rPr lang="fr-FR" baseline="0" dirty="0" smtClean="0"/>
              <a:t> </a:t>
            </a:r>
            <a:r>
              <a:rPr lang="fr-FR" baseline="0" dirty="0" err="1" smtClean="0"/>
              <a:t>same</a:t>
            </a:r>
            <a:r>
              <a:rPr lang="fr-FR" baseline="0" dirty="0" smtClean="0"/>
              <a:t> </a:t>
            </a:r>
            <a:r>
              <a:rPr lang="fr-FR" baseline="0" dirty="0" err="1" smtClean="0"/>
              <a:t>color</a:t>
            </a:r>
            <a:r>
              <a:rPr lang="fr-FR" baseline="0" dirty="0" smtClean="0"/>
              <a:t> are not </a:t>
            </a:r>
            <a:r>
              <a:rPr lang="fr-FR" baseline="0" dirty="0" err="1" smtClean="0"/>
              <a:t>related</a:t>
            </a:r>
            <a:r>
              <a:rPr lang="fr-FR" baseline="0" dirty="0" smtClean="0"/>
              <a:t> and </a:t>
            </a:r>
            <a:r>
              <a:rPr lang="fr-FR" baseline="0" dirty="0" err="1" smtClean="0"/>
              <a:t>it’s</a:t>
            </a:r>
            <a:r>
              <a:rPr lang="fr-FR" baseline="0" dirty="0" smtClean="0"/>
              <a:t> </a:t>
            </a:r>
            <a:r>
              <a:rPr lang="fr-FR" baseline="0" dirty="0" err="1" smtClean="0"/>
              <a:t>confusing</a:t>
            </a:r>
            <a:r>
              <a:rPr lang="fr-FR" baseline="0" dirty="0" smtClean="0"/>
              <a:t>. </a:t>
            </a:r>
          </a:p>
          <a:p>
            <a:r>
              <a:rPr lang="fr-FR" baseline="0" dirty="0" smtClean="0"/>
              <a:t>Oanh; </a:t>
            </a:r>
            <a:r>
              <a:rPr lang="fr-FR" baseline="0" dirty="0" err="1" smtClean="0"/>
              <a:t>we</a:t>
            </a:r>
            <a:r>
              <a:rPr lang="fr-FR" baseline="0" dirty="0" smtClean="0"/>
              <a:t> call </a:t>
            </a:r>
            <a:r>
              <a:rPr lang="fr-FR" baseline="0" dirty="0" err="1" smtClean="0"/>
              <a:t>this</a:t>
            </a:r>
            <a:r>
              <a:rPr lang="fr-FR" baseline="0" dirty="0" smtClean="0"/>
              <a:t> «</a:t>
            </a:r>
            <a:r>
              <a:rPr lang="fr-FR" baseline="0" dirty="0" err="1" smtClean="0"/>
              <a:t>heatmap</a:t>
            </a:r>
            <a:r>
              <a:rPr lang="fr-FR" baseline="0" dirty="0" smtClean="0"/>
              <a:t>» as the </a:t>
            </a:r>
            <a:r>
              <a:rPr lang="fr-FR" baseline="0" dirty="0" err="1" smtClean="0"/>
              <a:t>colors</a:t>
            </a:r>
            <a:r>
              <a:rPr lang="fr-FR" baseline="0" dirty="0" smtClean="0"/>
              <a:t> </a:t>
            </a:r>
            <a:r>
              <a:rPr lang="fr-FR" baseline="0" dirty="0" err="1" smtClean="0"/>
              <a:t>represent</a:t>
            </a:r>
            <a:r>
              <a:rPr lang="fr-FR" baseline="0" dirty="0" smtClean="0"/>
              <a:t> the </a:t>
            </a:r>
            <a:r>
              <a:rPr lang="fr-FR" baseline="0" dirty="0" err="1" smtClean="0"/>
              <a:t>severity</a:t>
            </a:r>
            <a:r>
              <a:rPr lang="fr-FR" baseline="0" dirty="0" smtClean="0"/>
              <a:t> </a:t>
            </a:r>
            <a:r>
              <a:rPr lang="fr-FR" baseline="0" dirty="0" err="1" smtClean="0"/>
              <a:t>relating</a:t>
            </a:r>
            <a:r>
              <a:rPr lang="fr-FR" baseline="0" dirty="0" smtClean="0"/>
              <a:t> to the infection.  </a:t>
            </a:r>
            <a:endParaRPr lang="fr-FR" dirty="0"/>
          </a:p>
        </p:txBody>
      </p:sp>
      <p:sp>
        <p:nvSpPr>
          <p:cNvPr id="4" name="Espace réservé du numéro de diapositive 3"/>
          <p:cNvSpPr>
            <a:spLocks noGrp="1"/>
          </p:cNvSpPr>
          <p:nvPr>
            <p:ph type="sldNum" sz="quarter" idx="10"/>
          </p:nvPr>
        </p:nvSpPr>
        <p:spPr/>
        <p:txBody>
          <a:bodyPr/>
          <a:lstStyle/>
          <a:p>
            <a:fld id="{8AA4388F-D127-4E65-BB4E-BBBD8E4CAA78}" type="slidenum">
              <a:rPr lang="en-US" smtClean="0"/>
              <a:t>11</a:t>
            </a:fld>
            <a:endParaRPr lang="en-US"/>
          </a:p>
        </p:txBody>
      </p:sp>
    </p:spTree>
    <p:extLst>
      <p:ext uri="{BB962C8B-B14F-4D97-AF65-F5344CB8AC3E}">
        <p14:creationId xmlns:p14="http://schemas.microsoft.com/office/powerpoint/2010/main" val="383132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Same</a:t>
            </a:r>
            <a:r>
              <a:rPr lang="fr-FR" dirty="0" smtClean="0"/>
              <a:t> </a:t>
            </a:r>
            <a:r>
              <a:rPr lang="fr-FR" dirty="0" err="1" smtClean="0"/>
              <a:t>comments</a:t>
            </a:r>
            <a:r>
              <a:rPr lang="fr-FR" dirty="0" smtClean="0"/>
              <a:t> as per </a:t>
            </a:r>
            <a:r>
              <a:rPr lang="fr-FR" dirty="0" err="1" smtClean="0"/>
              <a:t>previous</a:t>
            </a:r>
            <a:r>
              <a:rPr lang="fr-FR" baseline="0" dirty="0" smtClean="0"/>
              <a:t> slide </a:t>
            </a:r>
            <a:endParaRPr lang="fr-FR" dirty="0"/>
          </a:p>
        </p:txBody>
      </p:sp>
      <p:sp>
        <p:nvSpPr>
          <p:cNvPr id="4" name="Espace réservé du numéro de diapositive 3"/>
          <p:cNvSpPr>
            <a:spLocks noGrp="1"/>
          </p:cNvSpPr>
          <p:nvPr>
            <p:ph type="sldNum" sz="quarter" idx="10"/>
          </p:nvPr>
        </p:nvSpPr>
        <p:spPr/>
        <p:txBody>
          <a:bodyPr/>
          <a:lstStyle/>
          <a:p>
            <a:fld id="{8AA4388F-D127-4E65-BB4E-BBBD8E4CAA78}" type="slidenum">
              <a:rPr lang="en-US" smtClean="0"/>
              <a:t>12</a:t>
            </a:fld>
            <a:endParaRPr lang="en-US"/>
          </a:p>
        </p:txBody>
      </p:sp>
    </p:spTree>
    <p:extLst>
      <p:ext uri="{BB962C8B-B14F-4D97-AF65-F5344CB8AC3E}">
        <p14:creationId xmlns:p14="http://schemas.microsoft.com/office/powerpoint/2010/main" val="373728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Why</a:t>
            </a:r>
            <a:r>
              <a:rPr lang="fr-FR" baseline="0" dirty="0" smtClean="0"/>
              <a:t> </a:t>
            </a:r>
            <a:r>
              <a:rPr lang="fr-FR" baseline="0" dirty="0" err="1" smtClean="0"/>
              <a:t>is</a:t>
            </a:r>
            <a:r>
              <a:rPr lang="fr-FR" baseline="0" dirty="0" smtClean="0"/>
              <a:t> </a:t>
            </a:r>
            <a:r>
              <a:rPr lang="fr-FR" baseline="0" dirty="0" err="1" smtClean="0"/>
              <a:t>there</a:t>
            </a:r>
            <a:r>
              <a:rPr lang="fr-FR" baseline="0" dirty="0" smtClean="0"/>
              <a:t> a range for the </a:t>
            </a:r>
            <a:r>
              <a:rPr lang="fr-FR" baseline="0" dirty="0" err="1" smtClean="0"/>
              <a:t>results</a:t>
            </a:r>
            <a:r>
              <a:rPr lang="fr-FR" baseline="0" dirty="0" smtClean="0"/>
              <a:t>? </a:t>
            </a:r>
            <a:r>
              <a:rPr lang="fr-FR" baseline="0" dirty="0" err="1" smtClean="0"/>
              <a:t>Different</a:t>
            </a:r>
            <a:r>
              <a:rPr lang="fr-FR" baseline="0" dirty="0" smtClean="0"/>
              <a:t> </a:t>
            </a:r>
            <a:r>
              <a:rPr lang="fr-FR" baseline="0" dirty="0" err="1" smtClean="0"/>
              <a:t>results</a:t>
            </a:r>
            <a:r>
              <a:rPr lang="fr-FR" baseline="0" dirty="0" smtClean="0"/>
              <a:t> </a:t>
            </a:r>
            <a:r>
              <a:rPr lang="fr-FR" baseline="0" dirty="0" err="1" smtClean="0"/>
              <a:t>from</a:t>
            </a:r>
            <a:r>
              <a:rPr lang="fr-FR" baseline="0" dirty="0" smtClean="0"/>
              <a:t> the sites? </a:t>
            </a:r>
          </a:p>
          <a:p>
            <a:r>
              <a:rPr lang="fr-FR" baseline="0" dirty="0" smtClean="0"/>
              <a:t>Oanh: </a:t>
            </a:r>
            <a:r>
              <a:rPr lang="fr-FR" baseline="0" dirty="0" err="1" smtClean="0"/>
              <a:t>yes</a:t>
            </a:r>
            <a:r>
              <a:rPr lang="fr-FR" baseline="0" dirty="0" smtClean="0"/>
              <a:t>, </a:t>
            </a:r>
            <a:r>
              <a:rPr lang="fr-FR" baseline="0" dirty="0" err="1" smtClean="0"/>
              <a:t>differences</a:t>
            </a:r>
            <a:r>
              <a:rPr lang="fr-FR" baseline="0" dirty="0" smtClean="0"/>
              <a:t> </a:t>
            </a:r>
            <a:r>
              <a:rPr lang="fr-FR" baseline="0" dirty="0" err="1" smtClean="0"/>
              <a:t>from</a:t>
            </a:r>
            <a:r>
              <a:rPr lang="fr-FR" baseline="0" dirty="0" smtClean="0"/>
              <a:t> sites. </a:t>
            </a:r>
            <a:endParaRPr lang="fr-FR" dirty="0"/>
          </a:p>
        </p:txBody>
      </p:sp>
      <p:sp>
        <p:nvSpPr>
          <p:cNvPr id="4" name="Espace réservé du numéro de diapositive 3"/>
          <p:cNvSpPr>
            <a:spLocks noGrp="1"/>
          </p:cNvSpPr>
          <p:nvPr>
            <p:ph type="sldNum" sz="quarter" idx="10"/>
          </p:nvPr>
        </p:nvSpPr>
        <p:spPr/>
        <p:txBody>
          <a:bodyPr/>
          <a:lstStyle/>
          <a:p>
            <a:fld id="{8AA4388F-D127-4E65-BB4E-BBBD8E4CAA78}" type="slidenum">
              <a:rPr lang="en-US" smtClean="0"/>
              <a:t>13</a:t>
            </a:fld>
            <a:endParaRPr lang="en-US"/>
          </a:p>
        </p:txBody>
      </p:sp>
    </p:spTree>
    <p:extLst>
      <p:ext uri="{BB962C8B-B14F-4D97-AF65-F5344CB8AC3E}">
        <p14:creationId xmlns:p14="http://schemas.microsoft.com/office/powerpoint/2010/main" val="3815195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 </a:t>
            </a:r>
            <a:r>
              <a:rPr lang="fr-FR" dirty="0" err="1" smtClean="0"/>
              <a:t>don’t</a:t>
            </a:r>
            <a:r>
              <a:rPr lang="fr-FR" dirty="0" smtClean="0"/>
              <a:t> </a:t>
            </a:r>
            <a:r>
              <a:rPr lang="fr-FR" dirty="0" err="1" smtClean="0"/>
              <a:t>understand</a:t>
            </a:r>
            <a:r>
              <a:rPr lang="fr-FR" dirty="0" smtClean="0"/>
              <a:t> the </a:t>
            </a:r>
            <a:r>
              <a:rPr lang="fr-FR" dirty="0" err="1" smtClean="0"/>
              <a:t>two</a:t>
            </a:r>
            <a:r>
              <a:rPr lang="fr-FR" baseline="0" dirty="0" smtClean="0"/>
              <a:t> bars : </a:t>
            </a:r>
            <a:r>
              <a:rPr lang="fr-FR" baseline="0" dirty="0" err="1" smtClean="0"/>
              <a:t>Only</a:t>
            </a:r>
            <a:r>
              <a:rPr lang="fr-FR" baseline="0" dirty="0" smtClean="0"/>
              <a:t> (+) </a:t>
            </a:r>
            <a:r>
              <a:rPr lang="fr-FR" baseline="0" dirty="0" err="1" smtClean="0"/>
              <a:t>wt</a:t>
            </a:r>
            <a:r>
              <a:rPr lang="fr-FR" baseline="0" dirty="0" smtClean="0"/>
              <a:t> &amp; Use </a:t>
            </a:r>
            <a:r>
              <a:rPr lang="fr-FR" baseline="0" dirty="0" err="1" smtClean="0"/>
              <a:t>Only</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8AA4388F-D127-4E65-BB4E-BBBD8E4CAA78}" type="slidenum">
              <a:rPr lang="en-US" smtClean="0"/>
              <a:t>14</a:t>
            </a:fld>
            <a:endParaRPr lang="en-US"/>
          </a:p>
        </p:txBody>
      </p:sp>
    </p:spTree>
    <p:extLst>
      <p:ext uri="{BB962C8B-B14F-4D97-AF65-F5344CB8AC3E}">
        <p14:creationId xmlns:p14="http://schemas.microsoft.com/office/powerpoint/2010/main" val="819188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HIV and HCV </a:t>
            </a:r>
            <a:r>
              <a:rPr lang="fr-FR" dirty="0" err="1" smtClean="0"/>
              <a:t>should</a:t>
            </a:r>
            <a:r>
              <a:rPr lang="fr-FR" dirty="0" smtClean="0"/>
              <a:t> </a:t>
            </a:r>
            <a:r>
              <a:rPr lang="fr-FR" dirty="0" err="1" smtClean="0"/>
              <a:t>be</a:t>
            </a:r>
            <a:r>
              <a:rPr lang="fr-FR" baseline="0" dirty="0" smtClean="0"/>
              <a:t> </a:t>
            </a:r>
            <a:r>
              <a:rPr lang="fr-FR" baseline="0" dirty="0" err="1" smtClean="0"/>
              <a:t>separated</a:t>
            </a:r>
            <a:r>
              <a:rPr lang="fr-FR" baseline="0" dirty="0" smtClean="0"/>
              <a:t>. HCV </a:t>
            </a:r>
            <a:r>
              <a:rPr lang="fr-FR" baseline="0" dirty="0" err="1" smtClean="0"/>
              <a:t>fibroscan</a:t>
            </a:r>
            <a:r>
              <a:rPr lang="fr-FR" baseline="0" dirty="0" smtClean="0"/>
              <a:t> </a:t>
            </a:r>
            <a:r>
              <a:rPr lang="fr-FR" baseline="0" dirty="0" err="1" smtClean="0"/>
              <a:t>resutls</a:t>
            </a:r>
            <a:r>
              <a:rPr lang="fr-FR" baseline="0" dirty="0" smtClean="0"/>
              <a:t> </a:t>
            </a:r>
            <a:r>
              <a:rPr lang="fr-FR" baseline="0" dirty="0" err="1" smtClean="0"/>
              <a:t>should</a:t>
            </a:r>
            <a:r>
              <a:rPr lang="fr-FR" baseline="0" dirty="0" smtClean="0"/>
              <a:t> </a:t>
            </a:r>
            <a:r>
              <a:rPr lang="fr-FR" baseline="0" dirty="0" err="1" smtClean="0"/>
              <a:t>be</a:t>
            </a:r>
            <a:r>
              <a:rPr lang="fr-FR" baseline="0" dirty="0" smtClean="0"/>
              <a:t> </a:t>
            </a:r>
            <a:r>
              <a:rPr lang="fr-FR" baseline="0" dirty="0" err="1" smtClean="0"/>
              <a:t>presented</a:t>
            </a:r>
            <a:r>
              <a:rPr lang="fr-FR" baseline="0" dirty="0" smtClean="0"/>
              <a:t> if </a:t>
            </a:r>
            <a:r>
              <a:rPr lang="fr-FR" baseline="0" dirty="0" err="1" smtClean="0"/>
              <a:t>it’s</a:t>
            </a:r>
            <a:r>
              <a:rPr lang="fr-FR" baseline="0" dirty="0" smtClean="0"/>
              <a:t> </a:t>
            </a:r>
            <a:r>
              <a:rPr lang="fr-FR" baseline="0" dirty="0" err="1" smtClean="0"/>
              <a:t>done</a:t>
            </a:r>
            <a:r>
              <a:rPr lang="fr-FR" baseline="0" dirty="0" smtClean="0"/>
              <a:t>. </a:t>
            </a:r>
          </a:p>
          <a:p>
            <a:r>
              <a:rPr lang="fr-FR" baseline="0" dirty="0" smtClean="0"/>
              <a:t>Oanh: </a:t>
            </a:r>
            <a:r>
              <a:rPr lang="fr-FR" baseline="0" dirty="0" err="1" smtClean="0"/>
              <a:t>there</a:t>
            </a:r>
            <a:r>
              <a:rPr lang="fr-FR" baseline="0" dirty="0" smtClean="0"/>
              <a:t> </a:t>
            </a:r>
            <a:r>
              <a:rPr lang="fr-FR" baseline="0" dirty="0" err="1" smtClean="0"/>
              <a:t>is</a:t>
            </a:r>
            <a:r>
              <a:rPr lang="fr-FR" baseline="0" dirty="0" smtClean="0"/>
              <a:t> no </a:t>
            </a:r>
            <a:r>
              <a:rPr lang="fr-FR" baseline="0" dirty="0" err="1" smtClean="0"/>
              <a:t>fibroscan</a:t>
            </a:r>
            <a:r>
              <a:rPr lang="fr-FR" baseline="0" dirty="0" smtClean="0"/>
              <a:t>. </a:t>
            </a:r>
            <a:r>
              <a:rPr lang="fr-FR" baseline="0" dirty="0" err="1" smtClean="0"/>
              <a:t>Here</a:t>
            </a:r>
            <a:r>
              <a:rPr lang="fr-FR" baseline="0" dirty="0" smtClean="0"/>
              <a:t> </a:t>
            </a:r>
            <a:r>
              <a:rPr lang="fr-FR" baseline="0" dirty="0" err="1" smtClean="0"/>
              <a:t>only</a:t>
            </a:r>
            <a:r>
              <a:rPr lang="fr-FR" baseline="0" dirty="0" smtClean="0"/>
              <a:t> </a:t>
            </a:r>
            <a:r>
              <a:rPr lang="fr-FR" baseline="0" dirty="0" err="1" smtClean="0"/>
              <a:t>want</a:t>
            </a:r>
            <a:r>
              <a:rPr lang="fr-FR" baseline="0" dirty="0" smtClean="0"/>
              <a:t> to </a:t>
            </a:r>
            <a:r>
              <a:rPr lang="fr-FR" baseline="0" dirty="0" err="1" smtClean="0"/>
              <a:t>present</a:t>
            </a:r>
            <a:r>
              <a:rPr lang="fr-FR" baseline="0" dirty="0" smtClean="0"/>
              <a:t> the </a:t>
            </a:r>
            <a:r>
              <a:rPr lang="fr-FR" baseline="0" dirty="0" err="1" smtClean="0"/>
              <a:t>needs</a:t>
            </a:r>
            <a:r>
              <a:rPr lang="fr-FR" baseline="0" dirty="0" smtClean="0"/>
              <a:t> for </a:t>
            </a:r>
            <a:r>
              <a:rPr lang="fr-FR" baseline="0" dirty="0" err="1" smtClean="0"/>
              <a:t>clinical</a:t>
            </a:r>
            <a:r>
              <a:rPr lang="fr-FR" baseline="0" dirty="0" smtClean="0"/>
              <a:t> care. HIV and HCV </a:t>
            </a:r>
            <a:r>
              <a:rPr lang="fr-FR" baseline="0" dirty="0" err="1" smtClean="0"/>
              <a:t>prevalences</a:t>
            </a:r>
            <a:r>
              <a:rPr lang="fr-FR" baseline="0" dirty="0" smtClean="0"/>
              <a:t> are </a:t>
            </a:r>
            <a:r>
              <a:rPr lang="fr-FR" baseline="0" dirty="0" err="1" smtClean="0"/>
              <a:t>presented</a:t>
            </a:r>
            <a:r>
              <a:rPr lang="fr-FR" baseline="0" dirty="0" smtClean="0"/>
              <a:t> in the </a:t>
            </a:r>
            <a:r>
              <a:rPr lang="fr-FR" baseline="0" dirty="0" err="1" smtClean="0"/>
              <a:t>previous</a:t>
            </a:r>
            <a:r>
              <a:rPr lang="fr-FR" baseline="0" dirty="0" smtClean="0"/>
              <a:t> </a:t>
            </a:r>
            <a:r>
              <a:rPr lang="fr-FR" baseline="0" dirty="0" err="1" smtClean="0"/>
              <a:t>slides</a:t>
            </a:r>
            <a:r>
              <a:rPr lang="fr-FR" baseline="0" dirty="0" smtClean="0"/>
              <a:t>. </a:t>
            </a:r>
          </a:p>
          <a:p>
            <a:endParaRPr lang="fr-FR" dirty="0"/>
          </a:p>
        </p:txBody>
      </p:sp>
      <p:sp>
        <p:nvSpPr>
          <p:cNvPr id="4" name="Espace réservé du numéro de diapositive 3"/>
          <p:cNvSpPr>
            <a:spLocks noGrp="1"/>
          </p:cNvSpPr>
          <p:nvPr>
            <p:ph type="sldNum" sz="quarter" idx="10"/>
          </p:nvPr>
        </p:nvSpPr>
        <p:spPr/>
        <p:txBody>
          <a:bodyPr/>
          <a:lstStyle/>
          <a:p>
            <a:fld id="{8AA4388F-D127-4E65-BB4E-BBBD8E4CAA78}" type="slidenum">
              <a:rPr lang="en-US" smtClean="0"/>
              <a:t>19</a:t>
            </a:fld>
            <a:endParaRPr lang="en-US"/>
          </a:p>
        </p:txBody>
      </p:sp>
    </p:spTree>
    <p:extLst>
      <p:ext uri="{BB962C8B-B14F-4D97-AF65-F5344CB8AC3E}">
        <p14:creationId xmlns:p14="http://schemas.microsoft.com/office/powerpoint/2010/main" val="1447841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A4388F-D127-4E65-BB4E-BBBD8E4CAA78}" type="slidenum">
              <a:rPr lang="en-US" smtClean="0"/>
              <a:t>23</a:t>
            </a:fld>
            <a:endParaRPr lang="en-US"/>
          </a:p>
        </p:txBody>
      </p:sp>
    </p:spTree>
    <p:extLst>
      <p:ext uri="{BB962C8B-B14F-4D97-AF65-F5344CB8AC3E}">
        <p14:creationId xmlns:p14="http://schemas.microsoft.com/office/powerpoint/2010/main" val="669419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59AFF-589B-4BFF-A664-3689817ABE7E}"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288E-3A69-4544-98E0-D9A8D4663742}" type="slidenum">
              <a:rPr lang="en-US" smtClean="0"/>
              <a:t>‹#›</a:t>
            </a:fld>
            <a:endParaRPr lang="en-US"/>
          </a:p>
        </p:txBody>
      </p:sp>
    </p:spTree>
    <p:extLst>
      <p:ext uri="{BB962C8B-B14F-4D97-AF65-F5344CB8AC3E}">
        <p14:creationId xmlns:p14="http://schemas.microsoft.com/office/powerpoint/2010/main" val="11829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59AFF-589B-4BFF-A664-3689817ABE7E}"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288E-3A69-4544-98E0-D9A8D4663742}" type="slidenum">
              <a:rPr lang="en-US" smtClean="0"/>
              <a:t>‹#›</a:t>
            </a:fld>
            <a:endParaRPr lang="en-US"/>
          </a:p>
        </p:txBody>
      </p:sp>
      <p:pic>
        <p:nvPicPr>
          <p:cNvPr id="7"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3374805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59AFF-589B-4BFF-A664-3689817ABE7E}"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288E-3A69-4544-98E0-D9A8D4663742}" type="slidenum">
              <a:rPr lang="en-US" smtClean="0"/>
              <a:t>‹#›</a:t>
            </a:fld>
            <a:endParaRPr lang="en-US"/>
          </a:p>
        </p:txBody>
      </p:sp>
      <p:pic>
        <p:nvPicPr>
          <p:cNvPr id="7"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268370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59AFF-589B-4BFF-A664-3689817ABE7E}"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288E-3A69-4544-98E0-D9A8D4663742}" type="slidenum">
              <a:rPr lang="en-US" smtClean="0"/>
              <a:t>‹#›</a:t>
            </a:fld>
            <a:endParaRPr lang="en-US"/>
          </a:p>
        </p:txBody>
      </p:sp>
      <p:pic>
        <p:nvPicPr>
          <p:cNvPr id="7"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11031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59AFF-589B-4BFF-A664-3689817ABE7E}"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288E-3A69-4544-98E0-D9A8D4663742}" type="slidenum">
              <a:rPr lang="en-US" smtClean="0"/>
              <a:t>‹#›</a:t>
            </a:fld>
            <a:endParaRPr lang="en-US"/>
          </a:p>
        </p:txBody>
      </p:sp>
      <p:pic>
        <p:nvPicPr>
          <p:cNvPr id="7"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3191847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59AFF-589B-4BFF-A664-3689817ABE7E}" type="datetimeFigureOut">
              <a:rPr lang="en-US" smtClean="0"/>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288E-3A69-4544-98E0-D9A8D4663742}" type="slidenum">
              <a:rPr lang="en-US" smtClean="0"/>
              <a:t>‹#›</a:t>
            </a:fld>
            <a:endParaRPr lang="en-US"/>
          </a:p>
        </p:txBody>
      </p:sp>
      <p:pic>
        <p:nvPicPr>
          <p:cNvPr id="8"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349113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59AFF-589B-4BFF-A664-3689817ABE7E}" type="datetimeFigureOut">
              <a:rPr lang="en-US" smtClean="0"/>
              <a:t>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85288E-3A69-4544-98E0-D9A8D4663742}" type="slidenum">
              <a:rPr lang="en-US" smtClean="0"/>
              <a:t>‹#›</a:t>
            </a:fld>
            <a:endParaRPr lang="en-US"/>
          </a:p>
        </p:txBody>
      </p:sp>
      <p:pic>
        <p:nvPicPr>
          <p:cNvPr id="10"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510000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59AFF-589B-4BFF-A664-3689817ABE7E}" type="datetimeFigureOut">
              <a:rPr lang="en-US" smtClean="0"/>
              <a:t>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85288E-3A69-4544-98E0-D9A8D4663742}" type="slidenum">
              <a:rPr lang="en-US" smtClean="0"/>
              <a:t>‹#›</a:t>
            </a:fld>
            <a:endParaRPr lang="en-US"/>
          </a:p>
        </p:txBody>
      </p:sp>
      <p:pic>
        <p:nvPicPr>
          <p:cNvPr id="6"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1961610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59AFF-589B-4BFF-A664-3689817ABE7E}" type="datetimeFigureOut">
              <a:rPr lang="en-US" smtClean="0"/>
              <a:t>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85288E-3A69-4544-98E0-D9A8D4663742}" type="slidenum">
              <a:rPr lang="en-US" smtClean="0"/>
              <a:t>‹#›</a:t>
            </a:fld>
            <a:endParaRPr lang="en-US"/>
          </a:p>
        </p:txBody>
      </p:sp>
      <p:pic>
        <p:nvPicPr>
          <p:cNvPr id="5"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718912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59AFF-589B-4BFF-A664-3689817ABE7E}" type="datetimeFigureOut">
              <a:rPr lang="en-US" smtClean="0"/>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288E-3A69-4544-98E0-D9A8D4663742}" type="slidenum">
              <a:rPr lang="en-US" smtClean="0"/>
              <a:t>‹#›</a:t>
            </a:fld>
            <a:endParaRPr lang="en-US"/>
          </a:p>
        </p:txBody>
      </p:sp>
      <p:pic>
        <p:nvPicPr>
          <p:cNvPr id="8"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57610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59AFF-589B-4BFF-A664-3689817ABE7E}" type="datetimeFigureOut">
              <a:rPr lang="en-US" smtClean="0"/>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288E-3A69-4544-98E0-D9A8D4663742}" type="slidenum">
              <a:rPr lang="en-US" smtClean="0"/>
              <a:t>‹#›</a:t>
            </a:fld>
            <a:endParaRPr lang="en-US"/>
          </a:p>
        </p:txBody>
      </p:sp>
      <p:pic>
        <p:nvPicPr>
          <p:cNvPr id="8"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6104158"/>
            <a:ext cx="1219200" cy="622654"/>
          </a:xfrm>
          <a:prstGeom prst="rect">
            <a:avLst/>
          </a:prstGeom>
        </p:spPr>
      </p:pic>
    </p:spTree>
    <p:extLst>
      <p:ext uri="{BB962C8B-B14F-4D97-AF65-F5344CB8AC3E}">
        <p14:creationId xmlns:p14="http://schemas.microsoft.com/office/powerpoint/2010/main" val="222736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59AFF-589B-4BFF-A664-3689817ABE7E}" type="datetimeFigureOut">
              <a:rPr lang="en-US" smtClean="0"/>
              <a:t>12/1/2017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5288E-3A69-4544-98E0-D9A8D4663742}" type="slidenum">
              <a:rPr lang="en-US" smtClean="0"/>
              <a:t>‹#›</a:t>
            </a:fld>
            <a:endParaRPr lang="en-US"/>
          </a:p>
        </p:txBody>
      </p:sp>
    </p:spTree>
    <p:extLst>
      <p:ext uri="{BB962C8B-B14F-4D97-AF65-F5344CB8AC3E}">
        <p14:creationId xmlns:p14="http://schemas.microsoft.com/office/powerpoint/2010/main" val="3761735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0971" y="1557516"/>
            <a:ext cx="3034469" cy="1549723"/>
          </a:xfrm>
          <a:prstGeom prst="rect">
            <a:avLst/>
          </a:prstGeom>
        </p:spPr>
      </p:pic>
      <p:pic>
        <p:nvPicPr>
          <p:cNvPr id="1026" name="Picture 2" descr="D:\Logo\Logos-de-lInitiative-5%\logo_MAED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1502" y="382946"/>
            <a:ext cx="522098" cy="51356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Logo\Logos-de-lInitiative-5%\Fondsmondia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22198" y="476159"/>
            <a:ext cx="1782637" cy="3470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Logo\Logos-de-lInitiative-5%\INITIATIVE_Couleu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6907" y="439569"/>
            <a:ext cx="1499293" cy="42816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Logo\Logos-de-lInitiative-5%\LOGO EF - CMJ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19800" y="365328"/>
            <a:ext cx="517193" cy="517193"/>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Bộ nhận diện\SCDI 5\LOGO\Logo-slogan\PNG\Gradient\Logo-SCDI-convert-0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53200" y="0"/>
            <a:ext cx="1327502" cy="126600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62000" y="3614916"/>
            <a:ext cx="7772400" cy="1508105"/>
          </a:xfrm>
          <a:prstGeom prst="rect">
            <a:avLst/>
          </a:prstGeom>
          <a:noFill/>
        </p:spPr>
        <p:txBody>
          <a:bodyPr wrap="square" rtlCol="0">
            <a:spAutoFit/>
          </a:bodyPr>
          <a:lstStyle/>
          <a:p>
            <a:pPr algn="ctr"/>
            <a:r>
              <a:rPr lang="en-US" sz="3200" b="1">
                <a:solidFill>
                  <a:schemeClr val="tx1">
                    <a:lumMod val="65000"/>
                    <a:lumOff val="35000"/>
                  </a:schemeClr>
                </a:solidFill>
                <a:latin typeface="Arial" pitchFamily="34" charset="0"/>
                <a:cs typeface="Arial" pitchFamily="34" charset="0"/>
              </a:rPr>
              <a:t>BẢO </a:t>
            </a:r>
            <a:r>
              <a:rPr lang="en-US" sz="3200" b="1" smtClean="0">
                <a:solidFill>
                  <a:schemeClr val="tx1">
                    <a:lumMod val="65000"/>
                    <a:lumOff val="35000"/>
                  </a:schemeClr>
                </a:solidFill>
                <a:latin typeface="Arial" pitchFamily="34" charset="0"/>
                <a:cs typeface="Arial" pitchFamily="34" charset="0"/>
              </a:rPr>
              <a:t>VỆ T</a:t>
            </a:r>
            <a:r>
              <a:rPr lang="vi-VN" sz="3200" b="1" smtClean="0">
                <a:solidFill>
                  <a:schemeClr val="tx1">
                    <a:lumMod val="65000"/>
                    <a:lumOff val="35000"/>
                  </a:schemeClr>
                </a:solidFill>
                <a:latin typeface="Arial" pitchFamily="34" charset="0"/>
                <a:cs typeface="Arial" pitchFamily="34" charset="0"/>
              </a:rPr>
              <a:t>ƯƠ</a:t>
            </a:r>
            <a:r>
              <a:rPr lang="en-US" sz="3200" b="1">
                <a:solidFill>
                  <a:schemeClr val="tx1">
                    <a:lumMod val="65000"/>
                    <a:lumOff val="35000"/>
                  </a:schemeClr>
                </a:solidFill>
                <a:latin typeface="Arial" pitchFamily="34" charset="0"/>
                <a:cs typeface="Arial" pitchFamily="34" charset="0"/>
              </a:rPr>
              <a:t>NG </a:t>
            </a:r>
            <a:r>
              <a:rPr lang="en-US" sz="3200" b="1" smtClean="0">
                <a:solidFill>
                  <a:schemeClr val="tx1">
                    <a:lumMod val="65000"/>
                    <a:lumOff val="35000"/>
                  </a:schemeClr>
                </a:solidFill>
                <a:latin typeface="Arial" pitchFamily="34" charset="0"/>
                <a:cs typeface="Arial" pitchFamily="34" charset="0"/>
              </a:rPr>
              <a:t>LAI</a:t>
            </a:r>
            <a:endParaRPr lang="en-US" sz="3200" b="1" dirty="0" smtClean="0">
              <a:solidFill>
                <a:schemeClr val="tx1">
                  <a:lumMod val="65000"/>
                  <a:lumOff val="35000"/>
                </a:schemeClr>
              </a:solidFill>
              <a:latin typeface="Arial" pitchFamily="34" charset="0"/>
              <a:cs typeface="Arial" pitchFamily="34" charset="0"/>
            </a:endParaRPr>
          </a:p>
          <a:p>
            <a:pPr algn="ctr"/>
            <a:endParaRPr lang="en-US" sz="2000" b="1" smtClean="0">
              <a:latin typeface="Arial" pitchFamily="34" charset="0"/>
              <a:cs typeface="Arial" pitchFamily="34" charset="0"/>
            </a:endParaRPr>
          </a:p>
          <a:p>
            <a:pPr algn="ctr"/>
            <a:r>
              <a:rPr lang="en-US" sz="2000" b="1" smtClean="0">
                <a:latin typeface="Arial" pitchFamily="34" charset="0"/>
                <a:cs typeface="Arial" pitchFamily="34" charset="0"/>
              </a:rPr>
              <a:t>CHIẾN L</a:t>
            </a:r>
            <a:r>
              <a:rPr lang="vi-VN" sz="2000" b="1" smtClean="0">
                <a:latin typeface="Arial" pitchFamily="34" charset="0"/>
                <a:cs typeface="Arial" pitchFamily="34" charset="0"/>
              </a:rPr>
              <a:t>ƯỢC</a:t>
            </a:r>
            <a:r>
              <a:rPr lang="en-US" sz="2000" b="1">
                <a:latin typeface="Arial" pitchFamily="34" charset="0"/>
                <a:cs typeface="Arial" pitchFamily="34" charset="0"/>
              </a:rPr>
              <a:t> MỚI ĐỂ KIỂM SOÁT </a:t>
            </a:r>
            <a:r>
              <a:rPr lang="en-US" sz="2000" b="1">
                <a:solidFill>
                  <a:srgbClr val="FF0000"/>
                </a:solidFill>
                <a:latin typeface="Arial" pitchFamily="34" charset="0"/>
                <a:cs typeface="Arial" pitchFamily="34" charset="0"/>
              </a:rPr>
              <a:t>HIV</a:t>
            </a:r>
            <a:r>
              <a:rPr lang="en-US" sz="2000" b="1">
                <a:latin typeface="Arial" pitchFamily="34" charset="0"/>
                <a:cs typeface="Arial" pitchFamily="34" charset="0"/>
              </a:rPr>
              <a:t> </a:t>
            </a:r>
            <a:endParaRPr lang="en-US" sz="2000" b="1" smtClean="0">
              <a:latin typeface="Arial" pitchFamily="34" charset="0"/>
              <a:cs typeface="Arial" pitchFamily="34" charset="0"/>
            </a:endParaRPr>
          </a:p>
          <a:p>
            <a:pPr algn="ctr"/>
            <a:r>
              <a:rPr lang="en-US" sz="2000" b="1" smtClean="0">
                <a:latin typeface="Arial" pitchFamily="34" charset="0"/>
                <a:cs typeface="Arial" pitchFamily="34" charset="0"/>
              </a:rPr>
              <a:t>TRONG </a:t>
            </a:r>
            <a:r>
              <a:rPr lang="en-US" sz="2000" b="1">
                <a:latin typeface="Arial" pitchFamily="34" charset="0"/>
                <a:cs typeface="Arial" pitchFamily="34" charset="0"/>
              </a:rPr>
              <a:t>NHÓM THANH NIÊN SỬ DỤNG MA TÚY Ở </a:t>
            </a:r>
            <a:r>
              <a:rPr lang="en-US" sz="2000" b="1" smtClean="0">
                <a:latin typeface="Arial" pitchFamily="34" charset="0"/>
                <a:cs typeface="Arial" pitchFamily="34" charset="0"/>
              </a:rPr>
              <a:t>VIỆT NAM</a:t>
            </a:r>
            <a:endParaRPr lang="en-US" sz="2000" b="1" dirty="0">
              <a:latin typeface="Arial" pitchFamily="34" charset="0"/>
              <a:cs typeface="Arial" pitchFamily="34" charset="0"/>
            </a:endParaRPr>
          </a:p>
        </p:txBody>
      </p:sp>
    </p:spTree>
    <p:extLst>
      <p:ext uri="{BB962C8B-B14F-4D97-AF65-F5344CB8AC3E}">
        <p14:creationId xmlns:p14="http://schemas.microsoft.com/office/powerpoint/2010/main" val="1273911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7EB343F-F6D7-4696-8A01-EDB874459CA0}" type="slidenum">
              <a:rPr lang="fr-FR" smtClean="0"/>
              <a:pPr/>
              <a:t>10</a:t>
            </a:fld>
            <a:endParaRPr lang="fr-FR"/>
          </a:p>
        </p:txBody>
      </p:sp>
      <p:sp>
        <p:nvSpPr>
          <p:cNvPr id="9" name="Rectangle 8"/>
          <p:cNvSpPr/>
          <p:nvPr/>
        </p:nvSpPr>
        <p:spPr>
          <a:xfrm>
            <a:off x="0" y="0"/>
            <a:ext cx="91440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re 1"/>
          <p:cNvSpPr>
            <a:spLocks noGrp="1"/>
          </p:cNvSpPr>
          <p:nvPr>
            <p:ph type="title"/>
          </p:nvPr>
        </p:nvSpPr>
        <p:spPr>
          <a:xfrm>
            <a:off x="722313" y="4343400"/>
            <a:ext cx="7772400" cy="1425575"/>
          </a:xfrm>
        </p:spPr>
        <p:txBody>
          <a:bodyPr/>
          <a:lstStyle/>
          <a:p>
            <a:r>
              <a:rPr lang="fr-FR" dirty="0">
                <a:solidFill>
                  <a:schemeClr val="bg1"/>
                </a:solidFill>
              </a:rPr>
              <a:t>KẾT QUẢ</a:t>
            </a:r>
          </a:p>
        </p:txBody>
      </p:sp>
      <p:cxnSp>
        <p:nvCxnSpPr>
          <p:cNvPr id="11" name="Straight Connector 10"/>
          <p:cNvCxnSpPr/>
          <p:nvPr/>
        </p:nvCxnSpPr>
        <p:spPr>
          <a:xfrm>
            <a:off x="838200" y="5029200"/>
            <a:ext cx="8001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8200" y="5105400"/>
            <a:ext cx="80010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1453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3185" y="400903"/>
            <a:ext cx="8236811" cy="1325563"/>
          </a:xfrm>
        </p:spPr>
        <p:txBody>
          <a:bodyPr>
            <a:noAutofit/>
          </a:bodyPr>
          <a:lstStyle/>
          <a:p>
            <a:pPr>
              <a:lnSpc>
                <a:spcPct val="110000"/>
              </a:lnSpc>
            </a:pPr>
            <a:r>
              <a:rPr lang="fr-FR" sz="4000" b="1" dirty="0" smtClean="0"/>
              <a:t>HIV «</a:t>
            </a:r>
            <a:r>
              <a:rPr lang="fr-FR" sz="4000" b="1" dirty="0" err="1" smtClean="0"/>
              <a:t>Heat-map</a:t>
            </a:r>
            <a:r>
              <a:rPr lang="fr-FR" sz="4000" b="1" dirty="0" smtClean="0"/>
              <a:t>» </a:t>
            </a:r>
            <a:br>
              <a:rPr lang="fr-FR" sz="4000" b="1" dirty="0" smtClean="0"/>
            </a:br>
            <a:r>
              <a:rPr lang="fr-FR" sz="2600" b="1" dirty="0" err="1" smtClean="0">
                <a:solidFill>
                  <a:srgbClr val="FF0000"/>
                </a:solidFill>
              </a:rPr>
              <a:t>Tỉ</a:t>
            </a:r>
            <a:r>
              <a:rPr lang="fr-FR" sz="2600" b="1" dirty="0" smtClean="0">
                <a:solidFill>
                  <a:srgbClr val="FF0000"/>
                </a:solidFill>
              </a:rPr>
              <a:t> </a:t>
            </a:r>
            <a:r>
              <a:rPr lang="fr-FR" sz="2600" b="1" dirty="0" err="1" smtClean="0">
                <a:solidFill>
                  <a:srgbClr val="FF0000"/>
                </a:solidFill>
              </a:rPr>
              <a:t>lệ</a:t>
            </a:r>
            <a:r>
              <a:rPr lang="fr-FR" sz="2600" b="1" dirty="0" smtClean="0">
                <a:solidFill>
                  <a:srgbClr val="FF0000"/>
                </a:solidFill>
              </a:rPr>
              <a:t> </a:t>
            </a:r>
            <a:r>
              <a:rPr lang="fr-FR" sz="2600" b="1" dirty="0" err="1" smtClean="0">
                <a:solidFill>
                  <a:srgbClr val="FF0000"/>
                </a:solidFill>
              </a:rPr>
              <a:t>mắc</a:t>
            </a:r>
            <a:r>
              <a:rPr lang="fr-FR" sz="2600" b="1" dirty="0" smtClean="0">
                <a:solidFill>
                  <a:srgbClr val="FF0000"/>
                </a:solidFill>
              </a:rPr>
              <a:t>: 6.3%</a:t>
            </a:r>
            <a:r>
              <a:rPr lang="fr-FR" sz="2600" dirty="0" smtClean="0"/>
              <a:t> </a:t>
            </a:r>
            <a:br>
              <a:rPr lang="fr-FR" sz="2600" dirty="0" smtClean="0"/>
            </a:br>
            <a:endParaRPr lang="fr-FR" sz="2600" dirty="0"/>
          </a:p>
        </p:txBody>
      </p:sp>
      <p:sp>
        <p:nvSpPr>
          <p:cNvPr id="4" name="Espace réservé du numéro de diapositive 3"/>
          <p:cNvSpPr>
            <a:spLocks noGrp="1"/>
          </p:cNvSpPr>
          <p:nvPr>
            <p:ph type="sldNum" sz="quarter" idx="12"/>
          </p:nvPr>
        </p:nvSpPr>
        <p:spPr/>
        <p:txBody>
          <a:bodyPr/>
          <a:lstStyle/>
          <a:p>
            <a:fld id="{17EB343F-F6D7-4696-8A01-EDB874459CA0}" type="slidenum">
              <a:rPr lang="fr-FR" smtClean="0"/>
              <a:t>11</a:t>
            </a:fld>
            <a:endParaRPr lang="fr-FR" dirty="0"/>
          </a:p>
        </p:txBody>
      </p:sp>
      <p:graphicFrame>
        <p:nvGraphicFramePr>
          <p:cNvPr id="3" name="Diagram 2"/>
          <p:cNvGraphicFramePr/>
          <p:nvPr>
            <p:extLst/>
          </p:nvPr>
        </p:nvGraphicFramePr>
        <p:xfrm>
          <a:off x="707409" y="2209800"/>
          <a:ext cx="7865061" cy="83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315686" y="3429000"/>
            <a:ext cx="2046514" cy="838200"/>
          </a:xfrm>
          <a:prstGeom prst="rect">
            <a:avLst/>
          </a:prstGeom>
          <a:solidFill>
            <a:srgbClr val="0080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solidFill>
                  <a:schemeClr val="bg1"/>
                </a:solidFill>
              </a:rPr>
              <a:t>Chỉ</a:t>
            </a:r>
            <a:r>
              <a:rPr lang="en-US" dirty="0" smtClean="0">
                <a:solidFill>
                  <a:schemeClr val="bg1"/>
                </a:solidFill>
              </a:rPr>
              <a:t> SD </a:t>
            </a:r>
            <a:r>
              <a:rPr lang="en-US" dirty="0" err="1" smtClean="0">
                <a:solidFill>
                  <a:schemeClr val="bg1"/>
                </a:solidFill>
              </a:rPr>
              <a:t>cần</a:t>
            </a:r>
            <a:r>
              <a:rPr lang="en-US" dirty="0" smtClean="0">
                <a:solidFill>
                  <a:schemeClr val="bg1"/>
                </a:solidFill>
              </a:rPr>
              <a:t> </a:t>
            </a:r>
            <a:r>
              <a:rPr lang="en-US" dirty="0" err="1" smtClean="0">
                <a:solidFill>
                  <a:schemeClr val="bg1"/>
                </a:solidFill>
              </a:rPr>
              <a:t>sa</a:t>
            </a:r>
            <a:endParaRPr lang="en-US" dirty="0" smtClean="0">
              <a:solidFill>
                <a:schemeClr val="bg1"/>
              </a:solidFill>
            </a:endParaRPr>
          </a:p>
          <a:p>
            <a:pPr algn="ctr"/>
            <a:r>
              <a:rPr lang="en-US" dirty="0" smtClean="0">
                <a:solidFill>
                  <a:schemeClr val="bg1"/>
                </a:solidFill>
              </a:rPr>
              <a:t>0% </a:t>
            </a:r>
            <a:endParaRPr lang="en-US" dirty="0">
              <a:solidFill>
                <a:schemeClr val="bg1"/>
              </a:solidFill>
            </a:endParaRPr>
          </a:p>
        </p:txBody>
      </p:sp>
      <p:sp>
        <p:nvSpPr>
          <p:cNvPr id="23" name="Rectangle 22"/>
          <p:cNvSpPr/>
          <p:nvPr/>
        </p:nvSpPr>
        <p:spPr>
          <a:xfrm>
            <a:off x="304800" y="4648200"/>
            <a:ext cx="2046514" cy="838200"/>
          </a:xfrm>
          <a:prstGeom prst="rect">
            <a:avLst/>
          </a:prstGeom>
          <a:solidFill>
            <a:srgbClr val="CCFFCC"/>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rgbClr val="000000"/>
                </a:solidFill>
              </a:rPr>
              <a:t>18 </a:t>
            </a:r>
            <a:r>
              <a:rPr lang="en-US" dirty="0" err="1" smtClean="0">
                <a:solidFill>
                  <a:srgbClr val="000000"/>
                </a:solidFill>
              </a:rPr>
              <a:t>tuổi</a:t>
            </a:r>
            <a:r>
              <a:rPr lang="en-US" dirty="0" smtClean="0">
                <a:solidFill>
                  <a:srgbClr val="000000"/>
                </a:solidFill>
              </a:rPr>
              <a:t> </a:t>
            </a:r>
            <a:r>
              <a:rPr lang="en-US" dirty="0" err="1" smtClean="0">
                <a:solidFill>
                  <a:srgbClr val="000000"/>
                </a:solidFill>
              </a:rPr>
              <a:t>trở</a:t>
            </a:r>
            <a:r>
              <a:rPr lang="en-US" dirty="0" smtClean="0">
                <a:solidFill>
                  <a:srgbClr val="000000"/>
                </a:solidFill>
              </a:rPr>
              <a:t> </a:t>
            </a:r>
            <a:r>
              <a:rPr lang="en-US" dirty="0" err="1" smtClean="0">
                <a:solidFill>
                  <a:srgbClr val="000000"/>
                </a:solidFill>
              </a:rPr>
              <a:t>xuống</a:t>
            </a:r>
            <a:endParaRPr lang="en-US" dirty="0" smtClean="0">
              <a:solidFill>
                <a:srgbClr val="000000"/>
              </a:solidFill>
            </a:endParaRPr>
          </a:p>
          <a:p>
            <a:pPr algn="ctr"/>
            <a:r>
              <a:rPr lang="en-US" dirty="0" smtClean="0">
                <a:solidFill>
                  <a:srgbClr val="000000"/>
                </a:solidFill>
              </a:rPr>
              <a:t>0.7%</a:t>
            </a:r>
            <a:endParaRPr lang="en-US" dirty="0">
              <a:solidFill>
                <a:srgbClr val="000000"/>
              </a:solidFill>
            </a:endParaRPr>
          </a:p>
        </p:txBody>
      </p:sp>
      <p:sp>
        <p:nvSpPr>
          <p:cNvPr id="16" name="Rectangle 15"/>
          <p:cNvSpPr/>
          <p:nvPr/>
        </p:nvSpPr>
        <p:spPr>
          <a:xfrm>
            <a:off x="4572000" y="3124200"/>
            <a:ext cx="838200" cy="1447800"/>
          </a:xfrm>
          <a:prstGeom prst="rect">
            <a:avLst/>
          </a:prstGeom>
          <a:solidFill>
            <a:srgbClr val="FEB910"/>
          </a:solidFill>
        </p:spPr>
        <p:style>
          <a:lnRef idx="0">
            <a:schemeClr val="dk1"/>
          </a:lnRef>
          <a:fillRef idx="3">
            <a:schemeClr val="dk1"/>
          </a:fillRef>
          <a:effectRef idx="3">
            <a:schemeClr val="dk1"/>
          </a:effectRef>
          <a:fontRef idx="minor">
            <a:schemeClr val="lt1"/>
          </a:fontRef>
        </p:style>
        <p:txBody>
          <a:bodyPr rtlCol="0" anchor="ctr"/>
          <a:lstStyle/>
          <a:p>
            <a:pPr algn="ctr"/>
            <a:r>
              <a:rPr lang="en-US" dirty="0" err="1" smtClean="0">
                <a:solidFill>
                  <a:srgbClr val="000000"/>
                </a:solidFill>
              </a:rPr>
              <a:t>Xăm</a:t>
            </a:r>
            <a:r>
              <a:rPr lang="en-US" dirty="0" smtClean="0">
                <a:solidFill>
                  <a:srgbClr val="000000"/>
                </a:solidFill>
              </a:rPr>
              <a:t> </a:t>
            </a:r>
            <a:r>
              <a:rPr lang="en-US" dirty="0" err="1" smtClean="0">
                <a:solidFill>
                  <a:srgbClr val="000000"/>
                </a:solidFill>
              </a:rPr>
              <a:t>mình</a:t>
            </a:r>
            <a:endParaRPr lang="en-US" dirty="0" smtClean="0">
              <a:solidFill>
                <a:srgbClr val="000000"/>
              </a:solidFill>
            </a:endParaRPr>
          </a:p>
          <a:p>
            <a:pPr algn="ctr"/>
            <a:r>
              <a:rPr lang="en-US" dirty="0" smtClean="0">
                <a:solidFill>
                  <a:srgbClr val="000000"/>
                </a:solidFill>
              </a:rPr>
              <a:t>8%</a:t>
            </a:r>
            <a:endParaRPr lang="en-US" dirty="0">
              <a:solidFill>
                <a:srgbClr val="000000"/>
              </a:solidFill>
            </a:endParaRPr>
          </a:p>
        </p:txBody>
      </p:sp>
      <p:sp>
        <p:nvSpPr>
          <p:cNvPr id="24" name="Rectangle 23"/>
          <p:cNvSpPr/>
          <p:nvPr/>
        </p:nvSpPr>
        <p:spPr>
          <a:xfrm>
            <a:off x="2438400" y="3505200"/>
            <a:ext cx="2057400" cy="838200"/>
          </a:xfrm>
          <a:prstGeom prst="rect">
            <a:avLst/>
          </a:prstGeom>
          <a:solidFill>
            <a:srgbClr val="FFEC56"/>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err="1" smtClean="0"/>
              <a:t>Chỉ</a:t>
            </a:r>
            <a:r>
              <a:rPr lang="en-US" dirty="0" smtClean="0"/>
              <a:t> SD Meth</a:t>
            </a:r>
          </a:p>
          <a:p>
            <a:pPr algn="ctr"/>
            <a:r>
              <a:rPr lang="en-US" dirty="0" smtClean="0"/>
              <a:t>5.9% </a:t>
            </a:r>
            <a:endParaRPr lang="en-US" dirty="0"/>
          </a:p>
        </p:txBody>
      </p:sp>
      <p:sp>
        <p:nvSpPr>
          <p:cNvPr id="25" name="Rectangle 24"/>
          <p:cNvSpPr/>
          <p:nvPr/>
        </p:nvSpPr>
        <p:spPr>
          <a:xfrm>
            <a:off x="2438400" y="4648200"/>
            <a:ext cx="2286000" cy="838200"/>
          </a:xfrm>
          <a:prstGeom prst="rect">
            <a:avLst/>
          </a:prstGeom>
          <a:solidFill>
            <a:srgbClr val="FFEC56"/>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smtClean="0">
                <a:solidFill>
                  <a:srgbClr val="000000"/>
                </a:solidFill>
              </a:rPr>
              <a:t>19 – 22 </a:t>
            </a:r>
            <a:r>
              <a:rPr lang="en-US" dirty="0" err="1" smtClean="0">
                <a:solidFill>
                  <a:srgbClr val="000000"/>
                </a:solidFill>
              </a:rPr>
              <a:t>tuổi</a:t>
            </a:r>
            <a:endParaRPr lang="en-US" dirty="0" smtClean="0">
              <a:solidFill>
                <a:srgbClr val="000000"/>
              </a:solidFill>
            </a:endParaRPr>
          </a:p>
          <a:p>
            <a:pPr algn="ctr"/>
            <a:r>
              <a:rPr lang="en-US" dirty="0" smtClean="0">
                <a:solidFill>
                  <a:srgbClr val="000000"/>
                </a:solidFill>
              </a:rPr>
              <a:t>6.5%</a:t>
            </a:r>
            <a:endParaRPr lang="en-US" dirty="0">
              <a:solidFill>
                <a:srgbClr val="000000"/>
              </a:solidFill>
            </a:endParaRPr>
          </a:p>
        </p:txBody>
      </p:sp>
      <p:sp>
        <p:nvSpPr>
          <p:cNvPr id="26" name="Rectangle 25"/>
          <p:cNvSpPr/>
          <p:nvPr/>
        </p:nvSpPr>
        <p:spPr>
          <a:xfrm>
            <a:off x="5486400" y="3276600"/>
            <a:ext cx="1676400" cy="1219200"/>
          </a:xfrm>
          <a:prstGeom prst="rect">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err="1" smtClean="0">
                <a:solidFill>
                  <a:srgbClr val="FFFFFF"/>
                </a:solidFill>
              </a:rPr>
              <a:t>Kì</a:t>
            </a:r>
            <a:r>
              <a:rPr lang="en-US" dirty="0" smtClean="0">
                <a:solidFill>
                  <a:srgbClr val="FFFFFF"/>
                </a:solidFill>
              </a:rPr>
              <a:t> </a:t>
            </a:r>
            <a:r>
              <a:rPr lang="en-US" dirty="0" err="1" smtClean="0">
                <a:solidFill>
                  <a:srgbClr val="FFFFFF"/>
                </a:solidFill>
              </a:rPr>
              <a:t>thị</a:t>
            </a:r>
            <a:r>
              <a:rPr lang="en-US" dirty="0" smtClean="0">
                <a:solidFill>
                  <a:srgbClr val="FFFFFF"/>
                </a:solidFill>
              </a:rPr>
              <a:t> &amp; </a:t>
            </a:r>
            <a:r>
              <a:rPr lang="en-US" dirty="0" err="1" smtClean="0">
                <a:solidFill>
                  <a:srgbClr val="FFFFFF"/>
                </a:solidFill>
              </a:rPr>
              <a:t>phân</a:t>
            </a:r>
            <a:r>
              <a:rPr lang="en-US" dirty="0" smtClean="0">
                <a:solidFill>
                  <a:srgbClr val="FFFFFF"/>
                </a:solidFill>
              </a:rPr>
              <a:t> </a:t>
            </a:r>
            <a:r>
              <a:rPr lang="en-US" dirty="0" err="1" smtClean="0">
                <a:solidFill>
                  <a:srgbClr val="FFFFFF"/>
                </a:solidFill>
              </a:rPr>
              <a:t>biệt</a:t>
            </a:r>
            <a:r>
              <a:rPr lang="en-US" dirty="0" smtClean="0">
                <a:solidFill>
                  <a:srgbClr val="FFFFFF"/>
                </a:solidFill>
              </a:rPr>
              <a:t> </a:t>
            </a:r>
            <a:r>
              <a:rPr lang="en-US" dirty="0" err="1" smtClean="0">
                <a:solidFill>
                  <a:srgbClr val="FFFFFF"/>
                </a:solidFill>
              </a:rPr>
              <a:t>đối</a:t>
            </a:r>
            <a:r>
              <a:rPr lang="en-US" dirty="0" smtClean="0">
                <a:solidFill>
                  <a:srgbClr val="FFFFFF"/>
                </a:solidFill>
              </a:rPr>
              <a:t> </a:t>
            </a:r>
            <a:r>
              <a:rPr lang="en-US" dirty="0" err="1" smtClean="0">
                <a:solidFill>
                  <a:srgbClr val="FFFFFF"/>
                </a:solidFill>
              </a:rPr>
              <a:t>xử</a:t>
            </a:r>
            <a:endParaRPr lang="en-US" dirty="0" smtClean="0">
              <a:solidFill>
                <a:srgbClr val="FFFFFF"/>
              </a:solidFill>
            </a:endParaRPr>
          </a:p>
          <a:p>
            <a:pPr algn="ctr"/>
            <a:r>
              <a:rPr lang="en-US" dirty="0" smtClean="0">
                <a:solidFill>
                  <a:srgbClr val="FFFFFF"/>
                </a:solidFill>
              </a:rPr>
              <a:t>12.2%</a:t>
            </a:r>
            <a:endParaRPr lang="en-US" dirty="0">
              <a:solidFill>
                <a:srgbClr val="FFFFFF"/>
              </a:solidFill>
            </a:endParaRPr>
          </a:p>
        </p:txBody>
      </p:sp>
      <p:sp>
        <p:nvSpPr>
          <p:cNvPr id="27" name="Rectangle 26"/>
          <p:cNvSpPr/>
          <p:nvPr/>
        </p:nvSpPr>
        <p:spPr>
          <a:xfrm>
            <a:off x="4953000" y="4648200"/>
            <a:ext cx="2209800" cy="838200"/>
          </a:xfrm>
          <a:prstGeom prst="rect">
            <a:avLst/>
          </a:prstGeom>
          <a:solidFill>
            <a:srgbClr val="FEB910"/>
          </a:solidFill>
        </p:spPr>
        <p:style>
          <a:lnRef idx="0">
            <a:schemeClr val="dk1"/>
          </a:lnRef>
          <a:fillRef idx="3">
            <a:schemeClr val="dk1"/>
          </a:fillRef>
          <a:effectRef idx="3">
            <a:schemeClr val="dk1"/>
          </a:effectRef>
          <a:fontRef idx="minor">
            <a:schemeClr val="lt1"/>
          </a:fontRef>
        </p:style>
        <p:txBody>
          <a:bodyPr rtlCol="0" anchor="ctr"/>
          <a:lstStyle/>
          <a:p>
            <a:pPr algn="ctr"/>
            <a:r>
              <a:rPr lang="en-US" dirty="0" smtClean="0">
                <a:solidFill>
                  <a:schemeClr val="tx1"/>
                </a:solidFill>
              </a:rPr>
              <a:t>23 – 24 </a:t>
            </a:r>
            <a:r>
              <a:rPr lang="en-US" dirty="0" err="1" smtClean="0">
                <a:solidFill>
                  <a:schemeClr val="tx1"/>
                </a:solidFill>
              </a:rPr>
              <a:t>tuổi</a:t>
            </a:r>
            <a:endParaRPr lang="en-US" dirty="0" smtClean="0">
              <a:solidFill>
                <a:schemeClr val="tx1"/>
              </a:solidFill>
            </a:endParaRPr>
          </a:p>
          <a:p>
            <a:pPr algn="ctr"/>
            <a:r>
              <a:rPr lang="en-US" dirty="0" smtClean="0">
                <a:solidFill>
                  <a:schemeClr val="tx1"/>
                </a:solidFill>
              </a:rPr>
              <a:t>9.5%</a:t>
            </a:r>
            <a:endParaRPr lang="en-US" dirty="0">
              <a:solidFill>
                <a:schemeClr val="tx1"/>
              </a:solidFill>
            </a:endParaRPr>
          </a:p>
        </p:txBody>
      </p:sp>
      <p:sp>
        <p:nvSpPr>
          <p:cNvPr id="17" name="Rectangle 16"/>
          <p:cNvSpPr/>
          <p:nvPr/>
        </p:nvSpPr>
        <p:spPr>
          <a:xfrm>
            <a:off x="7239000" y="3429000"/>
            <a:ext cx="1524000" cy="838200"/>
          </a:xfrm>
          <a:prstGeom prst="rect">
            <a:avLst/>
          </a:prstGeom>
          <a:solidFill>
            <a:srgbClr val="FF00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solidFill>
                  <a:schemeClr val="bg1"/>
                </a:solidFill>
              </a:rPr>
              <a:t>MSM 16.4%</a:t>
            </a:r>
            <a:endParaRPr lang="en-US" dirty="0">
              <a:solidFill>
                <a:schemeClr val="bg1"/>
              </a:solidFill>
            </a:endParaRPr>
          </a:p>
        </p:txBody>
      </p:sp>
      <p:sp>
        <p:nvSpPr>
          <p:cNvPr id="28" name="Rectangle 27"/>
          <p:cNvSpPr/>
          <p:nvPr/>
        </p:nvSpPr>
        <p:spPr>
          <a:xfrm>
            <a:off x="7260771" y="4644571"/>
            <a:ext cx="1502229" cy="838200"/>
          </a:xfrm>
          <a:prstGeom prst="rect">
            <a:avLst/>
          </a:prstGeom>
          <a:solidFill>
            <a:srgbClr val="FF00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err="1" smtClean="0"/>
              <a:t>Tiêm</a:t>
            </a:r>
            <a:r>
              <a:rPr lang="en-US" dirty="0" smtClean="0"/>
              <a:t> </a:t>
            </a:r>
            <a:r>
              <a:rPr lang="en-US" dirty="0" err="1" smtClean="0"/>
              <a:t>chích</a:t>
            </a:r>
            <a:endParaRPr lang="en-US" dirty="0" smtClean="0"/>
          </a:p>
          <a:p>
            <a:pPr algn="ctr"/>
            <a:r>
              <a:rPr lang="en-US" dirty="0" smtClean="0"/>
              <a:t>17.8%</a:t>
            </a:r>
            <a:endParaRPr lang="en-US" dirty="0"/>
          </a:p>
        </p:txBody>
      </p:sp>
    </p:spTree>
    <p:extLst>
      <p:ext uri="{BB962C8B-B14F-4D97-AF65-F5344CB8AC3E}">
        <p14:creationId xmlns:p14="http://schemas.microsoft.com/office/powerpoint/2010/main" val="3599837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6324600" y="6145179"/>
            <a:ext cx="2133600" cy="365125"/>
          </a:xfrm>
        </p:spPr>
        <p:txBody>
          <a:bodyPr/>
          <a:lstStyle/>
          <a:p>
            <a:fld id="{17EB343F-F6D7-4696-8A01-EDB874459CA0}" type="slidenum">
              <a:rPr lang="fr-FR" smtClean="0"/>
              <a:t>12</a:t>
            </a:fld>
            <a:endParaRPr lang="fr-FR" dirty="0"/>
          </a:p>
        </p:txBody>
      </p:sp>
      <p:sp>
        <p:nvSpPr>
          <p:cNvPr id="16" name="Titre 1"/>
          <p:cNvSpPr txBox="1">
            <a:spLocks/>
          </p:cNvSpPr>
          <p:nvPr/>
        </p:nvSpPr>
        <p:spPr>
          <a:xfrm>
            <a:off x="533400" y="400903"/>
            <a:ext cx="8236811" cy="13255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800" kern="1200" baseline="0">
                <a:solidFill>
                  <a:srgbClr val="C00000"/>
                </a:solidFill>
                <a:latin typeface="Arial" pitchFamily="34" charset="0"/>
                <a:ea typeface="+mj-ea"/>
                <a:cs typeface="Arial" pitchFamily="34" charset="0"/>
              </a:defRPr>
            </a:lvl1pPr>
          </a:lstStyle>
          <a:p>
            <a:pPr>
              <a:lnSpc>
                <a:spcPct val="110000"/>
              </a:lnSpc>
            </a:pPr>
            <a:r>
              <a:rPr lang="fr-FR" sz="4000" b="1" dirty="0" smtClean="0">
                <a:solidFill>
                  <a:srgbClr val="C6008E"/>
                </a:solidFill>
              </a:rPr>
              <a:t>HCV «</a:t>
            </a:r>
            <a:r>
              <a:rPr lang="fr-FR" sz="4000" b="1" dirty="0" err="1" smtClean="0">
                <a:solidFill>
                  <a:srgbClr val="C6008E"/>
                </a:solidFill>
              </a:rPr>
              <a:t>Heat-map</a:t>
            </a:r>
            <a:r>
              <a:rPr lang="fr-FR" sz="4000" b="1" dirty="0" smtClean="0">
                <a:solidFill>
                  <a:srgbClr val="C6008E"/>
                </a:solidFill>
              </a:rPr>
              <a:t>» </a:t>
            </a:r>
            <a:br>
              <a:rPr lang="fr-FR" sz="4000" b="1" dirty="0" smtClean="0">
                <a:solidFill>
                  <a:srgbClr val="C6008E"/>
                </a:solidFill>
              </a:rPr>
            </a:br>
            <a:r>
              <a:rPr lang="fr-FR" sz="2600" b="1" dirty="0" err="1" smtClean="0">
                <a:solidFill>
                  <a:srgbClr val="C6008E"/>
                </a:solidFill>
              </a:rPr>
              <a:t>Tỉ</a:t>
            </a:r>
            <a:r>
              <a:rPr lang="fr-FR" sz="2600" b="1" dirty="0" smtClean="0">
                <a:solidFill>
                  <a:srgbClr val="C6008E"/>
                </a:solidFill>
              </a:rPr>
              <a:t> </a:t>
            </a:r>
            <a:r>
              <a:rPr lang="fr-FR" sz="2600" b="1" dirty="0" err="1" smtClean="0">
                <a:solidFill>
                  <a:srgbClr val="C6008E"/>
                </a:solidFill>
              </a:rPr>
              <a:t>lệ</a:t>
            </a:r>
            <a:r>
              <a:rPr lang="fr-FR" sz="2600" b="1" dirty="0" smtClean="0">
                <a:solidFill>
                  <a:srgbClr val="C6008E"/>
                </a:solidFill>
              </a:rPr>
              <a:t> </a:t>
            </a:r>
            <a:r>
              <a:rPr lang="fr-FR" sz="2600" b="1" dirty="0" err="1" smtClean="0">
                <a:solidFill>
                  <a:srgbClr val="C6008E"/>
                </a:solidFill>
              </a:rPr>
              <a:t>mắc</a:t>
            </a:r>
            <a:r>
              <a:rPr lang="fr-FR" sz="2600" b="1" dirty="0" smtClean="0">
                <a:solidFill>
                  <a:srgbClr val="C6008E"/>
                </a:solidFill>
              </a:rPr>
              <a:t>: 9.4%</a:t>
            </a:r>
            <a:r>
              <a:rPr lang="fr-FR" sz="2600" dirty="0" smtClean="0">
                <a:solidFill>
                  <a:srgbClr val="C6008E"/>
                </a:solidFill>
              </a:rPr>
              <a:t> </a:t>
            </a:r>
            <a:br>
              <a:rPr lang="fr-FR" sz="2600" dirty="0" smtClean="0">
                <a:solidFill>
                  <a:srgbClr val="C6008E"/>
                </a:solidFill>
              </a:rPr>
            </a:br>
            <a:endParaRPr lang="fr-FR" sz="2600" dirty="0">
              <a:solidFill>
                <a:srgbClr val="C6008E"/>
              </a:solidFill>
            </a:endParaRPr>
          </a:p>
        </p:txBody>
      </p:sp>
      <p:graphicFrame>
        <p:nvGraphicFramePr>
          <p:cNvPr id="20" name="Diagram 19"/>
          <p:cNvGraphicFramePr/>
          <p:nvPr>
            <p:extLst/>
          </p:nvPr>
        </p:nvGraphicFramePr>
        <p:xfrm>
          <a:off x="743024" y="1981200"/>
          <a:ext cx="7865061" cy="83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ctangle 20"/>
          <p:cNvSpPr/>
          <p:nvPr/>
        </p:nvSpPr>
        <p:spPr>
          <a:xfrm>
            <a:off x="325901" y="3429000"/>
            <a:ext cx="2046514" cy="838200"/>
          </a:xfrm>
          <a:prstGeom prst="rect">
            <a:avLst/>
          </a:prstGeom>
          <a:solidFill>
            <a:srgbClr val="0080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a:solidFill>
                  <a:schemeClr val="bg1"/>
                </a:solidFill>
              </a:rPr>
              <a:t>Chỉ</a:t>
            </a:r>
            <a:r>
              <a:rPr lang="en-US" dirty="0">
                <a:solidFill>
                  <a:schemeClr val="bg1"/>
                </a:solidFill>
              </a:rPr>
              <a:t> SD </a:t>
            </a:r>
            <a:r>
              <a:rPr lang="en-US" dirty="0" err="1">
                <a:solidFill>
                  <a:schemeClr val="bg1"/>
                </a:solidFill>
              </a:rPr>
              <a:t>cần</a:t>
            </a:r>
            <a:r>
              <a:rPr lang="en-US" dirty="0">
                <a:solidFill>
                  <a:schemeClr val="bg1"/>
                </a:solidFill>
              </a:rPr>
              <a:t> </a:t>
            </a:r>
            <a:r>
              <a:rPr lang="en-US" dirty="0" err="1">
                <a:solidFill>
                  <a:schemeClr val="bg1"/>
                </a:solidFill>
              </a:rPr>
              <a:t>sa</a:t>
            </a:r>
            <a:endParaRPr lang="en-US" dirty="0">
              <a:solidFill>
                <a:schemeClr val="bg1"/>
              </a:solidFill>
            </a:endParaRPr>
          </a:p>
          <a:p>
            <a:pPr algn="ctr"/>
            <a:r>
              <a:rPr lang="en-US" dirty="0" smtClean="0">
                <a:solidFill>
                  <a:srgbClr val="FFFFFF"/>
                </a:solidFill>
              </a:rPr>
              <a:t>0 % </a:t>
            </a:r>
            <a:endParaRPr lang="en-US" dirty="0">
              <a:solidFill>
                <a:srgbClr val="FFFFFF"/>
              </a:solidFill>
            </a:endParaRPr>
          </a:p>
        </p:txBody>
      </p:sp>
      <p:sp>
        <p:nvSpPr>
          <p:cNvPr id="22" name="Rectangle 21"/>
          <p:cNvSpPr/>
          <p:nvPr/>
        </p:nvSpPr>
        <p:spPr>
          <a:xfrm>
            <a:off x="315015" y="4648200"/>
            <a:ext cx="2046514" cy="838200"/>
          </a:xfrm>
          <a:prstGeom prst="rect">
            <a:avLst/>
          </a:prstGeom>
          <a:solidFill>
            <a:srgbClr val="CCFFCC"/>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18 </a:t>
            </a:r>
            <a:r>
              <a:rPr lang="en-US" dirty="0" err="1">
                <a:solidFill>
                  <a:schemeClr val="tx1"/>
                </a:solidFill>
              </a:rPr>
              <a:t>tuổi</a:t>
            </a:r>
            <a:r>
              <a:rPr lang="en-US" dirty="0">
                <a:solidFill>
                  <a:schemeClr val="tx1"/>
                </a:solidFill>
              </a:rPr>
              <a:t> </a:t>
            </a:r>
            <a:r>
              <a:rPr lang="en-US" dirty="0" err="1">
                <a:solidFill>
                  <a:schemeClr val="tx1"/>
                </a:solidFill>
              </a:rPr>
              <a:t>trở</a:t>
            </a:r>
            <a:r>
              <a:rPr lang="en-US" dirty="0">
                <a:solidFill>
                  <a:schemeClr val="tx1"/>
                </a:solidFill>
              </a:rPr>
              <a:t> </a:t>
            </a:r>
            <a:r>
              <a:rPr lang="en-US" dirty="0" err="1">
                <a:solidFill>
                  <a:schemeClr val="tx1"/>
                </a:solidFill>
              </a:rPr>
              <a:t>xuống</a:t>
            </a:r>
            <a:endParaRPr lang="en-US" dirty="0">
              <a:solidFill>
                <a:schemeClr val="tx1"/>
              </a:solidFill>
            </a:endParaRPr>
          </a:p>
          <a:p>
            <a:pPr algn="ctr"/>
            <a:r>
              <a:rPr lang="en-US" dirty="0" smtClean="0">
                <a:solidFill>
                  <a:schemeClr val="tx1"/>
                </a:solidFill>
              </a:rPr>
              <a:t>0.2 %</a:t>
            </a:r>
            <a:endParaRPr lang="en-US" dirty="0">
              <a:solidFill>
                <a:schemeClr val="tx1"/>
              </a:solidFill>
            </a:endParaRPr>
          </a:p>
        </p:txBody>
      </p:sp>
      <p:sp>
        <p:nvSpPr>
          <p:cNvPr id="23" name="Rectangle 22"/>
          <p:cNvSpPr/>
          <p:nvPr/>
        </p:nvSpPr>
        <p:spPr>
          <a:xfrm>
            <a:off x="4572000" y="3048000"/>
            <a:ext cx="838200" cy="1524000"/>
          </a:xfrm>
          <a:prstGeom prst="rect">
            <a:avLst/>
          </a:prstGeom>
          <a:solidFill>
            <a:srgbClr val="C6008E"/>
          </a:solidFill>
        </p:spPr>
        <p:style>
          <a:lnRef idx="0">
            <a:schemeClr val="dk1"/>
          </a:lnRef>
          <a:fillRef idx="3">
            <a:schemeClr val="dk1"/>
          </a:fillRef>
          <a:effectRef idx="3">
            <a:schemeClr val="dk1"/>
          </a:effectRef>
          <a:fontRef idx="minor">
            <a:schemeClr val="lt1"/>
          </a:fontRef>
        </p:style>
        <p:txBody>
          <a:bodyPr rtlCol="0" anchor="ctr"/>
          <a:lstStyle/>
          <a:p>
            <a:pPr algn="ctr"/>
            <a:r>
              <a:rPr lang="en-US" dirty="0" err="1"/>
              <a:t>Xăm</a:t>
            </a:r>
            <a:r>
              <a:rPr lang="en-US" dirty="0"/>
              <a:t> </a:t>
            </a:r>
            <a:r>
              <a:rPr lang="en-US" dirty="0" err="1"/>
              <a:t>mình</a:t>
            </a:r>
            <a:endParaRPr lang="en-US" dirty="0"/>
          </a:p>
          <a:p>
            <a:pPr algn="ctr"/>
            <a:r>
              <a:rPr lang="en-US" dirty="0" smtClean="0"/>
              <a:t>13.2 %</a:t>
            </a:r>
            <a:endParaRPr lang="en-US" dirty="0"/>
          </a:p>
        </p:txBody>
      </p:sp>
      <p:sp>
        <p:nvSpPr>
          <p:cNvPr id="24" name="Rectangle 23"/>
          <p:cNvSpPr/>
          <p:nvPr/>
        </p:nvSpPr>
        <p:spPr>
          <a:xfrm>
            <a:off x="2438400" y="3429000"/>
            <a:ext cx="2057400" cy="838200"/>
          </a:xfrm>
          <a:prstGeom prst="rect">
            <a:avLst/>
          </a:prstGeom>
          <a:solidFill>
            <a:srgbClr val="E6B9B8"/>
          </a:solidFill>
          <a:ln>
            <a:solidFill>
              <a:srgbClr val="D99694"/>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err="1"/>
              <a:t>Chỉ</a:t>
            </a:r>
            <a:r>
              <a:rPr lang="en-US" dirty="0"/>
              <a:t> SD Meth</a:t>
            </a:r>
          </a:p>
          <a:p>
            <a:pPr algn="ctr"/>
            <a:r>
              <a:rPr lang="en-US" dirty="0" smtClean="0"/>
              <a:t>6.6 % </a:t>
            </a:r>
            <a:endParaRPr lang="en-US" dirty="0"/>
          </a:p>
        </p:txBody>
      </p:sp>
      <p:sp>
        <p:nvSpPr>
          <p:cNvPr id="25" name="Rectangle 24"/>
          <p:cNvSpPr/>
          <p:nvPr/>
        </p:nvSpPr>
        <p:spPr>
          <a:xfrm>
            <a:off x="2590800" y="4648200"/>
            <a:ext cx="2220686" cy="838200"/>
          </a:xfrm>
          <a:prstGeom prst="rect">
            <a:avLst/>
          </a:prstGeom>
          <a:solidFill>
            <a:srgbClr val="E6B9B8"/>
          </a:solidFill>
          <a:ln>
            <a:solidFill>
              <a:srgbClr val="D99694"/>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a:solidFill>
                  <a:srgbClr val="000000"/>
                </a:solidFill>
              </a:rPr>
              <a:t>19 – 22 </a:t>
            </a:r>
            <a:r>
              <a:rPr lang="en-US" dirty="0" err="1">
                <a:solidFill>
                  <a:srgbClr val="000000"/>
                </a:solidFill>
              </a:rPr>
              <a:t>tuổi</a:t>
            </a:r>
            <a:endParaRPr lang="en-US" dirty="0">
              <a:solidFill>
                <a:srgbClr val="000000"/>
              </a:solidFill>
            </a:endParaRPr>
          </a:p>
          <a:p>
            <a:pPr algn="ctr"/>
            <a:r>
              <a:rPr lang="en-US" dirty="0" smtClean="0">
                <a:solidFill>
                  <a:schemeClr val="tx1"/>
                </a:solidFill>
              </a:rPr>
              <a:t>5.9 %</a:t>
            </a:r>
            <a:endParaRPr lang="en-US" dirty="0">
              <a:solidFill>
                <a:schemeClr val="tx1"/>
              </a:solidFill>
            </a:endParaRPr>
          </a:p>
        </p:txBody>
      </p:sp>
      <p:sp>
        <p:nvSpPr>
          <p:cNvPr id="26" name="Rectangle 25"/>
          <p:cNvSpPr/>
          <p:nvPr/>
        </p:nvSpPr>
        <p:spPr>
          <a:xfrm>
            <a:off x="5496615" y="3276600"/>
            <a:ext cx="1676400" cy="1219200"/>
          </a:xfrm>
          <a:prstGeom prst="rect">
            <a:avLst/>
          </a:prstGeom>
          <a:solidFill>
            <a:srgbClr val="C6008E"/>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err="1"/>
              <a:t>Kì</a:t>
            </a:r>
            <a:r>
              <a:rPr lang="en-US" dirty="0"/>
              <a:t> </a:t>
            </a:r>
            <a:r>
              <a:rPr lang="en-US" dirty="0" err="1"/>
              <a:t>thị</a:t>
            </a:r>
            <a:r>
              <a:rPr lang="en-US" dirty="0"/>
              <a:t> &amp; </a:t>
            </a:r>
            <a:r>
              <a:rPr lang="en-US" dirty="0" err="1"/>
              <a:t>phân</a:t>
            </a:r>
            <a:r>
              <a:rPr lang="en-US" dirty="0"/>
              <a:t> </a:t>
            </a:r>
            <a:r>
              <a:rPr lang="en-US" dirty="0" err="1"/>
              <a:t>biệt</a:t>
            </a:r>
            <a:r>
              <a:rPr lang="en-US" dirty="0"/>
              <a:t> </a:t>
            </a:r>
            <a:r>
              <a:rPr lang="en-US" dirty="0" err="1"/>
              <a:t>đối</a:t>
            </a:r>
            <a:r>
              <a:rPr lang="en-US" dirty="0"/>
              <a:t> </a:t>
            </a:r>
            <a:r>
              <a:rPr lang="en-US" dirty="0" err="1"/>
              <a:t>xử</a:t>
            </a:r>
            <a:endParaRPr lang="en-US" dirty="0"/>
          </a:p>
          <a:p>
            <a:pPr algn="ctr"/>
            <a:r>
              <a:rPr lang="en-US" dirty="0" smtClean="0"/>
              <a:t>15.9 %</a:t>
            </a:r>
            <a:endParaRPr lang="en-US" dirty="0"/>
          </a:p>
        </p:txBody>
      </p:sp>
      <p:sp>
        <p:nvSpPr>
          <p:cNvPr id="27" name="Rectangle 26"/>
          <p:cNvSpPr/>
          <p:nvPr/>
        </p:nvSpPr>
        <p:spPr>
          <a:xfrm>
            <a:off x="5029200" y="4648200"/>
            <a:ext cx="1991415" cy="838200"/>
          </a:xfrm>
          <a:prstGeom prst="rect">
            <a:avLst/>
          </a:prstGeom>
          <a:solidFill>
            <a:srgbClr val="C6008E"/>
          </a:solidFill>
        </p:spPr>
        <p:style>
          <a:lnRef idx="0">
            <a:schemeClr val="dk1"/>
          </a:lnRef>
          <a:fillRef idx="3">
            <a:schemeClr val="dk1"/>
          </a:fillRef>
          <a:effectRef idx="3">
            <a:schemeClr val="dk1"/>
          </a:effectRef>
          <a:fontRef idx="minor">
            <a:schemeClr val="lt1"/>
          </a:fontRef>
        </p:style>
        <p:txBody>
          <a:bodyPr rtlCol="0" anchor="ctr"/>
          <a:lstStyle/>
          <a:p>
            <a:pPr algn="ctr"/>
            <a:r>
              <a:rPr lang="en-US" dirty="0"/>
              <a:t>23 – 24 </a:t>
            </a:r>
            <a:r>
              <a:rPr lang="en-US" dirty="0" err="1"/>
              <a:t>tuổi</a:t>
            </a:r>
            <a:endParaRPr lang="en-US" dirty="0"/>
          </a:p>
          <a:p>
            <a:pPr algn="ctr"/>
            <a:r>
              <a:rPr lang="en-US" dirty="0" smtClean="0"/>
              <a:t>14 %</a:t>
            </a:r>
            <a:endParaRPr lang="en-US" dirty="0"/>
          </a:p>
        </p:txBody>
      </p:sp>
      <p:sp>
        <p:nvSpPr>
          <p:cNvPr id="28" name="Rectangle 27"/>
          <p:cNvSpPr/>
          <p:nvPr/>
        </p:nvSpPr>
        <p:spPr>
          <a:xfrm>
            <a:off x="7249215" y="3429000"/>
            <a:ext cx="1524000" cy="838200"/>
          </a:xfrm>
          <a:prstGeom prst="rect">
            <a:avLst/>
          </a:prstGeom>
          <a:solidFill>
            <a:schemeClr val="accent4">
              <a:lumMod val="20000"/>
              <a:lumOff val="80000"/>
            </a:schemeClr>
          </a:solidFill>
          <a:ln>
            <a:solidFill>
              <a:schemeClr val="accent2">
                <a:lumMod val="60000"/>
                <a:lumOff val="4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MSM</a:t>
            </a:r>
          </a:p>
          <a:p>
            <a:pPr algn="ctr"/>
            <a:r>
              <a:rPr lang="en-US" dirty="0" smtClean="0"/>
              <a:t>2 %</a:t>
            </a:r>
            <a:endParaRPr lang="en-US" dirty="0"/>
          </a:p>
        </p:txBody>
      </p:sp>
      <p:sp>
        <p:nvSpPr>
          <p:cNvPr id="29" name="Rectangle 28"/>
          <p:cNvSpPr/>
          <p:nvPr/>
        </p:nvSpPr>
        <p:spPr>
          <a:xfrm>
            <a:off x="7270986" y="4644571"/>
            <a:ext cx="1502229" cy="838200"/>
          </a:xfrm>
          <a:prstGeom prst="rect">
            <a:avLst/>
          </a:prstGeom>
          <a:solidFill>
            <a:srgbClr val="91006A"/>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err="1"/>
              <a:t>Tiêm</a:t>
            </a:r>
            <a:r>
              <a:rPr lang="en-US" dirty="0"/>
              <a:t> </a:t>
            </a:r>
            <a:r>
              <a:rPr lang="en-US" dirty="0" err="1"/>
              <a:t>chích</a:t>
            </a:r>
            <a:endParaRPr lang="en-US" dirty="0"/>
          </a:p>
          <a:p>
            <a:pPr algn="ctr"/>
            <a:r>
              <a:rPr lang="en-US" dirty="0" smtClean="0"/>
              <a:t>35 %</a:t>
            </a:r>
            <a:endParaRPr lang="en-US" dirty="0"/>
          </a:p>
        </p:txBody>
      </p:sp>
    </p:spTree>
    <p:extLst>
      <p:ext uri="{BB962C8B-B14F-4D97-AF65-F5344CB8AC3E}">
        <p14:creationId xmlns:p14="http://schemas.microsoft.com/office/powerpoint/2010/main" val="1326593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2820" y="1676400"/>
            <a:ext cx="457200"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92820" y="3239429"/>
            <a:ext cx="762000"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16981" y="3924961"/>
            <a:ext cx="762000"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16982" y="4419993"/>
            <a:ext cx="761999"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116981" y="5276715"/>
            <a:ext cx="762000"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75311" y="4724400"/>
            <a:ext cx="761999" cy="381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6"/>
          <p:cNvSpPr>
            <a:spLocks noGrp="1"/>
          </p:cNvSpPr>
          <p:nvPr>
            <p:ph idx="1"/>
          </p:nvPr>
        </p:nvSpPr>
        <p:spPr>
          <a:xfrm>
            <a:off x="1066800" y="1600200"/>
            <a:ext cx="7620000" cy="4190999"/>
          </a:xfrm>
        </p:spPr>
        <p:txBody>
          <a:bodyPr>
            <a:noAutofit/>
          </a:bodyPr>
          <a:lstStyle/>
          <a:p>
            <a:pPr marL="0" indent="0">
              <a:lnSpc>
                <a:spcPct val="150000"/>
              </a:lnSpc>
              <a:spcBef>
                <a:spcPts val="600"/>
              </a:spcBef>
              <a:spcAft>
                <a:spcPts val="600"/>
              </a:spcAft>
              <a:buNone/>
            </a:pPr>
            <a:r>
              <a:rPr lang="en-US" sz="1800" dirty="0">
                <a:solidFill>
                  <a:schemeClr val="bg1"/>
                </a:solidFill>
              </a:rPr>
              <a:t>52% </a:t>
            </a:r>
            <a:r>
              <a:rPr lang="vi-VN" sz="1800" dirty="0" smtClean="0"/>
              <a:t>những </a:t>
            </a:r>
            <a:r>
              <a:rPr lang="vi-VN" sz="1800" dirty="0"/>
              <a:t>người từng tiêm chích heroin, đã từng dùng chung. </a:t>
            </a:r>
            <a:endParaRPr lang="en-US" sz="1800" dirty="0" smtClean="0"/>
          </a:p>
          <a:p>
            <a:pPr marL="0" indent="0">
              <a:spcBef>
                <a:spcPts val="600"/>
              </a:spcBef>
              <a:spcAft>
                <a:spcPts val="600"/>
              </a:spcAft>
              <a:buNone/>
            </a:pPr>
            <a:r>
              <a:rPr lang="vi-VN" sz="1800" dirty="0" smtClean="0"/>
              <a:t>Hành </a:t>
            </a:r>
            <a:r>
              <a:rPr lang="vi-VN" sz="1800" dirty="0"/>
              <a:t>vi tiêm chích diễn ra chủ yếu ở người sử dụng heroin nhưng cũng có một số trường hợp chích meth (kín đáo hơn, thử xem có phê hơn</a:t>
            </a:r>
            <a:r>
              <a:rPr lang="vi-VN" sz="1800" dirty="0" smtClean="0"/>
              <a:t>).</a:t>
            </a:r>
            <a:endParaRPr lang="en-US" sz="1800" dirty="0" smtClean="0"/>
          </a:p>
          <a:p>
            <a:pPr marL="0" indent="0">
              <a:spcBef>
                <a:spcPts val="600"/>
              </a:spcBef>
              <a:spcAft>
                <a:spcPts val="600"/>
              </a:spcAft>
              <a:buNone/>
            </a:pPr>
            <a:r>
              <a:rPr lang="vi-VN" sz="1800" dirty="0" smtClean="0"/>
              <a:t>Phần </a:t>
            </a:r>
            <a:r>
              <a:rPr lang="vi-VN" sz="1800" dirty="0"/>
              <a:t>lớn tất cả người sử dụng meth đều dùng chung cóng, ống hút.</a:t>
            </a:r>
            <a:endParaRPr lang="en-US" sz="1800" dirty="0" smtClean="0"/>
          </a:p>
          <a:p>
            <a:pPr marL="0" indent="0">
              <a:spcBef>
                <a:spcPts val="600"/>
              </a:spcBef>
              <a:spcAft>
                <a:spcPts val="600"/>
              </a:spcAft>
              <a:buNone/>
            </a:pPr>
            <a:r>
              <a:rPr lang="en-US" sz="1800" dirty="0" smtClean="0">
                <a:solidFill>
                  <a:schemeClr val="bg1"/>
                </a:solidFill>
              </a:rPr>
              <a:t>45-60% </a:t>
            </a:r>
            <a:r>
              <a:rPr lang="vi-VN" sz="1800" dirty="0"/>
              <a:t>người sử dụng meth chịu tác động tiêu cực ở mức độ trung bình tới nghiêm </a:t>
            </a:r>
            <a:r>
              <a:rPr lang="vi-VN" sz="1800" dirty="0" smtClean="0"/>
              <a:t>trọng</a:t>
            </a:r>
            <a:endParaRPr lang="en-US" sz="1400" dirty="0" smtClean="0"/>
          </a:p>
          <a:p>
            <a:pPr marL="0" indent="0">
              <a:spcBef>
                <a:spcPts val="600"/>
              </a:spcBef>
              <a:spcAft>
                <a:spcPts val="600"/>
              </a:spcAft>
              <a:buNone/>
            </a:pPr>
            <a:r>
              <a:rPr lang="en-US" sz="1800" dirty="0" smtClean="0">
                <a:solidFill>
                  <a:schemeClr val="bg1"/>
                </a:solidFill>
              </a:rPr>
              <a:t>36-65%</a:t>
            </a:r>
            <a:r>
              <a:rPr lang="en-US" sz="1800" dirty="0" smtClean="0"/>
              <a:t> </a:t>
            </a:r>
            <a:r>
              <a:rPr lang="vi-VN" sz="1800" dirty="0" smtClean="0"/>
              <a:t>người </a:t>
            </a:r>
            <a:r>
              <a:rPr lang="vi-VN" sz="1800" dirty="0"/>
              <a:t>có tình trạng lệ thuộc ở mức nghiêm </a:t>
            </a:r>
            <a:r>
              <a:rPr lang="vi-VN" sz="1800" dirty="0" smtClean="0"/>
              <a:t>trọng</a:t>
            </a:r>
            <a:endParaRPr lang="en-US" sz="1800" dirty="0" smtClean="0"/>
          </a:p>
          <a:p>
            <a:pPr marL="0" indent="0">
              <a:lnSpc>
                <a:spcPct val="120000"/>
              </a:lnSpc>
              <a:spcBef>
                <a:spcPts val="600"/>
              </a:spcBef>
              <a:spcAft>
                <a:spcPts val="600"/>
              </a:spcAft>
              <a:buNone/>
            </a:pPr>
            <a:r>
              <a:rPr lang="en-US" sz="1800" dirty="0" smtClean="0">
                <a:solidFill>
                  <a:schemeClr val="bg1"/>
                </a:solidFill>
              </a:rPr>
              <a:t>70-85% </a:t>
            </a:r>
            <a:r>
              <a:rPr lang="vi-VN" sz="1800" dirty="0"/>
              <a:t>người cần ma túy để làm việc/hưởng thụ, hoặc mất kiểm soát việc sử </a:t>
            </a:r>
            <a:r>
              <a:rPr lang="vi-VN" sz="1800" dirty="0" smtClean="0"/>
              <a:t>dụng</a:t>
            </a:r>
            <a:r>
              <a:rPr lang="en-US" sz="1800" dirty="0" smtClean="0"/>
              <a:t>, </a:t>
            </a:r>
            <a:r>
              <a:rPr lang="vi-VN" sz="1800" dirty="0"/>
              <a:t>chỉ có </a:t>
            </a:r>
            <a:r>
              <a:rPr lang="vi-VN" sz="1800" dirty="0">
                <a:solidFill>
                  <a:schemeClr val="bg1"/>
                </a:solidFill>
              </a:rPr>
              <a:t>7-20%</a:t>
            </a:r>
            <a:r>
              <a:rPr lang="vi-VN" sz="1800" dirty="0"/>
              <a:t> đã từng được điều trị tình trạng lệ thuộc </a:t>
            </a:r>
            <a:endParaRPr lang="en-US" sz="1800" dirty="0" smtClean="0"/>
          </a:p>
          <a:p>
            <a:pPr marL="0" indent="0">
              <a:lnSpc>
                <a:spcPct val="120000"/>
              </a:lnSpc>
              <a:spcBef>
                <a:spcPts val="600"/>
              </a:spcBef>
              <a:spcAft>
                <a:spcPts val="600"/>
              </a:spcAft>
              <a:buNone/>
            </a:pPr>
            <a:r>
              <a:rPr lang="en-US" sz="1800" dirty="0" smtClean="0">
                <a:solidFill>
                  <a:schemeClr val="bg1"/>
                </a:solidFill>
              </a:rPr>
              <a:t>36-43%</a:t>
            </a:r>
            <a:r>
              <a:rPr lang="en-US" sz="1800" dirty="0" smtClean="0"/>
              <a:t> </a:t>
            </a:r>
            <a:r>
              <a:rPr lang="vi-VN" sz="1800" dirty="0"/>
              <a:t>người trầm cảm ở mức độ nghiêm trọng, và hầu như không được điều </a:t>
            </a:r>
            <a:r>
              <a:rPr lang="vi-VN" sz="1800" dirty="0" smtClean="0"/>
              <a:t>trị</a:t>
            </a:r>
            <a:r>
              <a:rPr lang="en-US" sz="1800" dirty="0" smtClean="0"/>
              <a:t>.</a:t>
            </a:r>
          </a:p>
        </p:txBody>
      </p:sp>
      <p:sp>
        <p:nvSpPr>
          <p:cNvPr id="6" name="Title 5"/>
          <p:cNvSpPr>
            <a:spLocks noGrp="1"/>
          </p:cNvSpPr>
          <p:nvPr>
            <p:ph type="title"/>
          </p:nvPr>
        </p:nvSpPr>
        <p:spPr>
          <a:xfrm>
            <a:off x="0" y="533400"/>
            <a:ext cx="9144000" cy="1143000"/>
          </a:xfrm>
        </p:spPr>
        <p:txBody>
          <a:bodyPr>
            <a:normAutofit/>
          </a:bodyPr>
          <a:lstStyle/>
          <a:p>
            <a:r>
              <a:rPr lang="en-US" sz="3200" b="1" dirty="0" err="1"/>
              <a:t>Lệ</a:t>
            </a:r>
            <a:r>
              <a:rPr lang="en-US" sz="3200" b="1" dirty="0"/>
              <a:t> </a:t>
            </a:r>
            <a:r>
              <a:rPr lang="en-US" sz="3200" b="1" dirty="0" err="1"/>
              <a:t>thuộc</a:t>
            </a:r>
            <a:r>
              <a:rPr lang="en-US" sz="3200" b="1" dirty="0"/>
              <a:t>, </a:t>
            </a:r>
            <a:r>
              <a:rPr lang="en-US" sz="3200" b="1" dirty="0" err="1"/>
              <a:t>sức</a:t>
            </a:r>
            <a:r>
              <a:rPr lang="en-US" sz="3200" b="1" dirty="0"/>
              <a:t> </a:t>
            </a:r>
            <a:r>
              <a:rPr lang="en-US" sz="3200" b="1" dirty="0" err="1"/>
              <a:t>khỏe</a:t>
            </a:r>
            <a:r>
              <a:rPr lang="en-US" sz="3200" b="1" dirty="0"/>
              <a:t> </a:t>
            </a:r>
            <a:r>
              <a:rPr lang="en-US" sz="3200" b="1" dirty="0" err="1"/>
              <a:t>tâm</a:t>
            </a:r>
            <a:r>
              <a:rPr lang="en-US" sz="3200" b="1" dirty="0"/>
              <a:t> </a:t>
            </a:r>
            <a:r>
              <a:rPr lang="en-US" sz="3200" b="1" dirty="0" err="1"/>
              <a:t>thần</a:t>
            </a:r>
            <a:r>
              <a:rPr lang="en-US" sz="3200" b="1" dirty="0"/>
              <a:t> </a:t>
            </a:r>
            <a:r>
              <a:rPr lang="en-US" sz="3200" b="1" dirty="0" err="1"/>
              <a:t>và</a:t>
            </a:r>
            <a:r>
              <a:rPr lang="en-US" sz="3200" b="1" dirty="0"/>
              <a:t> </a:t>
            </a:r>
            <a:r>
              <a:rPr lang="en-US" sz="3200" b="1" dirty="0" err="1"/>
              <a:t>điều</a:t>
            </a:r>
            <a:r>
              <a:rPr lang="en-US" sz="3200" b="1" dirty="0"/>
              <a:t> </a:t>
            </a:r>
            <a:r>
              <a:rPr lang="en-US" sz="3200" b="1" dirty="0" err="1"/>
              <a:t>trị</a:t>
            </a:r>
            <a:endParaRPr lang="en-US" sz="3200" b="1" dirty="0"/>
          </a:p>
        </p:txBody>
      </p:sp>
      <p:sp>
        <p:nvSpPr>
          <p:cNvPr id="5" name="Slide Number Placeholder 4"/>
          <p:cNvSpPr>
            <a:spLocks noGrp="1"/>
          </p:cNvSpPr>
          <p:nvPr>
            <p:ph type="sldNum" sz="quarter" idx="12"/>
          </p:nvPr>
        </p:nvSpPr>
        <p:spPr/>
        <p:txBody>
          <a:bodyPr/>
          <a:lstStyle/>
          <a:p>
            <a:fld id="{17EB343F-F6D7-4696-8A01-EDB874459CA0}" type="slidenum">
              <a:rPr lang="fr-FR" smtClean="0"/>
              <a:t>13</a:t>
            </a:fld>
            <a:endParaRPr lang="fr-FR"/>
          </a:p>
        </p:txBody>
      </p:sp>
      <p:sp>
        <p:nvSpPr>
          <p:cNvPr id="2" name="Rectangle 1"/>
          <p:cNvSpPr/>
          <p:nvPr/>
        </p:nvSpPr>
        <p:spPr>
          <a:xfrm>
            <a:off x="533400" y="1676400"/>
            <a:ext cx="381000" cy="419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307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05400" y="533400"/>
            <a:ext cx="3505200" cy="533876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   </a:t>
            </a:r>
            <a:endParaRPr lang="en-US" dirty="0"/>
          </a:p>
        </p:txBody>
      </p:sp>
      <p:sp>
        <p:nvSpPr>
          <p:cNvPr id="5" name="Title 1"/>
          <p:cNvSpPr txBox="1">
            <a:spLocks/>
          </p:cNvSpPr>
          <p:nvPr/>
        </p:nvSpPr>
        <p:spPr>
          <a:xfrm>
            <a:off x="5398605" y="533401"/>
            <a:ext cx="3181211" cy="6857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baseline="0">
                <a:solidFill>
                  <a:srgbClr val="C00000"/>
                </a:solidFill>
                <a:latin typeface="Arial" pitchFamily="34" charset="0"/>
                <a:ea typeface="+mj-ea"/>
                <a:cs typeface="Arial" pitchFamily="34" charset="0"/>
              </a:defRPr>
            </a:lvl1pPr>
          </a:lstStyle>
          <a:p>
            <a:r>
              <a:rPr lang="en-US" sz="2400" b="1" dirty="0" err="1" smtClean="0">
                <a:solidFill>
                  <a:schemeClr val="bg1"/>
                </a:solidFill>
                <a:effectLst>
                  <a:outerShdw blurRad="38100" dist="38100" dir="2700000" algn="tl">
                    <a:srgbClr val="000000">
                      <a:alpha val="43137"/>
                    </a:srgbClr>
                  </a:outerShdw>
                </a:effectLst>
              </a:rPr>
              <a:t>Sử</a:t>
            </a:r>
            <a:r>
              <a:rPr lang="en-US" sz="2400" b="1" dirty="0" smtClean="0">
                <a:solidFill>
                  <a:schemeClr val="bg1"/>
                </a:solidFill>
                <a:effectLst>
                  <a:outerShdw blurRad="38100" dist="38100" dir="2700000" algn="tl">
                    <a:srgbClr val="000000">
                      <a:alpha val="43137"/>
                    </a:srgbClr>
                  </a:outerShdw>
                </a:effectLst>
              </a:rPr>
              <a:t> </a:t>
            </a:r>
            <a:r>
              <a:rPr lang="en-US" sz="2400" b="1" dirty="0" err="1" smtClean="0">
                <a:solidFill>
                  <a:schemeClr val="bg1"/>
                </a:solidFill>
                <a:effectLst>
                  <a:outerShdw blurRad="38100" dist="38100" dir="2700000" algn="tl">
                    <a:srgbClr val="000000">
                      <a:alpha val="43137"/>
                    </a:srgbClr>
                  </a:outerShdw>
                </a:effectLst>
              </a:rPr>
              <a:t>dụng</a:t>
            </a:r>
            <a:r>
              <a:rPr lang="en-US" sz="2400" b="1" dirty="0" smtClean="0">
                <a:solidFill>
                  <a:schemeClr val="bg1"/>
                </a:solidFill>
                <a:effectLst>
                  <a:outerShdw blurRad="38100" dist="38100" dir="2700000" algn="tl">
                    <a:srgbClr val="000000">
                      <a:alpha val="43137"/>
                    </a:srgbClr>
                  </a:outerShdw>
                </a:effectLst>
              </a:rPr>
              <a:t> Ma </a:t>
            </a:r>
            <a:r>
              <a:rPr lang="en-US" sz="2400" b="1" dirty="0" err="1" smtClean="0">
                <a:solidFill>
                  <a:schemeClr val="bg1"/>
                </a:solidFill>
                <a:effectLst>
                  <a:outerShdw blurRad="38100" dist="38100" dir="2700000" algn="tl">
                    <a:srgbClr val="000000">
                      <a:alpha val="43137"/>
                    </a:srgbClr>
                  </a:outerShdw>
                </a:effectLst>
              </a:rPr>
              <a:t>túy</a:t>
            </a:r>
            <a:endParaRPr lang="en-US" sz="2400" b="1" dirty="0">
              <a:solidFill>
                <a:schemeClr val="bg1"/>
              </a:solidFill>
              <a:effectLst>
                <a:outerShdw blurRad="38100" dist="38100" dir="2700000" algn="tl">
                  <a:srgbClr val="000000">
                    <a:alpha val="43137"/>
                  </a:srgbClr>
                </a:outerShdw>
              </a:effectLst>
            </a:endParaRPr>
          </a:p>
        </p:txBody>
      </p:sp>
      <p:sp>
        <p:nvSpPr>
          <p:cNvPr id="6" name="Slide Number Placeholder 3"/>
          <p:cNvSpPr>
            <a:spLocks noGrp="1"/>
          </p:cNvSpPr>
          <p:nvPr>
            <p:ph type="sldNum" sz="quarter" idx="12"/>
          </p:nvPr>
        </p:nvSpPr>
        <p:spPr>
          <a:xfrm>
            <a:off x="6400800" y="6096000"/>
            <a:ext cx="2133600" cy="365125"/>
          </a:xfrm>
        </p:spPr>
        <p:txBody>
          <a:bodyPr/>
          <a:lstStyle/>
          <a:p>
            <a:fld id="{17EB343F-F6D7-4696-8A01-EDB874459CA0}" type="slidenum">
              <a:rPr lang="fr-FR" smtClean="0"/>
              <a:t>14</a:t>
            </a:fld>
            <a:endParaRPr lang="fr-FR" dirty="0"/>
          </a:p>
        </p:txBody>
      </p:sp>
      <p:sp>
        <p:nvSpPr>
          <p:cNvPr id="7" name="Content Placeholder 7"/>
          <p:cNvSpPr txBox="1">
            <a:spLocks/>
          </p:cNvSpPr>
          <p:nvPr/>
        </p:nvSpPr>
        <p:spPr>
          <a:xfrm>
            <a:off x="5105400" y="1143000"/>
            <a:ext cx="3581400" cy="434816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pPr>
            <a:r>
              <a:rPr lang="en-US" sz="1300" b="1" dirty="0" err="1" smtClean="0">
                <a:solidFill>
                  <a:schemeClr val="bg1"/>
                </a:solidFill>
                <a:latin typeface="Arial" panose="020B0604020202020204" pitchFamily="34" charset="0"/>
                <a:cs typeface="Arial" panose="020B0604020202020204" pitchFamily="34" charset="0"/>
              </a:rPr>
              <a:t>Kiểm</a:t>
            </a:r>
            <a:r>
              <a:rPr lang="en-US" sz="1300" b="1" dirty="0" smtClean="0">
                <a:solidFill>
                  <a:schemeClr val="bg1"/>
                </a:solidFill>
                <a:latin typeface="Arial" panose="020B0604020202020204" pitchFamily="34" charset="0"/>
                <a:cs typeface="Arial" panose="020B0604020202020204" pitchFamily="34" charset="0"/>
              </a:rPr>
              <a:t> </a:t>
            </a:r>
            <a:r>
              <a:rPr lang="en-US" sz="1300" b="1" dirty="0" err="1" smtClean="0">
                <a:solidFill>
                  <a:schemeClr val="bg1"/>
                </a:solidFill>
                <a:latin typeface="Arial" panose="020B0604020202020204" pitchFamily="34" charset="0"/>
                <a:cs typeface="Arial" panose="020B0604020202020204" pitchFamily="34" charset="0"/>
              </a:rPr>
              <a:t>tra</a:t>
            </a:r>
            <a:r>
              <a:rPr lang="en-US" sz="1300" b="1" dirty="0" smtClean="0">
                <a:solidFill>
                  <a:schemeClr val="bg1"/>
                </a:solidFill>
                <a:latin typeface="Arial" panose="020B0604020202020204" pitchFamily="34" charset="0"/>
                <a:cs typeface="Arial" panose="020B0604020202020204" pitchFamily="34" charset="0"/>
              </a:rPr>
              <a:t> </a:t>
            </a:r>
            <a:r>
              <a:rPr lang="en-US" sz="1300" b="1" dirty="0" err="1" smtClean="0">
                <a:solidFill>
                  <a:schemeClr val="bg1"/>
                </a:solidFill>
                <a:latin typeface="Arial" panose="020B0604020202020204" pitchFamily="34" charset="0"/>
                <a:cs typeface="Arial" panose="020B0604020202020204" pitchFamily="34" charset="0"/>
              </a:rPr>
              <a:t>xét</a:t>
            </a:r>
            <a:r>
              <a:rPr lang="en-US" sz="1300" b="1" dirty="0" smtClean="0">
                <a:solidFill>
                  <a:schemeClr val="bg1"/>
                </a:solidFill>
                <a:latin typeface="Arial" panose="020B0604020202020204" pitchFamily="34" charset="0"/>
                <a:cs typeface="Arial" panose="020B0604020202020204" pitchFamily="34" charset="0"/>
              </a:rPr>
              <a:t> </a:t>
            </a:r>
            <a:r>
              <a:rPr lang="en-US" sz="1300" b="1" dirty="0" err="1" smtClean="0">
                <a:solidFill>
                  <a:schemeClr val="bg1"/>
                </a:solidFill>
                <a:latin typeface="Arial" panose="020B0604020202020204" pitchFamily="34" charset="0"/>
                <a:cs typeface="Arial" panose="020B0604020202020204" pitchFamily="34" charset="0"/>
              </a:rPr>
              <a:t>nghiệm</a:t>
            </a:r>
            <a:r>
              <a:rPr lang="en-US" sz="1300" dirty="0" smtClean="0">
                <a:solidFill>
                  <a:schemeClr val="bg1"/>
                </a:solidFill>
                <a:latin typeface="Arial" panose="020B0604020202020204" pitchFamily="34" charset="0"/>
                <a:cs typeface="Arial" panose="020B0604020202020204" pitchFamily="34" charset="0"/>
              </a:rPr>
              <a:t> (+): 71% </a:t>
            </a:r>
            <a:r>
              <a:rPr lang="en-US" sz="1300" dirty="0" err="1" smtClean="0">
                <a:solidFill>
                  <a:schemeClr val="bg1"/>
                </a:solidFill>
                <a:latin typeface="Arial" panose="020B0604020202020204" pitchFamily="34" charset="0"/>
                <a:cs typeface="Arial" panose="020B0604020202020204" pitchFamily="34" charset="0"/>
              </a:rPr>
              <a:t>có</a:t>
            </a:r>
            <a:r>
              <a:rPr lang="en-US" sz="1300" dirty="0" smtClean="0">
                <a:solidFill>
                  <a:schemeClr val="bg1"/>
                </a:solidFill>
                <a:latin typeface="Arial" panose="020B0604020202020204" pitchFamily="34" charset="0"/>
                <a:cs typeface="Arial" panose="020B0604020202020204" pitchFamily="34" charset="0"/>
              </a:rPr>
              <a:t> Meth, 43% </a:t>
            </a:r>
            <a:r>
              <a:rPr lang="en-US" sz="1300" dirty="0" err="1" smtClean="0">
                <a:solidFill>
                  <a:schemeClr val="bg1"/>
                </a:solidFill>
                <a:latin typeface="Arial" panose="020B0604020202020204" pitchFamily="34" charset="0"/>
                <a:cs typeface="Arial" panose="020B0604020202020204" pitchFamily="34" charset="0"/>
              </a:rPr>
              <a:t>có</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cần</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sa</a:t>
            </a:r>
            <a:r>
              <a:rPr lang="en-US" sz="1300" dirty="0" smtClean="0">
                <a:solidFill>
                  <a:schemeClr val="bg1"/>
                </a:solidFill>
                <a:latin typeface="Arial" panose="020B0604020202020204" pitchFamily="34" charset="0"/>
                <a:cs typeface="Arial" panose="020B0604020202020204" pitchFamily="34" charset="0"/>
              </a:rPr>
              <a:t>, 18% </a:t>
            </a:r>
            <a:r>
              <a:rPr lang="en-US" sz="1300" dirty="0" err="1" smtClean="0">
                <a:solidFill>
                  <a:schemeClr val="bg1"/>
                </a:solidFill>
                <a:latin typeface="Arial" panose="020B0604020202020204" pitchFamily="34" charset="0"/>
                <a:cs typeface="Arial" panose="020B0604020202020204" pitchFamily="34" charset="0"/>
              </a:rPr>
              <a:t>có</a:t>
            </a:r>
            <a:r>
              <a:rPr lang="en-US" sz="1300" dirty="0" smtClean="0">
                <a:solidFill>
                  <a:schemeClr val="bg1"/>
                </a:solidFill>
                <a:latin typeface="Arial" panose="020B0604020202020204" pitchFamily="34" charset="0"/>
                <a:cs typeface="Arial" panose="020B0604020202020204" pitchFamily="34" charset="0"/>
              </a:rPr>
              <a:t> heroin. </a:t>
            </a:r>
          </a:p>
          <a:p>
            <a:pPr>
              <a:lnSpc>
                <a:spcPct val="110000"/>
              </a:lnSpc>
            </a:pPr>
            <a:r>
              <a:rPr lang="en-US" sz="1300" dirty="0" smtClean="0">
                <a:solidFill>
                  <a:schemeClr val="bg1"/>
                </a:solidFill>
                <a:latin typeface="Arial" panose="020B0604020202020204" pitchFamily="34" charset="0"/>
                <a:cs typeface="Arial" panose="020B0604020202020204" pitchFamily="34" charset="0"/>
              </a:rPr>
              <a:t>N</a:t>
            </a:r>
            <a:r>
              <a:rPr lang="vi-VN" sz="1300" dirty="0" smtClean="0">
                <a:solidFill>
                  <a:schemeClr val="bg1"/>
                </a:solidFill>
                <a:latin typeface="Arial" panose="020B0604020202020204" pitchFamily="34" charset="0"/>
                <a:cs typeface="Arial" panose="020B0604020202020204" pitchFamily="34" charset="0"/>
              </a:rPr>
              <a:t>hững </a:t>
            </a:r>
            <a:r>
              <a:rPr lang="vi-VN" sz="1300" dirty="0">
                <a:solidFill>
                  <a:schemeClr val="bg1"/>
                </a:solidFill>
                <a:latin typeface="Arial" panose="020B0604020202020204" pitchFamily="34" charset="0"/>
                <a:cs typeface="Arial" panose="020B0604020202020204" pitchFamily="34" charset="0"/>
              </a:rPr>
              <a:t>thanh niên sử dụng heroin thường nhiều tuổi hơn</a:t>
            </a:r>
            <a:r>
              <a:rPr lang="en-US" sz="1300" dirty="0" smtClean="0">
                <a:solidFill>
                  <a:schemeClr val="bg1"/>
                </a:solidFill>
                <a:latin typeface="Arial" panose="020B0604020202020204" pitchFamily="34" charset="0"/>
                <a:cs typeface="Arial" panose="020B0604020202020204" pitchFamily="34" charset="0"/>
              </a:rPr>
              <a:t>. </a:t>
            </a:r>
          </a:p>
          <a:p>
            <a:pPr>
              <a:lnSpc>
                <a:spcPct val="110000"/>
              </a:lnSpc>
            </a:pPr>
            <a:r>
              <a:rPr lang="en-US" sz="1300" dirty="0" err="1" smtClean="0">
                <a:solidFill>
                  <a:schemeClr val="bg1"/>
                </a:solidFill>
                <a:latin typeface="Arial" panose="020B0604020202020204" pitchFamily="34" charset="0"/>
                <a:cs typeface="Arial" panose="020B0604020202020204" pitchFamily="34" charset="0"/>
              </a:rPr>
              <a:t>Dùng</a:t>
            </a:r>
            <a:r>
              <a:rPr lang="en-US" sz="1300" dirty="0" smtClean="0">
                <a:solidFill>
                  <a:schemeClr val="bg1"/>
                </a:solidFill>
                <a:latin typeface="Arial" panose="020B0604020202020204" pitchFamily="34" charset="0"/>
                <a:cs typeface="Arial" panose="020B0604020202020204" pitchFamily="34" charset="0"/>
              </a:rPr>
              <a:t> heroin </a:t>
            </a:r>
            <a:r>
              <a:rPr lang="en-US" sz="1300" dirty="0" err="1" smtClean="0">
                <a:solidFill>
                  <a:schemeClr val="bg1"/>
                </a:solidFill>
                <a:latin typeface="Arial" panose="020B0604020202020204" pitchFamily="34" charset="0"/>
                <a:cs typeface="Arial" panose="020B0604020202020204" pitchFamily="34" charset="0"/>
              </a:rPr>
              <a:t>là</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nghiện</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ngập</a:t>
            </a:r>
            <a:r>
              <a:rPr lang="en-US" sz="1300" dirty="0" smtClean="0">
                <a:solidFill>
                  <a:schemeClr val="bg1"/>
                </a:solidFill>
                <a:latin typeface="Arial" panose="020B0604020202020204" pitchFamily="34" charset="0"/>
                <a:cs typeface="Arial" panose="020B0604020202020204" pitchFamily="34" charset="0"/>
              </a:rPr>
              <a:t>” </a:t>
            </a:r>
          </a:p>
          <a:p>
            <a:pPr>
              <a:lnSpc>
                <a:spcPct val="110000"/>
              </a:lnSpc>
            </a:pPr>
            <a:r>
              <a:rPr lang="en-US" sz="1300" dirty="0" err="1" smtClean="0">
                <a:solidFill>
                  <a:schemeClr val="bg1"/>
                </a:solidFill>
                <a:latin typeface="Arial" panose="020B0604020202020204" pitchFamily="34" charset="0"/>
                <a:cs typeface="Arial" panose="020B0604020202020204" pitchFamily="34" charset="0"/>
              </a:rPr>
              <a:t>Những</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người</a:t>
            </a:r>
            <a:r>
              <a:rPr lang="en-US" sz="1300" dirty="0" smtClean="0">
                <a:solidFill>
                  <a:schemeClr val="bg1"/>
                </a:solidFill>
                <a:latin typeface="Arial" panose="020B0604020202020204" pitchFamily="34" charset="0"/>
                <a:cs typeface="Arial" panose="020B0604020202020204" pitchFamily="34" charset="0"/>
              </a:rPr>
              <a:t> SD meth SD heroin </a:t>
            </a:r>
            <a:r>
              <a:rPr lang="en-US" sz="1300" dirty="0" err="1" smtClean="0">
                <a:solidFill>
                  <a:schemeClr val="bg1"/>
                </a:solidFill>
                <a:latin typeface="Arial" panose="020B0604020202020204" pitchFamily="34" charset="0"/>
                <a:cs typeface="Arial" panose="020B0604020202020204" pitchFamily="34" charset="0"/>
              </a:rPr>
              <a:t>để</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làm</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giảm</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tác</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động</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của</a:t>
            </a:r>
            <a:r>
              <a:rPr lang="en-US" sz="1300" dirty="0" smtClean="0">
                <a:solidFill>
                  <a:schemeClr val="bg1"/>
                </a:solidFill>
                <a:latin typeface="Arial" panose="020B0604020202020204" pitchFamily="34" charset="0"/>
                <a:cs typeface="Arial" panose="020B0604020202020204" pitchFamily="34" charset="0"/>
              </a:rPr>
              <a:t> meth, </a:t>
            </a:r>
            <a:r>
              <a:rPr lang="en-US" sz="1300" dirty="0" err="1" smtClean="0">
                <a:solidFill>
                  <a:schemeClr val="bg1"/>
                </a:solidFill>
                <a:latin typeface="Arial" panose="020B0604020202020204" pitchFamily="34" charset="0"/>
                <a:cs typeface="Arial" panose="020B0604020202020204" pitchFamily="34" charset="0"/>
              </a:rPr>
              <a:t>hoặc</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thay</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thế</a:t>
            </a:r>
            <a:r>
              <a:rPr lang="en-US" sz="1300" dirty="0" smtClean="0">
                <a:solidFill>
                  <a:schemeClr val="bg1"/>
                </a:solidFill>
                <a:latin typeface="Arial" panose="020B0604020202020204" pitchFamily="34" charset="0"/>
                <a:cs typeface="Arial" panose="020B0604020202020204" pitchFamily="34" charset="0"/>
              </a:rPr>
              <a:t> meth </a:t>
            </a:r>
            <a:r>
              <a:rPr lang="en-US" sz="1300" dirty="0" err="1" smtClean="0">
                <a:solidFill>
                  <a:schemeClr val="bg1"/>
                </a:solidFill>
                <a:latin typeface="Arial" panose="020B0604020202020204" pitchFamily="34" charset="0"/>
                <a:cs typeface="Arial" panose="020B0604020202020204" pitchFamily="34" charset="0"/>
              </a:rPr>
              <a:t>khi</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không</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thể</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mua</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được</a:t>
            </a:r>
            <a:r>
              <a:rPr lang="en-US" sz="1300" dirty="0" smtClean="0">
                <a:solidFill>
                  <a:schemeClr val="bg1"/>
                </a:solidFill>
                <a:latin typeface="Arial" panose="020B0604020202020204" pitchFamily="34" charset="0"/>
                <a:cs typeface="Arial" panose="020B0604020202020204" pitchFamily="34" charset="0"/>
              </a:rPr>
              <a:t> meth </a:t>
            </a:r>
          </a:p>
          <a:p>
            <a:pPr>
              <a:lnSpc>
                <a:spcPct val="110000"/>
              </a:lnSpc>
            </a:pPr>
            <a:r>
              <a:rPr lang="en-US" sz="1300" dirty="0">
                <a:solidFill>
                  <a:schemeClr val="bg1"/>
                </a:solidFill>
                <a:latin typeface="Arial" panose="020B0604020202020204" pitchFamily="34" charset="0"/>
                <a:cs typeface="Arial" panose="020B0604020202020204" pitchFamily="34" charset="0"/>
              </a:rPr>
              <a:t>N</a:t>
            </a:r>
            <a:r>
              <a:rPr lang="vi-VN" sz="1300" dirty="0" smtClean="0">
                <a:solidFill>
                  <a:schemeClr val="bg1"/>
                </a:solidFill>
                <a:latin typeface="Arial" panose="020B0604020202020204" pitchFamily="34" charset="0"/>
                <a:cs typeface="Arial" panose="020B0604020202020204" pitchFamily="34" charset="0"/>
              </a:rPr>
              <a:t>hững </a:t>
            </a:r>
            <a:r>
              <a:rPr lang="vi-VN" sz="1300" dirty="0">
                <a:solidFill>
                  <a:schemeClr val="bg1"/>
                </a:solidFill>
                <a:latin typeface="Arial" panose="020B0604020202020204" pitchFamily="34" charset="0"/>
                <a:cs typeface="Arial" panose="020B0604020202020204" pitchFamily="34" charset="0"/>
              </a:rPr>
              <a:t>người chỉ sử dụng cần sa thường </a:t>
            </a:r>
            <a:r>
              <a:rPr lang="vi-VN" sz="1300" dirty="0" smtClean="0">
                <a:solidFill>
                  <a:schemeClr val="bg1"/>
                </a:solidFill>
                <a:latin typeface="Arial" panose="020B0604020202020204" pitchFamily="34" charset="0"/>
                <a:cs typeface="Arial" panose="020B0604020202020204" pitchFamily="34" charset="0"/>
              </a:rPr>
              <a:t>trẻ hơn</a:t>
            </a:r>
            <a:endParaRPr lang="en-US" sz="1300" dirty="0" smtClean="0">
              <a:solidFill>
                <a:schemeClr val="bg1"/>
              </a:solidFill>
              <a:latin typeface="Arial" panose="020B0604020202020204" pitchFamily="34" charset="0"/>
              <a:cs typeface="Arial" panose="020B0604020202020204" pitchFamily="34" charset="0"/>
            </a:endParaRPr>
          </a:p>
          <a:p>
            <a:pPr>
              <a:lnSpc>
                <a:spcPct val="110000"/>
              </a:lnSpc>
            </a:pPr>
            <a:r>
              <a:rPr lang="en-US" sz="1300" dirty="0" smtClean="0">
                <a:solidFill>
                  <a:schemeClr val="bg1"/>
                </a:solidFill>
                <a:cs typeface="Arial" panose="020B0604020202020204" pitchFamily="34" charset="0"/>
              </a:rPr>
              <a:t>N</a:t>
            </a:r>
            <a:r>
              <a:rPr lang="vi-VN" sz="1300" dirty="0" smtClean="0">
                <a:solidFill>
                  <a:schemeClr val="bg1"/>
                </a:solidFill>
                <a:cs typeface="Arial" panose="020B0604020202020204" pitchFamily="34" charset="0"/>
              </a:rPr>
              <a:t>hiều </a:t>
            </a:r>
            <a:r>
              <a:rPr lang="vi-VN" sz="1300" dirty="0">
                <a:solidFill>
                  <a:schemeClr val="bg1"/>
                </a:solidFill>
                <a:cs typeface="Arial" panose="020B0604020202020204" pitchFamily="34" charset="0"/>
              </a:rPr>
              <a:t>thanh niên có sử dụng nhiều loại </a:t>
            </a:r>
            <a:r>
              <a:rPr lang="en-US" sz="1300" dirty="0" err="1" smtClean="0">
                <a:solidFill>
                  <a:schemeClr val="bg1"/>
                </a:solidFill>
                <a:latin typeface="Arial" panose="020B0604020202020204" pitchFamily="34" charset="0"/>
                <a:cs typeface="Arial" panose="020B0604020202020204" pitchFamily="34" charset="0"/>
              </a:rPr>
              <a:t>chất</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kích</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thích</a:t>
            </a:r>
            <a:r>
              <a:rPr lang="en-US" sz="1300" dirty="0" smtClean="0">
                <a:solidFill>
                  <a:schemeClr val="bg1"/>
                </a:solidFill>
                <a:latin typeface="Arial" panose="020B0604020202020204" pitchFamily="34" charset="0"/>
                <a:cs typeface="Arial" panose="020B0604020202020204" pitchFamily="34" charset="0"/>
              </a:rPr>
              <a:t>:</a:t>
            </a:r>
          </a:p>
          <a:p>
            <a:pPr marL="0" indent="0">
              <a:lnSpc>
                <a:spcPct val="110000"/>
              </a:lnSpc>
              <a:buNone/>
            </a:pPr>
            <a:r>
              <a:rPr lang="en-US" sz="1300" dirty="0" smtClean="0">
                <a:solidFill>
                  <a:schemeClr val="bg1"/>
                </a:solidFill>
                <a:latin typeface="Arial" panose="020B0604020202020204" pitchFamily="34" charset="0"/>
                <a:cs typeface="Arial" panose="020B0604020202020204" pitchFamily="34" charset="0"/>
              </a:rPr>
              <a:t>+ 16 </a:t>
            </a:r>
            <a:r>
              <a:rPr lang="mr-IN" sz="1300" dirty="0" smtClean="0">
                <a:solidFill>
                  <a:schemeClr val="bg1"/>
                </a:solidFill>
                <a:latin typeface="Arial" panose="020B0604020202020204" pitchFamily="34" charset="0"/>
              </a:rPr>
              <a:t>–</a:t>
            </a:r>
            <a:r>
              <a:rPr lang="en-US" sz="1300" dirty="0" smtClean="0">
                <a:solidFill>
                  <a:schemeClr val="bg1"/>
                </a:solidFill>
                <a:latin typeface="Arial" panose="020B0604020202020204" pitchFamily="34" charset="0"/>
                <a:cs typeface="Arial" panose="020B0604020202020204" pitchFamily="34" charset="0"/>
              </a:rPr>
              <a:t> 30% </a:t>
            </a:r>
            <a:r>
              <a:rPr lang="en-US" sz="1300" dirty="0" err="1" smtClean="0">
                <a:solidFill>
                  <a:schemeClr val="bg1"/>
                </a:solidFill>
                <a:latin typeface="Arial" panose="020B0604020202020204" pitchFamily="34" charset="0"/>
                <a:cs typeface="Arial" panose="020B0604020202020204" pitchFamily="34" charset="0"/>
              </a:rPr>
              <a:t>uống</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rượu</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vài</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lần</a:t>
            </a:r>
            <a:r>
              <a:rPr lang="en-US" sz="1300" dirty="0" smtClean="0">
                <a:solidFill>
                  <a:schemeClr val="bg1"/>
                </a:solidFill>
                <a:latin typeface="Arial" panose="020B0604020202020204" pitchFamily="34" charset="0"/>
                <a:cs typeface="Arial" panose="020B0604020202020204" pitchFamily="34" charset="0"/>
              </a:rPr>
              <a:t>/</a:t>
            </a:r>
            <a:r>
              <a:rPr lang="en-US" sz="1300" dirty="0" err="1" smtClean="0">
                <a:solidFill>
                  <a:schemeClr val="bg1"/>
                </a:solidFill>
                <a:latin typeface="Arial" panose="020B0604020202020204" pitchFamily="34" charset="0"/>
                <a:cs typeface="Arial" panose="020B0604020202020204" pitchFamily="34" charset="0"/>
              </a:rPr>
              <a:t>tuần</a:t>
            </a:r>
            <a:endParaRPr lang="en-US" sz="1300" dirty="0">
              <a:solidFill>
                <a:schemeClr val="bg1"/>
              </a:solidFill>
              <a:latin typeface="Arial" panose="020B0604020202020204" pitchFamily="34" charset="0"/>
              <a:cs typeface="Arial" panose="020B0604020202020204" pitchFamily="34" charset="0"/>
            </a:endParaRPr>
          </a:p>
          <a:p>
            <a:pPr marL="0" indent="0">
              <a:lnSpc>
                <a:spcPct val="110000"/>
              </a:lnSpc>
              <a:buNone/>
            </a:pPr>
            <a:r>
              <a:rPr lang="en-US" sz="1300" dirty="0" smtClean="0">
                <a:solidFill>
                  <a:schemeClr val="bg1"/>
                </a:solidFill>
                <a:latin typeface="Arial" panose="020B0604020202020204" pitchFamily="34" charset="0"/>
                <a:cs typeface="Arial" panose="020B0604020202020204" pitchFamily="34" charset="0"/>
              </a:rPr>
              <a:t>+ 33 </a:t>
            </a:r>
            <a:r>
              <a:rPr lang="mr-IN" sz="1300" dirty="0" smtClean="0">
                <a:solidFill>
                  <a:schemeClr val="bg1"/>
                </a:solidFill>
                <a:latin typeface="Arial" panose="020B0604020202020204" pitchFamily="34" charset="0"/>
              </a:rPr>
              <a:t>–</a:t>
            </a:r>
            <a:r>
              <a:rPr lang="en-US" sz="1300" dirty="0" smtClean="0">
                <a:solidFill>
                  <a:schemeClr val="bg1"/>
                </a:solidFill>
                <a:latin typeface="Arial" panose="020B0604020202020204" pitchFamily="34" charset="0"/>
                <a:cs typeface="Arial" panose="020B0604020202020204" pitchFamily="34" charset="0"/>
              </a:rPr>
              <a:t> 38% </a:t>
            </a:r>
            <a:r>
              <a:rPr lang="en-US" sz="1300" dirty="0" err="1" smtClean="0">
                <a:solidFill>
                  <a:schemeClr val="bg1"/>
                </a:solidFill>
                <a:latin typeface="Arial" panose="020B0604020202020204" pitchFamily="34" charset="0"/>
                <a:cs typeface="Arial" panose="020B0604020202020204" pitchFamily="34" charset="0"/>
              </a:rPr>
              <a:t>hút</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thuốc</a:t>
            </a:r>
            <a:r>
              <a:rPr lang="en-US" sz="1300" dirty="0" smtClean="0">
                <a:solidFill>
                  <a:schemeClr val="bg1"/>
                </a:solidFill>
                <a:latin typeface="Arial" panose="020B0604020202020204" pitchFamily="34" charset="0"/>
                <a:cs typeface="Arial" panose="020B0604020202020204" pitchFamily="34" charset="0"/>
              </a:rPr>
              <a:t> &gt;=10 </a:t>
            </a:r>
            <a:r>
              <a:rPr lang="en-US" sz="1300" dirty="0" err="1" smtClean="0">
                <a:solidFill>
                  <a:schemeClr val="bg1"/>
                </a:solidFill>
                <a:latin typeface="Arial" panose="020B0604020202020204" pitchFamily="34" charset="0"/>
                <a:cs typeface="Arial" panose="020B0604020202020204" pitchFamily="34" charset="0"/>
              </a:rPr>
              <a:t>điếu</a:t>
            </a:r>
            <a:r>
              <a:rPr lang="en-US" sz="1300" dirty="0" smtClean="0">
                <a:solidFill>
                  <a:schemeClr val="bg1"/>
                </a:solidFill>
                <a:latin typeface="Arial" panose="020B0604020202020204" pitchFamily="34" charset="0"/>
                <a:cs typeface="Arial" panose="020B0604020202020204" pitchFamily="34" charset="0"/>
              </a:rPr>
              <a:t>/</a:t>
            </a:r>
            <a:r>
              <a:rPr lang="en-US" sz="1300" dirty="0" err="1" smtClean="0">
                <a:solidFill>
                  <a:schemeClr val="bg1"/>
                </a:solidFill>
                <a:latin typeface="Arial" panose="020B0604020202020204" pitchFamily="34" charset="0"/>
                <a:cs typeface="Arial" panose="020B0604020202020204" pitchFamily="34" charset="0"/>
              </a:rPr>
              <a:t>ngày</a:t>
            </a:r>
            <a:r>
              <a:rPr lang="en-US" sz="1300" dirty="0" smtClean="0">
                <a:solidFill>
                  <a:schemeClr val="bg1"/>
                </a:solidFill>
                <a:latin typeface="Arial" panose="020B0604020202020204" pitchFamily="34" charset="0"/>
                <a:cs typeface="Arial" panose="020B0604020202020204" pitchFamily="34" charset="0"/>
              </a:rPr>
              <a:t> </a:t>
            </a:r>
          </a:p>
          <a:p>
            <a:pPr>
              <a:lnSpc>
                <a:spcPct val="110000"/>
              </a:lnSpc>
            </a:pPr>
            <a:r>
              <a:rPr lang="en-US" sz="1300" b="1" dirty="0" err="1">
                <a:solidFill>
                  <a:schemeClr val="bg1"/>
                </a:solidFill>
                <a:latin typeface="Arial" panose="020B0604020202020204" pitchFamily="34" charset="0"/>
                <a:cs typeface="Arial" panose="020B0604020202020204" pitchFamily="34" charset="0"/>
              </a:rPr>
              <a:t>Quỹ</a:t>
            </a:r>
            <a:r>
              <a:rPr lang="en-US" sz="1300" b="1" dirty="0">
                <a:solidFill>
                  <a:schemeClr val="bg1"/>
                </a:solidFill>
                <a:latin typeface="Arial" panose="020B0604020202020204" pitchFamily="34" charset="0"/>
                <a:cs typeface="Arial" panose="020B0604020202020204" pitchFamily="34" charset="0"/>
              </a:rPr>
              <a:t> </a:t>
            </a:r>
            <a:r>
              <a:rPr lang="en-US" sz="1300" b="1" dirty="0" err="1">
                <a:solidFill>
                  <a:schemeClr val="bg1"/>
                </a:solidFill>
                <a:latin typeface="Arial" panose="020B0604020202020204" pitchFamily="34" charset="0"/>
                <a:cs typeface="Arial" panose="020B0604020202020204" pitchFamily="34" charset="0"/>
              </a:rPr>
              <a:t>đạo</a:t>
            </a:r>
            <a:r>
              <a:rPr lang="en-US" sz="1300" b="1" dirty="0">
                <a:solidFill>
                  <a:schemeClr val="bg1"/>
                </a:solidFill>
                <a:latin typeface="Arial" panose="020B0604020202020204" pitchFamily="34" charset="0"/>
                <a:cs typeface="Arial" panose="020B0604020202020204" pitchFamily="34" charset="0"/>
              </a:rPr>
              <a:t> </a:t>
            </a:r>
            <a:r>
              <a:rPr lang="en-US" sz="1300" b="1" dirty="0" err="1">
                <a:solidFill>
                  <a:schemeClr val="bg1"/>
                </a:solidFill>
                <a:latin typeface="Arial" panose="020B0604020202020204" pitchFamily="34" charset="0"/>
                <a:cs typeface="Arial" panose="020B0604020202020204" pitchFamily="34" charset="0"/>
              </a:rPr>
              <a:t>sử</a:t>
            </a:r>
            <a:r>
              <a:rPr lang="en-US" sz="1300" b="1" dirty="0">
                <a:solidFill>
                  <a:schemeClr val="bg1"/>
                </a:solidFill>
                <a:latin typeface="Arial" panose="020B0604020202020204" pitchFamily="34" charset="0"/>
                <a:cs typeface="Arial" panose="020B0604020202020204" pitchFamily="34" charset="0"/>
              </a:rPr>
              <a:t> </a:t>
            </a:r>
            <a:r>
              <a:rPr lang="en-US" sz="1300" b="1" dirty="0" err="1">
                <a:solidFill>
                  <a:schemeClr val="bg1"/>
                </a:solidFill>
                <a:latin typeface="Arial" panose="020B0604020202020204" pitchFamily="34" charset="0"/>
                <a:cs typeface="Arial" panose="020B0604020202020204" pitchFamily="34" charset="0"/>
              </a:rPr>
              <a:t>dụng</a:t>
            </a:r>
            <a:r>
              <a:rPr lang="en-US" sz="1300" dirty="0" smtClean="0">
                <a:solidFill>
                  <a:schemeClr val="bg1"/>
                </a:solidFill>
                <a:latin typeface="Arial" panose="020B0604020202020204" pitchFamily="34" charset="0"/>
                <a:cs typeface="Arial" panose="020B0604020202020204" pitchFamily="34" charset="0"/>
              </a:rPr>
              <a:t> </a:t>
            </a:r>
          </a:p>
          <a:p>
            <a:pPr marL="457200" lvl="1" indent="0">
              <a:lnSpc>
                <a:spcPct val="110000"/>
              </a:lnSpc>
              <a:buFont typeface="Arial" pitchFamily="34" charset="0"/>
              <a:buNone/>
            </a:pPr>
            <a:r>
              <a:rPr lang="en-US" sz="1300" dirty="0" err="1" smtClean="0">
                <a:solidFill>
                  <a:schemeClr val="bg1"/>
                </a:solidFill>
                <a:latin typeface="Arial" panose="020B0604020202020204" pitchFamily="34" charset="0"/>
                <a:cs typeface="Arial" panose="020B0604020202020204" pitchFamily="34" charset="0"/>
              </a:rPr>
              <a:t>Cần</a:t>
            </a:r>
            <a:r>
              <a:rPr lang="en-US" sz="1300" dirty="0" smtClean="0">
                <a:solidFill>
                  <a:schemeClr val="bg1"/>
                </a:solidFill>
                <a:latin typeface="Arial" panose="020B0604020202020204" pitchFamily="34" charset="0"/>
                <a:cs typeface="Arial" panose="020B0604020202020204" pitchFamily="34" charset="0"/>
              </a:rPr>
              <a:t> </a:t>
            </a:r>
            <a:r>
              <a:rPr lang="en-US" sz="1300" dirty="0" err="1" smtClean="0">
                <a:solidFill>
                  <a:schemeClr val="bg1"/>
                </a:solidFill>
                <a:latin typeface="Arial" panose="020B0604020202020204" pitchFamily="34" charset="0"/>
                <a:cs typeface="Arial" panose="020B0604020202020204" pitchFamily="34" charset="0"/>
              </a:rPr>
              <a:t>sa</a:t>
            </a:r>
            <a:r>
              <a:rPr lang="en-US" sz="1300" dirty="0" smtClean="0">
                <a:solidFill>
                  <a:schemeClr val="bg1"/>
                </a:solidFill>
                <a:latin typeface="Arial" panose="020B0604020202020204" pitchFamily="34" charset="0"/>
                <a:cs typeface="Arial" panose="020B0604020202020204" pitchFamily="34" charset="0"/>
              </a:rPr>
              <a:t> </a:t>
            </a:r>
            <a:r>
              <a:rPr lang="en-US" sz="1300" dirty="0" smtClean="0">
                <a:solidFill>
                  <a:schemeClr val="bg1"/>
                </a:solidFill>
                <a:latin typeface="Arial" panose="020B0604020202020204" pitchFamily="34" charset="0"/>
                <a:cs typeface="Arial" panose="020B0604020202020204" pitchFamily="34" charset="0"/>
                <a:sym typeface="Wingdings"/>
              </a:rPr>
              <a:t></a:t>
            </a:r>
            <a:r>
              <a:rPr lang="en-US" sz="1300" dirty="0" smtClean="0">
                <a:solidFill>
                  <a:schemeClr val="bg1"/>
                </a:solidFill>
                <a:latin typeface="Arial" panose="020B0604020202020204" pitchFamily="34" charset="0"/>
                <a:cs typeface="Arial" panose="020B0604020202020204" pitchFamily="34" charset="0"/>
              </a:rPr>
              <a:t> Meth, </a:t>
            </a:r>
            <a:r>
              <a:rPr lang="en-US" sz="1300" dirty="0" err="1" smtClean="0">
                <a:solidFill>
                  <a:schemeClr val="bg1"/>
                </a:solidFill>
                <a:latin typeface="Arial" panose="020B0604020202020204" pitchFamily="34" charset="0"/>
                <a:cs typeface="Arial" panose="020B0604020202020204" pitchFamily="34" charset="0"/>
              </a:rPr>
              <a:t>hoặc</a:t>
            </a:r>
            <a:r>
              <a:rPr lang="en-US" sz="1300" dirty="0" smtClean="0">
                <a:solidFill>
                  <a:schemeClr val="bg1"/>
                </a:solidFill>
                <a:latin typeface="Arial" panose="020B0604020202020204" pitchFamily="34" charset="0"/>
                <a:cs typeface="Arial" panose="020B0604020202020204" pitchFamily="34" charset="0"/>
              </a:rPr>
              <a:t> </a:t>
            </a:r>
          </a:p>
          <a:p>
            <a:pPr marL="457200" lvl="1" indent="0">
              <a:lnSpc>
                <a:spcPct val="110000"/>
              </a:lnSpc>
              <a:buFont typeface="Arial" pitchFamily="34" charset="0"/>
              <a:buNone/>
            </a:pPr>
            <a:r>
              <a:rPr lang="en-US" sz="1300" dirty="0" smtClean="0">
                <a:solidFill>
                  <a:schemeClr val="bg1"/>
                </a:solidFill>
                <a:latin typeface="Arial" panose="020B0604020202020204" pitchFamily="34" charset="0"/>
                <a:cs typeface="Arial" panose="020B0604020202020204" pitchFamily="34" charset="0"/>
              </a:rPr>
              <a:t>Heroin </a:t>
            </a:r>
            <a:r>
              <a:rPr lang="en-US" sz="1300" dirty="0" smtClean="0">
                <a:solidFill>
                  <a:schemeClr val="bg1"/>
                </a:solidFill>
                <a:latin typeface="Arial" panose="020B0604020202020204" pitchFamily="34" charset="0"/>
                <a:cs typeface="Arial" panose="020B0604020202020204" pitchFamily="34" charset="0"/>
                <a:sym typeface="Wingdings"/>
              </a:rPr>
              <a:t> Meth, </a:t>
            </a:r>
            <a:r>
              <a:rPr lang="en-US" sz="1300" dirty="0" err="1" smtClean="0">
                <a:solidFill>
                  <a:schemeClr val="bg1"/>
                </a:solidFill>
                <a:latin typeface="Arial" panose="020B0604020202020204" pitchFamily="34" charset="0"/>
                <a:cs typeface="Arial" panose="020B0604020202020204" pitchFamily="34" charset="0"/>
                <a:sym typeface="Wingdings"/>
              </a:rPr>
              <a:t>hoặc</a:t>
            </a:r>
            <a:r>
              <a:rPr lang="en-US" sz="1300" dirty="0" smtClean="0">
                <a:solidFill>
                  <a:schemeClr val="bg1"/>
                </a:solidFill>
                <a:latin typeface="Arial" panose="020B0604020202020204" pitchFamily="34" charset="0"/>
                <a:cs typeface="Arial" panose="020B0604020202020204" pitchFamily="34" charset="0"/>
                <a:sym typeface="Wingdings"/>
              </a:rPr>
              <a:t> </a:t>
            </a:r>
          </a:p>
          <a:p>
            <a:pPr marL="457200" lvl="1" indent="0">
              <a:lnSpc>
                <a:spcPct val="110000"/>
              </a:lnSpc>
              <a:buFont typeface="Arial" pitchFamily="34" charset="0"/>
              <a:buNone/>
            </a:pPr>
            <a:r>
              <a:rPr lang="en-US" sz="1300" dirty="0" smtClean="0">
                <a:solidFill>
                  <a:schemeClr val="bg1"/>
                </a:solidFill>
                <a:latin typeface="Arial" panose="020B0604020202020204" pitchFamily="34" charset="0"/>
                <a:cs typeface="Arial" panose="020B0604020202020204" pitchFamily="34" charset="0"/>
                <a:sym typeface="Wingdings"/>
              </a:rPr>
              <a:t>Meth  +</a:t>
            </a:r>
            <a:r>
              <a:rPr lang="en-US" sz="1300" dirty="0" err="1" smtClean="0">
                <a:solidFill>
                  <a:schemeClr val="bg1"/>
                </a:solidFill>
                <a:latin typeface="Arial" panose="020B0604020202020204" pitchFamily="34" charset="0"/>
                <a:cs typeface="Arial" panose="020B0604020202020204" pitchFamily="34" charset="0"/>
                <a:sym typeface="Wingdings"/>
              </a:rPr>
              <a:t>hút</a:t>
            </a:r>
            <a:r>
              <a:rPr lang="en-US" sz="1300" dirty="0" smtClean="0">
                <a:solidFill>
                  <a:schemeClr val="bg1"/>
                </a:solidFill>
                <a:latin typeface="Arial" panose="020B0604020202020204" pitchFamily="34" charset="0"/>
                <a:cs typeface="Arial" panose="020B0604020202020204" pitchFamily="34" charset="0"/>
                <a:sym typeface="Wingdings"/>
              </a:rPr>
              <a:t> heroin +</a:t>
            </a:r>
            <a:r>
              <a:rPr lang="en-US" sz="1300" dirty="0" err="1">
                <a:solidFill>
                  <a:schemeClr val="bg1"/>
                </a:solidFill>
                <a:latin typeface="Arial" panose="020B0604020202020204" pitchFamily="34" charset="0"/>
                <a:cs typeface="Arial" panose="020B0604020202020204" pitchFamily="34" charset="0"/>
                <a:sym typeface="Wingdings"/>
              </a:rPr>
              <a:t>t</a:t>
            </a:r>
            <a:r>
              <a:rPr lang="en-US" sz="1300" dirty="0" err="1" smtClean="0">
                <a:solidFill>
                  <a:schemeClr val="bg1"/>
                </a:solidFill>
                <a:latin typeface="Arial" panose="020B0604020202020204" pitchFamily="34" charset="0"/>
                <a:cs typeface="Arial" panose="020B0604020202020204" pitchFamily="34" charset="0"/>
                <a:sym typeface="Wingdings"/>
              </a:rPr>
              <a:t>iêm</a:t>
            </a:r>
            <a:r>
              <a:rPr lang="en-US" sz="1300" dirty="0" smtClean="0">
                <a:solidFill>
                  <a:schemeClr val="bg1"/>
                </a:solidFill>
                <a:latin typeface="Arial" panose="020B0604020202020204" pitchFamily="34" charset="0"/>
                <a:cs typeface="Arial" panose="020B0604020202020204" pitchFamily="34" charset="0"/>
                <a:sym typeface="Wingdings"/>
              </a:rPr>
              <a:t> </a:t>
            </a:r>
            <a:r>
              <a:rPr lang="en-US" sz="1300" dirty="0" err="1" smtClean="0">
                <a:solidFill>
                  <a:schemeClr val="bg1"/>
                </a:solidFill>
                <a:latin typeface="Arial" panose="020B0604020202020204" pitchFamily="34" charset="0"/>
                <a:cs typeface="Arial" panose="020B0604020202020204" pitchFamily="34" charset="0"/>
                <a:sym typeface="Wingdings"/>
              </a:rPr>
              <a:t>chích</a:t>
            </a:r>
            <a:r>
              <a:rPr lang="en-US" sz="1300" dirty="0" smtClean="0">
                <a:solidFill>
                  <a:schemeClr val="bg1"/>
                </a:solidFill>
                <a:latin typeface="Arial" panose="020B0604020202020204" pitchFamily="34" charset="0"/>
                <a:cs typeface="Arial" panose="020B0604020202020204" pitchFamily="34" charset="0"/>
                <a:sym typeface="Wingdings"/>
              </a:rPr>
              <a:t> </a:t>
            </a:r>
            <a:endParaRPr lang="en-US" sz="1300" dirty="0" smtClean="0">
              <a:solidFill>
                <a:schemeClr val="bg1"/>
              </a:solidFill>
              <a:latin typeface="Arial" panose="020B0604020202020204" pitchFamily="34" charset="0"/>
              <a:cs typeface="Arial" panose="020B0604020202020204" pitchFamily="34" charset="0"/>
            </a:endParaRPr>
          </a:p>
        </p:txBody>
      </p:sp>
      <p:grpSp>
        <p:nvGrpSpPr>
          <p:cNvPr id="8" name="Group 7"/>
          <p:cNvGrpSpPr/>
          <p:nvPr/>
        </p:nvGrpSpPr>
        <p:grpSpPr>
          <a:xfrm>
            <a:off x="533400" y="914400"/>
            <a:ext cx="4495800" cy="5111261"/>
            <a:chOff x="858699" y="1574188"/>
            <a:chExt cx="6188647" cy="4722562"/>
          </a:xfrm>
        </p:grpSpPr>
        <p:graphicFrame>
          <p:nvGraphicFramePr>
            <p:cNvPr id="9" name="Chart 8"/>
            <p:cNvGraphicFramePr>
              <a:graphicFrameLocks/>
            </p:cNvGraphicFramePr>
            <p:nvPr>
              <p:extLst/>
            </p:nvPr>
          </p:nvGraphicFramePr>
          <p:xfrm>
            <a:off x="858699" y="1574188"/>
            <a:ext cx="6188647" cy="472256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5221188" y="5722762"/>
              <a:ext cx="1826157" cy="226976"/>
            </a:xfrm>
            <a:prstGeom prst="rect">
              <a:avLst/>
            </a:prstGeom>
            <a:solidFill>
              <a:schemeClr val="bg1">
                <a:lumMod val="85000"/>
              </a:schemeClr>
            </a:solidFill>
            <a:ln>
              <a:noFill/>
            </a:ln>
          </p:spPr>
          <p:txBody>
            <a:bodyPr wrap="square" rtlCol="0">
              <a:spAutoFit/>
            </a:bodyPr>
            <a:lstStyle/>
            <a:p>
              <a:r>
                <a:rPr lang="en-US" sz="1200" i="1" dirty="0" smtClean="0">
                  <a:solidFill>
                    <a:srgbClr val="C00000"/>
                  </a:solidFill>
                </a:rPr>
                <a:t>* % of “ever used” </a:t>
              </a:r>
              <a:endParaRPr lang="en-US" sz="1200" i="1" dirty="0">
                <a:solidFill>
                  <a:srgbClr val="C00000"/>
                </a:solidFill>
              </a:endParaRPr>
            </a:p>
          </p:txBody>
        </p:sp>
      </p:grpSp>
    </p:spTree>
    <p:extLst>
      <p:ext uri="{BB962C8B-B14F-4D97-AF65-F5344CB8AC3E}">
        <p14:creationId xmlns:p14="http://schemas.microsoft.com/office/powerpoint/2010/main" val="489161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nvPr>
        </p:nvGraphicFramePr>
        <p:xfrm>
          <a:off x="4534270" y="801387"/>
          <a:ext cx="4152529" cy="529461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533400" y="838200"/>
            <a:ext cx="3276600" cy="5410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   </a:t>
            </a:r>
            <a:endParaRPr lang="en-US" dirty="0"/>
          </a:p>
        </p:txBody>
      </p:sp>
      <p:sp>
        <p:nvSpPr>
          <p:cNvPr id="6" name="Title 1"/>
          <p:cNvSpPr txBox="1">
            <a:spLocks/>
          </p:cNvSpPr>
          <p:nvPr/>
        </p:nvSpPr>
        <p:spPr>
          <a:xfrm>
            <a:off x="533400" y="762000"/>
            <a:ext cx="3181211"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err="1" smtClean="0">
                <a:solidFill>
                  <a:schemeClr val="bg1"/>
                </a:solidFill>
                <a:effectLst>
                  <a:outerShdw blurRad="38100" dist="38100" dir="2700000" algn="tl">
                    <a:srgbClr val="000000">
                      <a:alpha val="43137"/>
                    </a:srgbClr>
                  </a:outerShdw>
                </a:effectLst>
              </a:rPr>
              <a:t>Tình</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Dục</a:t>
            </a:r>
            <a:endParaRPr lang="en-US" b="1" dirty="0">
              <a:solidFill>
                <a:schemeClr val="bg1"/>
              </a:solidFill>
              <a:effectLst>
                <a:outerShdw blurRad="38100" dist="38100" dir="2700000" algn="tl">
                  <a:srgbClr val="000000">
                    <a:alpha val="43137"/>
                  </a:srgbClr>
                </a:outerShdw>
              </a:effectLst>
            </a:endParaRPr>
          </a:p>
        </p:txBody>
      </p:sp>
      <p:sp>
        <p:nvSpPr>
          <p:cNvPr id="7" name="Rectangle 6"/>
          <p:cNvSpPr/>
          <p:nvPr/>
        </p:nvSpPr>
        <p:spPr>
          <a:xfrm>
            <a:off x="1066800" y="1905000"/>
            <a:ext cx="2286000" cy="838200"/>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C00000"/>
                </a:solidFill>
              </a:rPr>
              <a:t>  </a:t>
            </a:r>
            <a:r>
              <a:rPr lang="en-US" sz="2000" b="1" dirty="0">
                <a:solidFill>
                  <a:srgbClr val="C00000"/>
                </a:solidFill>
              </a:rPr>
              <a:t>29.5% </a:t>
            </a:r>
            <a:r>
              <a:rPr lang="vi-VN" sz="2000" b="1" dirty="0">
                <a:solidFill>
                  <a:srgbClr val="C00000"/>
                </a:solidFill>
              </a:rPr>
              <a:t>chưa từng quan hệ tình dục. </a:t>
            </a:r>
            <a:endParaRPr lang="en-US" sz="2000" dirty="0">
              <a:solidFill>
                <a:srgbClr val="C00000"/>
              </a:solidFill>
            </a:endParaRPr>
          </a:p>
        </p:txBody>
      </p:sp>
      <p:sp>
        <p:nvSpPr>
          <p:cNvPr id="8" name="Content Placeholder 7"/>
          <p:cNvSpPr>
            <a:spLocks noGrp="1"/>
          </p:cNvSpPr>
          <p:nvPr>
            <p:ph sz="half" idx="4294967295"/>
          </p:nvPr>
        </p:nvSpPr>
        <p:spPr>
          <a:xfrm>
            <a:off x="533400" y="3085984"/>
            <a:ext cx="3200400" cy="3128962"/>
          </a:xfrm>
          <a:prstGeom prst="rect">
            <a:avLst/>
          </a:prstGeom>
        </p:spPr>
        <p:txBody>
          <a:bodyPr>
            <a:noAutofit/>
          </a:bodyPr>
          <a:lstStyle/>
          <a:p>
            <a:pPr>
              <a:lnSpc>
                <a:spcPct val="100000"/>
              </a:lnSpc>
            </a:pPr>
            <a:r>
              <a:rPr lang="en-US" sz="1500" dirty="0" smtClean="0">
                <a:solidFill>
                  <a:schemeClr val="bg1"/>
                </a:solidFill>
                <a:latin typeface="Arial" panose="020B0604020202020204" pitchFamily="34" charset="0"/>
                <a:cs typeface="Arial" panose="020B0604020202020204" pitchFamily="34" charset="0"/>
              </a:rPr>
              <a:t>80</a:t>
            </a:r>
            <a:r>
              <a:rPr lang="en-US" sz="1500" dirty="0">
                <a:solidFill>
                  <a:schemeClr val="bg1"/>
                </a:solidFill>
                <a:latin typeface="Arial" panose="020B0604020202020204" pitchFamily="34" charset="0"/>
                <a:cs typeface="Arial" panose="020B0604020202020204" pitchFamily="34" charset="0"/>
              </a:rPr>
              <a:t>% </a:t>
            </a:r>
            <a:r>
              <a:rPr lang="vi-VN" sz="1500" dirty="0">
                <a:solidFill>
                  <a:schemeClr val="bg1"/>
                </a:solidFill>
                <a:latin typeface="Arial" panose="020B0604020202020204" pitchFamily="34" charset="0"/>
                <a:cs typeface="Arial" panose="020B0604020202020204" pitchFamily="34" charset="0"/>
              </a:rPr>
              <a:t>những người đã có quan hệ tình dục, có ít nhất một hành vi tình dục không an toàn. </a:t>
            </a:r>
            <a:endParaRPr lang="en-US" sz="1500" dirty="0" smtClean="0">
              <a:solidFill>
                <a:schemeClr val="bg1"/>
              </a:solidFill>
              <a:latin typeface="Arial" panose="020B0604020202020204" pitchFamily="34" charset="0"/>
              <a:cs typeface="Arial" panose="020B0604020202020204" pitchFamily="34" charset="0"/>
            </a:endParaRPr>
          </a:p>
          <a:p>
            <a:pPr>
              <a:lnSpc>
                <a:spcPct val="100000"/>
              </a:lnSpc>
            </a:pPr>
            <a:r>
              <a:rPr lang="vi-VN" sz="1500" dirty="0">
                <a:solidFill>
                  <a:schemeClr val="bg1"/>
                </a:solidFill>
                <a:latin typeface="Arial" panose="020B0604020202020204" pitchFamily="34" charset="0"/>
                <a:cs typeface="Arial" panose="020B0604020202020204" pitchFamily="34" charset="0"/>
              </a:rPr>
              <a:t>Dưới tác dụng của meth, dễ bị ép buộc, hoặc ép buộc người khác QHTD, QHTD tập thể, các hành vi QHTD bất thường</a:t>
            </a:r>
            <a:r>
              <a:rPr lang="vi-VN" sz="1500" dirty="0" smtClean="0">
                <a:solidFill>
                  <a:schemeClr val="bg1"/>
                </a:solidFill>
                <a:latin typeface="Arial" panose="020B0604020202020204" pitchFamily="34" charset="0"/>
                <a:cs typeface="Arial" panose="020B0604020202020204" pitchFamily="34" charset="0"/>
              </a:rPr>
              <a:t>.</a:t>
            </a:r>
            <a:endParaRPr lang="en-US" sz="1500" dirty="0" smtClean="0">
              <a:solidFill>
                <a:schemeClr val="bg1"/>
              </a:solidFill>
              <a:latin typeface="Arial" panose="020B0604020202020204" pitchFamily="34" charset="0"/>
              <a:cs typeface="Arial" panose="020B0604020202020204" pitchFamily="34" charset="0"/>
            </a:endParaRPr>
          </a:p>
          <a:p>
            <a:pPr>
              <a:lnSpc>
                <a:spcPct val="100000"/>
              </a:lnSpc>
            </a:pPr>
            <a:r>
              <a:rPr lang="vi-VN" sz="1500" dirty="0">
                <a:solidFill>
                  <a:schemeClr val="bg1"/>
                </a:solidFill>
                <a:latin typeface="Arial" panose="020B0604020202020204" pitchFamily="34" charset="0"/>
                <a:cs typeface="Arial" panose="020B0604020202020204" pitchFamily="34" charset="0"/>
              </a:rPr>
              <a:t>SW có tỷ lệ nhiễm HIV cao hơn</a:t>
            </a:r>
            <a:r>
              <a:rPr lang="en-US" sz="1500" dirty="0" smtClean="0">
                <a:solidFill>
                  <a:schemeClr val="bg1"/>
                </a:solidFill>
                <a:latin typeface="Arial" panose="020B0604020202020204" pitchFamily="34" charset="0"/>
                <a:cs typeface="Arial" panose="020B0604020202020204" pitchFamily="34" charset="0"/>
              </a:rPr>
              <a:t>:</a:t>
            </a:r>
            <a:r>
              <a:rPr lang="en-US" sz="1600" dirty="0" smtClean="0">
                <a:solidFill>
                  <a:schemeClr val="bg1"/>
                </a:solidFill>
              </a:rPr>
              <a:t/>
            </a:r>
            <a:br>
              <a:rPr lang="en-US" sz="1600" dirty="0" smtClean="0">
                <a:solidFill>
                  <a:schemeClr val="bg1"/>
                </a:solidFill>
              </a:rPr>
            </a:br>
            <a:r>
              <a:rPr lang="en-US" sz="1500" dirty="0" smtClean="0">
                <a:solidFill>
                  <a:schemeClr val="bg1"/>
                </a:solidFill>
                <a:latin typeface="Arial" panose="020B0604020202020204" pitchFamily="34" charset="0"/>
                <a:cs typeface="Arial" panose="020B0604020202020204" pitchFamily="34" charset="0"/>
              </a:rPr>
              <a:t>FSW</a:t>
            </a:r>
            <a:r>
              <a:rPr lang="en-US" sz="1500" dirty="0">
                <a:solidFill>
                  <a:schemeClr val="bg1"/>
                </a:solidFill>
                <a:latin typeface="Arial" panose="020B0604020202020204" pitchFamily="34" charset="0"/>
                <a:cs typeface="Arial" panose="020B0604020202020204" pitchFamily="34" charset="0"/>
              </a:rPr>
              <a:t>: </a:t>
            </a:r>
            <a:r>
              <a:rPr lang="en-US" sz="1500" dirty="0" smtClean="0">
                <a:solidFill>
                  <a:schemeClr val="bg1"/>
                </a:solidFill>
                <a:latin typeface="Arial" panose="020B0604020202020204" pitchFamily="34" charset="0"/>
                <a:cs typeface="Arial" panose="020B0604020202020204" pitchFamily="34" charset="0"/>
              </a:rPr>
              <a:t>6.8% </a:t>
            </a:r>
            <a:r>
              <a:rPr lang="en-US" sz="1500" dirty="0">
                <a:solidFill>
                  <a:schemeClr val="bg1"/>
                </a:solidFill>
                <a:latin typeface="Arial" panose="020B0604020202020204" pitchFamily="34" charset="0"/>
                <a:cs typeface="Arial" panose="020B0604020202020204" pitchFamily="34" charset="0"/>
              </a:rPr>
              <a:t>vs </a:t>
            </a:r>
            <a:r>
              <a:rPr lang="en-US" sz="1500" dirty="0" err="1" smtClean="0">
                <a:solidFill>
                  <a:schemeClr val="bg1"/>
                </a:solidFill>
                <a:latin typeface="Arial" panose="020B0604020202020204" pitchFamily="34" charset="0"/>
                <a:cs typeface="Arial" panose="020B0604020202020204" pitchFamily="34" charset="0"/>
              </a:rPr>
              <a:t>nữ</a:t>
            </a:r>
            <a:r>
              <a:rPr lang="en-US" sz="1500" dirty="0" smtClean="0">
                <a:solidFill>
                  <a:schemeClr val="bg1"/>
                </a:solidFill>
                <a:latin typeface="Arial" panose="020B0604020202020204" pitchFamily="34" charset="0"/>
                <a:cs typeface="Arial" panose="020B0604020202020204" pitchFamily="34" charset="0"/>
              </a:rPr>
              <a:t>: 2.6%</a:t>
            </a:r>
            <a:r>
              <a:rPr lang="en-US" sz="1500" dirty="0">
                <a:solidFill>
                  <a:schemeClr val="bg1"/>
                </a:solidFill>
                <a:latin typeface="Arial" panose="020B0604020202020204" pitchFamily="34" charset="0"/>
                <a:cs typeface="Arial" panose="020B0604020202020204" pitchFamily="34" charset="0"/>
              </a:rPr>
              <a:t>; MSW: 13.4% vs </a:t>
            </a:r>
            <a:r>
              <a:rPr lang="en-US" sz="1500" dirty="0" err="1" smtClean="0">
                <a:solidFill>
                  <a:schemeClr val="bg1"/>
                </a:solidFill>
                <a:latin typeface="Arial" panose="020B0604020202020204" pitchFamily="34" charset="0"/>
                <a:cs typeface="Arial" panose="020B0604020202020204" pitchFamily="34" charset="0"/>
              </a:rPr>
              <a:t>nam</a:t>
            </a:r>
            <a:r>
              <a:rPr lang="en-US" sz="1500" dirty="0" smtClean="0">
                <a:solidFill>
                  <a:schemeClr val="bg1"/>
                </a:solidFill>
                <a:latin typeface="Arial" panose="020B0604020202020204" pitchFamily="34" charset="0"/>
                <a:cs typeface="Arial" panose="020B0604020202020204" pitchFamily="34" charset="0"/>
              </a:rPr>
              <a:t>: 6.3</a:t>
            </a:r>
            <a:r>
              <a:rPr lang="en-US" sz="15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955076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43000" y="1524000"/>
            <a:ext cx="7772400" cy="3581400"/>
          </a:xfrm>
          <a:prstGeom prst="rect">
            <a:avLst/>
          </a:prstGeom>
          <a:solidFill>
            <a:srgbClr val="EECFCE"/>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19200" y="1752600"/>
            <a:ext cx="7620000" cy="3886200"/>
          </a:xfrm>
          <a:ln>
            <a:noFill/>
          </a:ln>
        </p:spPr>
        <p:txBody>
          <a:bodyPr>
            <a:noAutofit/>
          </a:bodyPr>
          <a:lstStyle/>
          <a:p>
            <a:pPr>
              <a:spcBef>
                <a:spcPts val="600"/>
              </a:spcBef>
              <a:spcAft>
                <a:spcPts val="600"/>
              </a:spcAft>
            </a:pPr>
            <a:r>
              <a:rPr lang="vi-VN" sz="1900" b="1" dirty="0" smtClean="0">
                <a:solidFill>
                  <a:srgbClr val="D80305"/>
                </a:solidFill>
              </a:rPr>
              <a:t>7.4</a:t>
            </a:r>
            <a:r>
              <a:rPr lang="vi-VN" sz="1900" b="1" dirty="0">
                <a:solidFill>
                  <a:srgbClr val="D80305"/>
                </a:solidFill>
              </a:rPr>
              <a:t>% </a:t>
            </a:r>
            <a:r>
              <a:rPr lang="vi-VN" sz="1900" b="1" dirty="0">
                <a:solidFill>
                  <a:schemeClr val="tx1"/>
                </a:solidFill>
              </a:rPr>
              <a:t>tại tp. HCM và </a:t>
            </a:r>
            <a:r>
              <a:rPr lang="vi-VN" sz="1900" b="1" dirty="0">
                <a:solidFill>
                  <a:srgbClr val="D80305"/>
                </a:solidFill>
              </a:rPr>
              <a:t>8.6% </a:t>
            </a:r>
            <a:r>
              <a:rPr lang="vi-VN" sz="1900" b="1" dirty="0">
                <a:solidFill>
                  <a:schemeClr val="tx1"/>
                </a:solidFill>
              </a:rPr>
              <a:t>tại Hà Nội không có giấy khai sinh;</a:t>
            </a:r>
          </a:p>
          <a:p>
            <a:pPr>
              <a:spcBef>
                <a:spcPts val="600"/>
              </a:spcBef>
              <a:spcAft>
                <a:spcPts val="600"/>
              </a:spcAft>
            </a:pPr>
            <a:r>
              <a:rPr lang="vi-VN" sz="1900" b="1" dirty="0" smtClean="0">
                <a:solidFill>
                  <a:srgbClr val="D80305"/>
                </a:solidFill>
              </a:rPr>
              <a:t>19</a:t>
            </a:r>
            <a:r>
              <a:rPr lang="vi-VN" sz="1900" b="1" dirty="0">
                <a:solidFill>
                  <a:srgbClr val="D80305"/>
                </a:solidFill>
              </a:rPr>
              <a:t>% </a:t>
            </a:r>
            <a:r>
              <a:rPr lang="vi-VN" sz="1900" b="1" dirty="0">
                <a:solidFill>
                  <a:schemeClr val="tx1"/>
                </a:solidFill>
              </a:rPr>
              <a:t>tại tp. HCM và </a:t>
            </a:r>
            <a:r>
              <a:rPr lang="vi-VN" sz="1900" b="1" dirty="0">
                <a:solidFill>
                  <a:srgbClr val="D80305"/>
                </a:solidFill>
              </a:rPr>
              <a:t>28% </a:t>
            </a:r>
            <a:r>
              <a:rPr lang="vi-VN" sz="1900" b="1" dirty="0">
                <a:solidFill>
                  <a:schemeClr val="tx1"/>
                </a:solidFill>
              </a:rPr>
              <a:t>tại Hà Nội không có hộ khẩu, khai báo tạm trú;</a:t>
            </a:r>
          </a:p>
          <a:p>
            <a:pPr>
              <a:spcBef>
                <a:spcPts val="600"/>
              </a:spcBef>
              <a:spcAft>
                <a:spcPts val="600"/>
              </a:spcAft>
            </a:pPr>
            <a:r>
              <a:rPr lang="vi-VN" sz="1900" b="1" dirty="0" smtClean="0">
                <a:solidFill>
                  <a:srgbClr val="D80305"/>
                </a:solidFill>
              </a:rPr>
              <a:t>7</a:t>
            </a:r>
            <a:r>
              <a:rPr lang="vi-VN" sz="1900" b="1" dirty="0">
                <a:solidFill>
                  <a:srgbClr val="D80305"/>
                </a:solidFill>
              </a:rPr>
              <a:t>% </a:t>
            </a:r>
            <a:r>
              <a:rPr lang="vi-VN" sz="1900" b="1" dirty="0">
                <a:solidFill>
                  <a:schemeClr val="tx1"/>
                </a:solidFill>
              </a:rPr>
              <a:t>tại tp. HCM, </a:t>
            </a:r>
            <a:r>
              <a:rPr lang="vi-VN" sz="1900" b="1" dirty="0">
                <a:solidFill>
                  <a:srgbClr val="D80305"/>
                </a:solidFill>
              </a:rPr>
              <a:t>32% </a:t>
            </a:r>
            <a:r>
              <a:rPr lang="vi-VN" sz="1900" b="1" dirty="0">
                <a:solidFill>
                  <a:schemeClr val="tx1"/>
                </a:solidFill>
              </a:rPr>
              <a:t>tại Hà Nội, và </a:t>
            </a:r>
            <a:r>
              <a:rPr lang="vi-VN" sz="1900" b="1" dirty="0">
                <a:solidFill>
                  <a:srgbClr val="D80305"/>
                </a:solidFill>
              </a:rPr>
              <a:t>44% </a:t>
            </a:r>
            <a:r>
              <a:rPr lang="vi-VN" sz="1900" b="1" dirty="0">
                <a:solidFill>
                  <a:schemeClr val="tx1"/>
                </a:solidFill>
              </a:rPr>
              <a:t>tại Hải Phòng hiện đang đi học;</a:t>
            </a:r>
          </a:p>
          <a:p>
            <a:pPr>
              <a:spcBef>
                <a:spcPts val="600"/>
              </a:spcBef>
              <a:spcAft>
                <a:spcPts val="600"/>
              </a:spcAft>
            </a:pPr>
            <a:r>
              <a:rPr lang="vi-VN" sz="1900" b="1" dirty="0" smtClean="0">
                <a:solidFill>
                  <a:schemeClr val="tx1"/>
                </a:solidFill>
              </a:rPr>
              <a:t>Chỉ </a:t>
            </a:r>
            <a:r>
              <a:rPr lang="vi-VN" sz="1900" b="1" dirty="0">
                <a:solidFill>
                  <a:schemeClr val="tx1"/>
                </a:solidFill>
              </a:rPr>
              <a:t>hơn </a:t>
            </a:r>
            <a:r>
              <a:rPr lang="vi-VN" sz="1900" b="1" dirty="0">
                <a:solidFill>
                  <a:srgbClr val="D80305"/>
                </a:solidFill>
              </a:rPr>
              <a:t>50% </a:t>
            </a:r>
            <a:r>
              <a:rPr lang="vi-VN" sz="1900" b="1" dirty="0">
                <a:solidFill>
                  <a:schemeClr val="tx1"/>
                </a:solidFill>
              </a:rPr>
              <a:t>có bố mẹ có kết hôn hoặc sống cùng nhau;</a:t>
            </a:r>
          </a:p>
          <a:p>
            <a:pPr>
              <a:spcBef>
                <a:spcPts val="600"/>
              </a:spcBef>
              <a:spcAft>
                <a:spcPts val="600"/>
              </a:spcAft>
            </a:pPr>
            <a:r>
              <a:rPr lang="vi-VN" sz="1900" b="1" dirty="0" smtClean="0">
                <a:solidFill>
                  <a:srgbClr val="D80305"/>
                </a:solidFill>
              </a:rPr>
              <a:t>10-20</a:t>
            </a:r>
            <a:r>
              <a:rPr lang="vi-VN" sz="1900" b="1" dirty="0">
                <a:solidFill>
                  <a:srgbClr val="D80305"/>
                </a:solidFill>
              </a:rPr>
              <a:t>% </a:t>
            </a:r>
            <a:r>
              <a:rPr lang="vi-VN" sz="1900" b="1" dirty="0">
                <a:solidFill>
                  <a:schemeClr val="tx1"/>
                </a:solidFill>
              </a:rPr>
              <a:t>có bố/mẹ hoặc cả hai đã mất;</a:t>
            </a:r>
          </a:p>
          <a:p>
            <a:pPr>
              <a:spcBef>
                <a:spcPts val="600"/>
              </a:spcBef>
              <a:spcAft>
                <a:spcPts val="600"/>
              </a:spcAft>
            </a:pPr>
            <a:r>
              <a:rPr lang="vi-VN" sz="1900" b="1" dirty="0" smtClean="0">
                <a:solidFill>
                  <a:srgbClr val="D80305"/>
                </a:solidFill>
              </a:rPr>
              <a:t>20-28</a:t>
            </a:r>
            <a:r>
              <a:rPr lang="vi-VN" sz="1900" b="1" dirty="0">
                <a:solidFill>
                  <a:srgbClr val="D80305"/>
                </a:solidFill>
              </a:rPr>
              <a:t>% </a:t>
            </a:r>
            <a:r>
              <a:rPr lang="vi-VN" sz="1900" b="1" dirty="0">
                <a:solidFill>
                  <a:schemeClr val="tx1"/>
                </a:solidFill>
              </a:rPr>
              <a:t>có </a:t>
            </a:r>
            <a:r>
              <a:rPr lang="vi-VN" sz="1900" b="1" dirty="0">
                <a:solidFill>
                  <a:srgbClr val="D80305"/>
                </a:solidFill>
              </a:rPr>
              <a:t>4/10</a:t>
            </a:r>
            <a:r>
              <a:rPr lang="vi-VN" sz="1900" b="1" dirty="0">
                <a:solidFill>
                  <a:schemeClr val="tx1"/>
                </a:solidFill>
              </a:rPr>
              <a:t> điểm về Trải nghiệm tiêu cực thời thơ ấu </a:t>
            </a:r>
          </a:p>
        </p:txBody>
      </p:sp>
      <p:sp>
        <p:nvSpPr>
          <p:cNvPr id="4" name="Slide Number Placeholder 3"/>
          <p:cNvSpPr>
            <a:spLocks noGrp="1"/>
          </p:cNvSpPr>
          <p:nvPr>
            <p:ph type="sldNum" sz="quarter" idx="12"/>
          </p:nvPr>
        </p:nvSpPr>
        <p:spPr/>
        <p:txBody>
          <a:bodyPr/>
          <a:lstStyle/>
          <a:p>
            <a:fld id="{17EB343F-F6D7-4696-8A01-EDB874459CA0}" type="slidenum">
              <a:rPr lang="fr-FR" smtClean="0"/>
              <a:t>16</a:t>
            </a:fld>
            <a:endParaRPr lang="fr-FR"/>
          </a:p>
        </p:txBody>
      </p:sp>
      <p:sp>
        <p:nvSpPr>
          <p:cNvPr id="7" name="Title 1"/>
          <p:cNvSpPr txBox="1">
            <a:spLocks/>
          </p:cNvSpPr>
          <p:nvPr/>
        </p:nvSpPr>
        <p:spPr>
          <a:xfrm>
            <a:off x="457200" y="76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baseline="0">
                <a:solidFill>
                  <a:srgbClr val="C00000"/>
                </a:solidFill>
                <a:latin typeface="Arial" pitchFamily="34" charset="0"/>
                <a:ea typeface="+mj-ea"/>
                <a:cs typeface="Arial" pitchFamily="34" charset="0"/>
              </a:defRPr>
            </a:lvl1pPr>
          </a:lstStyle>
          <a:p>
            <a:r>
              <a:rPr lang="en-US" sz="3200" b="1" dirty="0" err="1"/>
              <a:t>Các</a:t>
            </a:r>
            <a:r>
              <a:rPr lang="en-US" sz="3200" b="1" dirty="0"/>
              <a:t> </a:t>
            </a:r>
            <a:r>
              <a:rPr lang="en-US" sz="3200" b="1" dirty="0" err="1"/>
              <a:t>kết</a:t>
            </a:r>
            <a:r>
              <a:rPr lang="en-US" sz="3200" b="1" dirty="0"/>
              <a:t> </a:t>
            </a:r>
            <a:r>
              <a:rPr lang="en-US" sz="3200" b="1" dirty="0" err="1"/>
              <a:t>quả</a:t>
            </a:r>
            <a:r>
              <a:rPr lang="en-US" sz="3200" b="1" dirty="0"/>
              <a:t> </a:t>
            </a:r>
            <a:r>
              <a:rPr lang="en-US" sz="3200" b="1" dirty="0" err="1"/>
              <a:t>khác</a:t>
            </a:r>
            <a:endParaRPr lang="en-US" sz="3200" b="1" dirty="0"/>
          </a:p>
        </p:txBody>
      </p:sp>
      <p:sp>
        <p:nvSpPr>
          <p:cNvPr id="9" name="Rectangle 8"/>
          <p:cNvSpPr/>
          <p:nvPr/>
        </p:nvSpPr>
        <p:spPr>
          <a:xfrm>
            <a:off x="533400" y="1524000"/>
            <a:ext cx="381000" cy="3581400"/>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61152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502497"/>
            <a:ext cx="3352800" cy="1676400"/>
          </a:xfrm>
          <a:prstGeom prst="rect">
            <a:avLst/>
          </a:prstGeom>
          <a:solidFill>
            <a:schemeClr val="bg1">
              <a:lumMod val="9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baseline="0">
                <a:solidFill>
                  <a:srgbClr val="C00000"/>
                </a:solidFill>
                <a:latin typeface="Arial" pitchFamily="34" charset="0"/>
                <a:ea typeface="+mj-ea"/>
                <a:cs typeface="Arial" pitchFamily="34" charset="0"/>
              </a:defRPr>
            </a:lvl1pPr>
          </a:lstStyle>
          <a:p>
            <a:r>
              <a:rPr lang="en-US" sz="3200" b="1" dirty="0" smtClean="0"/>
              <a:t> </a:t>
            </a:r>
            <a:r>
              <a:rPr lang="vi-VN" b="1" dirty="0"/>
              <a:t>Có kết nối… nhưng dường như chỉ là bề nổi</a:t>
            </a:r>
            <a:endParaRPr lang="en-US" b="1" dirty="0"/>
          </a:p>
        </p:txBody>
      </p:sp>
      <p:sp>
        <p:nvSpPr>
          <p:cNvPr id="6" name="Slide Number Placeholder 4"/>
          <p:cNvSpPr>
            <a:spLocks noGrp="1"/>
          </p:cNvSpPr>
          <p:nvPr>
            <p:ph type="sldNum" sz="quarter" idx="10"/>
          </p:nvPr>
        </p:nvSpPr>
        <p:spPr>
          <a:xfrm>
            <a:off x="6400800" y="6111875"/>
            <a:ext cx="2133600" cy="365125"/>
          </a:xfrm>
        </p:spPr>
        <p:txBody>
          <a:bodyPr/>
          <a:lstStyle/>
          <a:p>
            <a:pPr algn="r"/>
            <a:fld id="{17EB343F-F6D7-4696-8A01-EDB874459CA0}" type="slidenum">
              <a:rPr lang="fr-FR" smtClean="0"/>
              <a:pPr algn="r"/>
              <a:t>17</a:t>
            </a:fld>
            <a:endParaRPr lang="fr-FR" dirty="0"/>
          </a:p>
        </p:txBody>
      </p:sp>
      <p:pic>
        <p:nvPicPr>
          <p:cNvPr id="7" name="Content Placeholder 5" descr="HCM_Coupon Network.jpg"/>
          <p:cNvPicPr>
            <a:picLocks noChangeAspect="1"/>
          </p:cNvPicPr>
          <p:nvPr/>
        </p:nvPicPr>
        <p:blipFill rotWithShape="1">
          <a:blip r:embed="rId2">
            <a:extLst>
              <a:ext uri="{28A0092B-C50C-407E-A947-70E740481C1C}">
                <a14:useLocalDpi xmlns:a14="http://schemas.microsoft.com/office/drawing/2010/main" val="0"/>
              </a:ext>
            </a:extLst>
          </a:blip>
          <a:srcRect t="-4942" r="15647" b="2099"/>
          <a:stretch/>
        </p:blipFill>
        <p:spPr>
          <a:xfrm>
            <a:off x="685801" y="1417638"/>
            <a:ext cx="3456128" cy="2667000"/>
          </a:xfrm>
          <a:prstGeom prst="rect">
            <a:avLst/>
          </a:prstGeom>
        </p:spPr>
      </p:pic>
      <p:pic>
        <p:nvPicPr>
          <p:cNvPr id="8" name="Content Placeholder 7" descr="HN_Coupon Network.jpg"/>
          <p:cNvPicPr>
            <a:picLocks noChangeAspect="1"/>
          </p:cNvPicPr>
          <p:nvPr/>
        </p:nvPicPr>
        <p:blipFill rotWithShape="1">
          <a:blip r:embed="rId3" cstate="print">
            <a:extLst>
              <a:ext uri="{28A0092B-C50C-407E-A947-70E740481C1C}">
                <a14:useLocalDpi xmlns:a14="http://schemas.microsoft.com/office/drawing/2010/main" val="0"/>
              </a:ext>
            </a:extLst>
          </a:blip>
          <a:srcRect t="-410" b="2981"/>
          <a:stretch/>
        </p:blipFill>
        <p:spPr>
          <a:xfrm>
            <a:off x="3886200" y="4061820"/>
            <a:ext cx="3886200" cy="2186580"/>
          </a:xfrm>
          <a:prstGeom prst="rect">
            <a:avLst/>
          </a:prstGeom>
        </p:spPr>
      </p:pic>
      <p:pic>
        <p:nvPicPr>
          <p:cNvPr id="9" name="Picture 8" descr="HP_Coupon Network.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1524000"/>
            <a:ext cx="3657744" cy="2340868"/>
          </a:xfrm>
          <a:prstGeom prst="rect">
            <a:avLst/>
          </a:prstGeom>
        </p:spPr>
      </p:pic>
      <p:sp>
        <p:nvSpPr>
          <p:cNvPr id="10" name="TextBox 9"/>
          <p:cNvSpPr txBox="1"/>
          <p:nvPr/>
        </p:nvSpPr>
        <p:spPr>
          <a:xfrm>
            <a:off x="685800" y="4648200"/>
            <a:ext cx="3200400" cy="1384995"/>
          </a:xfrm>
          <a:prstGeom prst="rect">
            <a:avLst/>
          </a:prstGeom>
          <a:noFill/>
        </p:spPr>
        <p:txBody>
          <a:bodyPr wrap="square" rtlCol="0">
            <a:spAutoFit/>
          </a:bodyPr>
          <a:lstStyle/>
          <a:p>
            <a:pPr marL="285750" indent="-285750">
              <a:buFont typeface="Arial" panose="020B0604020202020204" pitchFamily="34" charset="0"/>
              <a:buChar char="•"/>
            </a:pPr>
            <a:r>
              <a:rPr lang="vi-VN" sz="1400" dirty="0" smtClean="0">
                <a:latin typeface="Arial" panose="020B0604020202020204" pitchFamily="34" charset="0"/>
                <a:cs typeface="Arial" panose="020B0604020202020204" pitchFamily="34" charset="0"/>
              </a:rPr>
              <a:t>Phần </a:t>
            </a:r>
            <a:r>
              <a:rPr lang="vi-VN" sz="1400" dirty="0">
                <a:latin typeface="Arial" panose="020B0604020202020204" pitchFamily="34" charset="0"/>
                <a:cs typeface="Arial" panose="020B0604020202020204" pitchFamily="34" charset="0"/>
              </a:rPr>
              <a:t>lớn (95.2%) cho biết sử dụng ma túy với người </a:t>
            </a:r>
            <a:r>
              <a:rPr lang="vi-VN" sz="1400" dirty="0" smtClean="0">
                <a:latin typeface="Arial" panose="020B0604020202020204" pitchFamily="34" charset="0"/>
                <a:cs typeface="Arial" panose="020B0604020202020204" pitchFamily="34" charset="0"/>
              </a:rPr>
              <a:t>khác</a:t>
            </a:r>
            <a:endParaRPr lang="en-US" sz="14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err="1" smtClean="0">
                <a:latin typeface="Arial" panose="020B0604020202020204" pitchFamily="34" charset="0"/>
                <a:cs typeface="Arial" panose="020B0604020202020204" pitchFamily="34" charset="0"/>
              </a:rPr>
              <a:t>Thời</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gian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lên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mạng</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trung</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bình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là</a:t>
            </a:r>
            <a:r>
              <a:rPr lang="en-US" sz="1400" dirty="0">
                <a:latin typeface="Arial" panose="020B0604020202020204" pitchFamily="34" charset="0"/>
                <a:cs typeface="Arial" panose="020B0604020202020204" pitchFamily="34" charset="0"/>
              </a:rPr>
              <a:t> </a:t>
            </a:r>
            <a:r>
              <a:rPr lang="en-US" sz="1400" b="1" dirty="0" smtClean="0">
                <a:solidFill>
                  <a:srgbClr val="C00000"/>
                </a:solidFill>
                <a:latin typeface="Arial" panose="020B0604020202020204" pitchFamily="34" charset="0"/>
                <a:cs typeface="Arial" panose="020B0604020202020204" pitchFamily="34" charset="0"/>
              </a:rPr>
              <a:t>3 </a:t>
            </a:r>
            <a:r>
              <a:rPr lang="en-US" sz="1400" b="1" dirty="0" err="1" smtClean="0">
                <a:solidFill>
                  <a:srgbClr val="C00000"/>
                </a:solidFill>
                <a:latin typeface="Arial" panose="020B0604020202020204" pitchFamily="34" charset="0"/>
                <a:cs typeface="Arial" panose="020B0604020202020204" pitchFamily="34" charset="0"/>
              </a:rPr>
              <a:t>đến</a:t>
            </a:r>
            <a:r>
              <a:rPr lang="en-US" sz="1400" b="1" dirty="0" smtClean="0">
                <a:solidFill>
                  <a:srgbClr val="C00000"/>
                </a:solidFill>
                <a:latin typeface="Arial" panose="020B0604020202020204" pitchFamily="34" charset="0"/>
                <a:cs typeface="Arial" panose="020B0604020202020204" pitchFamily="34" charset="0"/>
              </a:rPr>
              <a:t> 5 </a:t>
            </a:r>
            <a:r>
              <a:rPr lang="en-US" sz="1400" b="1" dirty="0" err="1" smtClean="0">
                <a:solidFill>
                  <a:srgbClr val="C00000"/>
                </a:solidFill>
                <a:latin typeface="Arial" panose="020B0604020202020204" pitchFamily="34" charset="0"/>
                <a:cs typeface="Arial" panose="020B0604020202020204" pitchFamily="34" charset="0"/>
              </a:rPr>
              <a:t>giờ</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tuy</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nhiên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hầu</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hết</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không</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thể</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tuyển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chọn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nhiều</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hơn</a:t>
            </a:r>
            <a:r>
              <a:rPr lang="en-US" sz="1400" dirty="0" smtClean="0">
                <a:latin typeface="Arial" panose="020B0604020202020204" pitchFamily="34" charset="0"/>
                <a:cs typeface="Arial" panose="020B0604020202020204" pitchFamily="34" charset="0"/>
              </a:rPr>
              <a:t> 1 </a:t>
            </a:r>
            <a:r>
              <a:rPr lang="en-US" sz="1400" dirty="0" err="1" smtClean="0">
                <a:latin typeface="Arial" panose="020B0604020202020204" pitchFamily="34" charset="0"/>
                <a:cs typeface="Arial" panose="020B0604020202020204" pitchFamily="34" charset="0"/>
              </a:rPr>
              <a:t>hoặc</a:t>
            </a:r>
            <a:r>
              <a:rPr lang="en-US" sz="1400" dirty="0" smtClean="0">
                <a:latin typeface="Arial" panose="020B0604020202020204" pitchFamily="34" charset="0"/>
                <a:cs typeface="Arial" panose="020B0604020202020204" pitchFamily="34" charset="0"/>
              </a:rPr>
              <a:t> 2 </a:t>
            </a:r>
            <a:r>
              <a:rPr lang="en-US" sz="1400" dirty="0" err="1" smtClean="0">
                <a:latin typeface="Arial" panose="020B0604020202020204" pitchFamily="34" charset="0"/>
                <a:cs typeface="Arial" panose="020B0604020202020204" pitchFamily="34" charset="0"/>
              </a:rPr>
              <a:t>người</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cho</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nghiên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cứu</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4514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err="1" smtClean="0"/>
              <a:t>Kiến</a:t>
            </a:r>
            <a:r>
              <a:rPr lang="en-US" b="1" dirty="0" smtClean="0"/>
              <a:t> </a:t>
            </a:r>
            <a:r>
              <a:rPr lang="en-US" b="1" dirty="0" err="1" smtClean="0"/>
              <a:t>thức</a:t>
            </a:r>
            <a:r>
              <a:rPr lang="en-US" b="1" dirty="0" smtClean="0"/>
              <a:t> </a:t>
            </a:r>
            <a:r>
              <a:rPr lang="en-US" b="1" dirty="0" err="1" smtClean="0"/>
              <a:t>và</a:t>
            </a:r>
            <a:r>
              <a:rPr lang="en-US" b="1" dirty="0" smtClean="0"/>
              <a:t> </a:t>
            </a:r>
            <a:r>
              <a:rPr lang="en-US" b="1" dirty="0" err="1" smtClean="0"/>
              <a:t>xét</a:t>
            </a:r>
            <a:r>
              <a:rPr lang="en-US" b="1" dirty="0" smtClean="0"/>
              <a:t> </a:t>
            </a:r>
            <a:r>
              <a:rPr lang="en-US" b="1" dirty="0" err="1" smtClean="0"/>
              <a:t>nghiệm</a:t>
            </a:r>
            <a:r>
              <a:rPr lang="en-US" b="1" dirty="0" smtClean="0"/>
              <a:t> HIV &amp; HCV</a:t>
            </a:r>
            <a:endParaRPr lang="en-US" b="1" dirty="0"/>
          </a:p>
        </p:txBody>
      </p:sp>
      <p:sp>
        <p:nvSpPr>
          <p:cNvPr id="3" name="Content Placeholder 2"/>
          <p:cNvSpPr>
            <a:spLocks noGrp="1"/>
          </p:cNvSpPr>
          <p:nvPr>
            <p:ph idx="1"/>
          </p:nvPr>
        </p:nvSpPr>
        <p:spPr>
          <a:xfrm>
            <a:off x="1143000" y="1524000"/>
            <a:ext cx="7315200" cy="4572000"/>
          </a:xfrm>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p:spPr>
        <p:txBody>
          <a:bodyPr>
            <a:noAutofit/>
          </a:bodyPr>
          <a:lstStyle/>
          <a:p>
            <a:pPr marL="0" indent="0">
              <a:spcBef>
                <a:spcPts val="1200"/>
              </a:spcBef>
              <a:buNone/>
            </a:pPr>
            <a:r>
              <a:rPr lang="en-US" sz="2000" b="1" dirty="0" smtClean="0">
                <a:solidFill>
                  <a:schemeClr val="bg1"/>
                </a:solidFill>
                <a:latin typeface="Arial" pitchFamily="34" charset="0"/>
                <a:cs typeface="Arial" pitchFamily="34" charset="0"/>
              </a:rPr>
              <a:t>HIV</a:t>
            </a:r>
          </a:p>
          <a:p>
            <a:pPr marL="0" indent="0">
              <a:spcBef>
                <a:spcPts val="1200"/>
              </a:spcBef>
              <a:buNone/>
            </a:pPr>
            <a:endParaRPr lang="en-US" sz="800" dirty="0" smtClean="0">
              <a:solidFill>
                <a:schemeClr val="bg1"/>
              </a:solidFill>
              <a:latin typeface="Arial" pitchFamily="34" charset="0"/>
              <a:cs typeface="Arial" pitchFamily="34" charset="0"/>
            </a:endParaRPr>
          </a:p>
          <a:p>
            <a:pPr lvl="1">
              <a:spcBef>
                <a:spcPts val="600"/>
              </a:spcBef>
              <a:buFont typeface="Arial" pitchFamily="34" charset="0"/>
              <a:buChar char="•"/>
            </a:pPr>
            <a:r>
              <a:rPr lang="vi-VN" sz="1400" dirty="0" smtClean="0">
                <a:solidFill>
                  <a:schemeClr val="bg1"/>
                </a:solidFill>
                <a:cs typeface="Arial" pitchFamily="34" charset="0"/>
              </a:rPr>
              <a:t>43-54</a:t>
            </a:r>
            <a:r>
              <a:rPr lang="vi-VN" sz="1400" dirty="0">
                <a:solidFill>
                  <a:schemeClr val="bg1"/>
                </a:solidFill>
                <a:cs typeface="Arial" pitchFamily="34" charset="0"/>
              </a:rPr>
              <a:t>% có hiểu biết đúng về đường lây;</a:t>
            </a:r>
          </a:p>
          <a:p>
            <a:pPr lvl="1">
              <a:spcBef>
                <a:spcPts val="600"/>
              </a:spcBef>
              <a:buFont typeface="Arial" pitchFamily="34" charset="0"/>
              <a:buChar char="•"/>
            </a:pPr>
            <a:r>
              <a:rPr lang="vi-VN" sz="1400" dirty="0" smtClean="0">
                <a:solidFill>
                  <a:schemeClr val="bg1"/>
                </a:solidFill>
                <a:cs typeface="Arial" pitchFamily="34" charset="0"/>
              </a:rPr>
              <a:t>63-76</a:t>
            </a:r>
            <a:r>
              <a:rPr lang="vi-VN" sz="1400" dirty="0">
                <a:solidFill>
                  <a:schemeClr val="bg1"/>
                </a:solidFill>
                <a:cs typeface="Arial" pitchFamily="34" charset="0"/>
              </a:rPr>
              <a:t>% có hiểu biết đúng về điều trị HIV; </a:t>
            </a:r>
          </a:p>
          <a:p>
            <a:pPr lvl="1">
              <a:spcBef>
                <a:spcPts val="600"/>
              </a:spcBef>
              <a:buFont typeface="Arial" pitchFamily="34" charset="0"/>
              <a:buChar char="•"/>
            </a:pPr>
            <a:r>
              <a:rPr lang="vi-VN" sz="1400" dirty="0" smtClean="0">
                <a:solidFill>
                  <a:schemeClr val="bg1"/>
                </a:solidFill>
                <a:cs typeface="Arial" pitchFamily="34" charset="0"/>
              </a:rPr>
              <a:t>27-48</a:t>
            </a:r>
            <a:r>
              <a:rPr lang="vi-VN" sz="1400" dirty="0">
                <a:solidFill>
                  <a:schemeClr val="bg1"/>
                </a:solidFill>
                <a:cs typeface="Arial" pitchFamily="34" charset="0"/>
              </a:rPr>
              <a:t>% đã từng xét nghiệm, phần lớn trong 6 tháng trở lại đây và biết kết quả;</a:t>
            </a:r>
          </a:p>
          <a:p>
            <a:pPr marL="457200" lvl="1" indent="0">
              <a:spcBef>
                <a:spcPts val="600"/>
              </a:spcBef>
              <a:buNone/>
            </a:pPr>
            <a:r>
              <a:rPr lang="vi-VN" sz="1400" dirty="0">
                <a:solidFill>
                  <a:schemeClr val="bg1"/>
                </a:solidFill>
                <a:cs typeface="Arial" pitchFamily="34" charset="0"/>
              </a:rPr>
              <a:t>Trong số những người không xét nghiệm:</a:t>
            </a:r>
          </a:p>
          <a:p>
            <a:pPr lvl="1">
              <a:spcBef>
                <a:spcPts val="600"/>
              </a:spcBef>
              <a:buFont typeface="Arial" pitchFamily="34" charset="0"/>
              <a:buChar char="•"/>
            </a:pPr>
            <a:r>
              <a:rPr lang="vi-VN" sz="1400" dirty="0" smtClean="0">
                <a:solidFill>
                  <a:schemeClr val="bg1"/>
                </a:solidFill>
                <a:cs typeface="Arial" pitchFamily="34" charset="0"/>
              </a:rPr>
              <a:t>60-79</a:t>
            </a:r>
            <a:r>
              <a:rPr lang="vi-VN" sz="1400" dirty="0">
                <a:solidFill>
                  <a:schemeClr val="bg1"/>
                </a:solidFill>
                <a:cs typeface="Arial" pitchFamily="34" charset="0"/>
              </a:rPr>
              <a:t>% xem mình không có nguy cơ</a:t>
            </a:r>
          </a:p>
          <a:p>
            <a:pPr lvl="1">
              <a:spcBef>
                <a:spcPts val="600"/>
              </a:spcBef>
              <a:buFont typeface="Arial" pitchFamily="34" charset="0"/>
              <a:buChar char="•"/>
            </a:pPr>
            <a:r>
              <a:rPr lang="vi-VN" sz="1400" dirty="0" smtClean="0">
                <a:solidFill>
                  <a:schemeClr val="bg1"/>
                </a:solidFill>
                <a:cs typeface="Arial" pitchFamily="34" charset="0"/>
              </a:rPr>
              <a:t>8-32</a:t>
            </a:r>
            <a:r>
              <a:rPr lang="vi-VN" sz="1400" dirty="0">
                <a:solidFill>
                  <a:schemeClr val="bg1"/>
                </a:solidFill>
                <a:cs typeface="Arial" pitchFamily="34" charset="0"/>
              </a:rPr>
              <a:t>% cho biết không tiếp cận được dịch vụ</a:t>
            </a:r>
          </a:p>
          <a:p>
            <a:pPr marL="457200" lvl="1" indent="0">
              <a:spcBef>
                <a:spcPts val="600"/>
              </a:spcBef>
              <a:buNone/>
            </a:pPr>
            <a:r>
              <a:rPr lang="vi-VN" sz="1400" dirty="0">
                <a:solidFill>
                  <a:schemeClr val="bg1"/>
                </a:solidFill>
                <a:cs typeface="Arial" pitchFamily="34" charset="0"/>
              </a:rPr>
              <a:t>Những người khác: sợ lộ tình trạng sử dụng ma túy </a:t>
            </a:r>
            <a:endParaRPr lang="en-US" sz="1200" dirty="0">
              <a:solidFill>
                <a:schemeClr val="bg1"/>
              </a:solidFill>
              <a:latin typeface="Arial" pitchFamily="34" charset="0"/>
              <a:cs typeface="Arial" pitchFamily="34" charset="0"/>
            </a:endParaRPr>
          </a:p>
          <a:p>
            <a:pPr lvl="1">
              <a:buFont typeface="Arial" pitchFamily="34" charset="0"/>
              <a:buChar char="•"/>
            </a:pPr>
            <a:endParaRPr lang="en-US" sz="1800" dirty="0" smtClean="0">
              <a:solidFill>
                <a:schemeClr val="bg1"/>
              </a:solidFill>
              <a:latin typeface="Arial" pitchFamily="34" charset="0"/>
              <a:cs typeface="Arial" pitchFamily="34" charset="0"/>
            </a:endParaRPr>
          </a:p>
          <a:p>
            <a:pPr lvl="1">
              <a:buFont typeface="Arial" pitchFamily="34" charset="0"/>
              <a:buChar char="•"/>
            </a:pPr>
            <a:r>
              <a:rPr lang="en-US" sz="2000" dirty="0" smtClean="0">
                <a:solidFill>
                  <a:schemeClr val="bg1"/>
                </a:solidFill>
                <a:latin typeface="Arial" pitchFamily="34" charset="0"/>
                <a:cs typeface="Arial" pitchFamily="34" charset="0"/>
              </a:rPr>
              <a:t>3-9%</a:t>
            </a:r>
          </a:p>
          <a:p>
            <a:pPr marL="457200" lvl="1" indent="0">
              <a:buNone/>
            </a:pPr>
            <a:endParaRPr lang="en-US" sz="800" dirty="0" smtClean="0">
              <a:solidFill>
                <a:schemeClr val="bg1"/>
              </a:solidFill>
              <a:latin typeface="Arial" pitchFamily="34" charset="0"/>
              <a:cs typeface="Arial" pitchFamily="34" charset="0"/>
            </a:endParaRPr>
          </a:p>
          <a:p>
            <a:pPr lvl="1">
              <a:buFont typeface="Arial" pitchFamily="34" charset="0"/>
              <a:buChar char="•"/>
            </a:pPr>
            <a:r>
              <a:rPr lang="vi-VN" sz="1400" dirty="0" smtClean="0">
                <a:solidFill>
                  <a:schemeClr val="bg1"/>
                </a:solidFill>
                <a:cs typeface="Arial" pitchFamily="34" charset="0"/>
              </a:rPr>
              <a:t>3-9</a:t>
            </a:r>
            <a:r>
              <a:rPr lang="vi-VN" sz="1400" dirty="0">
                <a:solidFill>
                  <a:schemeClr val="bg1"/>
                </a:solidFill>
                <a:cs typeface="Arial" pitchFamily="34" charset="0"/>
              </a:rPr>
              <a:t>% có hiểu biết đúng về đường lây;</a:t>
            </a:r>
          </a:p>
          <a:p>
            <a:pPr lvl="1">
              <a:buFont typeface="Arial" pitchFamily="34" charset="0"/>
              <a:buChar char="•"/>
            </a:pPr>
            <a:r>
              <a:rPr lang="vi-VN" sz="1400" dirty="0" smtClean="0">
                <a:solidFill>
                  <a:schemeClr val="bg1"/>
                </a:solidFill>
                <a:cs typeface="Arial" pitchFamily="34" charset="0"/>
              </a:rPr>
              <a:t>29-58</a:t>
            </a:r>
            <a:r>
              <a:rPr lang="vi-VN" sz="1400" dirty="0">
                <a:solidFill>
                  <a:schemeClr val="bg1"/>
                </a:solidFill>
                <a:cs typeface="Arial" pitchFamily="34" charset="0"/>
              </a:rPr>
              <a:t>% có hiểu biết đúng về điều trị;</a:t>
            </a:r>
          </a:p>
          <a:p>
            <a:pPr lvl="1">
              <a:buFont typeface="Arial" pitchFamily="34" charset="0"/>
              <a:buChar char="•"/>
            </a:pPr>
            <a:r>
              <a:rPr lang="vi-VN" sz="1400" dirty="0" smtClean="0">
                <a:solidFill>
                  <a:schemeClr val="bg1"/>
                </a:solidFill>
                <a:cs typeface="Arial" pitchFamily="34" charset="0"/>
              </a:rPr>
              <a:t>7-17</a:t>
            </a:r>
            <a:r>
              <a:rPr lang="vi-VN" sz="1400" dirty="0">
                <a:solidFill>
                  <a:schemeClr val="bg1"/>
                </a:solidFill>
                <a:cs typeface="Arial" pitchFamily="34" charset="0"/>
              </a:rPr>
              <a:t>% đã từng xét nghiệm.</a:t>
            </a:r>
          </a:p>
          <a:p>
            <a:pPr lvl="1">
              <a:buFont typeface="Arial" pitchFamily="34" charset="0"/>
              <a:buChar char="•"/>
            </a:pPr>
            <a:endParaRPr lang="en-US" sz="2000" dirty="0" smtClean="0">
              <a:solidFill>
                <a:schemeClr val="bg1"/>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17EB343F-F6D7-4696-8A01-EDB874459CA0}" type="slidenum">
              <a:rPr lang="fr-FR" smtClean="0"/>
              <a:t>18</a:t>
            </a:fld>
            <a:endParaRPr lang="fr-FR"/>
          </a:p>
        </p:txBody>
      </p:sp>
      <p:sp>
        <p:nvSpPr>
          <p:cNvPr id="6" name="Rectangle 5"/>
          <p:cNvSpPr/>
          <p:nvPr/>
        </p:nvSpPr>
        <p:spPr>
          <a:xfrm>
            <a:off x="1143000" y="4419600"/>
            <a:ext cx="1524000" cy="457200"/>
          </a:xfrm>
          <a:prstGeom prst="rect">
            <a:avLst/>
          </a:prstGeom>
          <a:solidFill>
            <a:srgbClr val="C000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  HCV</a:t>
            </a:r>
            <a:endParaRPr lang="en-US" sz="2400" b="1" dirty="0"/>
          </a:p>
        </p:txBody>
      </p:sp>
      <p:sp>
        <p:nvSpPr>
          <p:cNvPr id="7" name="Rectangle 6"/>
          <p:cNvSpPr/>
          <p:nvPr/>
        </p:nvSpPr>
        <p:spPr>
          <a:xfrm>
            <a:off x="1143000" y="1524000"/>
            <a:ext cx="1524000" cy="457200"/>
          </a:xfrm>
          <a:prstGeom prst="rect">
            <a:avLst/>
          </a:prstGeom>
          <a:solidFill>
            <a:srgbClr val="C000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  HIV</a:t>
            </a:r>
            <a:endParaRPr lang="en-US" sz="2400" b="1" dirty="0"/>
          </a:p>
        </p:txBody>
      </p:sp>
    </p:spTree>
    <p:extLst>
      <p:ext uri="{BB962C8B-B14F-4D97-AF65-F5344CB8AC3E}">
        <p14:creationId xmlns:p14="http://schemas.microsoft.com/office/powerpoint/2010/main" val="1479642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7870"/>
            <a:ext cx="8229600" cy="1198529"/>
          </a:xfrm>
        </p:spPr>
        <p:txBody>
          <a:bodyPr>
            <a:normAutofit/>
          </a:bodyPr>
          <a:lstStyle/>
          <a:p>
            <a:r>
              <a:rPr lang="en-US" sz="3600" b="1" dirty="0" err="1"/>
              <a:t>Nhu</a:t>
            </a:r>
            <a:r>
              <a:rPr lang="en-US" sz="3600" b="1" dirty="0"/>
              <a:t> </a:t>
            </a:r>
            <a:r>
              <a:rPr lang="en-US" sz="3600" b="1" dirty="0" err="1"/>
              <a:t>cầu</a:t>
            </a:r>
            <a:r>
              <a:rPr lang="en-US" sz="3600" b="1" dirty="0"/>
              <a:t> </a:t>
            </a:r>
            <a:r>
              <a:rPr lang="en-US" sz="3600" b="1" dirty="0" err="1"/>
              <a:t>chăm</a:t>
            </a:r>
            <a:r>
              <a:rPr lang="en-US" sz="3600" b="1" dirty="0"/>
              <a:t> </a:t>
            </a:r>
            <a:r>
              <a:rPr lang="en-US" sz="3600" b="1" dirty="0" err="1"/>
              <a:t>sóc</a:t>
            </a:r>
            <a:r>
              <a:rPr lang="en-US" sz="3600" b="1" dirty="0"/>
              <a:t> y </a:t>
            </a:r>
            <a:r>
              <a:rPr lang="en-US" sz="3600" b="1" dirty="0" err="1"/>
              <a:t>tế</a:t>
            </a:r>
            <a:endParaRPr lang="en-US" sz="3600" b="1" dirty="0"/>
          </a:p>
        </p:txBody>
      </p:sp>
      <p:graphicFrame>
        <p:nvGraphicFramePr>
          <p:cNvPr id="5" name="Content Placeholder 4"/>
          <p:cNvGraphicFramePr>
            <a:graphicFrameLocks noGrp="1"/>
          </p:cNvGraphicFramePr>
          <p:nvPr>
            <p:ph idx="1"/>
            <p:extLst/>
          </p:nvPr>
        </p:nvGraphicFramePr>
        <p:xfrm>
          <a:off x="628650" y="1825625"/>
          <a:ext cx="7886701" cy="2971800"/>
        </p:xfrm>
        <a:graphic>
          <a:graphicData uri="http://schemas.openxmlformats.org/drawingml/2006/table">
            <a:tbl>
              <a:tblPr firstRow="1" bandRow="1">
                <a:tableStyleId>{5C22544A-7EE6-4342-B048-85BDC9FD1C3A}</a:tableStyleId>
              </a:tblPr>
              <a:tblGrid>
                <a:gridCol w="3486150">
                  <a:extLst>
                    <a:ext uri="{9D8B030D-6E8A-4147-A177-3AD203B41FA5}">
                      <a16:colId xmlns:a16="http://schemas.microsoft.com/office/drawing/2014/main" xmlns="" val="20000"/>
                    </a:ext>
                  </a:extLst>
                </a:gridCol>
                <a:gridCol w="1447800">
                  <a:extLst>
                    <a:ext uri="{9D8B030D-6E8A-4147-A177-3AD203B41FA5}">
                      <a16:colId xmlns:a16="http://schemas.microsoft.com/office/drawing/2014/main" xmlns="" val="20001"/>
                    </a:ext>
                  </a:extLst>
                </a:gridCol>
                <a:gridCol w="1371600">
                  <a:extLst>
                    <a:ext uri="{9D8B030D-6E8A-4147-A177-3AD203B41FA5}">
                      <a16:colId xmlns:a16="http://schemas.microsoft.com/office/drawing/2014/main" xmlns="" val="20002"/>
                    </a:ext>
                  </a:extLst>
                </a:gridCol>
                <a:gridCol w="1581151">
                  <a:extLst>
                    <a:ext uri="{9D8B030D-6E8A-4147-A177-3AD203B41FA5}">
                      <a16:colId xmlns:a16="http://schemas.microsoft.com/office/drawing/2014/main" xmlns="" val="20003"/>
                    </a:ext>
                  </a:extLst>
                </a:gridCol>
              </a:tblGrid>
              <a:tr h="370840">
                <a:tc>
                  <a:txBody>
                    <a:bodyPr/>
                    <a:lstStyle/>
                    <a:p>
                      <a:pPr>
                        <a:lnSpc>
                          <a:spcPct val="150000"/>
                        </a:lnSpc>
                      </a:pPr>
                      <a:endParaRPr lang="en-US" sz="2200" dirty="0"/>
                    </a:p>
                  </a:txBody>
                  <a:tcPr marL="68580" marR="68580">
                    <a:solidFill>
                      <a:srgbClr val="C00000"/>
                    </a:solidFill>
                  </a:tcPr>
                </a:tc>
                <a:tc>
                  <a:txBody>
                    <a:bodyPr/>
                    <a:lstStyle/>
                    <a:p>
                      <a:pPr algn="ctr">
                        <a:lnSpc>
                          <a:spcPct val="150000"/>
                        </a:lnSpc>
                      </a:pPr>
                      <a:r>
                        <a:rPr lang="en-US" sz="2200" dirty="0" err="1" smtClean="0"/>
                        <a:t>Hà</a:t>
                      </a:r>
                      <a:r>
                        <a:rPr lang="en-US" sz="2200" baseline="0" dirty="0" smtClean="0"/>
                        <a:t> </a:t>
                      </a:r>
                      <a:r>
                        <a:rPr lang="en-US" sz="2200" baseline="0" dirty="0" err="1" smtClean="0"/>
                        <a:t>Nội</a:t>
                      </a:r>
                      <a:r>
                        <a:rPr lang="en-US" sz="2200" dirty="0" smtClean="0"/>
                        <a:t> </a:t>
                      </a:r>
                      <a:endParaRPr lang="en-US" sz="2200" dirty="0"/>
                    </a:p>
                  </a:txBody>
                  <a:tcPr marL="68580" marR="68580">
                    <a:solidFill>
                      <a:srgbClr val="C00000"/>
                    </a:solidFill>
                  </a:tcPr>
                </a:tc>
                <a:tc>
                  <a:txBody>
                    <a:bodyPr/>
                    <a:lstStyle/>
                    <a:p>
                      <a:pPr algn="ctr">
                        <a:lnSpc>
                          <a:spcPct val="150000"/>
                        </a:lnSpc>
                      </a:pPr>
                      <a:r>
                        <a:rPr lang="en-US" sz="2200" dirty="0" smtClean="0"/>
                        <a:t>TP HCM </a:t>
                      </a:r>
                      <a:endParaRPr lang="en-US" sz="2200" dirty="0"/>
                    </a:p>
                  </a:txBody>
                  <a:tcPr marL="68580" marR="68580">
                    <a:solidFill>
                      <a:srgbClr val="C00000"/>
                    </a:solidFill>
                  </a:tcPr>
                </a:tc>
                <a:tc>
                  <a:txBody>
                    <a:bodyPr/>
                    <a:lstStyle/>
                    <a:p>
                      <a:pPr algn="ctr">
                        <a:lnSpc>
                          <a:spcPct val="150000"/>
                        </a:lnSpc>
                      </a:pPr>
                      <a:r>
                        <a:rPr lang="en-US" sz="2200" dirty="0" err="1" smtClean="0"/>
                        <a:t>Hải</a:t>
                      </a:r>
                      <a:r>
                        <a:rPr lang="en-US" sz="2200" baseline="0" dirty="0" smtClean="0"/>
                        <a:t> </a:t>
                      </a:r>
                      <a:r>
                        <a:rPr lang="en-US" sz="2200" baseline="0" dirty="0" err="1" smtClean="0"/>
                        <a:t>Phòng</a:t>
                      </a:r>
                      <a:endParaRPr lang="en-US" sz="2200" dirty="0"/>
                    </a:p>
                  </a:txBody>
                  <a:tcPr marL="68580" marR="68580">
                    <a:solidFill>
                      <a:srgbClr val="C00000"/>
                    </a:solidFill>
                  </a:tcPr>
                </a:tc>
                <a:extLst>
                  <a:ext uri="{0D108BD9-81ED-4DB2-BD59-A6C34878D82A}">
                    <a16:rowId xmlns:a16="http://schemas.microsoft.com/office/drawing/2014/main" xmlns="" val="10000"/>
                  </a:ext>
                </a:extLst>
              </a:tr>
              <a:tr h="370840">
                <a:tc>
                  <a:txBody>
                    <a:bodyPr/>
                    <a:lstStyle/>
                    <a:p>
                      <a:pPr>
                        <a:lnSpc>
                          <a:spcPct val="150000"/>
                        </a:lnSpc>
                      </a:pPr>
                      <a:r>
                        <a:rPr lang="en-US" sz="2200" dirty="0" smtClean="0"/>
                        <a:t>HIV </a:t>
                      </a:r>
                      <a:r>
                        <a:rPr lang="en-US" sz="2200" dirty="0" err="1" smtClean="0"/>
                        <a:t>và</a:t>
                      </a:r>
                      <a:r>
                        <a:rPr lang="en-US" sz="2200" dirty="0" smtClean="0"/>
                        <a:t>/</a:t>
                      </a:r>
                      <a:r>
                        <a:rPr lang="en-US" sz="2200" dirty="0" err="1" smtClean="0"/>
                        <a:t>hoặc</a:t>
                      </a:r>
                      <a:r>
                        <a:rPr lang="en-US" sz="2200" dirty="0" smtClean="0"/>
                        <a:t> HCV (12.5%) </a:t>
                      </a:r>
                      <a:endParaRPr lang="en-US" sz="2200" dirty="0"/>
                    </a:p>
                  </a:txBody>
                  <a:tcPr marL="68580" marR="68580">
                    <a:solidFill>
                      <a:srgbClr val="EECFCE"/>
                    </a:solidFill>
                  </a:tcPr>
                </a:tc>
                <a:tc>
                  <a:txBody>
                    <a:bodyPr/>
                    <a:lstStyle/>
                    <a:p>
                      <a:pPr algn="ctr">
                        <a:lnSpc>
                          <a:spcPct val="150000"/>
                        </a:lnSpc>
                      </a:pPr>
                      <a:r>
                        <a:rPr lang="en-US" sz="2200" dirty="0" smtClean="0"/>
                        <a:t>11.3%</a:t>
                      </a:r>
                      <a:endParaRPr lang="en-US" sz="2200" dirty="0"/>
                    </a:p>
                  </a:txBody>
                  <a:tcPr marL="68580" marR="68580">
                    <a:solidFill>
                      <a:srgbClr val="EECFCE"/>
                    </a:solidFill>
                  </a:tcPr>
                </a:tc>
                <a:tc>
                  <a:txBody>
                    <a:bodyPr/>
                    <a:lstStyle/>
                    <a:p>
                      <a:pPr algn="ctr">
                        <a:lnSpc>
                          <a:spcPct val="150000"/>
                        </a:lnSpc>
                      </a:pPr>
                      <a:r>
                        <a:rPr lang="en-US" sz="2200" dirty="0" smtClean="0"/>
                        <a:t>22.7%</a:t>
                      </a:r>
                      <a:endParaRPr lang="en-US" sz="2200" dirty="0"/>
                    </a:p>
                  </a:txBody>
                  <a:tcPr marL="68580" marR="68580">
                    <a:solidFill>
                      <a:srgbClr val="EECFCE"/>
                    </a:solidFill>
                  </a:tcPr>
                </a:tc>
                <a:tc>
                  <a:txBody>
                    <a:bodyPr/>
                    <a:lstStyle/>
                    <a:p>
                      <a:pPr algn="ctr">
                        <a:lnSpc>
                          <a:spcPct val="150000"/>
                        </a:lnSpc>
                      </a:pPr>
                      <a:r>
                        <a:rPr lang="en-US" sz="2200" dirty="0" smtClean="0"/>
                        <a:t>3.8% </a:t>
                      </a:r>
                      <a:endParaRPr lang="en-US" sz="2200" dirty="0"/>
                    </a:p>
                  </a:txBody>
                  <a:tcPr marL="68580" marR="68580">
                    <a:solidFill>
                      <a:srgbClr val="EECFCE"/>
                    </a:solidFill>
                  </a:tcPr>
                </a:tc>
                <a:extLst>
                  <a:ext uri="{0D108BD9-81ED-4DB2-BD59-A6C34878D82A}">
                    <a16:rowId xmlns:a16="http://schemas.microsoft.com/office/drawing/2014/main" xmlns="" val="10001"/>
                  </a:ext>
                </a:extLst>
              </a:tr>
              <a:tr h="370840">
                <a:tc>
                  <a:txBody>
                    <a:bodyPr/>
                    <a:lstStyle/>
                    <a:p>
                      <a:pPr>
                        <a:lnSpc>
                          <a:spcPct val="150000"/>
                        </a:lnSpc>
                      </a:pPr>
                      <a:r>
                        <a:rPr lang="en-US" sz="2200" dirty="0" err="1" smtClean="0"/>
                        <a:t>Điều</a:t>
                      </a:r>
                      <a:r>
                        <a:rPr lang="en-US" sz="2200" dirty="0" smtClean="0"/>
                        <a:t> </a:t>
                      </a:r>
                      <a:r>
                        <a:rPr lang="en-US" sz="2200" dirty="0" err="1" smtClean="0"/>
                        <a:t>trị</a:t>
                      </a:r>
                      <a:r>
                        <a:rPr lang="en-US" sz="2200" dirty="0" smtClean="0"/>
                        <a:t> </a:t>
                      </a:r>
                      <a:r>
                        <a:rPr lang="en-US" sz="2200" dirty="0" err="1" smtClean="0"/>
                        <a:t>lệ</a:t>
                      </a:r>
                      <a:r>
                        <a:rPr lang="en-US" sz="2200" dirty="0" smtClean="0"/>
                        <a:t> </a:t>
                      </a:r>
                      <a:r>
                        <a:rPr lang="en-US" sz="2200" dirty="0" err="1" smtClean="0"/>
                        <a:t>thuộc</a:t>
                      </a:r>
                      <a:r>
                        <a:rPr lang="en-US" sz="2200" dirty="0" smtClean="0"/>
                        <a:t> ma </a:t>
                      </a:r>
                      <a:r>
                        <a:rPr lang="en-US" sz="2200" dirty="0" err="1" smtClean="0"/>
                        <a:t>túy</a:t>
                      </a:r>
                      <a:r>
                        <a:rPr lang="en-US" sz="2200" dirty="0" smtClean="0"/>
                        <a:t> </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59.1%</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65%</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83.2%</a:t>
                      </a:r>
                      <a:endParaRPr lang="en-US" sz="2200" dirty="0"/>
                    </a:p>
                  </a:txBody>
                  <a:tcPr marL="68580" marR="68580">
                    <a:solidFill>
                      <a:schemeClr val="accent2">
                        <a:lumMod val="20000"/>
                        <a:lumOff val="80000"/>
                      </a:schemeClr>
                    </a:solidFill>
                  </a:tcPr>
                </a:tc>
                <a:extLst>
                  <a:ext uri="{0D108BD9-81ED-4DB2-BD59-A6C34878D82A}">
                    <a16:rowId xmlns:a16="http://schemas.microsoft.com/office/drawing/2014/main" xmlns="" val="10002"/>
                  </a:ext>
                </a:extLst>
              </a:tr>
              <a:tr h="370840">
                <a:tc>
                  <a:txBody>
                    <a:bodyPr/>
                    <a:lstStyle/>
                    <a:p>
                      <a:pPr>
                        <a:lnSpc>
                          <a:spcPct val="150000"/>
                        </a:lnSpc>
                      </a:pPr>
                      <a:r>
                        <a:rPr lang="en-US" sz="2200" dirty="0" err="1" smtClean="0"/>
                        <a:t>Hội</a:t>
                      </a:r>
                      <a:r>
                        <a:rPr lang="en-US" sz="2200" dirty="0" smtClean="0"/>
                        <a:t> </a:t>
                      </a:r>
                      <a:r>
                        <a:rPr lang="en-US" sz="2200" dirty="0" err="1" smtClean="0"/>
                        <a:t>chứng</a:t>
                      </a:r>
                      <a:r>
                        <a:rPr lang="en-US" sz="2200" dirty="0" smtClean="0"/>
                        <a:t> </a:t>
                      </a:r>
                      <a:r>
                        <a:rPr lang="en-US" sz="2200" dirty="0" err="1" smtClean="0"/>
                        <a:t>cai</a:t>
                      </a:r>
                      <a:r>
                        <a:rPr lang="en-US" sz="2200" dirty="0" smtClean="0"/>
                        <a:t> meth </a:t>
                      </a:r>
                      <a:endParaRPr lang="en-US" sz="2200" dirty="0"/>
                    </a:p>
                  </a:txBody>
                  <a:tcPr marL="68580" marR="68580">
                    <a:solidFill>
                      <a:srgbClr val="EECFCE"/>
                    </a:solidFill>
                  </a:tcPr>
                </a:tc>
                <a:tc>
                  <a:txBody>
                    <a:bodyPr/>
                    <a:lstStyle/>
                    <a:p>
                      <a:pPr algn="ctr">
                        <a:lnSpc>
                          <a:spcPct val="150000"/>
                        </a:lnSpc>
                      </a:pPr>
                      <a:r>
                        <a:rPr lang="en-US" sz="2200" dirty="0" smtClean="0"/>
                        <a:t>45.8%</a:t>
                      </a:r>
                      <a:endParaRPr lang="en-US" sz="2200" dirty="0"/>
                    </a:p>
                  </a:txBody>
                  <a:tcPr marL="68580" marR="68580">
                    <a:solidFill>
                      <a:srgbClr val="EECFCE"/>
                    </a:solidFill>
                  </a:tcPr>
                </a:tc>
                <a:tc>
                  <a:txBody>
                    <a:bodyPr/>
                    <a:lstStyle/>
                    <a:p>
                      <a:pPr algn="ctr">
                        <a:lnSpc>
                          <a:spcPct val="150000"/>
                        </a:lnSpc>
                      </a:pPr>
                      <a:r>
                        <a:rPr lang="en-US" sz="2200" dirty="0" smtClean="0"/>
                        <a:t>47.6%</a:t>
                      </a:r>
                      <a:endParaRPr lang="en-US" sz="2200" dirty="0"/>
                    </a:p>
                  </a:txBody>
                  <a:tcPr marL="68580" marR="68580">
                    <a:solidFill>
                      <a:srgbClr val="EECFCE"/>
                    </a:solidFill>
                  </a:tcPr>
                </a:tc>
                <a:tc>
                  <a:txBody>
                    <a:bodyPr/>
                    <a:lstStyle/>
                    <a:p>
                      <a:pPr algn="ctr">
                        <a:lnSpc>
                          <a:spcPct val="150000"/>
                        </a:lnSpc>
                      </a:pPr>
                      <a:r>
                        <a:rPr lang="en-US" sz="2200" dirty="0" smtClean="0"/>
                        <a:t>60.1%</a:t>
                      </a:r>
                      <a:endParaRPr lang="en-US" sz="2200" dirty="0"/>
                    </a:p>
                  </a:txBody>
                  <a:tcPr marL="68580" marR="68580">
                    <a:solidFill>
                      <a:srgbClr val="EECFCE"/>
                    </a:solidFill>
                  </a:tcPr>
                </a:tc>
                <a:extLst>
                  <a:ext uri="{0D108BD9-81ED-4DB2-BD59-A6C34878D82A}">
                    <a16:rowId xmlns:a16="http://schemas.microsoft.com/office/drawing/2014/main" xmlns="" val="10003"/>
                  </a:ext>
                </a:extLst>
              </a:tr>
              <a:tr h="370840">
                <a:tc>
                  <a:txBody>
                    <a:bodyPr/>
                    <a:lstStyle/>
                    <a:p>
                      <a:pPr>
                        <a:lnSpc>
                          <a:spcPct val="150000"/>
                        </a:lnSpc>
                      </a:pPr>
                      <a:r>
                        <a:rPr lang="en-US" sz="2200" dirty="0" err="1" smtClean="0"/>
                        <a:t>Trầm</a:t>
                      </a:r>
                      <a:r>
                        <a:rPr lang="en-US" sz="2200" dirty="0" smtClean="0"/>
                        <a:t> </a:t>
                      </a:r>
                      <a:r>
                        <a:rPr lang="en-US" sz="2200" dirty="0" err="1" smtClean="0"/>
                        <a:t>cảm</a:t>
                      </a:r>
                      <a:r>
                        <a:rPr lang="en-US" sz="2200" dirty="0" smtClean="0"/>
                        <a:t>  </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34%</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47.6%</a:t>
                      </a:r>
                      <a:endParaRPr lang="en-US" sz="2200" dirty="0"/>
                    </a:p>
                  </a:txBody>
                  <a:tcPr marL="68580" marR="68580">
                    <a:solidFill>
                      <a:schemeClr val="accent2">
                        <a:lumMod val="20000"/>
                        <a:lumOff val="80000"/>
                      </a:schemeClr>
                    </a:solidFill>
                  </a:tcPr>
                </a:tc>
                <a:tc>
                  <a:txBody>
                    <a:bodyPr/>
                    <a:lstStyle/>
                    <a:p>
                      <a:pPr algn="ctr">
                        <a:lnSpc>
                          <a:spcPct val="150000"/>
                        </a:lnSpc>
                      </a:pPr>
                      <a:r>
                        <a:rPr lang="en-US" sz="2200" dirty="0" smtClean="0"/>
                        <a:t>47.3% </a:t>
                      </a:r>
                      <a:endParaRPr lang="en-US" sz="2200" dirty="0"/>
                    </a:p>
                  </a:txBody>
                  <a:tcPr marL="68580" marR="68580">
                    <a:solidFill>
                      <a:schemeClr val="accent2">
                        <a:lumMod val="20000"/>
                        <a:lumOff val="80000"/>
                      </a:schemeClr>
                    </a:solidFill>
                  </a:tcPr>
                </a:tc>
                <a:extLst>
                  <a:ext uri="{0D108BD9-81ED-4DB2-BD59-A6C34878D82A}">
                    <a16:rowId xmlns:a16="http://schemas.microsoft.com/office/drawing/2014/main" xmlns="" val="10004"/>
                  </a:ext>
                </a:extLst>
              </a:tr>
            </a:tbl>
          </a:graphicData>
        </a:graphic>
      </p:graphicFrame>
      <p:sp>
        <p:nvSpPr>
          <p:cNvPr id="4" name="Slide Number Placeholder 3"/>
          <p:cNvSpPr>
            <a:spLocks noGrp="1"/>
          </p:cNvSpPr>
          <p:nvPr>
            <p:ph type="sldNum" sz="quarter" idx="12"/>
          </p:nvPr>
        </p:nvSpPr>
        <p:spPr/>
        <p:txBody>
          <a:bodyPr/>
          <a:lstStyle/>
          <a:p>
            <a:fld id="{17EB343F-F6D7-4696-8A01-EDB874459CA0}" type="slidenum">
              <a:rPr lang="fr-FR" smtClean="0"/>
              <a:t>19</a:t>
            </a:fld>
            <a:endParaRPr lang="fr-FR"/>
          </a:p>
        </p:txBody>
      </p:sp>
    </p:spTree>
    <p:extLst>
      <p:ext uri="{BB962C8B-B14F-4D97-AF65-F5344CB8AC3E}">
        <p14:creationId xmlns:p14="http://schemas.microsoft.com/office/powerpoint/2010/main" val="2323469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704" y="328249"/>
            <a:ext cx="8228593" cy="1036310"/>
          </a:xfrm>
        </p:spPr>
        <p:txBody>
          <a:bodyPr>
            <a:normAutofit/>
          </a:bodyPr>
          <a:lstStyle/>
          <a:p>
            <a:r>
              <a:rPr lang="en-US" sz="2800" b="1">
                <a:solidFill>
                  <a:srgbClr val="FF0000"/>
                </a:solidFill>
              </a:rPr>
              <a:t>Vì sao lại có dự án này?</a:t>
            </a:r>
            <a:endParaRPr lang="en-US" sz="2800" b="1" dirty="0">
              <a:solidFill>
                <a:srgbClr val="FF0000"/>
              </a:solidFill>
            </a:endParaRPr>
          </a:p>
        </p:txBody>
      </p:sp>
      <p:sp>
        <p:nvSpPr>
          <p:cNvPr id="6" name="Content Placeholder 2"/>
          <p:cNvSpPr txBox="1">
            <a:spLocks/>
          </p:cNvSpPr>
          <p:nvPr/>
        </p:nvSpPr>
        <p:spPr bwMode="auto">
          <a:xfrm>
            <a:off x="575592" y="1374264"/>
            <a:ext cx="8228593" cy="3443037"/>
          </a:xfrm>
          <a:prstGeom prst="rect">
            <a:avLst/>
          </a:prstGeom>
          <a:noFill/>
          <a:ln w="9525">
            <a:noFill/>
            <a:miter lim="800000"/>
            <a:headEnd/>
            <a:tailEnd/>
          </a:ln>
        </p:spPr>
        <p:txBody>
          <a:bodyPr vert="horz" wrap="square" lIns="82905" tIns="41452" rIns="82905" bIns="41452"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itchFamily="34" charset="0"/>
              <a:buChar char="•"/>
              <a:defRPr sz="3200" kern="1200">
                <a:solidFill>
                  <a:srgbClr val="7F7F7F"/>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Lucida Grande" pitchFamily="1" charset="0"/>
              <a:buChar char="-"/>
              <a:defRPr sz="2800" kern="1200">
                <a:solidFill>
                  <a:srgbClr val="7F7F7F"/>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rgbClr val="7F7F7F"/>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rgbClr val="7F7F7F"/>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rgbClr val="7F7F7F"/>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sz="2400">
                <a:solidFill>
                  <a:schemeClr val="tx1"/>
                </a:solidFill>
              </a:rPr>
              <a:t>Sự song hành của dịch HIV và sử dụng ma túy ở Việt Nam &amp; </a:t>
            </a:r>
            <a:r>
              <a:rPr lang="vi-VN" sz="2400">
                <a:solidFill>
                  <a:schemeClr val="tx1"/>
                </a:solidFill>
              </a:rPr>
              <a:t>nhóm dân cư chung</a:t>
            </a:r>
            <a:endParaRPr lang="en-US" sz="2400">
              <a:solidFill>
                <a:schemeClr val="tx1"/>
              </a:solidFill>
            </a:endParaRPr>
          </a:p>
          <a:p>
            <a:r>
              <a:rPr lang="vi-VN" sz="2400" b="1">
                <a:solidFill>
                  <a:schemeClr val="tx1"/>
                </a:solidFill>
              </a:rPr>
              <a:t>T</a:t>
            </a:r>
            <a:r>
              <a:rPr lang="fr-FR" sz="2400" b="1">
                <a:solidFill>
                  <a:schemeClr val="tx1"/>
                </a:solidFill>
              </a:rPr>
              <a:t>hanh niên </a:t>
            </a:r>
            <a:r>
              <a:rPr lang="fr-FR" sz="2400">
                <a:solidFill>
                  <a:schemeClr val="tx1"/>
                </a:solidFill>
              </a:rPr>
              <a:t>là nhóm bị ảnh hưởng nhiều nhất bởi cả ma túy và HIV</a:t>
            </a:r>
            <a:r>
              <a:rPr lang="en-US" sz="2400">
                <a:solidFill>
                  <a:schemeClr val="tx1"/>
                </a:solidFill>
              </a:rPr>
              <a:t> </a:t>
            </a:r>
          </a:p>
          <a:p>
            <a:r>
              <a:rPr lang="vi-VN" sz="2400">
                <a:solidFill>
                  <a:schemeClr val="tx1"/>
                </a:solidFill>
              </a:rPr>
              <a:t>Hành vi nguy cơ: đa chiều &amp; giao nhau</a:t>
            </a:r>
            <a:endParaRPr lang="en-US" sz="2400">
              <a:solidFill>
                <a:schemeClr val="tx1"/>
              </a:solidFill>
            </a:endParaRPr>
          </a:p>
          <a:p>
            <a:r>
              <a:rPr lang="vi-VN" sz="2400">
                <a:solidFill>
                  <a:schemeClr val="tx1"/>
                </a:solidFill>
              </a:rPr>
              <a:t>Yếu tố chung làm tăng nguy cơ: HIV </a:t>
            </a:r>
            <a:r>
              <a:rPr lang="vi-VN" sz="2400">
                <a:solidFill>
                  <a:schemeClr val="tx1"/>
                </a:solidFill>
                <a:sym typeface="Wingdings"/>
              </a:rPr>
              <a:t> Ma tuý</a:t>
            </a:r>
          </a:p>
          <a:p>
            <a:r>
              <a:rPr lang="vi-VN" sz="2400" b="1">
                <a:solidFill>
                  <a:schemeClr val="tx1"/>
                </a:solidFill>
              </a:rPr>
              <a:t>C</a:t>
            </a:r>
            <a:r>
              <a:rPr lang="en-US" sz="2400" b="1">
                <a:solidFill>
                  <a:schemeClr val="tx1"/>
                </a:solidFill>
              </a:rPr>
              <a:t>ách tiếp cận </a:t>
            </a:r>
            <a:r>
              <a:rPr lang="en-US" sz="2400">
                <a:solidFill>
                  <a:schemeClr val="tx1"/>
                </a:solidFill>
              </a:rPr>
              <a:t>tập trung vào những người tiêm chích ma túy </a:t>
            </a:r>
            <a:r>
              <a:rPr lang="en-US" sz="2400" b="1">
                <a:solidFill>
                  <a:schemeClr val="tx1"/>
                </a:solidFill>
              </a:rPr>
              <a:t>không hiệu quả </a:t>
            </a:r>
            <a:r>
              <a:rPr lang="vi-VN" sz="2400">
                <a:solidFill>
                  <a:schemeClr val="tx1"/>
                </a:solidFill>
              </a:rPr>
              <a:t>với </a:t>
            </a:r>
            <a:r>
              <a:rPr lang="en-US" sz="2400">
                <a:solidFill>
                  <a:schemeClr val="tx1"/>
                </a:solidFill>
              </a:rPr>
              <a:t>những người sử dụng ma túy trẻ (YPUD). </a:t>
            </a:r>
          </a:p>
          <a:p>
            <a:r>
              <a:rPr lang="vi-VN" sz="2400" b="1">
                <a:solidFill>
                  <a:schemeClr val="tx1"/>
                </a:solidFill>
              </a:rPr>
              <a:t>Cơ hội </a:t>
            </a:r>
            <a:r>
              <a:rPr lang="vi-VN" sz="2400">
                <a:solidFill>
                  <a:schemeClr val="tx1"/>
                </a:solidFill>
              </a:rPr>
              <a:t>để can thiệp cho YPUD</a:t>
            </a:r>
            <a:endParaRPr lang="en-US" sz="2400">
              <a:solidFill>
                <a:schemeClr val="tx1"/>
              </a:solidFill>
            </a:endParaRPr>
          </a:p>
          <a:p>
            <a:endParaRPr lang="en-US" sz="2357" dirty="0">
              <a:solidFill>
                <a:schemeClr val="tx1"/>
              </a:solidFill>
            </a:endParaRPr>
          </a:p>
          <a:p>
            <a:endParaRPr lang="en-US" sz="2357" dirty="0">
              <a:solidFill>
                <a:schemeClr val="tx1"/>
              </a:solidFill>
            </a:endParaRPr>
          </a:p>
          <a:p>
            <a:pPr>
              <a:buFont typeface="Wingdings" pitchFamily="2" charset="2"/>
              <a:buChar char="ü"/>
            </a:pPr>
            <a:endParaRPr lang="en-US" sz="2357" dirty="0">
              <a:solidFill>
                <a:schemeClr val="tx1"/>
              </a:solidFill>
            </a:endParaRPr>
          </a:p>
        </p:txBody>
      </p:sp>
    </p:spTree>
    <p:extLst>
      <p:ext uri="{BB962C8B-B14F-4D97-AF65-F5344CB8AC3E}">
        <p14:creationId xmlns:p14="http://schemas.microsoft.com/office/powerpoint/2010/main" val="137806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re 1"/>
          <p:cNvSpPr txBox="1">
            <a:spLocks/>
          </p:cNvSpPr>
          <p:nvPr/>
        </p:nvSpPr>
        <p:spPr>
          <a:xfrm>
            <a:off x="825190" y="4267200"/>
            <a:ext cx="7772400"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fr-FR" dirty="0">
                <a:solidFill>
                  <a:schemeClr val="bg1"/>
                </a:solidFill>
              </a:rPr>
              <a:t>CAN THIỆP </a:t>
            </a:r>
          </a:p>
        </p:txBody>
      </p:sp>
      <p:cxnSp>
        <p:nvCxnSpPr>
          <p:cNvPr id="7" name="Straight Connector 6"/>
          <p:cNvCxnSpPr/>
          <p:nvPr/>
        </p:nvCxnSpPr>
        <p:spPr>
          <a:xfrm>
            <a:off x="838200" y="5029200"/>
            <a:ext cx="8001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38200" y="5105400"/>
            <a:ext cx="80010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Espace réservé du numéro de diapositive 3"/>
          <p:cNvSpPr>
            <a:spLocks noGrp="1"/>
          </p:cNvSpPr>
          <p:nvPr>
            <p:ph type="sldNum" sz="quarter" idx="12"/>
          </p:nvPr>
        </p:nvSpPr>
        <p:spPr/>
        <p:txBody>
          <a:bodyPr/>
          <a:lstStyle/>
          <a:p>
            <a:fld id="{17EB343F-F6D7-4696-8A01-EDB874459CA0}" type="slidenum">
              <a:rPr lang="fr-FR" smtClean="0"/>
              <a:pPr/>
              <a:t>20</a:t>
            </a:fld>
            <a:endParaRPr lang="fr-FR"/>
          </a:p>
        </p:txBody>
      </p:sp>
    </p:spTree>
    <p:extLst>
      <p:ext uri="{BB962C8B-B14F-4D97-AF65-F5344CB8AC3E}">
        <p14:creationId xmlns:p14="http://schemas.microsoft.com/office/powerpoint/2010/main" val="41180639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68466" y="1066800"/>
            <a:ext cx="7818334" cy="4876800"/>
          </a:xfrm>
          <a:prstGeom prst="rect">
            <a:avLst/>
          </a:prstGeom>
          <a:gradFill>
            <a:gsLst>
              <a:gs pos="100000">
                <a:srgbClr val="E29796"/>
              </a:gs>
              <a:gs pos="42000">
                <a:srgbClr val="C00000"/>
              </a:gs>
            </a:gsLst>
            <a:lin ang="0" scaled="1"/>
          </a:gra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52400"/>
            <a:ext cx="8229600" cy="1066800"/>
          </a:xfrm>
        </p:spPr>
        <p:txBody>
          <a:bodyPr>
            <a:normAutofit/>
          </a:bodyPr>
          <a:lstStyle/>
          <a:p>
            <a:r>
              <a:rPr lang="vi-VN" sz="2400" b="1" dirty="0"/>
              <a:t>Giải quyết các yếu tố nguy cơ trực tiếp</a:t>
            </a:r>
            <a:endParaRPr lang="en-US" sz="2400" b="1" dirty="0"/>
          </a:p>
        </p:txBody>
      </p:sp>
      <p:sp>
        <p:nvSpPr>
          <p:cNvPr id="4" name="Slide Number Placeholder 3"/>
          <p:cNvSpPr>
            <a:spLocks noGrp="1"/>
          </p:cNvSpPr>
          <p:nvPr>
            <p:ph type="sldNum" sz="quarter" idx="12"/>
          </p:nvPr>
        </p:nvSpPr>
        <p:spPr/>
        <p:txBody>
          <a:bodyPr/>
          <a:lstStyle/>
          <a:p>
            <a:fld id="{17EB343F-F6D7-4696-8A01-EDB874459CA0}" type="slidenum">
              <a:rPr lang="fr-FR" smtClean="0"/>
              <a:t>21</a:t>
            </a:fld>
            <a:endParaRPr lang="fr-FR"/>
          </a:p>
        </p:txBody>
      </p:sp>
      <p:sp>
        <p:nvSpPr>
          <p:cNvPr id="5" name="Rectangle 4"/>
          <p:cNvSpPr/>
          <p:nvPr/>
        </p:nvSpPr>
        <p:spPr>
          <a:xfrm>
            <a:off x="457200" y="1066800"/>
            <a:ext cx="381000" cy="4876800"/>
          </a:xfrm>
          <a:prstGeom prst="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 y="1348369"/>
            <a:ext cx="8229600" cy="4466062"/>
          </a:xfrm>
          <a:ln>
            <a:noFill/>
          </a:ln>
        </p:spPr>
        <p:txBody>
          <a:bodyPr>
            <a:noAutofit/>
          </a:bodyPr>
          <a:lstStyle/>
          <a:p>
            <a:pPr>
              <a:spcBef>
                <a:spcPts val="600"/>
              </a:spcBef>
              <a:spcAft>
                <a:spcPts val="600"/>
              </a:spcAft>
              <a:buFont typeface="Arial"/>
              <a:buChar char="•"/>
            </a:pPr>
            <a:r>
              <a:rPr lang="vi-VN" sz="1700" dirty="0">
                <a:solidFill>
                  <a:schemeClr val="bg1"/>
                </a:solidFill>
              </a:rPr>
              <a:t>Hỗ trợ tiêm chích an toàn cho người tiêm </a:t>
            </a:r>
            <a:r>
              <a:rPr lang="vi-VN" sz="1700" dirty="0" smtClean="0">
                <a:solidFill>
                  <a:schemeClr val="bg1"/>
                </a:solidFill>
              </a:rPr>
              <a:t>chích</a:t>
            </a:r>
            <a:endParaRPr lang="en-US" sz="1700" dirty="0" smtClean="0">
              <a:solidFill>
                <a:schemeClr val="bg1"/>
              </a:solidFill>
            </a:endParaRPr>
          </a:p>
          <a:p>
            <a:pPr>
              <a:spcBef>
                <a:spcPts val="600"/>
              </a:spcBef>
              <a:spcAft>
                <a:spcPts val="600"/>
              </a:spcAft>
              <a:buFont typeface="Arial"/>
              <a:buChar char="•"/>
            </a:pPr>
            <a:r>
              <a:rPr lang="en-US" sz="1700" dirty="0" err="1">
                <a:solidFill>
                  <a:schemeClr val="bg1"/>
                </a:solidFill>
                <a:latin typeface="Arial" panose="020B0604020202020204" pitchFamily="34" charset="0"/>
                <a:cs typeface="Arial" panose="020B0604020202020204" pitchFamily="34" charset="0"/>
              </a:rPr>
              <a:t>Hỗ</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trợ</a:t>
            </a:r>
            <a:r>
              <a:rPr lang="en-US" sz="1700" dirty="0">
                <a:solidFill>
                  <a:schemeClr val="bg1"/>
                </a:solidFill>
                <a:latin typeface="Arial" panose="020B0604020202020204" pitchFamily="34" charset="0"/>
                <a:cs typeface="Arial" panose="020B0604020202020204" pitchFamily="34" charset="0"/>
              </a:rPr>
              <a:t> QHTD an </a:t>
            </a:r>
            <a:r>
              <a:rPr lang="en-US" sz="1700" dirty="0" err="1">
                <a:solidFill>
                  <a:schemeClr val="bg1"/>
                </a:solidFill>
                <a:latin typeface="Arial" panose="020B0604020202020204" pitchFamily="34" charset="0"/>
                <a:cs typeface="Arial" panose="020B0604020202020204" pitchFamily="34" charset="0"/>
              </a:rPr>
              <a:t>toàn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bao</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gồm</a:t>
            </a:r>
            <a:r>
              <a:rPr lang="en-US" sz="1700" dirty="0">
                <a:solidFill>
                  <a:schemeClr val="bg1"/>
                </a:solidFill>
                <a:latin typeface="Arial" panose="020B0604020202020204" pitchFamily="34" charset="0"/>
                <a:cs typeface="Arial" panose="020B0604020202020204" pitchFamily="34" charset="0"/>
              </a:rPr>
              <a:t> QHTD </a:t>
            </a:r>
            <a:r>
              <a:rPr lang="en-US" sz="1700" dirty="0" err="1">
                <a:solidFill>
                  <a:schemeClr val="bg1"/>
                </a:solidFill>
                <a:latin typeface="Arial" panose="020B0604020202020204" pitchFamily="34" charset="0"/>
                <a:cs typeface="Arial" panose="020B0604020202020204" pitchFamily="34" charset="0"/>
              </a:rPr>
              <a:t>khi</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có</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sử</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dụng</a:t>
            </a:r>
            <a:r>
              <a:rPr lang="en-US" sz="1700" dirty="0">
                <a:solidFill>
                  <a:schemeClr val="bg1"/>
                </a:solidFill>
                <a:latin typeface="Arial" panose="020B0604020202020204" pitchFamily="34" charset="0"/>
                <a:cs typeface="Arial" panose="020B0604020202020204" pitchFamily="34" charset="0"/>
              </a:rPr>
              <a:t> ma </a:t>
            </a:r>
            <a:r>
              <a:rPr lang="en-US" sz="1700" dirty="0" err="1">
                <a:solidFill>
                  <a:schemeClr val="bg1"/>
                </a:solidFill>
                <a:latin typeface="Arial" panose="020B0604020202020204" pitchFamily="34" charset="0"/>
                <a:cs typeface="Arial" panose="020B0604020202020204" pitchFamily="34" charset="0"/>
              </a:rPr>
              <a:t>túy</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đặc</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biết</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là</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với</a:t>
            </a:r>
            <a:r>
              <a:rPr lang="en-US" sz="1700" dirty="0">
                <a:solidFill>
                  <a:schemeClr val="bg1"/>
                </a:solidFill>
                <a:latin typeface="Arial" panose="020B0604020202020204" pitchFamily="34" charset="0"/>
                <a:cs typeface="Arial" panose="020B0604020202020204" pitchFamily="34" charset="0"/>
              </a:rPr>
              <a:t> </a:t>
            </a:r>
            <a:r>
              <a:rPr lang="en-US" sz="1700" dirty="0" smtClean="0">
                <a:solidFill>
                  <a:schemeClr val="bg1"/>
                </a:solidFill>
                <a:latin typeface="Arial" panose="020B0604020202020204" pitchFamily="34" charset="0"/>
                <a:cs typeface="Arial" panose="020B0604020202020204" pitchFamily="34" charset="0"/>
              </a:rPr>
              <a:t>MSM</a:t>
            </a:r>
          </a:p>
          <a:p>
            <a:pPr>
              <a:spcBef>
                <a:spcPts val="600"/>
              </a:spcBef>
              <a:spcAft>
                <a:spcPts val="600"/>
              </a:spcAft>
              <a:buFont typeface="Arial"/>
              <a:buChar char="•"/>
            </a:pPr>
            <a:r>
              <a:rPr lang="vi-VN" sz="1700" dirty="0">
                <a:solidFill>
                  <a:schemeClr val="bg1"/>
                </a:solidFill>
                <a:latin typeface="Arial" panose="020B0604020202020204" pitchFamily="34" charset="0"/>
                <a:cs typeface="Arial" panose="020B0604020202020204" pitchFamily="34" charset="0"/>
              </a:rPr>
              <a:t>Tăng nhận thức về xăm mình, bao gồm các hành vi nguy </a:t>
            </a:r>
            <a:r>
              <a:rPr lang="vi-VN" sz="1700" dirty="0" smtClean="0">
                <a:solidFill>
                  <a:schemeClr val="bg1"/>
                </a:solidFill>
                <a:latin typeface="Arial" panose="020B0604020202020204" pitchFamily="34" charset="0"/>
                <a:cs typeface="Arial" panose="020B0604020202020204" pitchFamily="34" charset="0"/>
              </a:rPr>
              <a:t>cơ</a:t>
            </a:r>
            <a:endParaRPr lang="en-US" sz="1700" dirty="0" smtClean="0">
              <a:solidFill>
                <a:schemeClr val="bg1"/>
              </a:solidFill>
              <a:latin typeface="Arial" panose="020B0604020202020204" pitchFamily="34" charset="0"/>
              <a:cs typeface="Arial" panose="020B0604020202020204" pitchFamily="34" charset="0"/>
            </a:endParaRPr>
          </a:p>
          <a:p>
            <a:pPr>
              <a:spcBef>
                <a:spcPts val="600"/>
              </a:spcBef>
              <a:spcAft>
                <a:spcPts val="600"/>
              </a:spcAft>
              <a:buFont typeface="Arial"/>
              <a:buChar char="•"/>
            </a:pPr>
            <a:r>
              <a:rPr lang="en-US" sz="1700" spc="-50" dirty="0" err="1" smtClean="0">
                <a:solidFill>
                  <a:schemeClr val="bg1"/>
                </a:solidFill>
                <a:latin typeface="Arial" panose="020B0604020202020204" pitchFamily="34" charset="0"/>
                <a:cs typeface="Arial" panose="020B0604020202020204" pitchFamily="34" charset="0"/>
              </a:rPr>
              <a:t>Về</a:t>
            </a:r>
            <a:r>
              <a:rPr lang="en-US" sz="1700" spc="-50" dirty="0" smtClean="0">
                <a:solidFill>
                  <a:schemeClr val="bg1"/>
                </a:solidFill>
                <a:latin typeface="Arial" panose="020B0604020202020204" pitchFamily="34" charset="0"/>
                <a:cs typeface="Arial" panose="020B0604020202020204" pitchFamily="34" charset="0"/>
              </a:rPr>
              <a:t> HIV: </a:t>
            </a:r>
          </a:p>
          <a:p>
            <a:pPr lvl="1">
              <a:spcBef>
                <a:spcPts val="600"/>
              </a:spcBef>
              <a:spcAft>
                <a:spcPts val="600"/>
              </a:spcAft>
              <a:buFont typeface="Calibri" panose="020F0502020204030204" pitchFamily="34" charset="0"/>
              <a:buChar char="‒"/>
            </a:pPr>
            <a:r>
              <a:rPr lang="en-US" sz="1700" spc="-50" dirty="0" err="1">
                <a:solidFill>
                  <a:schemeClr val="bg1"/>
                </a:solidFill>
                <a:latin typeface="Arial" panose="020B0604020202020204" pitchFamily="34" charset="0"/>
                <a:cs typeface="Arial" panose="020B0604020202020204" pitchFamily="34" charset="0"/>
              </a:rPr>
              <a:t>Tăng</a:t>
            </a:r>
            <a:r>
              <a:rPr lang="en-US" sz="1700" spc="-50" dirty="0">
                <a:solidFill>
                  <a:schemeClr val="bg1"/>
                </a:solidFill>
                <a:latin typeface="Arial" panose="020B0604020202020204" pitchFamily="34" charset="0"/>
                <a:cs typeface="Arial" panose="020B0604020202020204" pitchFamily="34" charset="0"/>
              </a:rPr>
              <a:t> </a:t>
            </a:r>
            <a:r>
              <a:rPr lang="en-US" sz="1700" spc="-50" dirty="0" err="1">
                <a:solidFill>
                  <a:schemeClr val="bg1"/>
                </a:solidFill>
                <a:latin typeface="Arial" panose="020B0604020202020204" pitchFamily="34" charset="0"/>
                <a:cs typeface="Arial" panose="020B0604020202020204" pitchFamily="34" charset="0"/>
              </a:rPr>
              <a:t>xét</a:t>
            </a:r>
            <a:r>
              <a:rPr lang="en-US" sz="1700" spc="-50" dirty="0">
                <a:solidFill>
                  <a:schemeClr val="bg1"/>
                </a:solidFill>
                <a:latin typeface="Arial" panose="020B0604020202020204" pitchFamily="34" charset="0"/>
                <a:cs typeface="Arial" panose="020B0604020202020204" pitchFamily="34" charset="0"/>
              </a:rPr>
              <a:t> </a:t>
            </a:r>
            <a:r>
              <a:rPr lang="en-US" sz="1700" spc="-50" dirty="0" err="1">
                <a:solidFill>
                  <a:schemeClr val="bg1"/>
                </a:solidFill>
                <a:latin typeface="Arial" panose="020B0604020202020204" pitchFamily="34" charset="0"/>
                <a:cs typeface="Arial" panose="020B0604020202020204" pitchFamily="34" charset="0"/>
              </a:rPr>
              <a:t>nghiệm</a:t>
            </a:r>
            <a:r>
              <a:rPr lang="en-US" sz="1700" spc="-50" dirty="0">
                <a:solidFill>
                  <a:schemeClr val="bg1"/>
                </a:solidFill>
                <a:latin typeface="Arial" panose="020B0604020202020204" pitchFamily="34" charset="0"/>
                <a:cs typeface="Arial" panose="020B0604020202020204" pitchFamily="34" charset="0"/>
              </a:rPr>
              <a:t> HIV </a:t>
            </a:r>
            <a:r>
              <a:rPr lang="en-US" sz="1700" spc="-50" dirty="0" err="1">
                <a:solidFill>
                  <a:schemeClr val="bg1"/>
                </a:solidFill>
                <a:latin typeface="Arial" panose="020B0604020202020204" pitchFamily="34" charset="0"/>
                <a:cs typeface="Arial" panose="020B0604020202020204" pitchFamily="34" charset="0"/>
              </a:rPr>
              <a:t>trong</a:t>
            </a:r>
            <a:r>
              <a:rPr lang="en-US" sz="1700" spc="-50" dirty="0">
                <a:solidFill>
                  <a:schemeClr val="bg1"/>
                </a:solidFill>
                <a:latin typeface="Arial" panose="020B0604020202020204" pitchFamily="34" charset="0"/>
                <a:cs typeface="Arial" panose="020B0604020202020204" pitchFamily="34" charset="0"/>
              </a:rPr>
              <a:t> </a:t>
            </a:r>
            <a:r>
              <a:rPr lang="en-US" sz="1700" spc="-50" dirty="0" err="1">
                <a:solidFill>
                  <a:schemeClr val="bg1"/>
                </a:solidFill>
                <a:latin typeface="Arial" panose="020B0604020202020204" pitchFamily="34" charset="0"/>
                <a:cs typeface="Arial" panose="020B0604020202020204" pitchFamily="34" charset="0"/>
              </a:rPr>
              <a:t>nhóm</a:t>
            </a:r>
            <a:r>
              <a:rPr lang="en-US" sz="1700" spc="-50" dirty="0">
                <a:solidFill>
                  <a:schemeClr val="bg1"/>
                </a:solidFill>
                <a:latin typeface="Arial" panose="020B0604020202020204" pitchFamily="34" charset="0"/>
                <a:cs typeface="Arial" panose="020B0604020202020204" pitchFamily="34" charset="0"/>
              </a:rPr>
              <a:t> IDU, MSM, SW, &amp; PUD </a:t>
            </a:r>
            <a:r>
              <a:rPr lang="en-US" sz="1700" spc="-50" dirty="0" err="1">
                <a:solidFill>
                  <a:schemeClr val="bg1"/>
                </a:solidFill>
                <a:latin typeface="Arial" panose="020B0604020202020204" pitchFamily="34" charset="0"/>
                <a:cs typeface="Arial" panose="020B0604020202020204" pitchFamily="34" charset="0"/>
              </a:rPr>
              <a:t>trên</a:t>
            </a:r>
            <a:r>
              <a:rPr lang="en-US" sz="1700" spc="-50" dirty="0">
                <a:solidFill>
                  <a:schemeClr val="bg1"/>
                </a:solidFill>
                <a:latin typeface="Arial" panose="020B0604020202020204" pitchFamily="34" charset="0"/>
                <a:cs typeface="Arial" panose="020B0604020202020204" pitchFamily="34" charset="0"/>
              </a:rPr>
              <a:t> 18 </a:t>
            </a:r>
            <a:r>
              <a:rPr lang="en-US" sz="1700" spc="-50" dirty="0" err="1" smtClean="0">
                <a:solidFill>
                  <a:schemeClr val="bg1"/>
                </a:solidFill>
                <a:latin typeface="Arial" panose="020B0604020202020204" pitchFamily="34" charset="0"/>
                <a:cs typeface="Arial" panose="020B0604020202020204" pitchFamily="34" charset="0"/>
              </a:rPr>
              <a:t>tuổi</a:t>
            </a:r>
            <a:endParaRPr lang="en-US" sz="1700" spc="-50" dirty="0" smtClean="0">
              <a:solidFill>
                <a:schemeClr val="bg1"/>
              </a:solidFill>
              <a:latin typeface="Arial" panose="020B0604020202020204" pitchFamily="34" charset="0"/>
              <a:cs typeface="Arial" panose="020B0604020202020204" pitchFamily="34" charset="0"/>
            </a:endParaRPr>
          </a:p>
          <a:p>
            <a:pPr lvl="1">
              <a:spcBef>
                <a:spcPts val="600"/>
              </a:spcBef>
              <a:spcAft>
                <a:spcPts val="600"/>
              </a:spcAft>
              <a:buFont typeface="Calibri" panose="020F0502020204030204" pitchFamily="34" charset="0"/>
              <a:buChar char="‒"/>
            </a:pPr>
            <a:r>
              <a:rPr lang="vi-VN" sz="1700" spc="-50" dirty="0">
                <a:solidFill>
                  <a:schemeClr val="bg1"/>
                </a:solidFill>
              </a:rPr>
              <a:t>Hỗ trợ tiếp cận điều trị ARV cho người nhiễm HIV</a:t>
            </a:r>
            <a:r>
              <a:rPr lang="en-US" sz="1700" spc="-50" dirty="0" smtClean="0">
                <a:solidFill>
                  <a:schemeClr val="bg1"/>
                </a:solidFill>
              </a:rPr>
              <a:t> </a:t>
            </a:r>
          </a:p>
          <a:p>
            <a:pPr>
              <a:spcBef>
                <a:spcPts val="600"/>
              </a:spcBef>
              <a:spcAft>
                <a:spcPts val="600"/>
              </a:spcAft>
              <a:buFont typeface="Arial"/>
              <a:buChar char="•"/>
            </a:pPr>
            <a:r>
              <a:rPr lang="en-US" sz="1700" dirty="0" err="1" smtClean="0">
                <a:solidFill>
                  <a:schemeClr val="bg1"/>
                </a:solidFill>
                <a:latin typeface="Arial" panose="020B0604020202020204" pitchFamily="34" charset="0"/>
                <a:cs typeface="Arial" panose="020B0604020202020204" pitchFamily="34" charset="0"/>
              </a:rPr>
              <a:t>Về</a:t>
            </a:r>
            <a:r>
              <a:rPr lang="en-US" sz="1700" dirty="0" smtClean="0">
                <a:solidFill>
                  <a:schemeClr val="bg1"/>
                </a:solidFill>
                <a:latin typeface="Arial" panose="020B0604020202020204" pitchFamily="34" charset="0"/>
                <a:cs typeface="Arial" panose="020B0604020202020204" pitchFamily="34" charset="0"/>
              </a:rPr>
              <a:t> </a:t>
            </a:r>
            <a:r>
              <a:rPr lang="en-US" sz="1700" dirty="0" err="1" smtClean="0">
                <a:solidFill>
                  <a:schemeClr val="bg1"/>
                </a:solidFill>
                <a:latin typeface="Arial" panose="020B0604020202020204" pitchFamily="34" charset="0"/>
                <a:cs typeface="Arial" panose="020B0604020202020204" pitchFamily="34" charset="0"/>
              </a:rPr>
              <a:t>nguy</a:t>
            </a:r>
            <a:r>
              <a:rPr lang="en-US" sz="1700" dirty="0" smtClean="0">
                <a:solidFill>
                  <a:schemeClr val="bg1"/>
                </a:solidFill>
                <a:latin typeface="Arial" panose="020B0604020202020204" pitchFamily="34" charset="0"/>
                <a:cs typeface="Arial" panose="020B0604020202020204" pitchFamily="34" charset="0"/>
              </a:rPr>
              <a:t> </a:t>
            </a:r>
            <a:r>
              <a:rPr lang="en-US" sz="1700" dirty="0" err="1" smtClean="0">
                <a:solidFill>
                  <a:schemeClr val="bg1"/>
                </a:solidFill>
                <a:latin typeface="Arial" panose="020B0604020202020204" pitchFamily="34" charset="0"/>
                <a:cs typeface="Arial" panose="020B0604020202020204" pitchFamily="34" charset="0"/>
              </a:rPr>
              <a:t>cơ</a:t>
            </a:r>
            <a:r>
              <a:rPr lang="en-US" sz="1700" dirty="0" smtClean="0">
                <a:solidFill>
                  <a:schemeClr val="bg1"/>
                </a:solidFill>
                <a:latin typeface="Arial" panose="020B0604020202020204" pitchFamily="34" charset="0"/>
                <a:cs typeface="Arial" panose="020B0604020202020204" pitchFamily="34" charset="0"/>
              </a:rPr>
              <a:t> HCV: </a:t>
            </a:r>
          </a:p>
          <a:p>
            <a:pPr lvl="1">
              <a:spcBef>
                <a:spcPts val="600"/>
              </a:spcBef>
              <a:spcAft>
                <a:spcPts val="600"/>
              </a:spcAft>
              <a:buFont typeface="Calibri" panose="020F0502020204030204" pitchFamily="34" charset="0"/>
              <a:buChar char="‒"/>
            </a:pPr>
            <a:r>
              <a:rPr lang="vi-VN" sz="1700" dirty="0">
                <a:solidFill>
                  <a:schemeClr val="bg1"/>
                </a:solidFill>
              </a:rPr>
              <a:t>Tăng cường nhận thức về </a:t>
            </a:r>
            <a:r>
              <a:rPr lang="vi-VN" sz="1700" dirty="0" smtClean="0">
                <a:solidFill>
                  <a:schemeClr val="bg1"/>
                </a:solidFill>
              </a:rPr>
              <a:t>HCV</a:t>
            </a:r>
            <a:endParaRPr lang="en-US" sz="1700" dirty="0" smtClean="0">
              <a:solidFill>
                <a:schemeClr val="bg1"/>
              </a:solidFill>
            </a:endParaRPr>
          </a:p>
          <a:p>
            <a:pPr lvl="1">
              <a:spcBef>
                <a:spcPts val="600"/>
              </a:spcBef>
              <a:spcAft>
                <a:spcPts val="600"/>
              </a:spcAft>
              <a:buFont typeface="Calibri" panose="020F0502020204030204" pitchFamily="34" charset="0"/>
              <a:buChar char="‒"/>
            </a:pPr>
            <a:r>
              <a:rPr lang="en-US" sz="1700" dirty="0" err="1">
                <a:solidFill>
                  <a:schemeClr val="bg1"/>
                </a:solidFill>
                <a:latin typeface="Arial" panose="020B0604020202020204" pitchFamily="34" charset="0"/>
                <a:cs typeface="Arial" panose="020B0604020202020204" pitchFamily="34" charset="0"/>
              </a:rPr>
              <a:t>Vận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động</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tiếp</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cận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điều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trị</a:t>
            </a:r>
            <a:r>
              <a:rPr lang="en-US" sz="1700" dirty="0">
                <a:solidFill>
                  <a:schemeClr val="bg1"/>
                </a:solidFill>
                <a:latin typeface="Arial" panose="020B0604020202020204" pitchFamily="34" charset="0"/>
                <a:cs typeface="Arial" panose="020B0604020202020204" pitchFamily="34" charset="0"/>
              </a:rPr>
              <a:t> </a:t>
            </a:r>
            <a:r>
              <a:rPr lang="en-US" sz="1700" dirty="0" smtClean="0">
                <a:solidFill>
                  <a:schemeClr val="bg1"/>
                </a:solidFill>
                <a:latin typeface="Arial" panose="020B0604020202020204" pitchFamily="34" charset="0"/>
                <a:cs typeface="Arial" panose="020B0604020202020204" pitchFamily="34" charset="0"/>
              </a:rPr>
              <a:t>HCV</a:t>
            </a:r>
          </a:p>
          <a:p>
            <a:pPr lvl="1">
              <a:spcBef>
                <a:spcPts val="600"/>
              </a:spcBef>
              <a:spcAft>
                <a:spcPts val="600"/>
              </a:spcAft>
              <a:buFont typeface="Calibri" panose="020F0502020204030204" pitchFamily="34" charset="0"/>
              <a:buChar char="‒"/>
            </a:pPr>
            <a:r>
              <a:rPr lang="en-US" sz="1700" dirty="0" err="1">
                <a:solidFill>
                  <a:schemeClr val="bg1"/>
                </a:solidFill>
                <a:latin typeface="Arial" panose="020B0604020202020204" pitchFamily="34" charset="0"/>
                <a:cs typeface="Arial" panose="020B0604020202020204" pitchFamily="34" charset="0"/>
              </a:rPr>
              <a:t>Thúc</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đẩy</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sàng</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lọc</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và</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điều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trị</a:t>
            </a:r>
            <a:r>
              <a:rPr lang="en-US" sz="1700" dirty="0">
                <a:solidFill>
                  <a:schemeClr val="bg1"/>
                </a:solidFill>
                <a:latin typeface="Arial" panose="020B0604020202020204" pitchFamily="34" charset="0"/>
                <a:cs typeface="Arial" panose="020B0604020202020204" pitchFamily="34" charset="0"/>
              </a:rPr>
              <a:t> HCV </a:t>
            </a:r>
            <a:r>
              <a:rPr lang="en-US" sz="1700" dirty="0" err="1">
                <a:solidFill>
                  <a:schemeClr val="bg1"/>
                </a:solidFill>
                <a:latin typeface="Arial" panose="020B0604020202020204" pitchFamily="34" charset="0"/>
                <a:cs typeface="Arial" panose="020B0604020202020204" pitchFamily="34" charset="0"/>
              </a:rPr>
              <a:t>cho</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thanh</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niên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sử</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dụng</a:t>
            </a:r>
            <a:r>
              <a:rPr lang="en-US" sz="1700" dirty="0">
                <a:solidFill>
                  <a:schemeClr val="bg1"/>
                </a:solidFill>
                <a:latin typeface="Arial" panose="020B0604020202020204" pitchFamily="34" charset="0"/>
                <a:cs typeface="Arial" panose="020B0604020202020204" pitchFamily="34" charset="0"/>
              </a:rPr>
              <a:t> ma </a:t>
            </a:r>
            <a:r>
              <a:rPr lang="en-US" sz="1700" dirty="0" err="1">
                <a:solidFill>
                  <a:schemeClr val="bg1"/>
                </a:solidFill>
                <a:latin typeface="Arial" panose="020B0604020202020204" pitchFamily="34" charset="0"/>
                <a:cs typeface="Arial" panose="020B0604020202020204" pitchFamily="34" charset="0"/>
              </a:rPr>
              <a:t>túy</a:t>
            </a:r>
            <a:endParaRPr lang="en-US" sz="17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4519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8200" y="1447800"/>
            <a:ext cx="7818334" cy="4648200"/>
          </a:xfrm>
          <a:prstGeom prst="rect">
            <a:avLst/>
          </a:prstGeom>
          <a:gradFill>
            <a:gsLst>
              <a:gs pos="100000">
                <a:srgbClr val="E29796"/>
              </a:gs>
              <a:gs pos="42000">
                <a:srgbClr val="C00000"/>
              </a:gs>
            </a:gsLst>
            <a:lin ang="0" scaled="1"/>
          </a:gra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Rectangle 6"/>
          <p:cNvSpPr/>
          <p:nvPr/>
        </p:nvSpPr>
        <p:spPr>
          <a:xfrm>
            <a:off x="426934" y="1447800"/>
            <a:ext cx="381000" cy="4648200"/>
          </a:xfrm>
          <a:prstGeom prst="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 name="Title 7"/>
          <p:cNvSpPr>
            <a:spLocks noGrp="1"/>
          </p:cNvSpPr>
          <p:nvPr>
            <p:ph type="title"/>
          </p:nvPr>
        </p:nvSpPr>
        <p:spPr>
          <a:xfrm>
            <a:off x="457200" y="533400"/>
            <a:ext cx="8229600" cy="1066800"/>
          </a:xfrm>
        </p:spPr>
        <p:txBody>
          <a:bodyPr>
            <a:normAutofit/>
          </a:bodyPr>
          <a:lstStyle/>
          <a:p>
            <a:r>
              <a:rPr lang="vi-VN" sz="2000" b="1" dirty="0"/>
              <a:t>Giải quyết nguyên nhân căn bản dẫn tới các yếu tố nguy cơ</a:t>
            </a:r>
            <a:endParaRPr lang="en-US" sz="2000" b="1" dirty="0"/>
          </a:p>
        </p:txBody>
      </p:sp>
      <p:sp>
        <p:nvSpPr>
          <p:cNvPr id="9" name="Content Placeholder 8"/>
          <p:cNvSpPr>
            <a:spLocks noGrp="1"/>
          </p:cNvSpPr>
          <p:nvPr>
            <p:ph idx="1"/>
          </p:nvPr>
        </p:nvSpPr>
        <p:spPr>
          <a:xfrm>
            <a:off x="426934" y="1828800"/>
            <a:ext cx="8229600" cy="4525963"/>
          </a:xfrm>
        </p:spPr>
        <p:txBody>
          <a:bodyPr>
            <a:normAutofit/>
          </a:bodyPr>
          <a:lstStyle/>
          <a:p>
            <a:r>
              <a:rPr lang="en-US" sz="1800" dirty="0" err="1">
                <a:solidFill>
                  <a:schemeClr val="bg1"/>
                </a:solidFill>
                <a:latin typeface="Arial" panose="020B0604020202020204" pitchFamily="34" charset="0"/>
                <a:cs typeface="Arial" panose="020B0604020202020204" pitchFamily="34" charset="0"/>
              </a:rPr>
              <a:t>Dự</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phòng</a:t>
            </a:r>
            <a:r>
              <a:rPr lang="en-US" sz="1800" dirty="0">
                <a:solidFill>
                  <a:schemeClr val="bg1"/>
                </a:solidFill>
                <a:latin typeface="Arial" panose="020B0604020202020204" pitchFamily="34" charset="0"/>
                <a:cs typeface="Arial" panose="020B0604020202020204" pitchFamily="34" charset="0"/>
              </a:rPr>
              <a:t>/</a:t>
            </a:r>
            <a:r>
              <a:rPr lang="en-US" sz="1800" dirty="0" err="1">
                <a:solidFill>
                  <a:schemeClr val="bg1"/>
                </a:solidFill>
                <a:latin typeface="Arial" panose="020B0604020202020204" pitchFamily="34" charset="0"/>
                <a:cs typeface="Arial" panose="020B0604020202020204" pitchFamily="34" charset="0"/>
              </a:rPr>
              <a:t>trì</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hoãn</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chuyển</a:t>
            </a:r>
            <a:r>
              <a:rPr lang="en-US" sz="1800" dirty="0">
                <a:solidFill>
                  <a:schemeClr val="bg1"/>
                </a:solidFill>
                <a:latin typeface="Arial" panose="020B0604020202020204" pitchFamily="34" charset="0"/>
                <a:cs typeface="Arial" panose="020B0604020202020204" pitchFamily="34" charset="0"/>
              </a:rPr>
              <a:t> sang/</a:t>
            </a:r>
            <a:r>
              <a:rPr lang="en-US" sz="1800" dirty="0" err="1">
                <a:solidFill>
                  <a:schemeClr val="bg1"/>
                </a:solidFill>
                <a:latin typeface="Arial" panose="020B0604020202020204" pitchFamily="34" charset="0"/>
                <a:cs typeface="Arial" panose="020B0604020202020204" pitchFamily="34" charset="0"/>
              </a:rPr>
              <a:t>sử</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dụng</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thêm</a:t>
            </a:r>
            <a:r>
              <a:rPr lang="en-US" sz="1800" dirty="0">
                <a:solidFill>
                  <a:schemeClr val="bg1"/>
                </a:solidFill>
                <a:latin typeface="Arial" panose="020B0604020202020204" pitchFamily="34" charset="0"/>
                <a:cs typeface="Arial" panose="020B0604020202020204" pitchFamily="34" charset="0"/>
              </a:rPr>
              <a:t>:</a:t>
            </a:r>
            <a:endParaRPr lang="en-US" sz="1800" dirty="0" smtClean="0">
              <a:solidFill>
                <a:schemeClr val="bg1"/>
              </a:solidFill>
              <a:latin typeface="Arial" panose="020B0604020202020204" pitchFamily="34" charset="0"/>
              <a:cs typeface="Arial" panose="020B0604020202020204" pitchFamily="34" charset="0"/>
            </a:endParaRPr>
          </a:p>
          <a:p>
            <a:pPr lvl="1"/>
            <a:r>
              <a:rPr lang="vi-VN" sz="1600" dirty="0">
                <a:solidFill>
                  <a:schemeClr val="bg1"/>
                </a:solidFill>
                <a:latin typeface="Arial" panose="020B0604020202020204" pitchFamily="34" charset="0"/>
                <a:cs typeface="Arial" panose="020B0604020202020204" pitchFamily="34" charset="0"/>
              </a:rPr>
              <a:t>Người sử dụng cần sa: meth</a:t>
            </a:r>
            <a:r>
              <a:rPr lang="vi-VN" sz="1600" dirty="0" smtClean="0">
                <a:solidFill>
                  <a:schemeClr val="bg1"/>
                </a:solidFill>
                <a:latin typeface="Arial" panose="020B0604020202020204" pitchFamily="34" charset="0"/>
                <a:cs typeface="Arial" panose="020B0604020202020204" pitchFamily="34" charset="0"/>
              </a:rPr>
              <a:t>.</a:t>
            </a:r>
            <a:endParaRPr lang="en-US" sz="1600" dirty="0" smtClean="0">
              <a:solidFill>
                <a:schemeClr val="bg1"/>
              </a:solidFill>
              <a:latin typeface="Arial" panose="020B0604020202020204" pitchFamily="34" charset="0"/>
              <a:cs typeface="Arial" panose="020B0604020202020204" pitchFamily="34" charset="0"/>
            </a:endParaRPr>
          </a:p>
          <a:p>
            <a:pPr lvl="1"/>
            <a:r>
              <a:rPr lang="vi-VN" sz="1600" dirty="0">
                <a:solidFill>
                  <a:schemeClr val="bg1"/>
                </a:solidFill>
                <a:latin typeface="Arial" panose="020B0604020202020204" pitchFamily="34" charset="0"/>
                <a:cs typeface="Arial" panose="020B0604020202020204" pitchFamily="34" charset="0"/>
              </a:rPr>
              <a:t>Người sử dụng heroin: meth </a:t>
            </a:r>
            <a:endParaRPr lang="en-US" sz="1600" dirty="0" smtClean="0">
              <a:solidFill>
                <a:schemeClr val="bg1"/>
              </a:solidFill>
              <a:latin typeface="Arial" panose="020B0604020202020204" pitchFamily="34" charset="0"/>
              <a:cs typeface="Arial" panose="020B0604020202020204" pitchFamily="34" charset="0"/>
            </a:endParaRPr>
          </a:p>
          <a:p>
            <a:pPr lvl="1"/>
            <a:r>
              <a:rPr lang="vi-VN" sz="1600" dirty="0">
                <a:solidFill>
                  <a:schemeClr val="bg1"/>
                </a:solidFill>
                <a:latin typeface="Arial" panose="020B0604020202020204" pitchFamily="34" charset="0"/>
                <a:cs typeface="Arial" panose="020B0604020202020204" pitchFamily="34" charset="0"/>
              </a:rPr>
              <a:t>Người sử dụng meth trong thời gian dài, đã lệ  thuộc: heroin, và tiêm chích heroin </a:t>
            </a:r>
            <a:endParaRPr lang="en-US" sz="1600" dirty="0" smtClean="0">
              <a:solidFill>
                <a:schemeClr val="bg1"/>
              </a:solidFill>
              <a:latin typeface="Arial" panose="020B0604020202020204" pitchFamily="34" charset="0"/>
              <a:cs typeface="Arial" panose="020B0604020202020204" pitchFamily="34" charset="0"/>
            </a:endParaRPr>
          </a:p>
          <a:p>
            <a:r>
              <a:rPr lang="en-US" sz="1800" dirty="0" err="1">
                <a:solidFill>
                  <a:schemeClr val="bg1"/>
                </a:solidFill>
                <a:latin typeface="Arial" panose="020B0604020202020204" pitchFamily="34" charset="0"/>
                <a:cs typeface="Arial" panose="020B0604020202020204" pitchFamily="34" charset="0"/>
              </a:rPr>
              <a:t>Phòng</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tránh</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tác</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dụng</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tiêu</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cực</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của</a:t>
            </a:r>
            <a:r>
              <a:rPr lang="en-US" sz="1800" dirty="0">
                <a:solidFill>
                  <a:schemeClr val="bg1"/>
                </a:solidFill>
                <a:latin typeface="Arial" panose="020B0604020202020204" pitchFamily="34" charset="0"/>
                <a:cs typeface="Arial" panose="020B0604020202020204" pitchFamily="34" charset="0"/>
              </a:rPr>
              <a:t> ma </a:t>
            </a:r>
            <a:r>
              <a:rPr lang="en-US" sz="1800" dirty="0" err="1">
                <a:solidFill>
                  <a:schemeClr val="bg1"/>
                </a:solidFill>
                <a:latin typeface="Arial" panose="020B0604020202020204" pitchFamily="34" charset="0"/>
                <a:cs typeface="Arial" panose="020B0604020202020204" pitchFamily="34" charset="0"/>
              </a:rPr>
              <a:t>túy</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lên</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hành</a:t>
            </a:r>
            <a:r>
              <a:rPr lang="en-US" sz="1800" dirty="0">
                <a:solidFill>
                  <a:schemeClr val="bg1"/>
                </a:solidFill>
                <a:latin typeface="Arial" panose="020B0604020202020204" pitchFamily="34" charset="0"/>
                <a:cs typeface="Arial" panose="020B0604020202020204" pitchFamily="34" charset="0"/>
              </a:rPr>
              <a:t> </a:t>
            </a:r>
            <a:r>
              <a:rPr lang="en-US" sz="1800" dirty="0" smtClean="0">
                <a:solidFill>
                  <a:schemeClr val="bg1"/>
                </a:solidFill>
                <a:latin typeface="Arial" panose="020B0604020202020204" pitchFamily="34" charset="0"/>
                <a:cs typeface="Arial" panose="020B0604020202020204" pitchFamily="34" charset="0"/>
              </a:rPr>
              <a:t>vi: </a:t>
            </a:r>
          </a:p>
          <a:p>
            <a:pPr lvl="1"/>
            <a:r>
              <a:rPr lang="vi-VN" sz="1600" dirty="0">
                <a:solidFill>
                  <a:schemeClr val="bg1"/>
                </a:solidFill>
                <a:latin typeface="Arial" panose="020B0604020202020204" pitchFamily="34" charset="0"/>
                <a:cs typeface="Arial" panose="020B0604020202020204" pitchFamily="34" charset="0"/>
              </a:rPr>
              <a:t>Thúc đẩy thực hành giảm hại cho người sử dụng meth</a:t>
            </a:r>
            <a:r>
              <a:rPr lang="en-US" sz="1600" dirty="0" smtClean="0">
                <a:solidFill>
                  <a:schemeClr val="bg1"/>
                </a:solidFill>
                <a:latin typeface="Arial" panose="020B0604020202020204" pitchFamily="34" charset="0"/>
                <a:cs typeface="Arial" panose="020B0604020202020204" pitchFamily="34" charset="0"/>
              </a:rPr>
              <a:t>; </a:t>
            </a:r>
          </a:p>
          <a:p>
            <a:r>
              <a:rPr lang="en-US" sz="1800" dirty="0" err="1">
                <a:solidFill>
                  <a:schemeClr val="bg1"/>
                </a:solidFill>
                <a:latin typeface="Arial" panose="020B0604020202020204" pitchFamily="34" charset="0"/>
                <a:cs typeface="Arial" panose="020B0604020202020204" pitchFamily="34" charset="0"/>
              </a:rPr>
              <a:t>Thúc</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đẩy</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điều</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trị</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lê</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thuộc</a:t>
            </a:r>
            <a:r>
              <a:rPr lang="en-US" sz="1800" dirty="0">
                <a:solidFill>
                  <a:schemeClr val="bg1"/>
                </a:solidFill>
                <a:latin typeface="Arial" panose="020B0604020202020204" pitchFamily="34" charset="0"/>
                <a:cs typeface="Arial" panose="020B0604020202020204" pitchFamily="34" charset="0"/>
              </a:rPr>
              <a:t> ma </a:t>
            </a:r>
            <a:r>
              <a:rPr lang="en-US" sz="1800" dirty="0" err="1">
                <a:solidFill>
                  <a:schemeClr val="bg1"/>
                </a:solidFill>
                <a:latin typeface="Arial" panose="020B0604020202020204" pitchFamily="34" charset="0"/>
                <a:cs typeface="Arial" panose="020B0604020202020204" pitchFamily="34" charset="0"/>
              </a:rPr>
              <a:t>túy</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và</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sức</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khỏe</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tâm</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thần</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cho</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thanh</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niên</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sử</a:t>
            </a:r>
            <a:r>
              <a:rPr lang="en-US" sz="1800" dirty="0">
                <a:solidFill>
                  <a:schemeClr val="bg1"/>
                </a:solidFill>
                <a:latin typeface="Arial" panose="020B0604020202020204" pitchFamily="34" charset="0"/>
                <a:cs typeface="Arial" panose="020B0604020202020204" pitchFamily="34" charset="0"/>
              </a:rPr>
              <a:t> </a:t>
            </a:r>
            <a:r>
              <a:rPr lang="en-US" sz="1800" dirty="0" err="1">
                <a:solidFill>
                  <a:schemeClr val="bg1"/>
                </a:solidFill>
                <a:latin typeface="Arial" panose="020B0604020202020204" pitchFamily="34" charset="0"/>
                <a:cs typeface="Arial" panose="020B0604020202020204" pitchFamily="34" charset="0"/>
              </a:rPr>
              <a:t>dụng</a:t>
            </a:r>
            <a:r>
              <a:rPr lang="en-US" sz="1800" dirty="0">
                <a:solidFill>
                  <a:schemeClr val="bg1"/>
                </a:solidFill>
                <a:latin typeface="Arial" panose="020B0604020202020204" pitchFamily="34" charset="0"/>
                <a:cs typeface="Arial" panose="020B0604020202020204" pitchFamily="34" charset="0"/>
              </a:rPr>
              <a:t> ma </a:t>
            </a:r>
            <a:r>
              <a:rPr lang="en-US" sz="1800" dirty="0" err="1">
                <a:solidFill>
                  <a:schemeClr val="bg1"/>
                </a:solidFill>
                <a:latin typeface="Arial" panose="020B0604020202020204" pitchFamily="34" charset="0"/>
                <a:cs typeface="Arial" panose="020B0604020202020204" pitchFamily="34" charset="0"/>
              </a:rPr>
              <a:t>túy</a:t>
            </a:r>
            <a:r>
              <a:rPr lang="en-US" sz="1800" dirty="0">
                <a:solidFill>
                  <a:schemeClr val="bg1"/>
                </a:solidFill>
                <a:latin typeface="Arial" panose="020B0604020202020204" pitchFamily="34" charset="0"/>
                <a:cs typeface="Arial" panose="020B0604020202020204" pitchFamily="34" charset="0"/>
              </a:rPr>
              <a:t>;</a:t>
            </a:r>
            <a:endParaRPr lang="en-US" sz="1800" dirty="0" smtClean="0">
              <a:solidFill>
                <a:schemeClr val="bg1"/>
              </a:solidFill>
              <a:latin typeface="Arial" panose="020B0604020202020204" pitchFamily="34" charset="0"/>
              <a:cs typeface="Arial" panose="020B0604020202020204" pitchFamily="34" charset="0"/>
            </a:endParaRPr>
          </a:p>
          <a:p>
            <a:r>
              <a:rPr lang="vi-VN" sz="1800" dirty="0">
                <a:solidFill>
                  <a:schemeClr val="bg1"/>
                </a:solidFill>
                <a:latin typeface="Arial" panose="020B0604020202020204" pitchFamily="34" charset="0"/>
                <a:cs typeface="Arial" panose="020B0604020202020204" pitchFamily="34" charset="0"/>
              </a:rPr>
              <a:t>Giảm thiểu tác động của các yếu tố môi trường: kỳ thị và phân biệt đối xử, tình trạng gia đình…</a:t>
            </a:r>
            <a:r>
              <a:rPr lang="mr-IN" sz="1800" dirty="0" smtClean="0">
                <a:solidFill>
                  <a:schemeClr val="bg1"/>
                </a:solidFill>
                <a:latin typeface="Arial" panose="020B0604020202020204" pitchFamily="34" charset="0"/>
              </a:rPr>
              <a:t>…</a:t>
            </a:r>
            <a:r>
              <a:rPr lang="en-US" sz="1800" dirty="0" smtClean="0">
                <a:solidFill>
                  <a:schemeClr val="bg1"/>
                </a:solidFill>
                <a:latin typeface="Arial" panose="020B0604020202020204" pitchFamily="34" charset="0"/>
                <a:cs typeface="Arial" panose="020B0604020202020204" pitchFamily="34" charset="0"/>
              </a:rPr>
              <a:t> </a:t>
            </a:r>
          </a:p>
          <a:p>
            <a:r>
              <a:rPr lang="vi-VN" sz="1800" dirty="0">
                <a:solidFill>
                  <a:schemeClr val="bg1"/>
                </a:solidFill>
                <a:latin typeface="Arial" panose="020B0604020202020204" pitchFamily="34" charset="0"/>
                <a:cs typeface="Arial" panose="020B0604020202020204" pitchFamily="34" charset="0"/>
              </a:rPr>
              <a:t>Vận động cho cách tiếp cận theo hướng y tế công cộng với người sử dụng ma túy</a:t>
            </a:r>
            <a:endParaRPr lang="en-US" sz="1800" dirty="0" smtClean="0">
              <a:solidFill>
                <a:schemeClr val="bg1"/>
              </a:solidFill>
              <a:latin typeface="Arial" panose="020B0604020202020204" pitchFamily="34" charset="0"/>
              <a:cs typeface="Arial" panose="020B0604020202020204" pitchFamily="34" charset="0"/>
            </a:endParaRPr>
          </a:p>
          <a:p>
            <a:pPr lvl="1"/>
            <a:endParaRPr lang="en-US" dirty="0">
              <a:solidFill>
                <a:schemeClr val="bg1"/>
              </a:solidFill>
            </a:endParaRPr>
          </a:p>
        </p:txBody>
      </p:sp>
    </p:spTree>
    <p:extLst>
      <p:ext uri="{BB962C8B-B14F-4D97-AF65-F5344CB8AC3E}">
        <p14:creationId xmlns:p14="http://schemas.microsoft.com/office/powerpoint/2010/main" val="231644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43400" y="1447800"/>
            <a:ext cx="4495800" cy="4495800"/>
          </a:xfrm>
          <a:prstGeom prst="rect">
            <a:avLst/>
          </a:prstGeom>
          <a:gradFill>
            <a:gsLst>
              <a:gs pos="100000">
                <a:srgbClr val="E29796"/>
              </a:gs>
              <a:gs pos="42000">
                <a:srgbClr val="C00000"/>
              </a:gs>
            </a:gsLst>
            <a:lin ang="0" scaled="1"/>
          </a:gra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8229600" cy="1096962"/>
          </a:xfrm>
        </p:spPr>
        <p:txBody>
          <a:bodyPr>
            <a:normAutofit/>
          </a:bodyPr>
          <a:lstStyle/>
          <a:p>
            <a:r>
              <a:rPr lang="en-US" dirty="0" err="1" smtClean="0">
                <a:solidFill>
                  <a:srgbClr val="D80305"/>
                </a:solidFill>
                <a:latin typeface="Arial"/>
                <a:cs typeface="Arial"/>
              </a:rPr>
              <a:t>Phương</a:t>
            </a:r>
            <a:r>
              <a:rPr lang="en-US" dirty="0" smtClean="0">
                <a:solidFill>
                  <a:srgbClr val="D80305"/>
                </a:solidFill>
                <a:latin typeface="Arial"/>
                <a:cs typeface="Arial"/>
              </a:rPr>
              <a:t> </a:t>
            </a:r>
            <a:r>
              <a:rPr lang="en-US" dirty="0" err="1" smtClean="0">
                <a:solidFill>
                  <a:srgbClr val="D80305"/>
                </a:solidFill>
                <a:latin typeface="Arial"/>
                <a:cs typeface="Arial"/>
              </a:rPr>
              <a:t>thức</a:t>
            </a:r>
            <a:r>
              <a:rPr lang="en-US" dirty="0" smtClean="0">
                <a:solidFill>
                  <a:srgbClr val="D80305"/>
                </a:solidFill>
                <a:latin typeface="Arial"/>
                <a:cs typeface="Arial"/>
              </a:rPr>
              <a:t> </a:t>
            </a:r>
            <a:r>
              <a:rPr lang="en-US" dirty="0" err="1" smtClean="0">
                <a:solidFill>
                  <a:srgbClr val="D80305"/>
                </a:solidFill>
                <a:latin typeface="Arial"/>
                <a:cs typeface="Arial"/>
              </a:rPr>
              <a:t>tiếp</a:t>
            </a:r>
            <a:r>
              <a:rPr lang="en-US" dirty="0" smtClean="0">
                <a:solidFill>
                  <a:srgbClr val="D80305"/>
                </a:solidFill>
                <a:latin typeface="Arial"/>
                <a:cs typeface="Arial"/>
              </a:rPr>
              <a:t> </a:t>
            </a:r>
            <a:r>
              <a:rPr lang="en-US" dirty="0" err="1" smtClean="0">
                <a:solidFill>
                  <a:srgbClr val="D80305"/>
                </a:solidFill>
                <a:latin typeface="Arial"/>
                <a:cs typeface="Arial"/>
              </a:rPr>
              <a:t>cận</a:t>
            </a:r>
            <a:endParaRPr lang="en-US" dirty="0"/>
          </a:p>
        </p:txBody>
      </p:sp>
      <p:sp>
        <p:nvSpPr>
          <p:cNvPr id="4" name="Slide Number Placeholder 3"/>
          <p:cNvSpPr>
            <a:spLocks noGrp="1"/>
          </p:cNvSpPr>
          <p:nvPr>
            <p:ph type="sldNum" sz="quarter" idx="12"/>
          </p:nvPr>
        </p:nvSpPr>
        <p:spPr/>
        <p:txBody>
          <a:bodyPr/>
          <a:lstStyle/>
          <a:p>
            <a:fld id="{17EB343F-F6D7-4696-8A01-EDB874459CA0}" type="slidenum">
              <a:rPr lang="fr-FR" smtClean="0"/>
              <a:t>23</a:t>
            </a:fld>
            <a:endParaRPr lang="fr-FR"/>
          </a:p>
        </p:txBody>
      </p:sp>
      <p:sp>
        <p:nvSpPr>
          <p:cNvPr id="5" name="Rectangle 4"/>
          <p:cNvSpPr/>
          <p:nvPr/>
        </p:nvSpPr>
        <p:spPr>
          <a:xfrm>
            <a:off x="3886200" y="1447800"/>
            <a:ext cx="457200" cy="4495800"/>
          </a:xfrm>
          <a:prstGeom prst="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962400" y="1600200"/>
            <a:ext cx="4876800" cy="4724400"/>
          </a:xfrm>
          <a:ln>
            <a:noFill/>
          </a:ln>
        </p:spPr>
        <p:txBody>
          <a:bodyPr>
            <a:noAutofit/>
          </a:bodyPr>
          <a:lstStyle/>
          <a:p>
            <a:pPr>
              <a:lnSpc>
                <a:spcPct val="120000"/>
              </a:lnSpc>
            </a:pPr>
            <a:r>
              <a:rPr lang="en-US" sz="1700" dirty="0" smtClean="0">
                <a:solidFill>
                  <a:schemeClr val="bg1"/>
                </a:solidFill>
                <a:latin typeface="Arial" panose="020B0604020202020204" pitchFamily="34" charset="0"/>
                <a:cs typeface="Arial" panose="020B0604020202020204" pitchFamily="34" charset="0"/>
              </a:rPr>
              <a:t>Can </a:t>
            </a:r>
            <a:r>
              <a:rPr lang="en-US" sz="1700" dirty="0" err="1">
                <a:solidFill>
                  <a:schemeClr val="bg1"/>
                </a:solidFill>
                <a:latin typeface="Arial" panose="020B0604020202020204" pitchFamily="34" charset="0"/>
                <a:cs typeface="Arial" panose="020B0604020202020204" pitchFamily="34" charset="0"/>
              </a:rPr>
              <a:t>thiệp</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khác</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nhau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cho</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mỗi</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nhóm</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đích</a:t>
            </a:r>
            <a:r>
              <a:rPr lang="en-US" sz="1700" dirty="0">
                <a:solidFill>
                  <a:schemeClr val="bg1"/>
                </a:solidFill>
                <a:latin typeface="Arial" panose="020B0604020202020204" pitchFamily="34" charset="0"/>
                <a:cs typeface="Arial" panose="020B0604020202020204" pitchFamily="34" charset="0"/>
              </a:rPr>
              <a:t>;</a:t>
            </a:r>
            <a:endParaRPr lang="en-US" sz="1700" dirty="0" smtClean="0">
              <a:solidFill>
                <a:schemeClr val="bg1"/>
              </a:solidFill>
              <a:latin typeface="Arial" panose="020B0604020202020204" pitchFamily="34" charset="0"/>
              <a:cs typeface="Arial" panose="020B0604020202020204" pitchFamily="34" charset="0"/>
            </a:endParaRPr>
          </a:p>
          <a:p>
            <a:pPr>
              <a:lnSpc>
                <a:spcPct val="120000"/>
              </a:lnSpc>
            </a:pPr>
            <a:r>
              <a:rPr lang="vi-VN" sz="1700" dirty="0" smtClean="0">
                <a:solidFill>
                  <a:schemeClr val="bg1"/>
                </a:solidFill>
                <a:latin typeface="Arial" panose="020B0604020202020204" pitchFamily="34" charset="0"/>
                <a:cs typeface="Arial" panose="020B0604020202020204" pitchFamily="34" charset="0"/>
              </a:rPr>
              <a:t>Tiếp </a:t>
            </a:r>
            <a:r>
              <a:rPr lang="vi-VN" sz="1700" dirty="0">
                <a:solidFill>
                  <a:schemeClr val="bg1"/>
                </a:solidFill>
                <a:latin typeface="Arial" panose="020B0604020202020204" pitchFamily="34" charset="0"/>
                <a:cs typeface="Arial" panose="020B0604020202020204" pitchFamily="34" charset="0"/>
              </a:rPr>
              <a:t>cận thanh niên sử dụng ma túy thông internet và trò chơi điện tử</a:t>
            </a:r>
            <a:r>
              <a:rPr lang="en-US" sz="1700" dirty="0" smtClean="0">
                <a:solidFill>
                  <a:schemeClr val="bg1"/>
                </a:solidFill>
                <a:latin typeface="Arial" panose="020B0604020202020204" pitchFamily="34" charset="0"/>
                <a:cs typeface="Arial" panose="020B0604020202020204" pitchFamily="34" charset="0"/>
              </a:rPr>
              <a:t>;</a:t>
            </a:r>
            <a:endParaRPr lang="en-US" sz="1700" dirty="0">
              <a:solidFill>
                <a:schemeClr val="bg1"/>
              </a:solidFill>
              <a:latin typeface="Arial" panose="020B0604020202020204" pitchFamily="34" charset="0"/>
              <a:cs typeface="Arial" panose="020B0604020202020204" pitchFamily="34" charset="0"/>
            </a:endParaRPr>
          </a:p>
          <a:p>
            <a:pPr>
              <a:lnSpc>
                <a:spcPct val="120000"/>
              </a:lnSpc>
            </a:pPr>
            <a:r>
              <a:rPr lang="en-US" sz="1700" dirty="0" err="1" smtClean="0">
                <a:solidFill>
                  <a:schemeClr val="bg1"/>
                </a:solidFill>
                <a:latin typeface="Arial" panose="020B0604020202020204" pitchFamily="34" charset="0"/>
                <a:cs typeface="Arial" panose="020B0604020202020204" pitchFamily="34" charset="0"/>
              </a:rPr>
              <a:t>Hỗ</a:t>
            </a:r>
            <a:r>
              <a:rPr lang="en-US" sz="1700" dirty="0" smtClean="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trợ</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hình</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thành</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cộng</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đồng</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hỗ</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trợ</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lẫn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nhau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tạo</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ra</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quy</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chuẩn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lành</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mạnh</a:t>
            </a:r>
            <a:r>
              <a:rPr lang="en-US" sz="1700" dirty="0">
                <a:solidFill>
                  <a:schemeClr val="bg1"/>
                </a:solidFill>
                <a:latin typeface="Arial" panose="020B0604020202020204" pitchFamily="34" charset="0"/>
                <a:cs typeface="Arial" panose="020B0604020202020204" pitchFamily="34" charset="0"/>
              </a:rPr>
              <a:t>;</a:t>
            </a:r>
          </a:p>
          <a:p>
            <a:pPr>
              <a:lnSpc>
                <a:spcPct val="120000"/>
              </a:lnSpc>
            </a:pPr>
            <a:r>
              <a:rPr lang="en-US" sz="1700" dirty="0" smtClean="0">
                <a:solidFill>
                  <a:schemeClr val="bg1"/>
                </a:solidFill>
                <a:latin typeface="Arial" panose="020B0604020202020204" pitchFamily="34" charset="0"/>
                <a:cs typeface="Arial" panose="020B0604020202020204" pitchFamily="34" charset="0"/>
              </a:rPr>
              <a:t>Can </a:t>
            </a:r>
            <a:r>
              <a:rPr lang="en-US" sz="1700" dirty="0" err="1">
                <a:solidFill>
                  <a:schemeClr val="bg1"/>
                </a:solidFill>
                <a:latin typeface="Arial" panose="020B0604020202020204" pitchFamily="34" charset="0"/>
                <a:cs typeface="Arial" panose="020B0604020202020204" pitchFamily="34" charset="0"/>
              </a:rPr>
              <a:t>thiệp</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dựa</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trên</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nhu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cầu</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của</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cộng</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đồng</a:t>
            </a:r>
            <a:r>
              <a:rPr lang="en-US" sz="1700" dirty="0">
                <a:solidFill>
                  <a:schemeClr val="bg1"/>
                </a:solidFill>
                <a:latin typeface="Arial" panose="020B0604020202020204" pitchFamily="34" charset="0"/>
                <a:cs typeface="Arial" panose="020B0604020202020204" pitchFamily="34" charset="0"/>
              </a:rPr>
              <a:t> do </a:t>
            </a:r>
            <a:r>
              <a:rPr lang="en-US" sz="1700" dirty="0" err="1">
                <a:solidFill>
                  <a:schemeClr val="bg1"/>
                </a:solidFill>
                <a:latin typeface="Arial" panose="020B0604020202020204" pitchFamily="34" charset="0"/>
                <a:cs typeface="Arial" panose="020B0604020202020204" pitchFamily="34" charset="0"/>
              </a:rPr>
              <a:t>các</a:t>
            </a:r>
            <a:r>
              <a:rPr lang="en-US" sz="1700" dirty="0">
                <a:solidFill>
                  <a:schemeClr val="bg1"/>
                </a:solidFill>
                <a:latin typeface="Arial" panose="020B0604020202020204" pitchFamily="34" charset="0"/>
                <a:cs typeface="Arial" panose="020B0604020202020204" pitchFamily="34" charset="0"/>
              </a:rPr>
              <a:t> CBO </a:t>
            </a:r>
            <a:r>
              <a:rPr lang="en-US" sz="1700" dirty="0" err="1">
                <a:solidFill>
                  <a:schemeClr val="bg1"/>
                </a:solidFill>
                <a:latin typeface="Arial" panose="020B0604020202020204" pitchFamily="34" charset="0"/>
                <a:cs typeface="Arial" panose="020B0604020202020204" pitchFamily="34" charset="0"/>
              </a:rPr>
              <a:t>thực</a:t>
            </a:r>
            <a:r>
              <a:rPr lang="en-US" sz="1700" dirty="0">
                <a:solidFill>
                  <a:schemeClr val="bg1"/>
                </a:solidFill>
                <a:latin typeface="Arial" panose="020B0604020202020204" pitchFamily="34" charset="0"/>
                <a:cs typeface="Arial" panose="020B0604020202020204" pitchFamily="34" charset="0"/>
              </a:rPr>
              <a:t> </a:t>
            </a:r>
            <a:r>
              <a:rPr lang="en-US" sz="1700" dirty="0" err="1">
                <a:solidFill>
                  <a:schemeClr val="bg1"/>
                </a:solidFill>
                <a:latin typeface="Arial" panose="020B0604020202020204" pitchFamily="34" charset="0"/>
                <a:cs typeface="Arial" panose="020B0604020202020204" pitchFamily="34" charset="0"/>
              </a:rPr>
              <a:t>hiện</a:t>
            </a:r>
            <a:r>
              <a:rPr lang="en-US" sz="1700" dirty="0">
                <a:solidFill>
                  <a:schemeClr val="bg1"/>
                </a:solidFill>
                <a:latin typeface="Arial" panose="020B0604020202020204" pitchFamily="34" charset="0"/>
                <a:cs typeface="Arial" panose="020B0604020202020204" pitchFamily="34" charset="0"/>
              </a:rPr>
              <a:t>;</a:t>
            </a:r>
          </a:p>
          <a:p>
            <a:pPr>
              <a:lnSpc>
                <a:spcPct val="120000"/>
              </a:lnSpc>
            </a:pPr>
            <a:r>
              <a:rPr lang="vi-VN" sz="1700" dirty="0" smtClean="0">
                <a:solidFill>
                  <a:schemeClr val="bg1"/>
                </a:solidFill>
                <a:latin typeface="Arial" panose="020B0604020202020204" pitchFamily="34" charset="0"/>
                <a:cs typeface="Arial" panose="020B0604020202020204" pitchFamily="34" charset="0"/>
              </a:rPr>
              <a:t>Vận </a:t>
            </a:r>
            <a:r>
              <a:rPr lang="vi-VN" sz="1700" dirty="0">
                <a:solidFill>
                  <a:schemeClr val="bg1"/>
                </a:solidFill>
                <a:latin typeface="Arial" panose="020B0604020202020204" pitchFamily="34" charset="0"/>
                <a:cs typeface="Arial" panose="020B0604020202020204" pitchFamily="34" charset="0"/>
              </a:rPr>
              <a:t>động cho các chính sách và chương trình dựa trên bằng chứng, đặc biệt là điều trị lệ thuộc ma túy và sức khỏe tâm thần</a:t>
            </a:r>
            <a:r>
              <a:rPr lang="en-US" sz="1700" dirty="0" smtClean="0">
                <a:solidFill>
                  <a:schemeClr val="bg1"/>
                </a:solidFill>
                <a:latin typeface="Arial" panose="020B0604020202020204" pitchFamily="34" charset="0"/>
                <a:cs typeface="Arial" panose="020B0604020202020204" pitchFamily="34" charset="0"/>
              </a:rPr>
              <a:t>;</a:t>
            </a:r>
            <a:endParaRPr lang="en-US" sz="1700" dirty="0">
              <a:solidFill>
                <a:schemeClr val="bg1"/>
              </a:solidFill>
              <a:latin typeface="Arial" panose="020B0604020202020204" pitchFamily="34" charset="0"/>
              <a:cs typeface="Arial" panose="020B0604020202020204" pitchFamily="34" charset="0"/>
            </a:endParaRPr>
          </a:p>
          <a:p>
            <a:pPr>
              <a:lnSpc>
                <a:spcPct val="120000"/>
              </a:lnSpc>
            </a:pPr>
            <a:r>
              <a:rPr lang="vi-VN" sz="1700" dirty="0" smtClean="0">
                <a:solidFill>
                  <a:schemeClr val="bg1"/>
                </a:solidFill>
                <a:latin typeface="Arial" panose="020B0604020202020204" pitchFamily="34" charset="0"/>
                <a:cs typeface="Arial" panose="020B0604020202020204" pitchFamily="34" charset="0"/>
              </a:rPr>
              <a:t>Hợp </a:t>
            </a:r>
            <a:r>
              <a:rPr lang="vi-VN" sz="1700" dirty="0">
                <a:solidFill>
                  <a:schemeClr val="bg1"/>
                </a:solidFill>
                <a:latin typeface="Arial" panose="020B0604020202020204" pitchFamily="34" charset="0"/>
                <a:cs typeface="Arial" panose="020B0604020202020204" pitchFamily="34" charset="0"/>
              </a:rPr>
              <a:t>tác, kết nối với các bên liên quan và giữa các chương trình</a:t>
            </a:r>
            <a:r>
              <a:rPr lang="en-US" sz="1700" dirty="0" smtClean="0">
                <a:solidFill>
                  <a:schemeClr val="bg1"/>
                </a:solidFill>
                <a:latin typeface="Arial" panose="020B0604020202020204" pitchFamily="34" charset="0"/>
                <a:cs typeface="Arial" panose="020B0604020202020204" pitchFamily="34" charset="0"/>
              </a:rPr>
              <a:t>.  </a:t>
            </a:r>
            <a:endParaRPr lang="en-US" sz="1700" dirty="0">
              <a:solidFill>
                <a:schemeClr val="bg1"/>
              </a:solidFill>
              <a:latin typeface="Arial" panose="020B0604020202020204" pitchFamily="34" charset="0"/>
              <a:cs typeface="Arial" panose="020B0604020202020204" pitchFamily="34" charset="0"/>
            </a:endParaRPr>
          </a:p>
        </p:txBody>
      </p:sp>
      <p:pic>
        <p:nvPicPr>
          <p:cNvPr id="8" name="Content Placeholder 5"/>
          <p:cNvPicPr>
            <a:picLocks noChangeAspect="1"/>
          </p:cNvPicPr>
          <p:nvPr/>
        </p:nvPicPr>
        <p:blipFill>
          <a:blip r:embed="rId3"/>
          <a:srcRect l="-5672" r="-5672"/>
          <a:stretch>
            <a:fillRect/>
          </a:stretch>
        </p:blipFill>
        <p:spPr>
          <a:xfrm>
            <a:off x="152400" y="1295400"/>
            <a:ext cx="4038600" cy="4648200"/>
          </a:xfrm>
          <a:prstGeom prst="rect">
            <a:avLst/>
          </a:prstGeom>
        </p:spPr>
      </p:pic>
    </p:spTree>
    <p:extLst>
      <p:ext uri="{BB962C8B-B14F-4D97-AF65-F5344CB8AC3E}">
        <p14:creationId xmlns:p14="http://schemas.microsoft.com/office/powerpoint/2010/main" val="11763679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vi-VN" sz="2800" b="1" smtClean="0">
                <a:solidFill>
                  <a:srgbClr val="FF0000"/>
                </a:solidFill>
                <a:latin typeface="Calibri" charset="0"/>
                <a:ea typeface="Calibri" charset="0"/>
                <a:cs typeface="Calibri" charset="0"/>
              </a:rPr>
              <a:t>Triển khai</a:t>
            </a:r>
            <a:endParaRPr lang="en-US" sz="2800" b="1">
              <a:solidFill>
                <a:srgbClr val="FF0000"/>
              </a:solidFill>
              <a:latin typeface="Calibri" charset="0"/>
              <a:ea typeface="Calibri" charset="0"/>
              <a:cs typeface="Calibri" charset="0"/>
            </a:endParaRPr>
          </a:p>
        </p:txBody>
      </p:sp>
      <p:sp>
        <p:nvSpPr>
          <p:cNvPr id="3" name="Content Placeholder 2"/>
          <p:cNvSpPr>
            <a:spLocks noGrp="1"/>
          </p:cNvSpPr>
          <p:nvPr>
            <p:ph idx="1"/>
          </p:nvPr>
        </p:nvSpPr>
        <p:spPr>
          <a:xfrm>
            <a:off x="457703" y="1428370"/>
            <a:ext cx="8228593" cy="3914950"/>
          </a:xfrm>
        </p:spPr>
        <p:txBody>
          <a:bodyPr/>
          <a:lstStyle/>
          <a:p>
            <a:r>
              <a:rPr lang="vi-VN" sz="2176"/>
              <a:t>Nghiên cứu đánh giá đầu vào</a:t>
            </a:r>
          </a:p>
          <a:p>
            <a:r>
              <a:rPr lang="vi-VN" sz="2176"/>
              <a:t>35 CBO gửi thư quan tâm và đề xuất dự án</a:t>
            </a:r>
          </a:p>
          <a:p>
            <a:r>
              <a:rPr lang="vi-VN" sz="2176"/>
              <a:t>17 CBO được lựa chọn để triển khai trong giai đoạn 6 tháng đầu tiên (T7 –T12/2017)</a:t>
            </a:r>
            <a:endParaRPr lang="en-US" sz="2176"/>
          </a:p>
        </p:txBody>
      </p:sp>
      <p:graphicFrame>
        <p:nvGraphicFramePr>
          <p:cNvPr id="4" name="Diagram 3"/>
          <p:cNvGraphicFramePr/>
          <p:nvPr>
            <p:extLst>
              <p:ext uri="{D42A27DB-BD31-4B8C-83A1-F6EECF244321}">
                <p14:modId xmlns:p14="http://schemas.microsoft.com/office/powerpoint/2010/main" val="1968217462"/>
              </p:ext>
            </p:extLst>
          </p:nvPr>
        </p:nvGraphicFramePr>
        <p:xfrm>
          <a:off x="457704" y="3336141"/>
          <a:ext cx="8400887" cy="25474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0313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704" y="320069"/>
            <a:ext cx="8228593" cy="1036310"/>
          </a:xfrm>
        </p:spPr>
        <p:txBody>
          <a:bodyPr>
            <a:normAutofit/>
          </a:bodyPr>
          <a:lstStyle/>
          <a:p>
            <a:r>
              <a:rPr lang="vi-VN" sz="2800" b="1" smtClean="0">
                <a:solidFill>
                  <a:srgbClr val="FF0000"/>
                </a:solidFill>
                <a:latin typeface="Calibri" charset="0"/>
                <a:ea typeface="Calibri" charset="0"/>
                <a:cs typeface="Calibri" charset="0"/>
              </a:rPr>
              <a:t>Kết quả (T7 – T11 2017)</a:t>
            </a:r>
            <a:endParaRPr lang="en-US" sz="2800" b="1">
              <a:solidFill>
                <a:srgbClr val="FF0000"/>
              </a:solidFill>
              <a:latin typeface="Calibri" charset="0"/>
              <a:ea typeface="Calibri" charset="0"/>
              <a:cs typeface="Calibri"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68122272"/>
              </p:ext>
            </p:extLst>
          </p:nvPr>
        </p:nvGraphicFramePr>
        <p:xfrm>
          <a:off x="734772" y="1512692"/>
          <a:ext cx="7776790" cy="4486244"/>
        </p:xfrm>
        <a:graphic>
          <a:graphicData uri="http://schemas.openxmlformats.org/drawingml/2006/table">
            <a:tbl>
              <a:tblPr firstRow="1" firstCol="1" bandRow="1">
                <a:tableStyleId>{72833802-FEF1-4C79-8D5D-14CF1EAF98D9}</a:tableStyleId>
              </a:tblPr>
              <a:tblGrid>
                <a:gridCol w="4927451"/>
                <a:gridCol w="2849339"/>
              </a:tblGrid>
              <a:tr h="728664">
                <a:tc>
                  <a:txBody>
                    <a:bodyPr/>
                    <a:lstStyle/>
                    <a:p>
                      <a:pPr>
                        <a:spcAft>
                          <a:spcPts val="0"/>
                        </a:spcAft>
                      </a:pPr>
                      <a:r>
                        <a:rPr lang="vi-VN" sz="1600">
                          <a:effectLst/>
                        </a:rPr>
                        <a:t>Tổng số khách hàng tiếp cận được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nchor="ctr"/>
                </a:tc>
                <a:tc>
                  <a:txBody>
                    <a:bodyPr/>
                    <a:lstStyle/>
                    <a:p>
                      <a:pPr algn="ctr">
                        <a:spcAft>
                          <a:spcPts val="0"/>
                        </a:spcAft>
                      </a:pPr>
                      <a:r>
                        <a:rPr lang="vi-VN" sz="2200" smtClean="0">
                          <a:effectLst/>
                        </a:rPr>
                        <a:t>2.753</a:t>
                      </a:r>
                      <a:endParaRPr lang="en-US" sz="220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nchor="ctr"/>
                </a:tc>
              </a:tr>
              <a:tr h="939588">
                <a:tc>
                  <a:txBody>
                    <a:bodyPr/>
                    <a:lstStyle/>
                    <a:p>
                      <a:pPr>
                        <a:spcAft>
                          <a:spcPts val="0"/>
                        </a:spcAft>
                      </a:pPr>
                      <a:r>
                        <a:rPr lang="vi-VN" sz="1800" b="0">
                          <a:effectLst/>
                        </a:rPr>
                        <a:t>Tổng số khách hàng được xét nghiệm HIV (lay test hoặc chuyển gửi) </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vi-VN" sz="1800" smtClean="0">
                          <a:effectLst/>
                        </a:rPr>
                        <a:t>2.271</a:t>
                      </a:r>
                      <a:endParaRPr lang="en-US" sz="1800">
                        <a:effectLst/>
                      </a:endParaRPr>
                    </a:p>
                    <a:p>
                      <a:pPr algn="ctr">
                        <a:spcAft>
                          <a:spcPts val="0"/>
                        </a:spcAft>
                      </a:pPr>
                      <a:r>
                        <a:rPr lang="vi-VN" sz="1500">
                          <a:effectLst/>
                        </a:rPr>
                        <a:t>trong đó </a:t>
                      </a:r>
                      <a:r>
                        <a:rPr lang="vi-VN" sz="1500" smtClean="0">
                          <a:effectLst/>
                        </a:rPr>
                        <a:t>37 KH dương tính </a:t>
                      </a:r>
                      <a:r>
                        <a:rPr lang="en-US" sz="1500">
                          <a:effectLst/>
                        </a:rPr>
                        <a:t>(+) </a:t>
                      </a:r>
                      <a:r>
                        <a:rPr lang="vi-VN" sz="1500">
                          <a:effectLst/>
                        </a:rPr>
                        <a:t>và </a:t>
                      </a:r>
                      <a:r>
                        <a:rPr lang="vi-VN" sz="1500" smtClean="0">
                          <a:effectLst/>
                        </a:rPr>
                        <a:t>3</a:t>
                      </a:r>
                      <a:r>
                        <a:rPr lang="en-US" sz="1500" smtClean="0">
                          <a:effectLst/>
                        </a:rPr>
                        <a:t>6 </a:t>
                      </a:r>
                      <a:r>
                        <a:rPr lang="vi-VN" sz="1500">
                          <a:effectLst/>
                        </a:rPr>
                        <a:t>KH được hỗ trợ vào điều trị</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r>
              <a:tr h="839238">
                <a:tc>
                  <a:txBody>
                    <a:bodyPr/>
                    <a:lstStyle/>
                    <a:p>
                      <a:pPr>
                        <a:spcAft>
                          <a:spcPts val="0"/>
                        </a:spcAft>
                      </a:pPr>
                      <a:r>
                        <a:rPr lang="vi-VN" sz="1800" b="0">
                          <a:effectLst/>
                        </a:rPr>
                        <a:t>Số buổi truyền thông nhóm với KH (về giảm hại sd ma tuý, HIV và tình dục an toàn), 10-20 KH/buổi</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en-US" sz="1800">
                          <a:effectLst/>
                        </a:rPr>
                        <a:t>204</a:t>
                      </a:r>
                      <a:endParaRPr lang="en-US"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r>
              <a:tr h="559492">
                <a:tc>
                  <a:txBody>
                    <a:bodyPr/>
                    <a:lstStyle/>
                    <a:p>
                      <a:pPr>
                        <a:spcAft>
                          <a:spcPts val="0"/>
                        </a:spcAft>
                      </a:pPr>
                      <a:r>
                        <a:rPr lang="vi-VN" sz="1800" b="0">
                          <a:effectLst/>
                        </a:rPr>
                        <a:t>Số KH được hỗ trợ tiếp cận các dịch vụ:</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spcAft>
                          <a:spcPts val="0"/>
                        </a:spcAft>
                      </a:pPr>
                      <a:r>
                        <a:rPr lang="en-US" sz="1800">
                          <a:effectLst/>
                        </a:rPr>
                        <a:t> </a:t>
                      </a:r>
                      <a:endParaRPr lang="en-US"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r>
              <a:tr h="279746">
                <a:tc>
                  <a:txBody>
                    <a:bodyPr/>
                    <a:lstStyle/>
                    <a:p>
                      <a:pPr algn="r">
                        <a:spcAft>
                          <a:spcPts val="0"/>
                        </a:spcAft>
                      </a:pPr>
                      <a:r>
                        <a:rPr lang="vi-VN" sz="1800" b="0">
                          <a:effectLst/>
                        </a:rPr>
                        <a:t>+ STI</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vi-VN" sz="1800" smtClean="0">
                          <a:effectLst/>
                        </a:rPr>
                        <a:t>397</a:t>
                      </a:r>
                      <a:endParaRPr lang="en-US"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r>
              <a:tr h="279746">
                <a:tc>
                  <a:txBody>
                    <a:bodyPr/>
                    <a:lstStyle/>
                    <a:p>
                      <a:pPr algn="r">
                        <a:spcAft>
                          <a:spcPts val="0"/>
                        </a:spcAft>
                      </a:pPr>
                      <a:r>
                        <a:rPr lang="vi-VN" sz="1800" b="0">
                          <a:effectLst/>
                        </a:rPr>
                        <a:t>+ Viêm gan B/C</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vi-VN" sz="1800" smtClean="0">
                          <a:effectLst/>
                        </a:rPr>
                        <a:t>120</a:t>
                      </a:r>
                      <a:endParaRPr lang="en-US"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r>
              <a:tr h="279746">
                <a:tc>
                  <a:txBody>
                    <a:bodyPr/>
                    <a:lstStyle/>
                    <a:p>
                      <a:pPr algn="r">
                        <a:spcAft>
                          <a:spcPts val="0"/>
                        </a:spcAft>
                      </a:pPr>
                      <a:r>
                        <a:rPr lang="vi-VN" sz="1800" b="0">
                          <a:effectLst/>
                        </a:rPr>
                        <a:t>+ Khám tổng quát</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en-US" sz="1800">
                          <a:solidFill>
                            <a:schemeClr val="tx1"/>
                          </a:solidFill>
                          <a:effectLst/>
                          <a:latin typeface="+mn-lt"/>
                        </a:rPr>
                        <a:t>1</a:t>
                      </a:r>
                      <a:endParaRPr lang="en-US" sz="1800">
                        <a:solidFill>
                          <a:schemeClr val="tx1"/>
                        </a:solidFill>
                        <a:effectLst/>
                        <a:latin typeface="+mn-lt"/>
                        <a:ea typeface="Calibri" panose="020F0502020204030204" pitchFamily="34" charset="0"/>
                        <a:cs typeface="Times New Roman" panose="02020603050405020304" pitchFamily="18" charset="0"/>
                      </a:endParaRPr>
                    </a:p>
                  </a:txBody>
                  <a:tcPr marL="62179" marR="62179" marT="0" marB="0"/>
                </a:tc>
              </a:tr>
              <a:tr h="279746">
                <a:tc>
                  <a:txBody>
                    <a:bodyPr/>
                    <a:lstStyle/>
                    <a:p>
                      <a:pPr algn="r">
                        <a:spcAft>
                          <a:spcPts val="0"/>
                        </a:spcAft>
                      </a:pPr>
                      <a:r>
                        <a:rPr lang="vi-VN" sz="1800" b="0">
                          <a:effectLst/>
                        </a:rPr>
                        <a:t>+ Lao</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en-US" sz="1800">
                          <a:solidFill>
                            <a:schemeClr val="tx1"/>
                          </a:solidFill>
                          <a:effectLst/>
                          <a:latin typeface="+mn-lt"/>
                          <a:ea typeface="Calibri" panose="020F0502020204030204" pitchFamily="34" charset="0"/>
                          <a:cs typeface="Times New Roman" panose="02020603050405020304" pitchFamily="18" charset="0"/>
                        </a:rPr>
                        <a:t>13</a:t>
                      </a:r>
                    </a:p>
                  </a:txBody>
                  <a:tcPr marL="62179" marR="62179" marT="0" marB="0"/>
                </a:tc>
              </a:tr>
              <a:tr h="279746">
                <a:tc>
                  <a:txBody>
                    <a:bodyPr/>
                    <a:lstStyle/>
                    <a:p>
                      <a:pPr algn="r">
                        <a:spcAft>
                          <a:spcPts val="0"/>
                        </a:spcAft>
                      </a:pPr>
                      <a:r>
                        <a:rPr lang="vi-VN" sz="1800" b="0">
                          <a:effectLst/>
                        </a:rPr>
                        <a:t>+ Methadone</a:t>
                      </a:r>
                      <a:endParaRPr lang="en-US" sz="1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2179" marR="62179" marT="0" marB="0"/>
                </a:tc>
                <a:tc>
                  <a:txBody>
                    <a:bodyPr/>
                    <a:lstStyle/>
                    <a:p>
                      <a:pPr algn="ctr">
                        <a:spcAft>
                          <a:spcPts val="0"/>
                        </a:spcAft>
                      </a:pPr>
                      <a:r>
                        <a:rPr lang="en-US" sz="1800">
                          <a:solidFill>
                            <a:schemeClr val="tx1"/>
                          </a:solidFill>
                          <a:effectLst/>
                          <a:latin typeface="+mn-lt"/>
                          <a:ea typeface="Calibri" panose="020F0502020204030204" pitchFamily="34" charset="0"/>
                          <a:cs typeface="Times New Roman" panose="02020603050405020304" pitchFamily="18" charset="0"/>
                        </a:rPr>
                        <a:t>8</a:t>
                      </a:r>
                    </a:p>
                  </a:txBody>
                  <a:tcPr marL="62179" marR="62179" marT="0" marB="0"/>
                </a:tc>
              </a:tr>
            </a:tbl>
          </a:graphicData>
        </a:graphic>
      </p:graphicFrame>
    </p:spTree>
    <p:extLst>
      <p:ext uri="{BB962C8B-B14F-4D97-AF65-F5344CB8AC3E}">
        <p14:creationId xmlns:p14="http://schemas.microsoft.com/office/powerpoint/2010/main" val="1477171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704" y="320069"/>
            <a:ext cx="8228593" cy="1036310"/>
          </a:xfrm>
        </p:spPr>
        <p:txBody>
          <a:bodyPr>
            <a:normAutofit/>
          </a:bodyPr>
          <a:lstStyle/>
          <a:p>
            <a:r>
              <a:rPr lang="vi-VN" sz="2800" b="1">
                <a:solidFill>
                  <a:srgbClr val="FF0000"/>
                </a:solidFill>
                <a:latin typeface="Calibri" charset="0"/>
                <a:ea typeface="Calibri" charset="0"/>
                <a:cs typeface="Calibri" charset="0"/>
              </a:rPr>
              <a:t>Các vấn đề cần chú ý</a:t>
            </a:r>
            <a:endParaRPr lang="en-US" sz="2800" b="1">
              <a:solidFill>
                <a:srgbClr val="FF0000"/>
              </a:solidFill>
              <a:latin typeface="Calibri" charset="0"/>
              <a:ea typeface="Calibri" charset="0"/>
              <a:cs typeface="Calibri" charset="0"/>
            </a:endParaRPr>
          </a:p>
        </p:txBody>
      </p:sp>
      <p:sp>
        <p:nvSpPr>
          <p:cNvPr id="3" name="Content Placeholder 2"/>
          <p:cNvSpPr>
            <a:spLocks noGrp="1"/>
          </p:cNvSpPr>
          <p:nvPr>
            <p:ph idx="1"/>
          </p:nvPr>
        </p:nvSpPr>
        <p:spPr>
          <a:xfrm>
            <a:off x="457704" y="1356379"/>
            <a:ext cx="8228593" cy="3914950"/>
          </a:xfrm>
        </p:spPr>
        <p:txBody>
          <a:bodyPr>
            <a:normAutofit/>
          </a:bodyPr>
          <a:lstStyle/>
          <a:p>
            <a:r>
              <a:rPr lang="vi-VN" sz="2176"/>
              <a:t>Nhiều bạn dùng cùng lúc nhiều loại ma tuý</a:t>
            </a:r>
          </a:p>
          <a:p>
            <a:r>
              <a:rPr lang="vi-VN" sz="2176"/>
              <a:t>Thanh niên dễ bị bạn bè, người lớn hơn dụ dỗ sử dụng ma tuý và khó từ chối, do tò mò và không nhận thức được hết tác hại của ma tuý tổng hợp </a:t>
            </a:r>
          </a:p>
          <a:p>
            <a:r>
              <a:rPr lang="vi-VN" sz="2176"/>
              <a:t>Hành vi tình dục không an toàn: không sử dụng BCS hoặc sử dụng BCS không đúng cách; QHTD tập thể</a:t>
            </a:r>
          </a:p>
          <a:p>
            <a:r>
              <a:rPr lang="vi-VN" sz="2176"/>
              <a:t> “High-fun” khá phổ biến và không sử dụng bao cao su trong lúc high fun</a:t>
            </a:r>
          </a:p>
          <a:p>
            <a:r>
              <a:rPr lang="vi-VN" sz="2176"/>
              <a:t>Không tiết lộ việc sử dụng ma tuý và hành vi tình dục</a:t>
            </a:r>
          </a:p>
          <a:p>
            <a:r>
              <a:rPr lang="vi-VN" sz="2176"/>
              <a:t>Khó theo dấu, dễ liên lạc hơn qua điện thoại/mạng xã hội</a:t>
            </a:r>
            <a:endParaRPr lang="en-US" sz="2176"/>
          </a:p>
        </p:txBody>
      </p:sp>
    </p:spTree>
    <p:extLst>
      <p:ext uri="{BB962C8B-B14F-4D97-AF65-F5344CB8AC3E}">
        <p14:creationId xmlns:p14="http://schemas.microsoft.com/office/powerpoint/2010/main" val="356426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25" y="136355"/>
            <a:ext cx="8228593" cy="1036310"/>
          </a:xfrm>
        </p:spPr>
        <p:txBody>
          <a:bodyPr>
            <a:normAutofit/>
          </a:bodyPr>
          <a:lstStyle/>
          <a:p>
            <a:r>
              <a:rPr lang="vi-VN" sz="2800" b="1" smtClean="0">
                <a:solidFill>
                  <a:srgbClr val="FF0000"/>
                </a:solidFill>
                <a:latin typeface="Calibri" charset="0"/>
                <a:ea typeface="Calibri" charset="0"/>
                <a:cs typeface="Calibri" charset="0"/>
              </a:rPr>
              <a:t>Gói can thiệp</a:t>
            </a:r>
            <a:endParaRPr lang="en-US" sz="2800" b="1">
              <a:solidFill>
                <a:srgbClr val="FF0000"/>
              </a:solidFill>
              <a:latin typeface="Calibri" charset="0"/>
              <a:ea typeface="Calibri" charset="0"/>
              <a:cs typeface="Calibri" charset="0"/>
            </a:endParaRPr>
          </a:p>
        </p:txBody>
      </p:sp>
      <p:sp>
        <p:nvSpPr>
          <p:cNvPr id="12" name="Text Box 33"/>
          <p:cNvSpPr txBox="1"/>
          <p:nvPr/>
        </p:nvSpPr>
        <p:spPr>
          <a:xfrm>
            <a:off x="2809220" y="1045487"/>
            <a:ext cx="2276239" cy="362419"/>
          </a:xfrm>
          <a:prstGeom prst="rect">
            <a:avLst/>
          </a:prstGeom>
          <a:solidFill>
            <a:srgbClr val="3333CC"/>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spcAft>
                <a:spcPts val="725"/>
              </a:spcAft>
            </a:pPr>
            <a:r>
              <a:rPr lang="vi-VN" sz="1451" b="1">
                <a:solidFill>
                  <a:schemeClr val="bg1"/>
                </a:solidFill>
                <a:latin typeface="Calibri" panose="020F0502020204030204" pitchFamily="34" charset="0"/>
                <a:ea typeface="Calibri" panose="020F0502020204030204" pitchFamily="34" charset="0"/>
                <a:cs typeface="Times New Roman" panose="02020603050405020304" pitchFamily="18" charset="0"/>
              </a:rPr>
              <a:t>Thanh niên sd ma tuý</a:t>
            </a:r>
            <a:endParaRPr lang="en-US" sz="1451" b="1">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34"/>
          <p:cNvSpPr txBox="1"/>
          <p:nvPr/>
        </p:nvSpPr>
        <p:spPr>
          <a:xfrm>
            <a:off x="4274137" y="1479949"/>
            <a:ext cx="2337945" cy="874379"/>
          </a:xfrm>
          <a:prstGeom prst="roundRect">
            <a:avLst/>
          </a:prstGeom>
          <a:solidFill>
            <a:srgbClr val="EAEAEA"/>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Can thiệp cơ bản</a:t>
            </a: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Truyền thông (giảm hại, tình dục an toàn, xăm an toàn)</a:t>
            </a:r>
            <a:endParaRPr lang="en-US" sz="1269">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Can thiệp ngắn</a:t>
            </a:r>
            <a:endParaRPr lang="en-US" sz="1269">
              <a:latin typeface="Calibri" panose="020F0502020204030204" pitchFamily="34" charset="0"/>
              <a:ea typeface="Calibri" panose="020F0502020204030204" pitchFamily="34" charset="0"/>
              <a:cs typeface="Times New Roman" panose="02020603050405020304" pitchFamily="18" charset="0"/>
            </a:endParaRPr>
          </a:p>
        </p:txBody>
      </p:sp>
      <p:grpSp>
        <p:nvGrpSpPr>
          <p:cNvPr id="14" name="Group 13"/>
          <p:cNvGrpSpPr/>
          <p:nvPr/>
        </p:nvGrpSpPr>
        <p:grpSpPr>
          <a:xfrm>
            <a:off x="838713" y="2773074"/>
            <a:ext cx="1368217" cy="1818896"/>
            <a:chOff x="0" y="1"/>
            <a:chExt cx="1020445" cy="1286570"/>
          </a:xfrm>
        </p:grpSpPr>
        <p:sp>
          <p:nvSpPr>
            <p:cNvPr id="27" name="Text Box 62"/>
            <p:cNvSpPr txBox="1"/>
            <p:nvPr/>
          </p:nvSpPr>
          <p:spPr>
            <a:xfrm>
              <a:off x="0" y="1"/>
              <a:ext cx="1020445" cy="340162"/>
            </a:xfrm>
            <a:prstGeom prst="rect">
              <a:avLst/>
            </a:prstGeom>
            <a:solidFill>
              <a:srgbClr val="FFFF00"/>
            </a:solidFill>
            <a:ln w="6350">
              <a:solidFill>
                <a:prstClr val="black"/>
              </a:solidFill>
            </a:ln>
          </p:spPr>
          <p:txBody>
            <a:bodyPr rot="0" spcFirstLastPara="0" vert="horz" wrap="square" lIns="82905" tIns="41452" rIns="82905" bIns="41452" numCol="1" spcCol="0" rtlCol="0" fromWordArt="0" anchor="ctr" anchorCtr="0" forceAA="0" compatLnSpc="1">
              <a:prstTxWarp prst="textNoShape">
                <a:avLst/>
              </a:prstTxWarp>
              <a:noAutofit/>
            </a:bodyPr>
            <a:lstStyle/>
            <a:p>
              <a:pPr algn="ctr">
                <a:lnSpc>
                  <a:spcPct val="107000"/>
                </a:lnSpc>
                <a:spcAft>
                  <a:spcPts val="725"/>
                </a:spcAft>
              </a:pPr>
              <a:r>
                <a:rPr lang="vi-VN" sz="1269" b="1">
                  <a:latin typeface="Calibri" panose="020F0502020204030204" pitchFamily="34" charset="0"/>
                  <a:ea typeface="Calibri" panose="020F0502020204030204" pitchFamily="34" charset="0"/>
                  <a:cs typeface="Times New Roman" panose="02020603050405020304" pitchFamily="18" charset="0"/>
                </a:rPr>
                <a:t>MSM </a:t>
              </a:r>
              <a:endParaRPr lang="en-US" sz="1269" b="1">
                <a:latin typeface="Calibri" panose="020F0502020204030204" pitchFamily="34" charset="0"/>
                <a:ea typeface="Calibri" panose="020F0502020204030204" pitchFamily="34" charset="0"/>
                <a:cs typeface="Times New Roman" panose="02020603050405020304" pitchFamily="18" charset="0"/>
              </a:endParaRPr>
            </a:p>
          </p:txBody>
        </p:sp>
        <p:sp>
          <p:nvSpPr>
            <p:cNvPr id="28" name="Text Box 64"/>
            <p:cNvSpPr txBox="1"/>
            <p:nvPr/>
          </p:nvSpPr>
          <p:spPr>
            <a:xfrm>
              <a:off x="0" y="340162"/>
              <a:ext cx="1020445" cy="946409"/>
            </a:xfrm>
            <a:prstGeom prst="rect">
              <a:avLst/>
            </a:prstGeom>
            <a:solidFill>
              <a:srgbClr val="FFFF99"/>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a:t>
              </a:r>
              <a:endParaRPr lang="en-US" sz="1269" b="1">
                <a:latin typeface="Calibri" panose="020F0502020204030204" pitchFamily="34" charset="0"/>
                <a:ea typeface="Calibri" panose="020F0502020204030204" pitchFamily="34" charset="0"/>
                <a:cs typeface="Times New Roman" panose="02020603050405020304" pitchFamily="18" charset="0"/>
              </a:endParaRPr>
            </a:p>
            <a:p>
              <a:pPr algn="ctr"/>
              <a:r>
                <a:rPr lang="vi-VN" sz="1269">
                  <a:latin typeface="Calibri" panose="020F0502020204030204" pitchFamily="34" charset="0"/>
                  <a:ea typeface="Calibri" panose="020F0502020204030204" pitchFamily="34" charset="0"/>
                  <a:cs typeface="Times New Roman" panose="02020603050405020304" pitchFamily="18" charset="0"/>
                </a:rPr>
                <a:t>BCS, CBT</a:t>
              </a:r>
            </a:p>
            <a:p>
              <a:pPr algn="ctr"/>
              <a:r>
                <a:rPr lang="vi-VN" sz="1269">
                  <a:latin typeface="Calibri" panose="020F0502020204030204" pitchFamily="34" charset="0"/>
                  <a:ea typeface="Calibri" panose="020F0502020204030204" pitchFamily="34" charset="0"/>
                  <a:cs typeface="Times New Roman" panose="02020603050405020304" pitchFamily="18" charset="0"/>
                </a:rPr>
                <a:t>Truyền thông: Highfun</a:t>
              </a:r>
              <a:endParaRPr lang="en-US" sz="1269">
                <a:latin typeface="Calibri" panose="020F0502020204030204" pitchFamily="34" charset="0"/>
                <a:ea typeface="Calibri" panose="020F0502020204030204" pitchFamily="34" charset="0"/>
                <a:cs typeface="Times New Roman" panose="02020603050405020304" pitchFamily="18" charset="0"/>
              </a:endParaRPr>
            </a:p>
            <a:p>
              <a:pPr algn="ctr"/>
              <a:r>
                <a:rPr lang="vi-VN" sz="1269">
                  <a:latin typeface="Calibri" panose="020F0502020204030204" pitchFamily="34" charset="0"/>
                  <a:ea typeface="Calibri" panose="020F0502020204030204" pitchFamily="34" charset="0"/>
                  <a:cs typeface="Times New Roman" panose="02020603050405020304" pitchFamily="18" charset="0"/>
                </a:rPr>
                <a:t>Xét nghiệm HIV Xét nghiệm STI</a:t>
              </a:r>
            </a:p>
            <a:p>
              <a:pPr algn="ctr"/>
              <a:r>
                <a:rPr lang="vi-VN" sz="1269">
                  <a:latin typeface="Calibri" panose="020F0502020204030204" pitchFamily="34" charset="0"/>
                  <a:ea typeface="Calibri" panose="020F0502020204030204" pitchFamily="34" charset="0"/>
                  <a:cs typeface="Times New Roman" panose="02020603050405020304" pitchFamily="18" charset="0"/>
                </a:rPr>
                <a:t>PrEP</a:t>
              </a:r>
              <a:endParaRPr lang="en-US" sz="1269">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5" name="Group 14"/>
          <p:cNvGrpSpPr/>
          <p:nvPr/>
        </p:nvGrpSpPr>
        <p:grpSpPr>
          <a:xfrm>
            <a:off x="2511050" y="2773074"/>
            <a:ext cx="1243415" cy="1818896"/>
            <a:chOff x="0" y="0"/>
            <a:chExt cx="1020445" cy="1286655"/>
          </a:xfrm>
        </p:grpSpPr>
        <p:sp>
          <p:nvSpPr>
            <p:cNvPr id="25" name="Text Box 67"/>
            <p:cNvSpPr txBox="1"/>
            <p:nvPr/>
          </p:nvSpPr>
          <p:spPr>
            <a:xfrm>
              <a:off x="0" y="0"/>
              <a:ext cx="1020445" cy="340242"/>
            </a:xfrm>
            <a:prstGeom prst="rect">
              <a:avLst/>
            </a:prstGeom>
            <a:solidFill>
              <a:srgbClr val="FF99CC"/>
            </a:solidFill>
            <a:ln w="6350">
              <a:solidFill>
                <a:prstClr val="black"/>
              </a:solidFill>
            </a:ln>
          </p:spPr>
          <p:txBody>
            <a:bodyPr rot="0" spcFirstLastPara="0" vert="horz" wrap="square" lIns="82905" tIns="41452" rIns="82905" bIns="41452" numCol="1" spcCol="0" rtlCol="0" fromWordArt="0" anchor="ctr" anchorCtr="0" forceAA="0" compatLnSpc="1">
              <a:prstTxWarp prst="textNoShape">
                <a:avLst/>
              </a:prstTxWarp>
              <a:noAutofit/>
            </a:bodyPr>
            <a:lstStyle/>
            <a:p>
              <a:pPr algn="ctr">
                <a:lnSpc>
                  <a:spcPct val="107000"/>
                </a:lnSpc>
                <a:spcAft>
                  <a:spcPts val="725"/>
                </a:spcAft>
              </a:pPr>
              <a:r>
                <a:rPr lang="vi-VN" sz="1269" b="1">
                  <a:latin typeface="Calibri" panose="020F0502020204030204" pitchFamily="34" charset="0"/>
                  <a:ea typeface="Calibri" panose="020F0502020204030204" pitchFamily="34" charset="0"/>
                  <a:cs typeface="Times New Roman" panose="02020603050405020304" pitchFamily="18" charset="0"/>
                </a:rPr>
                <a:t>Sex work </a:t>
              </a:r>
              <a:endParaRPr lang="en-US" sz="1269" b="1">
                <a:latin typeface="Calibri" panose="020F0502020204030204" pitchFamily="34" charset="0"/>
                <a:ea typeface="Calibri" panose="020F0502020204030204" pitchFamily="34" charset="0"/>
                <a:cs typeface="Times New Roman" panose="02020603050405020304" pitchFamily="18" charset="0"/>
              </a:endParaRPr>
            </a:p>
          </p:txBody>
        </p:sp>
        <p:sp>
          <p:nvSpPr>
            <p:cNvPr id="26" name="Text Box 68"/>
            <p:cNvSpPr txBox="1"/>
            <p:nvPr/>
          </p:nvSpPr>
          <p:spPr>
            <a:xfrm>
              <a:off x="0" y="340242"/>
              <a:ext cx="1020445" cy="946413"/>
            </a:xfrm>
            <a:prstGeom prst="rect">
              <a:avLst/>
            </a:prstGeom>
            <a:solidFill>
              <a:srgbClr val="FFCCCC"/>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a:t>
              </a:r>
              <a:endParaRPr lang="en-US" sz="1269">
                <a:latin typeface="Calibri" panose="020F0502020204030204" pitchFamily="34" charset="0"/>
                <a:ea typeface="Calibri" panose="020F0502020204030204" pitchFamily="34" charset="0"/>
                <a:cs typeface="Times New Roman" panose="02020603050405020304" pitchFamily="18" charset="0"/>
              </a:endParaRPr>
            </a:p>
            <a:p>
              <a:pPr algn="ctr"/>
              <a:r>
                <a:rPr lang="vi-VN" sz="1269">
                  <a:latin typeface="Calibri" panose="020F0502020204030204" pitchFamily="34" charset="0"/>
                  <a:ea typeface="Calibri" panose="020F0502020204030204" pitchFamily="34" charset="0"/>
                  <a:cs typeface="Times New Roman" panose="02020603050405020304" pitchFamily="18" charset="0"/>
                </a:rPr>
                <a:t>BCS, CBT</a:t>
              </a:r>
            </a:p>
            <a:p>
              <a:pPr algn="ctr"/>
              <a:r>
                <a:rPr lang="vi-VN" sz="1269">
                  <a:latin typeface="Calibri" panose="020F0502020204030204" pitchFamily="34" charset="0"/>
                  <a:ea typeface="Calibri" panose="020F0502020204030204" pitchFamily="34" charset="0"/>
                  <a:cs typeface="Times New Roman" panose="02020603050405020304" pitchFamily="18" charset="0"/>
                </a:rPr>
                <a:t>Xét nghiệm HIV Xét nghiệm STI</a:t>
              </a:r>
            </a:p>
            <a:p>
              <a:pPr algn="ctr">
                <a:lnSpc>
                  <a:spcPct val="107000"/>
                </a:lnSpc>
                <a:spcAft>
                  <a:spcPts val="725"/>
                </a:spcAft>
              </a:pPr>
              <a:r>
                <a:rPr lang="vi-VN" sz="997">
                  <a:latin typeface="Calibri" panose="020F0502020204030204" pitchFamily="34" charset="0"/>
                  <a:ea typeface="Calibri" panose="020F0502020204030204" pitchFamily="34" charset="0"/>
                  <a:cs typeface="Times New Roman" panose="02020603050405020304" pitchFamily="18" charset="0"/>
                </a:rPr>
                <a:t> </a:t>
              </a:r>
              <a:endParaRPr lang="en-US" sz="997">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6" name="Group 15"/>
          <p:cNvGrpSpPr/>
          <p:nvPr/>
        </p:nvGrpSpPr>
        <p:grpSpPr>
          <a:xfrm>
            <a:off x="4053751" y="2773074"/>
            <a:ext cx="1264654" cy="1818895"/>
            <a:chOff x="0" y="0"/>
            <a:chExt cx="1020445" cy="1286580"/>
          </a:xfrm>
        </p:grpSpPr>
        <p:sp>
          <p:nvSpPr>
            <p:cNvPr id="23" name="Text Box 70"/>
            <p:cNvSpPr txBox="1"/>
            <p:nvPr/>
          </p:nvSpPr>
          <p:spPr>
            <a:xfrm>
              <a:off x="0" y="0"/>
              <a:ext cx="1020445" cy="340242"/>
            </a:xfrm>
            <a:prstGeom prst="rect">
              <a:avLst/>
            </a:prstGeom>
            <a:solidFill>
              <a:srgbClr val="CC99FF"/>
            </a:solidFill>
            <a:ln w="6350">
              <a:solidFill>
                <a:prstClr val="black"/>
              </a:solidFill>
            </a:ln>
          </p:spPr>
          <p:txBody>
            <a:bodyPr rot="0" spcFirstLastPara="0" vert="horz" wrap="square" lIns="82905" tIns="41452" rIns="82905" bIns="41452" numCol="1" spcCol="0" rtlCol="0" fromWordArt="0" anchor="ctr" anchorCtr="0" forceAA="0" compatLnSpc="1">
              <a:prstTxWarp prst="textNoShape">
                <a:avLst/>
              </a:prstTxWarp>
              <a:noAutofit/>
            </a:bodyPr>
            <a:lstStyle/>
            <a:p>
              <a:pPr algn="ctr">
                <a:lnSpc>
                  <a:spcPct val="107000"/>
                </a:lnSpc>
                <a:spcAft>
                  <a:spcPts val="725"/>
                </a:spcAft>
              </a:pPr>
              <a:r>
                <a:rPr lang="vi-VN" sz="1269" b="1">
                  <a:latin typeface="Calibri" panose="020F0502020204030204" pitchFamily="34" charset="0"/>
                  <a:ea typeface="Calibri" panose="020F0502020204030204" pitchFamily="34" charset="0"/>
                  <a:cs typeface="Times New Roman" panose="02020603050405020304" pitchFamily="18" charset="0"/>
                </a:rPr>
                <a:t>Inject Heroin</a:t>
              </a:r>
              <a:endParaRPr lang="en-US" sz="1269" b="1">
                <a:latin typeface="Calibri" panose="020F0502020204030204" pitchFamily="34" charset="0"/>
                <a:ea typeface="Calibri" panose="020F0502020204030204" pitchFamily="34" charset="0"/>
                <a:cs typeface="Times New Roman" panose="02020603050405020304" pitchFamily="18" charset="0"/>
              </a:endParaRPr>
            </a:p>
          </p:txBody>
        </p:sp>
        <p:sp>
          <p:nvSpPr>
            <p:cNvPr id="24" name="Text Box 71"/>
            <p:cNvSpPr txBox="1"/>
            <p:nvPr/>
          </p:nvSpPr>
          <p:spPr>
            <a:xfrm>
              <a:off x="0" y="340173"/>
              <a:ext cx="1020445" cy="946407"/>
            </a:xfrm>
            <a:prstGeom prst="rect">
              <a:avLst/>
            </a:prstGeom>
            <a:solidFill>
              <a:srgbClr val="FFCCFF"/>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a:t>
              </a:r>
              <a:endParaRPr lang="en-US" sz="1269" b="1">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BCS, CBT, BKT</a:t>
              </a:r>
            </a:p>
            <a:p>
              <a:pPr algn="ctr"/>
              <a:r>
                <a:rPr lang="vi-VN" sz="1269">
                  <a:latin typeface="Calibri" panose="020F0502020204030204" pitchFamily="34" charset="0"/>
                  <a:ea typeface="Calibri" panose="020F0502020204030204" pitchFamily="34" charset="0"/>
                  <a:cs typeface="Times New Roman" panose="02020603050405020304" pitchFamily="18" charset="0"/>
                </a:rPr>
                <a:t>Xét nghiệm HIV Xét nghiệm STI</a:t>
              </a: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Methadone</a:t>
              </a:r>
              <a:endParaRPr lang="en-US" sz="1269">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725"/>
                </a:spcAft>
              </a:pPr>
              <a:r>
                <a:rPr lang="vi-VN" sz="997">
                  <a:latin typeface="Calibri" panose="020F0502020204030204" pitchFamily="34" charset="0"/>
                  <a:ea typeface="Calibri" panose="020F0502020204030204" pitchFamily="34" charset="0"/>
                  <a:cs typeface="Times New Roman" panose="02020603050405020304" pitchFamily="18" charset="0"/>
                </a:rPr>
                <a:t> </a:t>
              </a:r>
              <a:endParaRPr lang="en-US" sz="997">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7" name="Group 16"/>
          <p:cNvGrpSpPr/>
          <p:nvPr/>
        </p:nvGrpSpPr>
        <p:grpSpPr>
          <a:xfrm>
            <a:off x="5609416" y="2773074"/>
            <a:ext cx="2695872" cy="1818897"/>
            <a:chOff x="0" y="0"/>
            <a:chExt cx="1020725" cy="1287156"/>
          </a:xfrm>
        </p:grpSpPr>
        <p:sp>
          <p:nvSpPr>
            <p:cNvPr id="21" name="Text Box 73"/>
            <p:cNvSpPr txBox="1"/>
            <p:nvPr/>
          </p:nvSpPr>
          <p:spPr>
            <a:xfrm>
              <a:off x="0" y="0"/>
              <a:ext cx="1020445" cy="340242"/>
            </a:xfrm>
            <a:prstGeom prst="rect">
              <a:avLst/>
            </a:prstGeom>
            <a:solidFill>
              <a:srgbClr val="66FFFF"/>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Smoke </a:t>
              </a:r>
              <a:r>
                <a:rPr lang="en-US" sz="1269" b="1">
                  <a:latin typeface="Calibri" panose="020F0502020204030204" pitchFamily="34" charset="0"/>
                  <a:ea typeface="Calibri" panose="020F0502020204030204" pitchFamily="34" charset="0"/>
                  <a:cs typeface="Times New Roman" panose="02020603050405020304" pitchFamily="18" charset="0"/>
                </a:rPr>
                <a:t>Meth/</a:t>
              </a:r>
              <a:r>
                <a:rPr lang="vi-VN" sz="1269" b="1">
                  <a:latin typeface="Calibri" panose="020F0502020204030204" pitchFamily="34" charset="0"/>
                  <a:ea typeface="Calibri" panose="020F0502020204030204" pitchFamily="34" charset="0"/>
                  <a:cs typeface="Times New Roman" panose="02020603050405020304" pitchFamily="18" charset="0"/>
                </a:rPr>
                <a:t>Multi-drug user</a:t>
              </a:r>
              <a:endParaRPr lang="en-US" sz="1269" b="1">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Medium/High level of dependence </a:t>
              </a:r>
              <a:endParaRPr lang="en-US" sz="1269" b="1">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 </a:t>
              </a:r>
              <a:endParaRPr lang="en-US" sz="1269" b="1">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 Box 74"/>
            <p:cNvSpPr txBox="1"/>
            <p:nvPr/>
          </p:nvSpPr>
          <p:spPr>
            <a:xfrm>
              <a:off x="0" y="340242"/>
              <a:ext cx="1020725" cy="946914"/>
            </a:xfrm>
            <a:prstGeom prst="rect">
              <a:avLst/>
            </a:prstGeom>
            <a:solidFill>
              <a:srgbClr val="CCFFFF"/>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269" b="1">
                  <a:latin typeface="Calibri" panose="020F0502020204030204" pitchFamily="34" charset="0"/>
                  <a:ea typeface="Calibri" panose="020F0502020204030204" pitchFamily="34" charset="0"/>
                  <a:cs typeface="Times New Roman" panose="02020603050405020304" pitchFamily="18" charset="0"/>
                </a:rPr>
                <a:t>+</a:t>
              </a:r>
              <a:endParaRPr lang="en-US" sz="1269">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BCS, CBT </a:t>
              </a:r>
            </a:p>
            <a:p>
              <a:pPr algn="ctr"/>
              <a:r>
                <a:rPr lang="vi-VN" sz="1269">
                  <a:latin typeface="Calibri" panose="020F0502020204030204" pitchFamily="34" charset="0"/>
                  <a:ea typeface="Calibri" panose="020F0502020204030204" pitchFamily="34" charset="0"/>
                  <a:cs typeface="Times New Roman" panose="02020603050405020304" pitchFamily="18" charset="0"/>
                </a:rPr>
                <a:t>Xét nghiệm HIV </a:t>
              </a:r>
            </a:p>
            <a:p>
              <a:pPr algn="ctr"/>
              <a:r>
                <a:rPr lang="vi-VN" sz="1269">
                  <a:latin typeface="Calibri" panose="020F0502020204030204" pitchFamily="34" charset="0"/>
                  <a:ea typeface="Calibri" panose="020F0502020204030204" pitchFamily="34" charset="0"/>
                  <a:cs typeface="Times New Roman" panose="02020603050405020304" pitchFamily="18" charset="0"/>
                </a:rPr>
                <a:t>Xét nghiệm STI</a:t>
              </a:r>
            </a:p>
            <a:p>
              <a:pPr algn="ctr">
                <a:lnSpc>
                  <a:spcPct val="107000"/>
                </a:lnSpc>
              </a:pPr>
              <a:r>
                <a:rPr lang="vi-VN" sz="1269">
                  <a:latin typeface="Calibri" panose="020F0502020204030204" pitchFamily="34" charset="0"/>
                  <a:ea typeface="Calibri" panose="020F0502020204030204" pitchFamily="34" charset="0"/>
                  <a:cs typeface="Times New Roman" panose="02020603050405020304" pitchFamily="18" charset="0"/>
                </a:rPr>
                <a:t>Sức khoẻ tâm thần </a:t>
              </a:r>
              <a:endParaRPr lang="en-US" sz="1269">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8" name="Group 17"/>
          <p:cNvGrpSpPr/>
          <p:nvPr/>
        </p:nvGrpSpPr>
        <p:grpSpPr>
          <a:xfrm>
            <a:off x="838713" y="4831987"/>
            <a:ext cx="7460255" cy="973381"/>
            <a:chOff x="0" y="0"/>
            <a:chExt cx="1020445" cy="981740"/>
          </a:xfrm>
        </p:grpSpPr>
        <p:sp>
          <p:nvSpPr>
            <p:cNvPr id="19" name="Text Box 82"/>
            <p:cNvSpPr txBox="1"/>
            <p:nvPr/>
          </p:nvSpPr>
          <p:spPr>
            <a:xfrm>
              <a:off x="0" y="0"/>
              <a:ext cx="1020445" cy="340242"/>
            </a:xfrm>
            <a:prstGeom prst="rect">
              <a:avLst/>
            </a:prstGeom>
            <a:solidFill>
              <a:srgbClr val="FF9933"/>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spcAft>
                  <a:spcPts val="725"/>
                </a:spcAft>
              </a:pPr>
              <a:r>
                <a:rPr lang="vi-VN" sz="1451" b="1">
                  <a:solidFill>
                    <a:srgbClr val="FF0000"/>
                  </a:solidFill>
                  <a:latin typeface="Calibri" panose="020F0502020204030204" pitchFamily="34" charset="0"/>
                  <a:ea typeface="Calibri" panose="020F0502020204030204" pitchFamily="34" charset="0"/>
                  <a:cs typeface="Times New Roman" panose="02020603050405020304" pitchFamily="18" charset="0"/>
                </a:rPr>
                <a:t>HIV (+)</a:t>
              </a:r>
              <a:endParaRPr lang="en-US" sz="1451" b="1">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451" b="1">
                  <a:latin typeface="Calibri" panose="020F0502020204030204" pitchFamily="34" charset="0"/>
                  <a:ea typeface="Calibri" panose="020F0502020204030204" pitchFamily="34" charset="0"/>
                  <a:cs typeface="Times New Roman" panose="02020603050405020304" pitchFamily="18" charset="0"/>
                </a:rPr>
                <a:t> </a:t>
              </a:r>
              <a:endParaRPr lang="en-US" sz="997">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 Box 83"/>
            <p:cNvSpPr txBox="1"/>
            <p:nvPr/>
          </p:nvSpPr>
          <p:spPr>
            <a:xfrm>
              <a:off x="0" y="340172"/>
              <a:ext cx="1020423" cy="641568"/>
            </a:xfrm>
            <a:prstGeom prst="rect">
              <a:avLst/>
            </a:prstGeom>
            <a:solidFill>
              <a:srgbClr val="FFCC99"/>
            </a:solidFill>
            <a:ln w="6350">
              <a:solidFill>
                <a:prstClr val="black"/>
              </a:solidFill>
            </a:ln>
          </p:spPr>
          <p:txBody>
            <a:bodyPr rot="0" spcFirstLastPara="0" vert="horz" wrap="square" lIns="82905" tIns="41452" rIns="82905" bIns="41452" numCol="1" spcCol="0" rtlCol="0" fromWordArt="0" anchor="t" anchorCtr="0" forceAA="0" compatLnSpc="1">
              <a:prstTxWarp prst="textNoShape">
                <a:avLst/>
              </a:prstTxWarp>
              <a:noAutofit/>
            </a:bodyPr>
            <a:lstStyle/>
            <a:p>
              <a:pPr algn="ctr">
                <a:lnSpc>
                  <a:spcPct val="107000"/>
                </a:lnSpc>
              </a:pPr>
              <a:r>
                <a:rPr lang="vi-VN" sz="1451" b="1">
                  <a:latin typeface="Calibri" panose="020F0502020204030204" pitchFamily="34" charset="0"/>
                  <a:ea typeface="Calibri" panose="020F0502020204030204" pitchFamily="34" charset="0"/>
                  <a:cs typeface="Times New Roman" panose="02020603050405020304" pitchFamily="18" charset="0"/>
                </a:rPr>
                <a:t>+</a:t>
              </a:r>
              <a:endParaRPr lang="en-US" sz="997">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vi-VN" sz="1451">
                  <a:latin typeface="Calibri" panose="020F0502020204030204" pitchFamily="34" charset="0"/>
                  <a:ea typeface="Calibri" panose="020F0502020204030204" pitchFamily="34" charset="0"/>
                  <a:cs typeface="Times New Roman" panose="02020603050405020304" pitchFamily="18" charset="0"/>
                </a:rPr>
                <a:t>Hỗ trợ tham gia điều trị, tuân thủ điều trị</a:t>
              </a:r>
              <a:endParaRPr lang="en-US" sz="1451">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5" name="Group 4"/>
          <p:cNvGrpSpPr/>
          <p:nvPr/>
        </p:nvGrpSpPr>
        <p:grpSpPr>
          <a:xfrm>
            <a:off x="1603721" y="1406604"/>
            <a:ext cx="4835955" cy="1366113"/>
            <a:chOff x="0" y="0"/>
            <a:chExt cx="3965944" cy="1328760"/>
          </a:xfrm>
        </p:grpSpPr>
        <p:cxnSp>
          <p:nvCxnSpPr>
            <p:cNvPr id="6" name="Straight Connector 5"/>
            <p:cNvCxnSpPr/>
            <p:nvPr/>
          </p:nvCxnSpPr>
          <p:spPr>
            <a:xfrm>
              <a:off x="1892595" y="0"/>
              <a:ext cx="0" cy="1063256"/>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Elbow Connector 6"/>
            <p:cNvCxnSpPr/>
            <p:nvPr/>
          </p:nvCxnSpPr>
          <p:spPr>
            <a:xfrm flipV="1">
              <a:off x="0" y="1063256"/>
              <a:ext cx="1898707" cy="252483"/>
            </a:xfrm>
            <a:prstGeom prst="bentConnector3">
              <a:avLst>
                <a:gd name="adj1" fmla="val -163"/>
              </a:avLst>
            </a:prstGeom>
            <a:ln w="19050"/>
          </p:spPr>
          <p:style>
            <a:lnRef idx="1">
              <a:schemeClr val="dk1"/>
            </a:lnRef>
            <a:fillRef idx="0">
              <a:schemeClr val="dk1"/>
            </a:fillRef>
            <a:effectRef idx="0">
              <a:schemeClr val="dk1"/>
            </a:effectRef>
            <a:fontRef idx="minor">
              <a:schemeClr val="tx1"/>
            </a:fontRef>
          </p:style>
        </p:cxnSp>
        <p:cxnSp>
          <p:nvCxnSpPr>
            <p:cNvPr id="8" name="Elbow Connector 7"/>
            <p:cNvCxnSpPr/>
            <p:nvPr/>
          </p:nvCxnSpPr>
          <p:spPr>
            <a:xfrm flipH="1" flipV="1">
              <a:off x="1903228" y="1063256"/>
              <a:ext cx="2062716" cy="265504"/>
            </a:xfrm>
            <a:prstGeom prst="bentConnector3">
              <a:avLst>
                <a:gd name="adj1" fmla="val -163"/>
              </a:avLst>
            </a:prstGeom>
            <a:ln w="19050"/>
          </p:spPr>
          <p:style>
            <a:lnRef idx="1">
              <a:schemeClr val="dk1"/>
            </a:lnRef>
            <a:fillRef idx="0">
              <a:schemeClr val="dk1"/>
            </a:fillRef>
            <a:effectRef idx="0">
              <a:schemeClr val="dk1"/>
            </a:effectRef>
            <a:fontRef idx="minor">
              <a:schemeClr val="tx1"/>
            </a:fontRef>
          </p:style>
        </p:cxnSp>
        <p:cxnSp>
          <p:nvCxnSpPr>
            <p:cNvPr id="9" name="Elbow Connector 8"/>
            <p:cNvCxnSpPr/>
            <p:nvPr/>
          </p:nvCxnSpPr>
          <p:spPr>
            <a:xfrm flipV="1">
              <a:off x="1265275" y="1063256"/>
              <a:ext cx="617770" cy="244165"/>
            </a:xfrm>
            <a:prstGeom prst="bentConnector3">
              <a:avLst>
                <a:gd name="adj1" fmla="val -163"/>
              </a:avLst>
            </a:prstGeom>
            <a:ln w="19050"/>
          </p:spPr>
          <p:style>
            <a:lnRef idx="1">
              <a:schemeClr val="dk1"/>
            </a:lnRef>
            <a:fillRef idx="0">
              <a:schemeClr val="dk1"/>
            </a:fillRef>
            <a:effectRef idx="0">
              <a:schemeClr val="dk1"/>
            </a:effectRef>
            <a:fontRef idx="minor">
              <a:schemeClr val="tx1"/>
            </a:fontRef>
          </p:style>
        </p:cxnSp>
        <p:cxnSp>
          <p:nvCxnSpPr>
            <p:cNvPr id="10" name="Elbow Connector 9"/>
            <p:cNvCxnSpPr/>
            <p:nvPr/>
          </p:nvCxnSpPr>
          <p:spPr>
            <a:xfrm flipH="1" flipV="1">
              <a:off x="1924493" y="1063256"/>
              <a:ext cx="580029" cy="259307"/>
            </a:xfrm>
            <a:prstGeom prst="bentConnector3">
              <a:avLst>
                <a:gd name="adj1" fmla="val -163"/>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1892595" y="510363"/>
              <a:ext cx="298640" cy="0"/>
            </a:xfrm>
            <a:prstGeom prst="line">
              <a:avLst/>
            </a:prstGeom>
            <a:ln w="19050"/>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945117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vi-VN" sz="2800" b="1" smtClean="0">
                <a:solidFill>
                  <a:srgbClr val="FF0000"/>
                </a:solidFill>
                <a:latin typeface="Calibri" charset="0"/>
                <a:ea typeface="Calibri" charset="0"/>
                <a:cs typeface="Calibri" charset="0"/>
              </a:rPr>
              <a:t>Can thiệp ngắn</a:t>
            </a:r>
            <a:endParaRPr lang="en-US" sz="2800" b="1">
              <a:solidFill>
                <a:srgbClr val="FF0000"/>
              </a:solidFill>
              <a:latin typeface="Calibri" charset="0"/>
              <a:ea typeface="Calibri" charset="0"/>
              <a:cs typeface="Calibri" charset="0"/>
            </a:endParaRPr>
          </a:p>
        </p:txBody>
      </p:sp>
      <p:graphicFrame>
        <p:nvGraphicFramePr>
          <p:cNvPr id="4" name="Diagramme 4"/>
          <p:cNvGraphicFramePr/>
          <p:nvPr>
            <p:extLst>
              <p:ext uri="{D42A27DB-BD31-4B8C-83A1-F6EECF244321}">
                <p14:modId xmlns:p14="http://schemas.microsoft.com/office/powerpoint/2010/main" val="1270551295"/>
              </p:ext>
            </p:extLst>
          </p:nvPr>
        </p:nvGraphicFramePr>
        <p:xfrm>
          <a:off x="990600" y="1934136"/>
          <a:ext cx="7391400" cy="4314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9947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57754" y="1079691"/>
            <a:ext cx="5184576" cy="702078"/>
          </a:xfrm>
        </p:spPr>
        <p:txBody>
          <a:bodyPr>
            <a:noAutofit/>
          </a:bodyPr>
          <a:lstStyle/>
          <a:p>
            <a:r>
              <a:rPr lang="fr-FR" sz="2100" b="1" dirty="0"/>
              <a:t>Hai </a:t>
            </a:r>
            <a:r>
              <a:rPr lang="fr-FR" sz="2100" b="1" dirty="0" err="1"/>
              <a:t>giai</a:t>
            </a:r>
            <a:r>
              <a:rPr lang="fr-FR" sz="2100" b="1" dirty="0"/>
              <a:t> </a:t>
            </a:r>
            <a:r>
              <a:rPr lang="fr-FR" sz="2100" b="1" dirty="0" err="1"/>
              <a:t>đoạn</a:t>
            </a:r>
            <a:r>
              <a:rPr lang="fr-FR" sz="2100" b="1" dirty="0"/>
              <a:t> </a:t>
            </a:r>
            <a:r>
              <a:rPr lang="fr-FR" sz="2100" b="1" dirty="0" err="1"/>
              <a:t>của</a:t>
            </a:r>
            <a:r>
              <a:rPr lang="fr-FR" sz="2100" b="1" dirty="0"/>
              <a:t> </a:t>
            </a:r>
            <a:br>
              <a:rPr lang="fr-FR" sz="2100" b="1" dirty="0"/>
            </a:br>
            <a:r>
              <a:rPr lang="en-US" sz="2100" b="1" dirty="0" err="1"/>
              <a:t>Hướng</a:t>
            </a:r>
            <a:r>
              <a:rPr lang="en-US" sz="2100" b="1" dirty="0"/>
              <a:t> </a:t>
            </a:r>
            <a:r>
              <a:rPr lang="en-US" sz="2100" b="1" dirty="0" err="1"/>
              <a:t>dẫn</a:t>
            </a:r>
            <a:r>
              <a:rPr lang="en-US" sz="2100" b="1" dirty="0"/>
              <a:t> can </a:t>
            </a:r>
            <a:r>
              <a:rPr lang="en-US" sz="2100" b="1" dirty="0" err="1"/>
              <a:t>thiệp</a:t>
            </a:r>
            <a:r>
              <a:rPr lang="en-US" sz="2100" b="1" dirty="0"/>
              <a:t> </a:t>
            </a:r>
            <a:r>
              <a:rPr lang="en-US" sz="2100" b="1" dirty="0" err="1"/>
              <a:t>ngắn</a:t>
            </a:r>
            <a:r>
              <a:rPr lang="en-US" sz="2100" b="1" dirty="0"/>
              <a:t> </a:t>
            </a:r>
            <a:r>
              <a:rPr lang="en-US" sz="2100" b="1" dirty="0" err="1"/>
              <a:t>tại</a:t>
            </a:r>
            <a:r>
              <a:rPr lang="en-US" sz="2100" b="1" dirty="0"/>
              <a:t> </a:t>
            </a:r>
            <a:r>
              <a:rPr lang="en-US" sz="2100" b="1" dirty="0" err="1"/>
              <a:t>Việt</a:t>
            </a:r>
            <a:r>
              <a:rPr lang="en-US" sz="2100" b="1" dirty="0"/>
              <a:t> Nam</a:t>
            </a:r>
            <a:endParaRPr lang="fr-FR" sz="2100" b="1" dirty="0"/>
          </a:p>
        </p:txBody>
      </p:sp>
      <p:sp>
        <p:nvSpPr>
          <p:cNvPr id="6" name="Rectangle à coins arrondis 5"/>
          <p:cNvSpPr/>
          <p:nvPr/>
        </p:nvSpPr>
        <p:spPr>
          <a:xfrm>
            <a:off x="2141730" y="2188442"/>
            <a:ext cx="5454606" cy="1210046"/>
          </a:xfrm>
          <a:prstGeom prst="round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err="1">
                <a:solidFill>
                  <a:schemeClr val="bg1"/>
                </a:solidFill>
                <a:latin typeface="Calibri" panose="020F0502020204030204" pitchFamily="34" charset="0"/>
                <a:cs typeface="Calibri" panose="020F0502020204030204" pitchFamily="34" charset="0"/>
              </a:rPr>
              <a:t>Đánh</a:t>
            </a:r>
            <a:r>
              <a:rPr lang="fr-FR" sz="2400" b="1" dirty="0">
                <a:solidFill>
                  <a:schemeClr val="bg1"/>
                </a:solidFill>
                <a:latin typeface="Calibri" panose="020F0502020204030204" pitchFamily="34" charset="0"/>
                <a:cs typeface="Calibri" panose="020F0502020204030204" pitchFamily="34" charset="0"/>
              </a:rPr>
              <a:t> </a:t>
            </a:r>
            <a:r>
              <a:rPr lang="fr-FR" sz="2400" b="1" dirty="0" err="1">
                <a:solidFill>
                  <a:schemeClr val="bg1"/>
                </a:solidFill>
                <a:latin typeface="Calibri" panose="020F0502020204030204" pitchFamily="34" charset="0"/>
                <a:cs typeface="Calibri" panose="020F0502020204030204" pitchFamily="34" charset="0"/>
              </a:rPr>
              <a:t>giá</a:t>
            </a:r>
            <a:r>
              <a:rPr lang="fr-FR" sz="2400" b="1" dirty="0">
                <a:solidFill>
                  <a:schemeClr val="bg1"/>
                </a:solidFill>
                <a:latin typeface="Calibri" panose="020F0502020204030204" pitchFamily="34" charset="0"/>
                <a:cs typeface="Calibri" panose="020F0502020204030204" pitchFamily="34" charset="0"/>
              </a:rPr>
              <a:t> </a:t>
            </a:r>
            <a:r>
              <a:rPr lang="fr-FR" sz="2400" b="1" dirty="0" err="1">
                <a:solidFill>
                  <a:schemeClr val="bg1"/>
                </a:solidFill>
                <a:latin typeface="Calibri" panose="020F0502020204030204" pitchFamily="34" charset="0"/>
                <a:cs typeface="Calibri" panose="020F0502020204030204" pitchFamily="34" charset="0"/>
              </a:rPr>
              <a:t>và</a:t>
            </a:r>
            <a:r>
              <a:rPr lang="fr-FR" sz="2400" b="1" dirty="0">
                <a:solidFill>
                  <a:schemeClr val="bg1"/>
                </a:solidFill>
                <a:latin typeface="Calibri" panose="020F0502020204030204" pitchFamily="34" charset="0"/>
                <a:cs typeface="Calibri" panose="020F0502020204030204" pitchFamily="34" charset="0"/>
              </a:rPr>
              <a:t> </a:t>
            </a:r>
            <a:r>
              <a:rPr lang="fr-FR" sz="2400" b="1" dirty="0" err="1">
                <a:solidFill>
                  <a:schemeClr val="bg1"/>
                </a:solidFill>
                <a:latin typeface="Calibri" panose="020F0502020204030204" pitchFamily="34" charset="0"/>
                <a:cs typeface="Calibri" panose="020F0502020204030204" pitchFamily="34" charset="0"/>
              </a:rPr>
              <a:t>Kết</a:t>
            </a:r>
            <a:r>
              <a:rPr lang="fr-FR" sz="2400" b="1" dirty="0">
                <a:solidFill>
                  <a:schemeClr val="bg1"/>
                </a:solidFill>
                <a:latin typeface="Calibri" panose="020F0502020204030204" pitchFamily="34" charset="0"/>
                <a:cs typeface="Calibri" panose="020F0502020204030204" pitchFamily="34" charset="0"/>
              </a:rPr>
              <a:t> </a:t>
            </a:r>
            <a:r>
              <a:rPr lang="fr-FR" sz="2400" b="1" dirty="0" err="1">
                <a:solidFill>
                  <a:schemeClr val="bg1"/>
                </a:solidFill>
                <a:latin typeface="Calibri" panose="020F0502020204030204" pitchFamily="34" charset="0"/>
                <a:cs typeface="Calibri" panose="020F0502020204030204" pitchFamily="34" charset="0"/>
              </a:rPr>
              <a:t>nối</a:t>
            </a:r>
            <a:endParaRPr lang="fr-FR" sz="2400" b="1" dirty="0">
              <a:solidFill>
                <a:schemeClr val="bg1"/>
              </a:solidFill>
              <a:latin typeface="Calibri" panose="020F0502020204030204" pitchFamily="34" charset="0"/>
              <a:cs typeface="Calibri" panose="020F0502020204030204" pitchFamily="34" charset="0"/>
            </a:endParaRPr>
          </a:p>
          <a:p>
            <a:pPr algn="ctr"/>
            <a:r>
              <a:rPr lang="fr-FR" b="1" i="1" dirty="0" err="1">
                <a:solidFill>
                  <a:schemeClr val="bg1"/>
                </a:solidFill>
                <a:latin typeface="Calibri" panose="020F0502020204030204" pitchFamily="34" charset="0"/>
                <a:cs typeface="Calibri" panose="020F0502020204030204" pitchFamily="34" charset="0"/>
              </a:rPr>
              <a:t>Cách</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để</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xây</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dựng</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cầu</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nối</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giữa</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người</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lớn</a:t>
            </a:r>
            <a:r>
              <a:rPr lang="fr-FR" b="1" i="1" dirty="0">
                <a:solidFill>
                  <a:schemeClr val="bg1"/>
                </a:solidFill>
                <a:latin typeface="Calibri" panose="020F0502020204030204" pitchFamily="34" charset="0"/>
                <a:cs typeface="Calibri" panose="020F0502020204030204" pitchFamily="34" charset="0"/>
              </a:rPr>
              <a:t> </a:t>
            </a:r>
          </a:p>
          <a:p>
            <a:pPr algn="ctr"/>
            <a:r>
              <a:rPr lang="fr-FR" b="1" i="1" dirty="0" err="1">
                <a:solidFill>
                  <a:schemeClr val="bg1"/>
                </a:solidFill>
                <a:latin typeface="Calibri" panose="020F0502020204030204" pitchFamily="34" charset="0"/>
                <a:cs typeface="Calibri" panose="020F0502020204030204" pitchFamily="34" charset="0"/>
              </a:rPr>
              <a:t>và</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thanh</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thiếu</a:t>
            </a:r>
            <a:r>
              <a:rPr lang="fr-FR" b="1" i="1" dirty="0">
                <a:solidFill>
                  <a:schemeClr val="bg1"/>
                </a:solidFill>
                <a:latin typeface="Calibri" panose="020F0502020204030204" pitchFamily="34" charset="0"/>
                <a:cs typeface="Calibri" panose="020F0502020204030204" pitchFamily="34" charset="0"/>
              </a:rPr>
              <a:t> </a:t>
            </a:r>
            <a:r>
              <a:rPr lang="fr-FR" b="1" i="1" dirty="0" err="1">
                <a:solidFill>
                  <a:schemeClr val="bg1"/>
                </a:solidFill>
                <a:latin typeface="Calibri" panose="020F0502020204030204" pitchFamily="34" charset="0"/>
                <a:cs typeface="Calibri" panose="020F0502020204030204" pitchFamily="34" charset="0"/>
              </a:rPr>
              <a:t>niên</a:t>
            </a:r>
            <a:endParaRPr lang="fr-FR" b="1" i="1" dirty="0">
              <a:solidFill>
                <a:schemeClr val="bg1"/>
              </a:solidFill>
              <a:latin typeface="Calibri" panose="020F0502020204030204" pitchFamily="34" charset="0"/>
              <a:cs typeface="Calibri" panose="020F0502020204030204" pitchFamily="34" charset="0"/>
            </a:endParaRPr>
          </a:p>
        </p:txBody>
      </p:sp>
      <p:sp>
        <p:nvSpPr>
          <p:cNvPr id="7" name="Rectangle à coins arrondis 6"/>
          <p:cNvSpPr/>
          <p:nvPr/>
        </p:nvSpPr>
        <p:spPr>
          <a:xfrm>
            <a:off x="2141730" y="3729241"/>
            <a:ext cx="5454606" cy="1313224"/>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fr-FR" sz="2400" b="1" dirty="0" err="1">
                <a:solidFill>
                  <a:srgbClr val="FF0000"/>
                </a:solidFill>
                <a:latin typeface="Calibri" panose="020F0502020204030204" pitchFamily="34" charset="0"/>
                <a:cs typeface="Calibri" panose="020F0502020204030204" pitchFamily="34" charset="0"/>
              </a:rPr>
              <a:t>Tăng</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cường</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thay</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đổi</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và</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cung</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cấp</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hỗ</a:t>
            </a:r>
            <a:r>
              <a:rPr lang="fr-FR" sz="2400" b="1" dirty="0">
                <a:solidFill>
                  <a:srgbClr val="FF0000"/>
                </a:solidFill>
                <a:latin typeface="Calibri" panose="020F0502020204030204" pitchFamily="34" charset="0"/>
                <a:cs typeface="Calibri" panose="020F0502020204030204" pitchFamily="34" charset="0"/>
              </a:rPr>
              <a:t> </a:t>
            </a:r>
            <a:r>
              <a:rPr lang="fr-FR" sz="2400" b="1" dirty="0" err="1">
                <a:solidFill>
                  <a:srgbClr val="FF0000"/>
                </a:solidFill>
                <a:latin typeface="Calibri" panose="020F0502020204030204" pitchFamily="34" charset="0"/>
                <a:cs typeface="Calibri" panose="020F0502020204030204" pitchFamily="34" charset="0"/>
              </a:rPr>
              <a:t>trợ</a:t>
            </a:r>
            <a:endParaRPr lang="fr-FR" sz="2400" b="1" dirty="0">
              <a:solidFill>
                <a:srgbClr val="FF0000"/>
              </a:solidFill>
              <a:latin typeface="Calibri" panose="020F0502020204030204" pitchFamily="34" charset="0"/>
              <a:cs typeface="Calibri" panose="020F0502020204030204" pitchFamily="34" charset="0"/>
            </a:endParaRPr>
          </a:p>
          <a:p>
            <a:pPr algn="ctr"/>
            <a:r>
              <a:rPr lang="fr-FR" sz="2000" b="1" i="1" dirty="0" err="1">
                <a:solidFill>
                  <a:srgbClr val="FF0000"/>
                </a:solidFill>
                <a:latin typeface="Calibri" panose="020F0502020204030204" pitchFamily="34" charset="0"/>
                <a:cs typeface="Calibri" panose="020F0502020204030204" pitchFamily="34" charset="0"/>
              </a:rPr>
              <a:t>Cách</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thức</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mới</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để</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trao</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đổi</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với</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người</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lớn</a:t>
            </a:r>
            <a:r>
              <a:rPr lang="fr-FR" sz="2000" b="1" i="1" dirty="0">
                <a:solidFill>
                  <a:srgbClr val="FF0000"/>
                </a:solidFill>
                <a:latin typeface="Calibri" panose="020F0502020204030204" pitchFamily="34" charset="0"/>
                <a:cs typeface="Calibri" panose="020F0502020204030204" pitchFamily="34" charset="0"/>
              </a:rPr>
              <a:t>, </a:t>
            </a:r>
          </a:p>
          <a:p>
            <a:pPr algn="ctr"/>
            <a:r>
              <a:rPr lang="fr-FR" sz="2000" b="1" i="1" dirty="0" err="1">
                <a:solidFill>
                  <a:srgbClr val="FF0000"/>
                </a:solidFill>
                <a:latin typeface="Calibri" panose="020F0502020204030204" pitchFamily="34" charset="0"/>
                <a:cs typeface="Calibri" panose="020F0502020204030204" pitchFamily="34" charset="0"/>
              </a:rPr>
              <a:t>tư</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vấn</a:t>
            </a:r>
            <a:r>
              <a:rPr lang="fr-FR" sz="2000" b="1" i="1" dirty="0">
                <a:solidFill>
                  <a:srgbClr val="FF0000"/>
                </a:solidFill>
                <a:latin typeface="Calibri" panose="020F0502020204030204" pitchFamily="34" charset="0"/>
                <a:cs typeface="Calibri" panose="020F0502020204030204" pitchFamily="34" charset="0"/>
              </a:rPr>
              <a:t> </a:t>
            </a:r>
            <a:r>
              <a:rPr lang="fr-FR" sz="2000" b="1" i="1" dirty="0" err="1">
                <a:solidFill>
                  <a:srgbClr val="FF0000"/>
                </a:solidFill>
                <a:latin typeface="Calibri" panose="020F0502020204030204" pitchFamily="34" charset="0"/>
                <a:cs typeface="Calibri" panose="020F0502020204030204" pitchFamily="34" charset="0"/>
              </a:rPr>
              <a:t>về</a:t>
            </a:r>
            <a:r>
              <a:rPr lang="fr-FR" sz="2000" b="1" i="1" dirty="0">
                <a:solidFill>
                  <a:srgbClr val="FF0000"/>
                </a:solidFill>
                <a:latin typeface="Calibri" panose="020F0502020204030204" pitchFamily="34" charset="0"/>
                <a:cs typeface="Calibri" panose="020F0502020204030204" pitchFamily="34" charset="0"/>
              </a:rPr>
              <a:t> ma </a:t>
            </a:r>
            <a:r>
              <a:rPr lang="fr-FR" sz="2000" b="1" i="1" dirty="0" err="1">
                <a:solidFill>
                  <a:srgbClr val="FF0000"/>
                </a:solidFill>
                <a:latin typeface="Calibri" panose="020F0502020204030204" pitchFamily="34" charset="0"/>
                <a:cs typeface="Calibri" panose="020F0502020204030204" pitchFamily="34" charset="0"/>
              </a:rPr>
              <a:t>túy</a:t>
            </a:r>
            <a:endParaRPr lang="fr-FR" sz="2000" b="1" i="1"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069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2665" y="1027134"/>
            <a:ext cx="8479468" cy="917009"/>
          </a:xfrm>
          <a:prstGeom prst="rect">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err="1">
                <a:solidFill>
                  <a:schemeClr val="tx1"/>
                </a:solidFill>
                <a:effectLst/>
              </a:rPr>
              <a:t>Nâng</a:t>
            </a:r>
            <a:r>
              <a:rPr lang="en-US" sz="2400">
                <a:solidFill>
                  <a:schemeClr val="tx1"/>
                </a:solidFill>
                <a:effectLst/>
              </a:rPr>
              <a:t> </a:t>
            </a:r>
            <a:r>
              <a:rPr lang="en-US" sz="2400" err="1">
                <a:solidFill>
                  <a:schemeClr val="tx1"/>
                </a:solidFill>
                <a:effectLst/>
              </a:rPr>
              <a:t>cao</a:t>
            </a:r>
            <a:r>
              <a:rPr lang="en-US" sz="2400">
                <a:solidFill>
                  <a:schemeClr val="tx1"/>
                </a:solidFill>
                <a:effectLst/>
              </a:rPr>
              <a:t> </a:t>
            </a:r>
            <a:r>
              <a:rPr lang="en-US" sz="2400" err="1">
                <a:solidFill>
                  <a:schemeClr val="tx1"/>
                </a:solidFill>
                <a:effectLst/>
              </a:rPr>
              <a:t>chất</a:t>
            </a:r>
            <a:r>
              <a:rPr lang="en-US" sz="2400">
                <a:solidFill>
                  <a:schemeClr val="tx1"/>
                </a:solidFill>
                <a:effectLst/>
              </a:rPr>
              <a:t> </a:t>
            </a:r>
            <a:r>
              <a:rPr lang="en-US" sz="2400" err="1">
                <a:solidFill>
                  <a:schemeClr val="tx1"/>
                </a:solidFill>
                <a:effectLst/>
              </a:rPr>
              <a:t>lượng</a:t>
            </a:r>
            <a:r>
              <a:rPr lang="en-US" sz="2400">
                <a:solidFill>
                  <a:schemeClr val="tx1"/>
                </a:solidFill>
                <a:effectLst/>
              </a:rPr>
              <a:t> </a:t>
            </a:r>
            <a:r>
              <a:rPr lang="en-US" sz="2400" err="1">
                <a:solidFill>
                  <a:schemeClr val="tx1"/>
                </a:solidFill>
                <a:effectLst/>
              </a:rPr>
              <a:t>các</a:t>
            </a:r>
            <a:r>
              <a:rPr lang="en-US" sz="2400">
                <a:solidFill>
                  <a:schemeClr val="tx1"/>
                </a:solidFill>
                <a:effectLst/>
              </a:rPr>
              <a:t> can </a:t>
            </a:r>
            <a:r>
              <a:rPr lang="en-US" sz="2400" err="1">
                <a:solidFill>
                  <a:schemeClr val="tx1"/>
                </a:solidFill>
                <a:effectLst/>
              </a:rPr>
              <a:t>thiệp</a:t>
            </a:r>
            <a:r>
              <a:rPr lang="en-US" sz="2400">
                <a:solidFill>
                  <a:schemeClr val="tx1"/>
                </a:solidFill>
                <a:effectLst/>
              </a:rPr>
              <a:t> HIV </a:t>
            </a:r>
            <a:r>
              <a:rPr lang="en-US" sz="2400" err="1">
                <a:solidFill>
                  <a:schemeClr val="tx1"/>
                </a:solidFill>
                <a:effectLst/>
              </a:rPr>
              <a:t>trong</a:t>
            </a:r>
            <a:r>
              <a:rPr lang="en-US" sz="2400">
                <a:solidFill>
                  <a:schemeClr val="tx1"/>
                </a:solidFill>
                <a:effectLst/>
              </a:rPr>
              <a:t> </a:t>
            </a:r>
            <a:r>
              <a:rPr lang="en-US" sz="2400" err="1">
                <a:solidFill>
                  <a:schemeClr val="tx1"/>
                </a:solidFill>
                <a:effectLst/>
              </a:rPr>
              <a:t>nhóm</a:t>
            </a:r>
            <a:r>
              <a:rPr lang="en-US" sz="2400">
                <a:solidFill>
                  <a:schemeClr val="tx1"/>
                </a:solidFill>
                <a:effectLst/>
              </a:rPr>
              <a:t> </a:t>
            </a:r>
            <a:r>
              <a:rPr lang="en-US" sz="2400" err="1">
                <a:solidFill>
                  <a:schemeClr val="tx1"/>
                </a:solidFill>
                <a:effectLst/>
              </a:rPr>
              <a:t>thanh</a:t>
            </a:r>
            <a:r>
              <a:rPr lang="en-US" sz="2400">
                <a:solidFill>
                  <a:schemeClr val="tx1"/>
                </a:solidFill>
                <a:effectLst/>
              </a:rPr>
              <a:t> </a:t>
            </a:r>
            <a:r>
              <a:rPr lang="en-US" sz="2400" err="1">
                <a:solidFill>
                  <a:schemeClr val="tx1"/>
                </a:solidFill>
                <a:effectLst/>
              </a:rPr>
              <a:t>niên</a:t>
            </a:r>
            <a:r>
              <a:rPr lang="en-US" sz="2400">
                <a:solidFill>
                  <a:schemeClr val="tx1"/>
                </a:solidFill>
                <a:effectLst/>
              </a:rPr>
              <a:t> </a:t>
            </a:r>
            <a:r>
              <a:rPr lang="en-US" sz="2400" err="1" smtClean="0">
                <a:solidFill>
                  <a:schemeClr val="tx1"/>
                </a:solidFill>
                <a:effectLst/>
              </a:rPr>
              <a:t>từ</a:t>
            </a:r>
            <a:r>
              <a:rPr lang="en-US" sz="2400" smtClean="0">
                <a:solidFill>
                  <a:schemeClr val="tx1"/>
                </a:solidFill>
                <a:effectLst/>
              </a:rPr>
              <a:t> 16-24 </a:t>
            </a:r>
            <a:r>
              <a:rPr lang="en-US" sz="2400" err="1">
                <a:solidFill>
                  <a:schemeClr val="tx1"/>
                </a:solidFill>
                <a:effectLst/>
              </a:rPr>
              <a:t>tuổi</a:t>
            </a:r>
            <a:r>
              <a:rPr lang="en-US" sz="2400">
                <a:solidFill>
                  <a:schemeClr val="tx1"/>
                </a:solidFill>
                <a:effectLst/>
              </a:rPr>
              <a:t> </a:t>
            </a:r>
            <a:r>
              <a:rPr lang="en-US" sz="2400" err="1">
                <a:solidFill>
                  <a:schemeClr val="tx1"/>
                </a:solidFill>
                <a:effectLst/>
              </a:rPr>
              <a:t>có</a:t>
            </a:r>
            <a:r>
              <a:rPr lang="en-US" sz="2400">
                <a:solidFill>
                  <a:schemeClr val="tx1"/>
                </a:solidFill>
                <a:effectLst/>
              </a:rPr>
              <a:t> </a:t>
            </a:r>
            <a:r>
              <a:rPr lang="en-US" sz="2400" err="1">
                <a:solidFill>
                  <a:schemeClr val="tx1"/>
                </a:solidFill>
                <a:effectLst/>
              </a:rPr>
              <a:t>sử</a:t>
            </a:r>
            <a:r>
              <a:rPr lang="en-US" sz="2400">
                <a:solidFill>
                  <a:schemeClr val="tx1"/>
                </a:solidFill>
                <a:effectLst/>
              </a:rPr>
              <a:t> </a:t>
            </a:r>
            <a:r>
              <a:rPr lang="en-US" sz="2400" err="1">
                <a:solidFill>
                  <a:schemeClr val="tx1"/>
                </a:solidFill>
                <a:effectLst/>
              </a:rPr>
              <a:t>dụng</a:t>
            </a:r>
            <a:r>
              <a:rPr lang="en-US" sz="2400">
                <a:solidFill>
                  <a:schemeClr val="tx1"/>
                </a:solidFill>
                <a:effectLst/>
              </a:rPr>
              <a:t> ma </a:t>
            </a:r>
            <a:r>
              <a:rPr lang="en-US" sz="2400" smtClean="0">
                <a:solidFill>
                  <a:schemeClr val="tx1"/>
                </a:solidFill>
                <a:effectLst/>
              </a:rPr>
              <a:t>túy </a:t>
            </a:r>
            <a:r>
              <a:rPr lang="en-US" sz="2400" err="1">
                <a:solidFill>
                  <a:schemeClr val="tx1"/>
                </a:solidFill>
                <a:effectLst/>
              </a:rPr>
              <a:t>thông</a:t>
            </a:r>
            <a:r>
              <a:rPr lang="en-US" sz="2400">
                <a:solidFill>
                  <a:schemeClr val="tx1"/>
                </a:solidFill>
                <a:effectLst/>
              </a:rPr>
              <a:t> qua </a:t>
            </a:r>
            <a:r>
              <a:rPr lang="en-US" sz="2400" err="1">
                <a:solidFill>
                  <a:schemeClr val="tx1"/>
                </a:solidFill>
                <a:effectLst/>
              </a:rPr>
              <a:t>các</a:t>
            </a:r>
            <a:r>
              <a:rPr lang="en-US" sz="2400">
                <a:solidFill>
                  <a:schemeClr val="tx1"/>
                </a:solidFill>
                <a:effectLst/>
              </a:rPr>
              <a:t> </a:t>
            </a:r>
            <a:r>
              <a:rPr lang="en-US" sz="2400" err="1">
                <a:solidFill>
                  <a:schemeClr val="tx1"/>
                </a:solidFill>
                <a:effectLst/>
              </a:rPr>
              <a:t>chiến</a:t>
            </a:r>
            <a:r>
              <a:rPr lang="en-US" sz="2400">
                <a:solidFill>
                  <a:schemeClr val="tx1"/>
                </a:solidFill>
                <a:effectLst/>
              </a:rPr>
              <a:t> </a:t>
            </a:r>
            <a:r>
              <a:rPr lang="en-US" sz="2400" err="1">
                <a:solidFill>
                  <a:schemeClr val="tx1"/>
                </a:solidFill>
                <a:effectLst/>
              </a:rPr>
              <a:t>lược</a:t>
            </a:r>
            <a:r>
              <a:rPr lang="en-US" sz="2400">
                <a:solidFill>
                  <a:schemeClr val="tx1"/>
                </a:solidFill>
                <a:effectLst/>
              </a:rPr>
              <a:t> </a:t>
            </a:r>
            <a:r>
              <a:rPr lang="en-US" sz="2400" err="1">
                <a:solidFill>
                  <a:schemeClr val="tx1"/>
                </a:solidFill>
                <a:effectLst/>
              </a:rPr>
              <a:t>sáng</a:t>
            </a:r>
            <a:r>
              <a:rPr lang="en-US" sz="2400">
                <a:solidFill>
                  <a:schemeClr val="tx1"/>
                </a:solidFill>
                <a:effectLst/>
              </a:rPr>
              <a:t> </a:t>
            </a:r>
            <a:r>
              <a:rPr lang="en-US" sz="2400" err="1">
                <a:solidFill>
                  <a:schemeClr val="tx1"/>
                </a:solidFill>
                <a:effectLst/>
              </a:rPr>
              <a:t>tạo</a:t>
            </a:r>
            <a:r>
              <a:rPr lang="en-US" sz="2400" smtClean="0">
                <a:solidFill>
                  <a:schemeClr val="tx1"/>
                </a:solidFill>
                <a:effectLst/>
              </a:rPr>
              <a:t>.</a:t>
            </a:r>
            <a:endParaRPr lang="en-US" sz="2400">
              <a:solidFill>
                <a:schemeClr val="tx1"/>
              </a:solidFill>
              <a:effectLst/>
            </a:endParaRPr>
          </a:p>
        </p:txBody>
      </p:sp>
      <p:sp>
        <p:nvSpPr>
          <p:cNvPr id="4" name="Title 1"/>
          <p:cNvSpPr txBox="1">
            <a:spLocks/>
          </p:cNvSpPr>
          <p:nvPr/>
        </p:nvSpPr>
        <p:spPr>
          <a:xfrm>
            <a:off x="492533" y="-39318"/>
            <a:ext cx="8229600" cy="86107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solidFill>
                  <a:srgbClr val="FF0000"/>
                </a:solidFill>
                <a:latin typeface="Calibri" charset="0"/>
                <a:ea typeface="Calibri" charset="0"/>
                <a:cs typeface="Calibri" charset="0"/>
              </a:rPr>
              <a:t>Mục </a:t>
            </a:r>
            <a:r>
              <a:rPr lang="en-US" sz="2800" b="1" smtClean="0">
                <a:solidFill>
                  <a:srgbClr val="FF0000"/>
                </a:solidFill>
                <a:latin typeface="Calibri" charset="0"/>
                <a:ea typeface="Calibri" charset="0"/>
                <a:cs typeface="Calibri" charset="0"/>
              </a:rPr>
              <a:t>tiêu</a:t>
            </a:r>
            <a:endParaRPr lang="en-US" sz="2800" b="1" dirty="0">
              <a:solidFill>
                <a:srgbClr val="FF0000"/>
              </a:solidFill>
              <a:latin typeface="Calibri" charset="0"/>
              <a:ea typeface="Calibri" charset="0"/>
              <a:cs typeface="Calibri" charset="0"/>
            </a:endParaRPr>
          </a:p>
        </p:txBody>
      </p:sp>
      <p:grpSp>
        <p:nvGrpSpPr>
          <p:cNvPr id="2" name="Group 1"/>
          <p:cNvGrpSpPr/>
          <p:nvPr/>
        </p:nvGrpSpPr>
        <p:grpSpPr>
          <a:xfrm>
            <a:off x="0" y="1828800"/>
            <a:ext cx="9120503" cy="4075135"/>
            <a:chOff x="504825" y="2363243"/>
            <a:chExt cx="9120503" cy="4075135"/>
          </a:xfrm>
        </p:grpSpPr>
        <p:sp>
          <p:nvSpPr>
            <p:cNvPr id="6" name="Rectangle 5"/>
            <p:cNvSpPr/>
            <p:nvPr/>
          </p:nvSpPr>
          <p:spPr>
            <a:xfrm>
              <a:off x="504825" y="3043824"/>
              <a:ext cx="1599548" cy="339455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err="1">
                  <a:solidFill>
                    <a:schemeClr val="tx1"/>
                  </a:solidFill>
                </a:rPr>
                <a:t>Tìm</a:t>
              </a:r>
              <a:r>
                <a:rPr lang="en-US" dirty="0">
                  <a:solidFill>
                    <a:schemeClr val="tx1"/>
                  </a:solidFill>
                </a:rPr>
                <a:t> </a:t>
              </a:r>
              <a:r>
                <a:rPr lang="en-US" dirty="0" err="1">
                  <a:solidFill>
                    <a:schemeClr val="tx1"/>
                  </a:solidFill>
                </a:rPr>
                <a:t>hiểu</a:t>
              </a:r>
              <a:r>
                <a:rPr lang="en-US" dirty="0">
                  <a:solidFill>
                    <a:schemeClr val="tx1"/>
                  </a:solidFill>
                </a:rPr>
                <a:t> </a:t>
              </a:r>
              <a:r>
                <a:rPr lang="en-US" dirty="0" err="1">
                  <a:solidFill>
                    <a:schemeClr val="tx1"/>
                  </a:solidFill>
                </a:rPr>
                <a:t>các</a:t>
              </a:r>
              <a:r>
                <a:rPr lang="en-US" dirty="0">
                  <a:solidFill>
                    <a:schemeClr val="tx1"/>
                  </a:solidFill>
                </a:rPr>
                <a:t> </a:t>
              </a:r>
              <a:r>
                <a:rPr lang="en-US" dirty="0" err="1">
                  <a:solidFill>
                    <a:schemeClr val="tx1"/>
                  </a:solidFill>
                </a:rPr>
                <a:t>yếu</a:t>
              </a:r>
              <a:r>
                <a:rPr lang="en-US" dirty="0">
                  <a:solidFill>
                    <a:schemeClr val="tx1"/>
                  </a:solidFill>
                </a:rPr>
                <a:t> </a:t>
              </a:r>
              <a:r>
                <a:rPr lang="en-US" dirty="0" err="1">
                  <a:solidFill>
                    <a:schemeClr val="tx1"/>
                  </a:solidFill>
                </a:rPr>
                <a:t>tố</a:t>
              </a:r>
              <a:r>
                <a:rPr lang="en-US" dirty="0">
                  <a:solidFill>
                    <a:schemeClr val="tx1"/>
                  </a:solidFill>
                </a:rPr>
                <a:t> </a:t>
              </a:r>
              <a:r>
                <a:rPr lang="en-US" dirty="0" err="1">
                  <a:solidFill>
                    <a:schemeClr val="tx1"/>
                  </a:solidFill>
                </a:rPr>
                <a:t>liên</a:t>
              </a:r>
              <a:r>
                <a:rPr lang="en-US" dirty="0">
                  <a:solidFill>
                    <a:schemeClr val="tx1"/>
                  </a:solidFill>
                </a:rPr>
                <a:t> </a:t>
              </a:r>
              <a:r>
                <a:rPr lang="en-US" dirty="0" err="1">
                  <a:solidFill>
                    <a:schemeClr val="tx1"/>
                  </a:solidFill>
                </a:rPr>
                <a:t>quan</a:t>
              </a:r>
              <a:r>
                <a:rPr lang="en-US" dirty="0">
                  <a:solidFill>
                    <a:schemeClr val="tx1"/>
                  </a:solidFill>
                </a:rPr>
                <a:t> </a:t>
              </a:r>
              <a:r>
                <a:rPr lang="en-US" dirty="0" err="1">
                  <a:solidFill>
                    <a:schemeClr val="tx1"/>
                  </a:solidFill>
                </a:rPr>
                <a:t>tới</a:t>
              </a:r>
              <a:r>
                <a:rPr lang="en-US" dirty="0">
                  <a:solidFill>
                    <a:schemeClr val="tx1"/>
                  </a:solidFill>
                </a:rPr>
                <a:t> </a:t>
              </a:r>
              <a:r>
                <a:rPr lang="en-US" dirty="0" err="1">
                  <a:solidFill>
                    <a:schemeClr val="tx1"/>
                  </a:solidFill>
                </a:rPr>
                <a:t>việc</a:t>
              </a:r>
              <a:r>
                <a:rPr lang="en-US" dirty="0">
                  <a:solidFill>
                    <a:schemeClr val="tx1"/>
                  </a:solidFill>
                </a:rPr>
                <a:t> </a:t>
              </a:r>
              <a:r>
                <a:rPr lang="en-US" dirty="0" err="1">
                  <a:solidFill>
                    <a:schemeClr val="tx1"/>
                  </a:solidFill>
                </a:rPr>
                <a:t>chuyển</a:t>
              </a:r>
              <a:r>
                <a:rPr lang="en-US" dirty="0">
                  <a:solidFill>
                    <a:schemeClr val="tx1"/>
                  </a:solidFill>
                </a:rPr>
                <a:t> sang </a:t>
              </a:r>
              <a:r>
                <a:rPr lang="en-US" dirty="0" err="1">
                  <a:solidFill>
                    <a:schemeClr val="tx1"/>
                  </a:solidFill>
                </a:rPr>
                <a:t>tiêm</a:t>
              </a:r>
              <a:r>
                <a:rPr lang="en-US" dirty="0">
                  <a:solidFill>
                    <a:schemeClr val="tx1"/>
                  </a:solidFill>
                </a:rPr>
                <a:t> </a:t>
              </a:r>
              <a:r>
                <a:rPr lang="en-US" dirty="0" err="1">
                  <a:solidFill>
                    <a:schemeClr val="tx1"/>
                  </a:solidFill>
                </a:rPr>
                <a:t>chích</a:t>
              </a:r>
              <a:r>
                <a:rPr lang="en-US" dirty="0">
                  <a:solidFill>
                    <a:schemeClr val="tx1"/>
                  </a:solidFill>
                </a:rPr>
                <a:t> </a:t>
              </a:r>
              <a:r>
                <a:rPr lang="en-US" dirty="0" err="1">
                  <a:solidFill>
                    <a:schemeClr val="tx1"/>
                  </a:solidFill>
                </a:rPr>
                <a:t>và</a:t>
              </a:r>
              <a:r>
                <a:rPr lang="en-US" dirty="0">
                  <a:solidFill>
                    <a:schemeClr val="tx1"/>
                  </a:solidFill>
                </a:rPr>
                <a:t> </a:t>
              </a:r>
              <a:r>
                <a:rPr lang="en-US" dirty="0" err="1">
                  <a:solidFill>
                    <a:schemeClr val="tx1"/>
                  </a:solidFill>
                </a:rPr>
                <a:t>lây</a:t>
              </a:r>
              <a:r>
                <a:rPr lang="en-US" dirty="0">
                  <a:solidFill>
                    <a:schemeClr val="tx1"/>
                  </a:solidFill>
                </a:rPr>
                <a:t> </a:t>
              </a:r>
              <a:r>
                <a:rPr lang="en-US" dirty="0" err="1">
                  <a:solidFill>
                    <a:schemeClr val="tx1"/>
                  </a:solidFill>
                </a:rPr>
                <a:t>nhiễm</a:t>
              </a:r>
              <a:r>
                <a:rPr lang="en-US" dirty="0">
                  <a:solidFill>
                    <a:schemeClr val="tx1"/>
                  </a:solidFill>
                </a:rPr>
                <a:t> </a:t>
              </a:r>
              <a:r>
                <a:rPr lang="en-US" dirty="0" smtClean="0">
                  <a:solidFill>
                    <a:schemeClr val="tx1"/>
                  </a:solidFill>
                </a:rPr>
                <a:t>HIV</a:t>
              </a:r>
              <a:endParaRPr lang="en-US" dirty="0"/>
            </a:p>
          </p:txBody>
        </p:sp>
        <p:sp>
          <p:nvSpPr>
            <p:cNvPr id="7" name="Rectangle 6"/>
            <p:cNvSpPr/>
            <p:nvPr/>
          </p:nvSpPr>
          <p:spPr>
            <a:xfrm>
              <a:off x="2385064" y="3043824"/>
              <a:ext cx="1599548" cy="339455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err="1">
                  <a:solidFill>
                    <a:schemeClr val="tx1"/>
                  </a:solidFill>
                </a:rPr>
                <a:t>Xác</a:t>
              </a:r>
              <a:r>
                <a:rPr lang="en-US" dirty="0">
                  <a:solidFill>
                    <a:schemeClr val="tx1"/>
                  </a:solidFill>
                </a:rPr>
                <a:t> </a:t>
              </a:r>
              <a:r>
                <a:rPr lang="en-US" dirty="0" err="1">
                  <a:solidFill>
                    <a:schemeClr val="tx1"/>
                  </a:solidFill>
                </a:rPr>
                <a:t>định</a:t>
              </a:r>
              <a:r>
                <a:rPr lang="en-US" dirty="0">
                  <a:solidFill>
                    <a:schemeClr val="tx1"/>
                  </a:solidFill>
                </a:rPr>
                <a:t> </a:t>
              </a:r>
              <a:r>
                <a:rPr lang="en-US" dirty="0" err="1">
                  <a:solidFill>
                    <a:schemeClr val="tx1"/>
                  </a:solidFill>
                </a:rPr>
                <a:t>các</a:t>
              </a:r>
              <a:r>
                <a:rPr lang="en-US" dirty="0">
                  <a:solidFill>
                    <a:schemeClr val="tx1"/>
                  </a:solidFill>
                </a:rPr>
                <a:t> </a:t>
              </a:r>
              <a:r>
                <a:rPr lang="en-US" dirty="0" err="1">
                  <a:solidFill>
                    <a:schemeClr val="tx1"/>
                  </a:solidFill>
                </a:rPr>
                <a:t>chiến</a:t>
              </a:r>
              <a:r>
                <a:rPr lang="en-US" dirty="0">
                  <a:solidFill>
                    <a:schemeClr val="tx1"/>
                  </a:solidFill>
                </a:rPr>
                <a:t> </a:t>
              </a:r>
              <a:r>
                <a:rPr lang="en-US" dirty="0" err="1">
                  <a:solidFill>
                    <a:schemeClr val="tx1"/>
                  </a:solidFill>
                </a:rPr>
                <a:t>lược</a:t>
              </a:r>
              <a:r>
                <a:rPr lang="en-US" dirty="0">
                  <a:solidFill>
                    <a:schemeClr val="tx1"/>
                  </a:solidFill>
                </a:rPr>
                <a:t> </a:t>
              </a:r>
              <a:r>
                <a:rPr lang="en-US" dirty="0" err="1">
                  <a:solidFill>
                    <a:schemeClr val="tx1"/>
                  </a:solidFill>
                </a:rPr>
                <a:t>mới</a:t>
              </a:r>
              <a:r>
                <a:rPr lang="en-US" dirty="0">
                  <a:solidFill>
                    <a:schemeClr val="tx1"/>
                  </a:solidFill>
                </a:rPr>
                <a:t> </a:t>
              </a:r>
              <a:r>
                <a:rPr lang="en-US" dirty="0" err="1">
                  <a:solidFill>
                    <a:schemeClr val="tx1"/>
                  </a:solidFill>
                </a:rPr>
                <a:t>để</a:t>
              </a:r>
              <a:r>
                <a:rPr lang="en-US" dirty="0">
                  <a:solidFill>
                    <a:schemeClr val="tx1"/>
                  </a:solidFill>
                </a:rPr>
                <a:t> </a:t>
              </a:r>
              <a:r>
                <a:rPr lang="en-US" dirty="0" err="1">
                  <a:solidFill>
                    <a:schemeClr val="tx1"/>
                  </a:solidFill>
                </a:rPr>
                <a:t>tiếp</a:t>
              </a:r>
              <a:r>
                <a:rPr lang="en-US" dirty="0">
                  <a:solidFill>
                    <a:schemeClr val="tx1"/>
                  </a:solidFill>
                </a:rPr>
                <a:t> </a:t>
              </a:r>
              <a:r>
                <a:rPr lang="en-US" dirty="0" err="1">
                  <a:solidFill>
                    <a:schemeClr val="tx1"/>
                  </a:solidFill>
                </a:rPr>
                <a:t>cận</a:t>
              </a:r>
              <a:r>
                <a:rPr lang="en-US" dirty="0">
                  <a:solidFill>
                    <a:schemeClr val="tx1"/>
                  </a:solidFill>
                </a:rPr>
                <a:t> </a:t>
              </a:r>
              <a:r>
                <a:rPr lang="en-US" dirty="0" err="1">
                  <a:solidFill>
                    <a:schemeClr val="tx1"/>
                  </a:solidFill>
                </a:rPr>
                <a:t>thanh</a:t>
              </a:r>
              <a:r>
                <a:rPr lang="en-US" dirty="0">
                  <a:solidFill>
                    <a:schemeClr val="tx1"/>
                  </a:solidFill>
                </a:rPr>
                <a:t> </a:t>
              </a:r>
              <a:r>
                <a:rPr lang="en-US" dirty="0" err="1">
                  <a:solidFill>
                    <a:schemeClr val="tx1"/>
                  </a:solidFill>
                </a:rPr>
                <a:t>niên</a:t>
              </a:r>
              <a:r>
                <a:rPr lang="en-US" dirty="0">
                  <a:solidFill>
                    <a:schemeClr val="tx1"/>
                  </a:solidFill>
                </a:rPr>
                <a:t> </a:t>
              </a:r>
              <a:r>
                <a:rPr lang="en-US" dirty="0" err="1">
                  <a:solidFill>
                    <a:schemeClr val="tx1"/>
                  </a:solidFill>
                </a:rPr>
                <a:t>sử</a:t>
              </a:r>
              <a:r>
                <a:rPr lang="en-US" dirty="0">
                  <a:solidFill>
                    <a:schemeClr val="tx1"/>
                  </a:solidFill>
                </a:rPr>
                <a:t> </a:t>
              </a:r>
              <a:r>
                <a:rPr lang="en-US" dirty="0" err="1">
                  <a:solidFill>
                    <a:schemeClr val="tx1"/>
                  </a:solidFill>
                </a:rPr>
                <a:t>dụng</a:t>
              </a:r>
              <a:r>
                <a:rPr lang="en-US" dirty="0">
                  <a:solidFill>
                    <a:schemeClr val="tx1"/>
                  </a:solidFill>
                </a:rPr>
                <a:t> ma </a:t>
              </a:r>
              <a:r>
                <a:rPr lang="en-US" dirty="0" err="1">
                  <a:solidFill>
                    <a:schemeClr val="tx1"/>
                  </a:solidFill>
                </a:rPr>
                <a:t>túy</a:t>
              </a:r>
              <a:r>
                <a:rPr lang="en-US" dirty="0">
                  <a:solidFill>
                    <a:schemeClr val="tx1"/>
                  </a:solidFill>
                </a:rPr>
                <a:t> </a:t>
              </a:r>
              <a:r>
                <a:rPr lang="en-US" dirty="0" err="1">
                  <a:solidFill>
                    <a:schemeClr val="tx1"/>
                  </a:solidFill>
                </a:rPr>
                <a:t>và</a:t>
              </a:r>
              <a:r>
                <a:rPr lang="en-US" dirty="0">
                  <a:solidFill>
                    <a:schemeClr val="tx1"/>
                  </a:solidFill>
                </a:rPr>
                <a:t> </a:t>
              </a:r>
              <a:r>
                <a:rPr lang="en-US" dirty="0" err="1">
                  <a:solidFill>
                    <a:schemeClr val="tx1"/>
                  </a:solidFill>
                </a:rPr>
                <a:t>để</a:t>
              </a:r>
              <a:r>
                <a:rPr lang="en-US" dirty="0">
                  <a:solidFill>
                    <a:schemeClr val="tx1"/>
                  </a:solidFill>
                </a:rPr>
                <a:t> </a:t>
              </a:r>
              <a:r>
                <a:rPr lang="en-US" dirty="0" err="1">
                  <a:solidFill>
                    <a:schemeClr val="tx1"/>
                  </a:solidFill>
                </a:rPr>
                <a:t>giảm</a:t>
              </a:r>
              <a:r>
                <a:rPr lang="en-US" dirty="0">
                  <a:solidFill>
                    <a:schemeClr val="tx1"/>
                  </a:solidFill>
                </a:rPr>
                <a:t> </a:t>
              </a:r>
              <a:r>
                <a:rPr lang="en-US" dirty="0" err="1">
                  <a:solidFill>
                    <a:schemeClr val="tx1"/>
                  </a:solidFill>
                </a:rPr>
                <a:t>lây</a:t>
              </a:r>
              <a:r>
                <a:rPr lang="en-US" dirty="0">
                  <a:solidFill>
                    <a:schemeClr val="tx1"/>
                  </a:solidFill>
                </a:rPr>
                <a:t> </a:t>
              </a:r>
              <a:r>
                <a:rPr lang="en-US" dirty="0" err="1">
                  <a:solidFill>
                    <a:schemeClr val="tx1"/>
                  </a:solidFill>
                </a:rPr>
                <a:t>nhiễm</a:t>
              </a:r>
              <a:r>
                <a:rPr lang="en-US" dirty="0">
                  <a:solidFill>
                    <a:schemeClr val="tx1"/>
                  </a:solidFill>
                </a:rPr>
                <a:t> HIV</a:t>
              </a:r>
              <a:endParaRPr lang="en-US" dirty="0"/>
            </a:p>
          </p:txBody>
        </p:sp>
        <p:sp>
          <p:nvSpPr>
            <p:cNvPr id="8" name="Rectangle 7"/>
            <p:cNvSpPr/>
            <p:nvPr/>
          </p:nvSpPr>
          <p:spPr>
            <a:xfrm>
              <a:off x="4265303" y="3043824"/>
              <a:ext cx="1599548" cy="339455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solidFill>
                    <a:schemeClr val="tx1"/>
                  </a:solidFill>
                </a:rPr>
                <a:t>Xây dựng các gói can thiệp dựa trên các chiến lược mới</a:t>
              </a:r>
              <a:endParaRPr lang="en-US"/>
            </a:p>
          </p:txBody>
        </p:sp>
        <p:sp>
          <p:nvSpPr>
            <p:cNvPr id="9" name="Rectangle 8"/>
            <p:cNvSpPr/>
            <p:nvPr/>
          </p:nvSpPr>
          <p:spPr>
            <a:xfrm>
              <a:off x="6145542" y="3043824"/>
              <a:ext cx="1599548" cy="339455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solidFill>
                    <a:schemeClr val="tx1"/>
                  </a:solidFill>
                </a:rPr>
                <a:t>Đẩy mạnh năng lực của các nhóm cộng đồng để thu hút các     thành viên trẻ và thực hiện các can thiệp mới</a:t>
              </a:r>
              <a:endParaRPr lang="en-US"/>
            </a:p>
          </p:txBody>
        </p:sp>
        <p:sp>
          <p:nvSpPr>
            <p:cNvPr id="10" name="Rectangle 9"/>
            <p:cNvSpPr/>
            <p:nvPr/>
          </p:nvSpPr>
          <p:spPr>
            <a:xfrm>
              <a:off x="8025780" y="3043824"/>
              <a:ext cx="1599548" cy="339455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solidFill>
                    <a:schemeClr val="tx1"/>
                  </a:solidFill>
                </a:rPr>
                <a:t>Tăng sự tham gia và tính lãnh đạo của thanh niên sử dụng ma túy</a:t>
              </a:r>
              <a:endParaRPr lang="en-US"/>
            </a:p>
          </p:txBody>
        </p:sp>
        <p:cxnSp>
          <p:nvCxnSpPr>
            <p:cNvPr id="15" name="Straight Arrow Connector 14"/>
            <p:cNvCxnSpPr/>
            <p:nvPr/>
          </p:nvCxnSpPr>
          <p:spPr>
            <a:xfrm flipV="1">
              <a:off x="1327758" y="2367419"/>
              <a:ext cx="0" cy="66388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6" name="Straight Arrow Connector 15"/>
            <p:cNvCxnSpPr/>
            <p:nvPr/>
          </p:nvCxnSpPr>
          <p:spPr>
            <a:xfrm flipV="1">
              <a:off x="3184838" y="2367419"/>
              <a:ext cx="0" cy="66388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7" name="Straight Arrow Connector 16"/>
            <p:cNvCxnSpPr/>
            <p:nvPr/>
          </p:nvCxnSpPr>
          <p:spPr>
            <a:xfrm flipV="1">
              <a:off x="5098113" y="2367419"/>
              <a:ext cx="0" cy="66388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8" name="Straight Arrow Connector 17"/>
            <p:cNvCxnSpPr/>
            <p:nvPr/>
          </p:nvCxnSpPr>
          <p:spPr>
            <a:xfrm flipV="1">
              <a:off x="6945316" y="2379944"/>
              <a:ext cx="0" cy="66388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9" name="Straight Arrow Connector 18"/>
            <p:cNvCxnSpPr/>
            <p:nvPr/>
          </p:nvCxnSpPr>
          <p:spPr>
            <a:xfrm flipV="1">
              <a:off x="8825554" y="2363243"/>
              <a:ext cx="0" cy="66388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grpSp>
      <p:grpSp>
        <p:nvGrpSpPr>
          <p:cNvPr id="20" name="Group 19"/>
          <p:cNvGrpSpPr/>
          <p:nvPr/>
        </p:nvGrpSpPr>
        <p:grpSpPr>
          <a:xfrm>
            <a:off x="1361939" y="5486400"/>
            <a:ext cx="6396626" cy="0"/>
            <a:chOff x="1916482" y="6012494"/>
            <a:chExt cx="6396626" cy="0"/>
          </a:xfrm>
        </p:grpSpPr>
        <p:cxnSp>
          <p:nvCxnSpPr>
            <p:cNvPr id="11" name="Straight Arrow Connector 10"/>
            <p:cNvCxnSpPr/>
            <p:nvPr/>
          </p:nvCxnSpPr>
          <p:spPr>
            <a:xfrm>
              <a:off x="1916482" y="6012494"/>
              <a:ext cx="70145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p:nvPr/>
          </p:nvCxnSpPr>
          <p:spPr>
            <a:xfrm>
              <a:off x="3778875" y="6012494"/>
              <a:ext cx="70145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p:nvPr/>
          </p:nvCxnSpPr>
          <p:spPr>
            <a:xfrm>
              <a:off x="5626274" y="6012494"/>
              <a:ext cx="70145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 name="Straight Arrow Connector 13"/>
            <p:cNvCxnSpPr/>
            <p:nvPr/>
          </p:nvCxnSpPr>
          <p:spPr>
            <a:xfrm>
              <a:off x="7611650" y="6012494"/>
              <a:ext cx="70145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20586571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3400" y="320069"/>
            <a:ext cx="7637480" cy="1161330"/>
          </a:xfrm>
        </p:spPr>
        <p:txBody>
          <a:bodyPr>
            <a:normAutofit/>
          </a:bodyPr>
          <a:lstStyle/>
          <a:p>
            <a:r>
              <a:rPr lang="fr-FR" sz="2800" b="1" dirty="0" err="1">
                <a:solidFill>
                  <a:srgbClr val="FF0000"/>
                </a:solidFill>
                <a:latin typeface="Calibri" panose="020F0502020204030204" pitchFamily="34" charset="0"/>
                <a:cs typeface="Calibri" panose="020F0502020204030204" pitchFamily="34" charset="0"/>
              </a:rPr>
              <a:t>Giai</a:t>
            </a:r>
            <a:r>
              <a:rPr lang="fr-FR" sz="2800" b="1" dirty="0">
                <a:solidFill>
                  <a:srgbClr val="FF0000"/>
                </a:solidFill>
                <a:latin typeface="Calibri" panose="020F0502020204030204" pitchFamily="34" charset="0"/>
                <a:cs typeface="Calibri" panose="020F0502020204030204" pitchFamily="34" charset="0"/>
              </a:rPr>
              <a:t> </a:t>
            </a:r>
            <a:r>
              <a:rPr lang="fr-FR" sz="2800" b="1" dirty="0" err="1">
                <a:solidFill>
                  <a:srgbClr val="FF0000"/>
                </a:solidFill>
                <a:latin typeface="Calibri" panose="020F0502020204030204" pitchFamily="34" charset="0"/>
                <a:cs typeface="Calibri" panose="020F0502020204030204" pitchFamily="34" charset="0"/>
              </a:rPr>
              <a:t>đoạn</a:t>
            </a:r>
            <a:r>
              <a:rPr lang="fr-FR" sz="2800" b="1" dirty="0">
                <a:solidFill>
                  <a:srgbClr val="FF0000"/>
                </a:solidFill>
                <a:latin typeface="Calibri" panose="020F0502020204030204" pitchFamily="34" charset="0"/>
                <a:cs typeface="Calibri" panose="020F0502020204030204" pitchFamily="34" charset="0"/>
              </a:rPr>
              <a:t> 1 :  </a:t>
            </a:r>
            <a:r>
              <a:rPr lang="fr-FR" sz="2800" b="1" dirty="0" err="1">
                <a:solidFill>
                  <a:srgbClr val="FF0000"/>
                </a:solidFill>
                <a:latin typeface="Calibri" panose="020F0502020204030204" pitchFamily="34" charset="0"/>
                <a:cs typeface="Calibri" panose="020F0502020204030204" pitchFamily="34" charset="0"/>
              </a:rPr>
              <a:t>Đánh</a:t>
            </a:r>
            <a:r>
              <a:rPr lang="fr-FR" sz="2800" b="1" dirty="0">
                <a:solidFill>
                  <a:srgbClr val="FF0000"/>
                </a:solidFill>
                <a:latin typeface="Calibri" panose="020F0502020204030204" pitchFamily="34" charset="0"/>
                <a:cs typeface="Calibri" panose="020F0502020204030204" pitchFamily="34" charset="0"/>
              </a:rPr>
              <a:t> </a:t>
            </a:r>
            <a:r>
              <a:rPr lang="fr-FR" sz="2800" b="1" dirty="0" err="1">
                <a:solidFill>
                  <a:srgbClr val="FF0000"/>
                </a:solidFill>
                <a:latin typeface="Calibri" panose="020F0502020204030204" pitchFamily="34" charset="0"/>
                <a:cs typeface="Calibri" panose="020F0502020204030204" pitchFamily="34" charset="0"/>
              </a:rPr>
              <a:t>giá</a:t>
            </a:r>
            <a:r>
              <a:rPr lang="fr-FR" sz="2800" b="1" dirty="0">
                <a:solidFill>
                  <a:srgbClr val="FF0000"/>
                </a:solidFill>
                <a:latin typeface="Calibri" panose="020F0502020204030204" pitchFamily="34" charset="0"/>
                <a:cs typeface="Calibri" panose="020F0502020204030204" pitchFamily="34" charset="0"/>
              </a:rPr>
              <a:t> </a:t>
            </a:r>
            <a:r>
              <a:rPr lang="fr-FR" sz="2800" b="1" dirty="0" err="1">
                <a:solidFill>
                  <a:srgbClr val="FF0000"/>
                </a:solidFill>
                <a:latin typeface="Calibri" panose="020F0502020204030204" pitchFamily="34" charset="0"/>
                <a:cs typeface="Calibri" panose="020F0502020204030204" pitchFamily="34" charset="0"/>
              </a:rPr>
              <a:t>và</a:t>
            </a:r>
            <a:r>
              <a:rPr lang="fr-FR" sz="2800" b="1" dirty="0">
                <a:solidFill>
                  <a:srgbClr val="FF0000"/>
                </a:solidFill>
                <a:latin typeface="Calibri" panose="020F0502020204030204" pitchFamily="34" charset="0"/>
                <a:cs typeface="Calibri" panose="020F0502020204030204" pitchFamily="34" charset="0"/>
              </a:rPr>
              <a:t> </a:t>
            </a:r>
            <a:r>
              <a:rPr lang="vi-VN" sz="2800" b="1" dirty="0">
                <a:solidFill>
                  <a:srgbClr val="FF0000"/>
                </a:solidFill>
                <a:latin typeface="Calibri" panose="020F0502020204030204" pitchFamily="34" charset="0"/>
                <a:cs typeface="Calibri" panose="020F0502020204030204" pitchFamily="34" charset="0"/>
              </a:rPr>
              <a:t>K</a:t>
            </a:r>
            <a:r>
              <a:rPr lang="fr-FR" sz="2800" b="1" dirty="0" err="1">
                <a:solidFill>
                  <a:srgbClr val="FF0000"/>
                </a:solidFill>
                <a:latin typeface="Calibri" panose="020F0502020204030204" pitchFamily="34" charset="0"/>
                <a:cs typeface="Calibri" panose="020F0502020204030204" pitchFamily="34" charset="0"/>
              </a:rPr>
              <a:t>ết</a:t>
            </a:r>
            <a:r>
              <a:rPr lang="fr-FR" sz="2800" b="1" dirty="0">
                <a:solidFill>
                  <a:srgbClr val="FF0000"/>
                </a:solidFill>
                <a:latin typeface="Calibri" panose="020F0502020204030204" pitchFamily="34" charset="0"/>
                <a:cs typeface="Calibri" panose="020F0502020204030204" pitchFamily="34" charset="0"/>
              </a:rPr>
              <a:t> </a:t>
            </a:r>
            <a:r>
              <a:rPr lang="fr-FR" sz="2800" b="1" dirty="0" err="1">
                <a:solidFill>
                  <a:srgbClr val="FF0000"/>
                </a:solidFill>
                <a:latin typeface="Calibri" panose="020F0502020204030204" pitchFamily="34" charset="0"/>
                <a:cs typeface="Calibri" panose="020F0502020204030204" pitchFamily="34" charset="0"/>
              </a:rPr>
              <a:t>nối</a:t>
            </a:r>
            <a:endParaRPr lang="fr-FR" sz="2800" dirty="0">
              <a:solidFill>
                <a:srgbClr val="FF0000"/>
              </a:solidFill>
              <a:latin typeface="Calibri" charset="0"/>
              <a:ea typeface="Calibri" charset="0"/>
              <a:cs typeface="Calibri" charset="0"/>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256772878"/>
              </p:ext>
            </p:extLst>
          </p:nvPr>
        </p:nvGraphicFramePr>
        <p:xfrm>
          <a:off x="-228600" y="1295400"/>
          <a:ext cx="7899685" cy="4439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93935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07668" y="320069"/>
            <a:ext cx="7050958" cy="1161330"/>
          </a:xfrm>
        </p:spPr>
        <p:txBody>
          <a:bodyPr>
            <a:normAutofit/>
          </a:bodyPr>
          <a:lstStyle/>
          <a:p>
            <a:r>
              <a:rPr lang="fr-FR" sz="2800" b="1" dirty="0" err="1">
                <a:latin typeface="Calibri" panose="020F0502020204030204" pitchFamily="34" charset="0"/>
                <a:cs typeface="Calibri" panose="020F0502020204030204" pitchFamily="34" charset="0"/>
              </a:rPr>
              <a:t>Đánh</a:t>
            </a:r>
            <a:r>
              <a:rPr lang="fr-FR" sz="2800" b="1" dirty="0">
                <a:latin typeface="Calibri" panose="020F0502020204030204" pitchFamily="34" charset="0"/>
                <a:cs typeface="Calibri" panose="020F0502020204030204" pitchFamily="34" charset="0"/>
              </a:rPr>
              <a:t> </a:t>
            </a:r>
            <a:r>
              <a:rPr lang="fr-FR" sz="2800" b="1" dirty="0" err="1">
                <a:latin typeface="Calibri" panose="020F0502020204030204" pitchFamily="34" charset="0"/>
                <a:cs typeface="Calibri" panose="020F0502020204030204" pitchFamily="34" charset="0"/>
              </a:rPr>
              <a:t>giá</a:t>
            </a:r>
            <a:r>
              <a:rPr lang="fr-FR" sz="2800" b="1" dirty="0">
                <a:latin typeface="Calibri" panose="020F0502020204030204" pitchFamily="34" charset="0"/>
                <a:cs typeface="Calibri" panose="020F0502020204030204" pitchFamily="34" charset="0"/>
              </a:rPr>
              <a:t> </a:t>
            </a:r>
            <a:r>
              <a:rPr lang="fr-FR" sz="2800" b="1" dirty="0" err="1">
                <a:latin typeface="Calibri" panose="020F0502020204030204" pitchFamily="34" charset="0"/>
                <a:cs typeface="Calibri" panose="020F0502020204030204" pitchFamily="34" charset="0"/>
              </a:rPr>
              <a:t>việc</a:t>
            </a:r>
            <a:r>
              <a:rPr lang="fr-FR" sz="2800" b="1" dirty="0">
                <a:latin typeface="Calibri" panose="020F0502020204030204" pitchFamily="34" charset="0"/>
                <a:cs typeface="Calibri" panose="020F0502020204030204" pitchFamily="34" charset="0"/>
              </a:rPr>
              <a:t> </a:t>
            </a:r>
            <a:r>
              <a:rPr lang="fr-FR" sz="2800" b="1" dirty="0" err="1">
                <a:latin typeface="Calibri" panose="020F0502020204030204" pitchFamily="34" charset="0"/>
                <a:cs typeface="Calibri" panose="020F0502020204030204" pitchFamily="34" charset="0"/>
              </a:rPr>
              <a:t>sử</a:t>
            </a:r>
            <a:r>
              <a:rPr lang="fr-FR" sz="2800" b="1" dirty="0">
                <a:latin typeface="Calibri" panose="020F0502020204030204" pitchFamily="34" charset="0"/>
                <a:cs typeface="Calibri" panose="020F0502020204030204" pitchFamily="34" charset="0"/>
              </a:rPr>
              <a:t> </a:t>
            </a:r>
            <a:r>
              <a:rPr lang="fr-FR" sz="2800" b="1" dirty="0" err="1">
                <a:latin typeface="Calibri" panose="020F0502020204030204" pitchFamily="34" charset="0"/>
                <a:cs typeface="Calibri" panose="020F0502020204030204" pitchFamily="34" charset="0"/>
              </a:rPr>
              <a:t>dụng</a:t>
            </a:r>
            <a:r>
              <a:rPr lang="fr-FR" sz="2800" b="1" dirty="0">
                <a:latin typeface="Calibri" panose="020F0502020204030204" pitchFamily="34" charset="0"/>
                <a:cs typeface="Calibri" panose="020F0502020204030204" pitchFamily="34" charset="0"/>
              </a:rPr>
              <a:t> ma </a:t>
            </a:r>
            <a:r>
              <a:rPr lang="fr-FR" sz="2800" b="1" dirty="0" err="1">
                <a:latin typeface="Calibri" panose="020F0502020204030204" pitchFamily="34" charset="0"/>
                <a:cs typeface="Calibri" panose="020F0502020204030204" pitchFamily="34" charset="0"/>
              </a:rPr>
              <a:t>túy </a:t>
            </a:r>
            <a:r>
              <a:rPr lang="vi-VN" sz="2800" b="1" dirty="0" err="1">
                <a:latin typeface="Calibri" panose="020F0502020204030204" pitchFamily="34" charset="0"/>
                <a:cs typeface="Calibri" panose="020F0502020204030204" pitchFamily="34" charset="0"/>
              </a:rPr>
              <a:t>thông qua </a:t>
            </a:r>
            <a:br>
              <a:rPr lang="vi-VN" sz="2800" b="1" dirty="0" err="1">
                <a:latin typeface="Calibri" panose="020F0502020204030204" pitchFamily="34" charset="0"/>
                <a:cs typeface="Calibri" panose="020F0502020204030204" pitchFamily="34" charset="0"/>
              </a:rPr>
            </a:br>
            <a:r>
              <a:rPr lang="vi-VN" sz="2800" b="1" dirty="0" err="1">
                <a:latin typeface="Calibri" panose="020F0502020204030204" pitchFamily="34" charset="0"/>
                <a:cs typeface="Calibri" panose="020F0502020204030204" pitchFamily="34" charset="0"/>
              </a:rPr>
              <a:t>Can thiệp ngắn</a:t>
            </a:r>
            <a:endParaRPr lang="fr-FR" sz="2800" b="1" dirty="0">
              <a:solidFill>
                <a:srgbClr val="FF0000"/>
              </a:solidFill>
              <a:latin typeface="Calibri" charset="0"/>
              <a:ea typeface="Calibri" charset="0"/>
              <a:cs typeface="Calibri" charset="0"/>
            </a:endParaRPr>
          </a:p>
        </p:txBody>
      </p:sp>
      <p:graphicFrame>
        <p:nvGraphicFramePr>
          <p:cNvPr id="6" name="Diagramme 5"/>
          <p:cNvGraphicFramePr/>
          <p:nvPr>
            <p:extLst>
              <p:ext uri="{D42A27DB-BD31-4B8C-83A1-F6EECF244321}">
                <p14:modId xmlns:p14="http://schemas.microsoft.com/office/powerpoint/2010/main" val="1084040881"/>
              </p:ext>
            </p:extLst>
          </p:nvPr>
        </p:nvGraphicFramePr>
        <p:xfrm>
          <a:off x="1177094" y="1106170"/>
          <a:ext cx="7181531" cy="4649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1705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668774" y="693141"/>
            <a:ext cx="8024591" cy="848726"/>
          </a:xfrm>
        </p:spPr>
        <p:txBody>
          <a:bodyPr>
            <a:noAutofit/>
          </a:bodyPr>
          <a:lstStyle/>
          <a:p>
            <a:pPr algn="ctr"/>
            <a:r>
              <a:rPr lang="vi-VN" sz="2800" b="1" smtClean="0">
                <a:solidFill>
                  <a:srgbClr val="FF0000"/>
                </a:solidFill>
                <a:latin typeface="Calibri" charset="0"/>
                <a:ea typeface="Calibri" charset="0"/>
                <a:cs typeface="Calibri" charset="0"/>
              </a:rPr>
              <a:t>Giai đoạn 2</a:t>
            </a:r>
            <a:r>
              <a:rPr lang="vi-VN" sz="2800" smtClean="0">
                <a:solidFill>
                  <a:srgbClr val="FF0000"/>
                </a:solidFill>
                <a:latin typeface="Calibri" charset="0"/>
                <a:ea typeface="Calibri" charset="0"/>
                <a:cs typeface="Calibri" charset="0"/>
              </a:rPr>
              <a:t>: </a:t>
            </a:r>
            <a:r>
              <a:rPr lang="vi-VN" sz="2800">
                <a:solidFill>
                  <a:srgbClr val="FF0000"/>
                </a:solidFill>
                <a:latin typeface="Calibri" charset="0"/>
                <a:ea typeface="Calibri" charset="0"/>
                <a:cs typeface="Calibri" charset="0"/>
              </a:rPr>
              <a:t>Tư vấn và phỏng vấn tạo động lực</a:t>
            </a:r>
            <a:endParaRPr lang="fr-FR" sz="2800" dirty="0">
              <a:solidFill>
                <a:srgbClr val="FF0000"/>
              </a:solidFill>
              <a:latin typeface="Calibri" charset="0"/>
              <a:ea typeface="Calibri" charset="0"/>
              <a:cs typeface="Calibri" charset="0"/>
            </a:endParaRPr>
          </a:p>
        </p:txBody>
      </p:sp>
      <p:graphicFrame>
        <p:nvGraphicFramePr>
          <p:cNvPr id="5" name="Diagramme 4"/>
          <p:cNvGraphicFramePr/>
          <p:nvPr>
            <p:extLst>
              <p:ext uri="{D42A27DB-BD31-4B8C-83A1-F6EECF244321}">
                <p14:modId xmlns:p14="http://schemas.microsoft.com/office/powerpoint/2010/main" val="1652701270"/>
              </p:ext>
            </p:extLst>
          </p:nvPr>
        </p:nvGraphicFramePr>
        <p:xfrm>
          <a:off x="1895247" y="1967830"/>
          <a:ext cx="5526989" cy="3684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85026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vi-VN" sz="2800" b="1" smtClean="0">
                <a:solidFill>
                  <a:srgbClr val="FF0000"/>
                </a:solidFill>
                <a:latin typeface="Calibri" charset="0"/>
                <a:ea typeface="Calibri" charset="0"/>
                <a:cs typeface="Calibri" charset="0"/>
              </a:rPr>
              <a:t>Nhu cầu của CBO</a:t>
            </a:r>
            <a:endParaRPr lang="en-US" sz="2800" b="1">
              <a:solidFill>
                <a:srgbClr val="FF0000"/>
              </a:solidFill>
              <a:latin typeface="Calibri" charset="0"/>
              <a:ea typeface="Calibri" charset="0"/>
              <a:cs typeface="Calibri" charset="0"/>
            </a:endParaRPr>
          </a:p>
        </p:txBody>
      </p:sp>
      <p:sp>
        <p:nvSpPr>
          <p:cNvPr id="3" name="Content Placeholder 2"/>
          <p:cNvSpPr>
            <a:spLocks noGrp="1"/>
          </p:cNvSpPr>
          <p:nvPr>
            <p:ph idx="1"/>
          </p:nvPr>
        </p:nvSpPr>
        <p:spPr/>
        <p:txBody>
          <a:bodyPr>
            <a:normAutofit/>
          </a:bodyPr>
          <a:lstStyle/>
          <a:p>
            <a:r>
              <a:rPr lang="vi-VN" sz="2400" smtClean="0">
                <a:solidFill>
                  <a:schemeClr val="tx1"/>
                </a:solidFill>
              </a:rPr>
              <a:t>Tập huấn về điều trị ARV và tuân thủ điều trị</a:t>
            </a:r>
          </a:p>
          <a:p>
            <a:r>
              <a:rPr lang="vi-VN" sz="2400" smtClean="0">
                <a:solidFill>
                  <a:schemeClr val="tx1"/>
                </a:solidFill>
              </a:rPr>
              <a:t>Tập huấn sàng lọc rối loạn tâm thần</a:t>
            </a:r>
          </a:p>
          <a:p>
            <a:r>
              <a:rPr lang="vi-VN" sz="2400" smtClean="0">
                <a:solidFill>
                  <a:schemeClr val="tx1"/>
                </a:solidFill>
              </a:rPr>
              <a:t>Kết nối với các khoa/BV tâm thần tuyến tỉnh để hỗ trợ sàng lọc và điều trị cho khách hàng </a:t>
            </a:r>
          </a:p>
          <a:p>
            <a:r>
              <a:rPr lang="vi-VN" sz="2400">
                <a:solidFill>
                  <a:schemeClr val="tx1"/>
                </a:solidFill>
              </a:rPr>
              <a:t>Xét nghiệm HCV, thuốc PrEP</a:t>
            </a:r>
          </a:p>
          <a:p>
            <a:endParaRPr lang="en-US" sz="2400">
              <a:solidFill>
                <a:schemeClr val="tx1"/>
              </a:solidFill>
            </a:endParaRPr>
          </a:p>
        </p:txBody>
      </p:sp>
    </p:spTree>
    <p:extLst>
      <p:ext uri="{BB962C8B-B14F-4D97-AF65-F5344CB8AC3E}">
        <p14:creationId xmlns:p14="http://schemas.microsoft.com/office/powerpoint/2010/main" val="752392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2667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rgbClr val="C00000"/>
                </a:solidFill>
                <a:latin typeface="Arial" pitchFamily="34" charset="0"/>
                <a:cs typeface="Arial" pitchFamily="34" charset="0"/>
              </a:rPr>
              <a:t>Thank you</a:t>
            </a:r>
            <a:endParaRPr lang="en-US" sz="2800" b="1" dirty="0">
              <a:solidFill>
                <a:srgbClr val="C00000"/>
              </a:solidFill>
              <a:latin typeface="Arial" pitchFamily="34" charset="0"/>
              <a:cs typeface="Arial" pitchFamily="34" charset="0"/>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6381" y="1187601"/>
            <a:ext cx="2896767" cy="1479399"/>
          </a:xfrm>
          <a:prstGeom prst="rect">
            <a:avLst/>
          </a:prstGeom>
        </p:spPr>
      </p:pic>
    </p:spTree>
    <p:extLst>
      <p:ext uri="{BB962C8B-B14F-4D97-AF65-F5344CB8AC3E}">
        <p14:creationId xmlns:p14="http://schemas.microsoft.com/office/powerpoint/2010/main" val="3244629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04825" y="1162128"/>
            <a:ext cx="8181975" cy="4781472"/>
          </a:xfrm>
        </p:spPr>
        <p:txBody>
          <a:bodyPr/>
          <a:lstStyle/>
          <a:p>
            <a:pPr lvl="0">
              <a:buFont typeface="Wingdings" pitchFamily="2" charset="2"/>
              <a:buChar char="ü"/>
            </a:pPr>
            <a:endParaRPr lang="en-US" sz="2100" smtClean="0">
              <a:solidFill>
                <a:schemeClr val="tx1"/>
              </a:solidFill>
            </a:endParaRPr>
          </a:p>
          <a:p>
            <a:pPr lvl="0">
              <a:buFont typeface="Wingdings" pitchFamily="2" charset="2"/>
              <a:buChar char="ü"/>
            </a:pPr>
            <a:r>
              <a:rPr lang="en-GB" sz="2100" smtClean="0">
                <a:solidFill>
                  <a:schemeClr val="tx1"/>
                </a:solidFill>
              </a:rPr>
              <a:t>8,000 </a:t>
            </a:r>
            <a:r>
              <a:rPr lang="en-GB" sz="2100" err="1" smtClean="0">
                <a:solidFill>
                  <a:schemeClr val="tx1"/>
                </a:solidFill>
              </a:rPr>
              <a:t>thanh</a:t>
            </a:r>
            <a:r>
              <a:rPr lang="en-GB" sz="2100" smtClean="0">
                <a:solidFill>
                  <a:schemeClr val="tx1"/>
                </a:solidFill>
              </a:rPr>
              <a:t> </a:t>
            </a:r>
            <a:r>
              <a:rPr lang="en-GB" sz="2100" err="1" smtClean="0">
                <a:solidFill>
                  <a:schemeClr val="tx1"/>
                </a:solidFill>
              </a:rPr>
              <a:t>niên</a:t>
            </a:r>
            <a:r>
              <a:rPr lang="en-GB" sz="2100" smtClean="0">
                <a:solidFill>
                  <a:schemeClr val="tx1"/>
                </a:solidFill>
              </a:rPr>
              <a:t> </a:t>
            </a:r>
            <a:r>
              <a:rPr lang="en-GB" sz="2100" err="1" smtClean="0">
                <a:solidFill>
                  <a:schemeClr val="tx1"/>
                </a:solidFill>
              </a:rPr>
              <a:t>sử</a:t>
            </a:r>
            <a:r>
              <a:rPr lang="en-GB" sz="2100" smtClean="0">
                <a:solidFill>
                  <a:schemeClr val="tx1"/>
                </a:solidFill>
              </a:rPr>
              <a:t> </a:t>
            </a:r>
            <a:r>
              <a:rPr lang="en-GB" sz="2100" err="1" smtClean="0">
                <a:solidFill>
                  <a:schemeClr val="tx1"/>
                </a:solidFill>
              </a:rPr>
              <a:t>dụng</a:t>
            </a:r>
            <a:r>
              <a:rPr lang="en-GB" sz="2100" smtClean="0">
                <a:solidFill>
                  <a:schemeClr val="tx1"/>
                </a:solidFill>
              </a:rPr>
              <a:t> ma túy (SW, </a:t>
            </a:r>
            <a:r>
              <a:rPr lang="en-GB" sz="2100" err="1" smtClean="0">
                <a:solidFill>
                  <a:schemeClr val="tx1"/>
                </a:solidFill>
              </a:rPr>
              <a:t>MSM</a:t>
            </a:r>
            <a:r>
              <a:rPr lang="en-GB" sz="2100" smtClean="0">
                <a:solidFill>
                  <a:schemeClr val="tx1"/>
                </a:solidFill>
              </a:rPr>
              <a:t> </a:t>
            </a:r>
            <a:r>
              <a:rPr lang="en-GB" sz="2100" err="1" smtClean="0">
                <a:solidFill>
                  <a:schemeClr val="tx1"/>
                </a:solidFill>
              </a:rPr>
              <a:t>và</a:t>
            </a:r>
            <a:r>
              <a:rPr lang="en-GB" sz="2100" smtClean="0">
                <a:solidFill>
                  <a:schemeClr val="tx1"/>
                </a:solidFill>
              </a:rPr>
              <a:t> TG) - trong </a:t>
            </a:r>
            <a:r>
              <a:rPr lang="en-GB" sz="2100" err="1" smtClean="0">
                <a:solidFill>
                  <a:schemeClr val="tx1"/>
                </a:solidFill>
              </a:rPr>
              <a:t>đó</a:t>
            </a:r>
            <a:r>
              <a:rPr lang="en-GB" sz="2100" smtClean="0">
                <a:solidFill>
                  <a:schemeClr val="tx1"/>
                </a:solidFill>
              </a:rPr>
              <a:t>, </a:t>
            </a:r>
            <a:r>
              <a:rPr lang="en-GB" sz="2100" err="1" smtClean="0">
                <a:solidFill>
                  <a:schemeClr val="tx1"/>
                </a:solidFill>
              </a:rPr>
              <a:t>khoảng</a:t>
            </a:r>
            <a:r>
              <a:rPr lang="en-GB" sz="2100" smtClean="0">
                <a:solidFill>
                  <a:schemeClr val="tx1"/>
                </a:solidFill>
              </a:rPr>
              <a:t> 3500 </a:t>
            </a:r>
            <a:r>
              <a:rPr lang="en-GB" sz="2100" err="1" smtClean="0">
                <a:solidFill>
                  <a:schemeClr val="tx1"/>
                </a:solidFill>
              </a:rPr>
              <a:t>người</a:t>
            </a:r>
            <a:r>
              <a:rPr lang="en-GB" sz="2100" smtClean="0">
                <a:solidFill>
                  <a:schemeClr val="tx1"/>
                </a:solidFill>
              </a:rPr>
              <a:t> </a:t>
            </a:r>
            <a:r>
              <a:rPr lang="en-GB" sz="2100" err="1" smtClean="0">
                <a:solidFill>
                  <a:schemeClr val="tx1"/>
                </a:solidFill>
              </a:rPr>
              <a:t>không</a:t>
            </a:r>
            <a:r>
              <a:rPr lang="en-GB" sz="2100" smtClean="0">
                <a:solidFill>
                  <a:schemeClr val="tx1"/>
                </a:solidFill>
              </a:rPr>
              <a:t> </a:t>
            </a:r>
            <a:r>
              <a:rPr lang="en-GB" sz="2100" err="1" smtClean="0">
                <a:solidFill>
                  <a:schemeClr val="tx1"/>
                </a:solidFill>
              </a:rPr>
              <a:t>tiêm</a:t>
            </a:r>
            <a:r>
              <a:rPr lang="en-GB" sz="2100" smtClean="0">
                <a:solidFill>
                  <a:schemeClr val="tx1"/>
                </a:solidFill>
              </a:rPr>
              <a:t> chích</a:t>
            </a:r>
          </a:p>
          <a:p>
            <a:pPr lvl="0">
              <a:buFont typeface="Wingdings" pitchFamily="2" charset="2"/>
              <a:buChar char="ü"/>
            </a:pPr>
            <a:r>
              <a:rPr lang="en-GB" sz="2100" smtClean="0">
                <a:solidFill>
                  <a:schemeClr val="tx1"/>
                </a:solidFill>
              </a:rPr>
              <a:t>20 CBO của SW, PUD, </a:t>
            </a:r>
            <a:r>
              <a:rPr lang="en-GB" sz="2100" err="1" smtClean="0">
                <a:solidFill>
                  <a:schemeClr val="tx1"/>
                </a:solidFill>
              </a:rPr>
              <a:t>MSM</a:t>
            </a:r>
            <a:r>
              <a:rPr lang="en-GB" sz="2100" smtClean="0">
                <a:solidFill>
                  <a:schemeClr val="tx1"/>
                </a:solidFill>
              </a:rPr>
              <a:t> </a:t>
            </a:r>
            <a:r>
              <a:rPr lang="en-GB" sz="2100" err="1" smtClean="0">
                <a:solidFill>
                  <a:schemeClr val="tx1"/>
                </a:solidFill>
              </a:rPr>
              <a:t>và</a:t>
            </a:r>
            <a:r>
              <a:rPr lang="en-GB" sz="2100" smtClean="0">
                <a:solidFill>
                  <a:schemeClr val="tx1"/>
                </a:solidFill>
              </a:rPr>
              <a:t> TG;</a:t>
            </a:r>
          </a:p>
          <a:p>
            <a:pPr>
              <a:buFont typeface="Wingdings" pitchFamily="2" charset="2"/>
              <a:buChar char="ü"/>
            </a:pPr>
            <a:r>
              <a:rPr lang="en-US" sz="2100" smtClean="0">
                <a:solidFill>
                  <a:schemeClr val="tx1"/>
                </a:solidFill>
              </a:rPr>
              <a:t>Mạng </a:t>
            </a:r>
            <a:r>
              <a:rPr lang="en-GB" sz="2100" smtClean="0">
                <a:solidFill>
                  <a:schemeClr val="tx1"/>
                </a:solidFill>
              </a:rPr>
              <a:t>lưới </a:t>
            </a:r>
            <a:r>
              <a:rPr lang="en-GB" sz="2100" err="1" smtClean="0">
                <a:solidFill>
                  <a:schemeClr val="tx1"/>
                </a:solidFill>
              </a:rPr>
              <a:t>quốc</a:t>
            </a:r>
            <a:r>
              <a:rPr lang="en-GB" sz="2100" smtClean="0">
                <a:solidFill>
                  <a:schemeClr val="tx1"/>
                </a:solidFill>
              </a:rPr>
              <a:t> gia của các nhóm chính: VNPUD, VNSW, VNMSM-TG</a:t>
            </a:r>
          </a:p>
          <a:p>
            <a:pPr>
              <a:buFont typeface="Wingdings" pitchFamily="2" charset="2"/>
              <a:buChar char="ü"/>
            </a:pPr>
            <a:r>
              <a:rPr lang="en-US" sz="2100" smtClean="0">
                <a:solidFill>
                  <a:schemeClr val="tx1"/>
                </a:solidFill>
              </a:rPr>
              <a:t>Các đơn vị nhận </a:t>
            </a:r>
            <a:r>
              <a:rPr lang="en-GB" sz="2100" smtClean="0">
                <a:solidFill>
                  <a:schemeClr val="tx1"/>
                </a:solidFill>
              </a:rPr>
              <a:t>tài </a:t>
            </a:r>
            <a:r>
              <a:rPr lang="en-GB" sz="2100" err="1" smtClean="0">
                <a:solidFill>
                  <a:schemeClr val="tx1"/>
                </a:solidFill>
              </a:rPr>
              <a:t>trợ</a:t>
            </a:r>
            <a:r>
              <a:rPr lang="en-GB" sz="2100" smtClean="0">
                <a:solidFill>
                  <a:schemeClr val="tx1"/>
                </a:solidFill>
              </a:rPr>
              <a:t> </a:t>
            </a:r>
            <a:r>
              <a:rPr lang="en-GB" sz="2100" err="1" smtClean="0">
                <a:solidFill>
                  <a:schemeClr val="tx1"/>
                </a:solidFill>
              </a:rPr>
              <a:t>chính</a:t>
            </a:r>
            <a:r>
              <a:rPr lang="en-GB" sz="2100" smtClean="0">
                <a:solidFill>
                  <a:schemeClr val="tx1"/>
                </a:solidFill>
              </a:rPr>
              <a:t> </a:t>
            </a:r>
            <a:r>
              <a:rPr lang="en-GB" sz="2100" err="1" smtClean="0">
                <a:solidFill>
                  <a:schemeClr val="tx1"/>
                </a:solidFill>
              </a:rPr>
              <a:t>và</a:t>
            </a:r>
            <a:r>
              <a:rPr lang="en-GB" sz="2100" smtClean="0">
                <a:solidFill>
                  <a:schemeClr val="tx1"/>
                </a:solidFill>
              </a:rPr>
              <a:t> tài </a:t>
            </a:r>
            <a:r>
              <a:rPr lang="en-GB" sz="2100" err="1" smtClean="0">
                <a:solidFill>
                  <a:schemeClr val="tx1"/>
                </a:solidFill>
              </a:rPr>
              <a:t>trợ</a:t>
            </a:r>
            <a:r>
              <a:rPr lang="en-GB" sz="2100" smtClean="0">
                <a:solidFill>
                  <a:schemeClr val="tx1"/>
                </a:solidFill>
              </a:rPr>
              <a:t> </a:t>
            </a:r>
            <a:r>
              <a:rPr lang="en-GB" sz="2100" err="1" smtClean="0">
                <a:solidFill>
                  <a:schemeClr val="tx1"/>
                </a:solidFill>
              </a:rPr>
              <a:t>phụ</a:t>
            </a:r>
            <a:r>
              <a:rPr lang="en-GB" sz="2100" smtClean="0">
                <a:solidFill>
                  <a:schemeClr val="tx1"/>
                </a:solidFill>
              </a:rPr>
              <a:t> </a:t>
            </a:r>
            <a:r>
              <a:rPr lang="en-GB" sz="2100" err="1" smtClean="0">
                <a:solidFill>
                  <a:schemeClr val="tx1"/>
                </a:solidFill>
              </a:rPr>
              <a:t>của</a:t>
            </a:r>
            <a:r>
              <a:rPr lang="en-GB" sz="2100" smtClean="0">
                <a:solidFill>
                  <a:schemeClr val="tx1"/>
                </a:solidFill>
              </a:rPr>
              <a:t> </a:t>
            </a:r>
            <a:r>
              <a:rPr lang="en-GB" sz="2100" err="1" smtClean="0">
                <a:solidFill>
                  <a:schemeClr val="tx1"/>
                </a:solidFill>
              </a:rPr>
              <a:t>dự</a:t>
            </a:r>
            <a:r>
              <a:rPr lang="en-GB" sz="2100" smtClean="0">
                <a:solidFill>
                  <a:schemeClr val="tx1"/>
                </a:solidFill>
              </a:rPr>
              <a:t> </a:t>
            </a:r>
            <a:r>
              <a:rPr lang="en-GB" sz="2100" err="1" smtClean="0">
                <a:solidFill>
                  <a:schemeClr val="tx1"/>
                </a:solidFill>
              </a:rPr>
              <a:t>án</a:t>
            </a:r>
            <a:r>
              <a:rPr lang="en-GB" sz="2100" smtClean="0">
                <a:solidFill>
                  <a:schemeClr val="tx1"/>
                </a:solidFill>
              </a:rPr>
              <a:t> Qũy Toàn cầu VUSTA</a:t>
            </a:r>
            <a:endParaRPr lang="en-US" sz="2100" smtClean="0">
              <a:solidFill>
                <a:schemeClr val="tx1"/>
              </a:solidFill>
            </a:endParaRPr>
          </a:p>
          <a:p>
            <a:pPr>
              <a:buFont typeface="Wingdings" pitchFamily="2" charset="2"/>
              <a:buChar char="ü"/>
            </a:pPr>
            <a:r>
              <a:rPr lang="en-GB" sz="2100" smtClean="0">
                <a:solidFill>
                  <a:schemeClr val="tx1"/>
                </a:solidFill>
              </a:rPr>
              <a:t>10 </a:t>
            </a:r>
            <a:r>
              <a:rPr lang="en-GB" sz="2100" err="1" smtClean="0">
                <a:solidFill>
                  <a:schemeClr val="tx1"/>
                </a:solidFill>
              </a:rPr>
              <a:t>lãnh</a:t>
            </a:r>
            <a:r>
              <a:rPr lang="en-GB" sz="2100" smtClean="0">
                <a:solidFill>
                  <a:schemeClr val="tx1"/>
                </a:solidFill>
              </a:rPr>
              <a:t> </a:t>
            </a:r>
            <a:r>
              <a:rPr lang="en-GB" sz="2100" err="1" smtClean="0">
                <a:solidFill>
                  <a:schemeClr val="tx1"/>
                </a:solidFill>
              </a:rPr>
              <a:t>đạo</a:t>
            </a:r>
            <a:r>
              <a:rPr lang="en-GB" sz="2100" smtClean="0">
                <a:solidFill>
                  <a:schemeClr val="tx1"/>
                </a:solidFill>
              </a:rPr>
              <a:t> </a:t>
            </a:r>
            <a:r>
              <a:rPr lang="en-GB" sz="2100" err="1" smtClean="0">
                <a:solidFill>
                  <a:schemeClr val="tx1"/>
                </a:solidFill>
              </a:rPr>
              <a:t>trẻ</a:t>
            </a:r>
            <a:r>
              <a:rPr lang="en-GB" sz="2100" smtClean="0">
                <a:solidFill>
                  <a:schemeClr val="tx1"/>
                </a:solidFill>
              </a:rPr>
              <a:t> </a:t>
            </a:r>
            <a:r>
              <a:rPr lang="en-GB" sz="2100" err="1" smtClean="0">
                <a:solidFill>
                  <a:schemeClr val="tx1"/>
                </a:solidFill>
              </a:rPr>
              <a:t>tiềm</a:t>
            </a:r>
            <a:r>
              <a:rPr lang="en-GB" sz="2100" smtClean="0">
                <a:solidFill>
                  <a:schemeClr val="tx1"/>
                </a:solidFill>
              </a:rPr>
              <a:t> </a:t>
            </a:r>
            <a:r>
              <a:rPr lang="en-GB" sz="2100" err="1" smtClean="0">
                <a:solidFill>
                  <a:schemeClr val="tx1"/>
                </a:solidFill>
              </a:rPr>
              <a:t>năng</a:t>
            </a:r>
            <a:r>
              <a:rPr lang="en-GB" sz="2100" smtClean="0">
                <a:solidFill>
                  <a:schemeClr val="tx1"/>
                </a:solidFill>
              </a:rPr>
              <a:t> </a:t>
            </a:r>
            <a:r>
              <a:rPr lang="en-GB" sz="2100" err="1" smtClean="0">
                <a:solidFill>
                  <a:schemeClr val="tx1"/>
                </a:solidFill>
              </a:rPr>
              <a:t>của</a:t>
            </a:r>
            <a:r>
              <a:rPr lang="en-GB" sz="2100" smtClean="0">
                <a:solidFill>
                  <a:schemeClr val="tx1"/>
                </a:solidFill>
              </a:rPr>
              <a:t> </a:t>
            </a:r>
            <a:r>
              <a:rPr lang="en-GB" sz="2100" err="1" smtClean="0">
                <a:solidFill>
                  <a:schemeClr val="tx1"/>
                </a:solidFill>
              </a:rPr>
              <a:t>người</a:t>
            </a:r>
            <a:r>
              <a:rPr lang="en-GB" sz="2100" smtClean="0">
                <a:solidFill>
                  <a:schemeClr val="tx1"/>
                </a:solidFill>
              </a:rPr>
              <a:t> </a:t>
            </a:r>
            <a:r>
              <a:rPr lang="en-GB" sz="2100" err="1" smtClean="0">
                <a:solidFill>
                  <a:schemeClr val="tx1"/>
                </a:solidFill>
              </a:rPr>
              <a:t>sử</a:t>
            </a:r>
            <a:r>
              <a:rPr lang="en-GB" sz="2100" smtClean="0">
                <a:solidFill>
                  <a:schemeClr val="tx1"/>
                </a:solidFill>
              </a:rPr>
              <a:t> </a:t>
            </a:r>
            <a:r>
              <a:rPr lang="en-GB" sz="2100" err="1" smtClean="0">
                <a:solidFill>
                  <a:schemeClr val="tx1"/>
                </a:solidFill>
              </a:rPr>
              <a:t>dụng</a:t>
            </a:r>
            <a:r>
              <a:rPr lang="en-GB" sz="2100" smtClean="0">
                <a:solidFill>
                  <a:schemeClr val="tx1"/>
                </a:solidFill>
              </a:rPr>
              <a:t> ma </a:t>
            </a:r>
            <a:r>
              <a:rPr lang="en-GB" sz="2100" err="1" smtClean="0">
                <a:solidFill>
                  <a:schemeClr val="tx1"/>
                </a:solidFill>
              </a:rPr>
              <a:t>túy</a:t>
            </a:r>
            <a:r>
              <a:rPr lang="en-GB" sz="2100" smtClean="0">
                <a:solidFill>
                  <a:schemeClr val="tx1"/>
                </a:solidFill>
              </a:rPr>
              <a:t>;</a:t>
            </a:r>
            <a:endParaRPr lang="en-US" sz="2100" smtClean="0">
              <a:solidFill>
                <a:schemeClr val="tx1"/>
              </a:solidFill>
            </a:endParaRPr>
          </a:p>
          <a:p>
            <a:pPr>
              <a:buNone/>
            </a:pPr>
            <a:endParaRPr lang="en-US" sz="2200" smtClean="0">
              <a:solidFill>
                <a:schemeClr val="tx1"/>
              </a:solidFill>
            </a:endParaRPr>
          </a:p>
          <a:p>
            <a:pPr lvl="0">
              <a:buNone/>
            </a:pPr>
            <a:endParaRPr lang="en-US" sz="2600" smtClean="0">
              <a:solidFill>
                <a:schemeClr val="tx1"/>
              </a:solidFill>
            </a:endParaRPr>
          </a:p>
          <a:p>
            <a:pPr>
              <a:buNone/>
            </a:pPr>
            <a:endParaRPr lang="en-US" smtClean="0">
              <a:solidFill>
                <a:schemeClr val="tx1"/>
              </a:solidFill>
            </a:endParaRPr>
          </a:p>
        </p:txBody>
      </p:sp>
      <p:sp>
        <p:nvSpPr>
          <p:cNvPr id="5"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smtClean="0">
                <a:solidFill>
                  <a:srgbClr val="FF0000"/>
                </a:solidFill>
                <a:latin typeface="Arial" pitchFamily="34" charset="0"/>
                <a:cs typeface="Arial" pitchFamily="34" charset="0"/>
              </a:rPr>
              <a:t>Ng</a:t>
            </a:r>
            <a:r>
              <a:rPr lang="vi-VN" sz="2800" b="1" smtClean="0">
                <a:solidFill>
                  <a:srgbClr val="FF0000"/>
                </a:solidFill>
                <a:latin typeface="Arial" pitchFamily="34" charset="0"/>
                <a:cs typeface="Arial" pitchFamily="34" charset="0"/>
              </a:rPr>
              <a:t>ười</a:t>
            </a:r>
            <a:r>
              <a:rPr lang="en-US" sz="2800" b="1" smtClean="0">
                <a:solidFill>
                  <a:srgbClr val="FF0000"/>
                </a:solidFill>
                <a:latin typeface="Arial" pitchFamily="34" charset="0"/>
                <a:cs typeface="Arial" pitchFamily="34" charset="0"/>
              </a:rPr>
              <a:t> h</a:t>
            </a:r>
            <a:r>
              <a:rPr lang="vi-VN" sz="2800" b="1" smtClean="0">
                <a:solidFill>
                  <a:srgbClr val="FF0000"/>
                </a:solidFill>
                <a:latin typeface="Arial" pitchFamily="34" charset="0"/>
                <a:cs typeface="Arial" pitchFamily="34" charset="0"/>
              </a:rPr>
              <a:t>ưởng</a:t>
            </a:r>
            <a:r>
              <a:rPr lang="en-US" sz="2800" b="1">
                <a:solidFill>
                  <a:srgbClr val="FF0000"/>
                </a:solidFill>
                <a:latin typeface="Arial" pitchFamily="34" charset="0"/>
                <a:cs typeface="Arial" pitchFamily="34" charset="0"/>
              </a:rPr>
              <a:t> lợi</a:t>
            </a:r>
            <a:endParaRPr lang="en-US" sz="28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472713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4642" y="1440420"/>
            <a:ext cx="8304558" cy="5230048"/>
          </a:xfrm>
        </p:spPr>
        <p:txBody>
          <a:bodyPr>
            <a:normAutofit/>
          </a:bodyPr>
          <a:lstStyle/>
          <a:p>
            <a:pPr marL="0" indent="0">
              <a:buNone/>
            </a:pPr>
            <a:r>
              <a:rPr lang="en-US" sz="2000" b="1" i="1" smtClean="0">
                <a:solidFill>
                  <a:schemeClr val="tx1"/>
                </a:solidFill>
                <a:latin typeface="Arial" charset="0"/>
                <a:ea typeface="Arial" charset="0"/>
                <a:cs typeface="Arial" charset="0"/>
              </a:rPr>
              <a:t>Địa </a:t>
            </a:r>
            <a:r>
              <a:rPr lang="en-US" sz="2000" b="1" i="1" err="1" smtClean="0">
                <a:solidFill>
                  <a:schemeClr val="tx1"/>
                </a:solidFill>
                <a:latin typeface="Arial" charset="0"/>
                <a:ea typeface="Arial" charset="0"/>
                <a:cs typeface="Arial" charset="0"/>
              </a:rPr>
              <a:t>bàn</a:t>
            </a:r>
            <a:r>
              <a:rPr lang="en-US" sz="2000" smtClean="0">
                <a:solidFill>
                  <a:schemeClr val="tx1"/>
                </a:solidFill>
                <a:latin typeface="Arial" charset="0"/>
                <a:ea typeface="Arial" charset="0"/>
                <a:cs typeface="Arial" charset="0"/>
              </a:rPr>
              <a:t>: </a:t>
            </a:r>
          </a:p>
          <a:p>
            <a:pPr marL="0" indent="0">
              <a:buNone/>
            </a:pPr>
            <a:r>
              <a:rPr lang="vi-VN" sz="2000" err="1" smtClean="0">
                <a:solidFill>
                  <a:schemeClr val="tx1"/>
                </a:solidFill>
                <a:latin typeface="Arial" charset="0"/>
                <a:ea typeface="Arial" charset="0"/>
                <a:cs typeface="Arial" charset="0"/>
              </a:rPr>
              <a:t>5 tỉnh SCDI-GF: </a:t>
            </a:r>
            <a:r>
              <a:rPr lang="en-US" sz="2000" u="sng" err="1" smtClean="0">
                <a:solidFill>
                  <a:schemeClr val="tx1"/>
                </a:solidFill>
                <a:latin typeface="Arial" charset="0"/>
                <a:ea typeface="Arial" charset="0"/>
                <a:cs typeface="Arial" charset="0"/>
              </a:rPr>
              <a:t>Nghệ</a:t>
            </a:r>
            <a:r>
              <a:rPr lang="en-US" sz="2000" u="sng" smtClean="0">
                <a:solidFill>
                  <a:schemeClr val="tx1"/>
                </a:solidFill>
                <a:latin typeface="Arial" charset="0"/>
                <a:ea typeface="Arial" charset="0"/>
                <a:cs typeface="Arial" charset="0"/>
              </a:rPr>
              <a:t> An</a:t>
            </a:r>
            <a:r>
              <a:rPr lang="en-US" sz="2000" smtClean="0">
                <a:solidFill>
                  <a:schemeClr val="tx1"/>
                </a:solidFill>
                <a:latin typeface="Arial" charset="0"/>
                <a:ea typeface="Arial" charset="0"/>
                <a:cs typeface="Arial" charset="0"/>
              </a:rPr>
              <a:t>, </a:t>
            </a:r>
            <a:r>
              <a:rPr lang="en-GB" sz="2000" err="1" smtClean="0">
                <a:solidFill>
                  <a:schemeClr val="tx1"/>
                </a:solidFill>
                <a:latin typeface="Arial" charset="0"/>
                <a:ea typeface="Arial" charset="0"/>
                <a:cs typeface="Arial" charset="0"/>
              </a:rPr>
              <a:t>Ninh</a:t>
            </a:r>
            <a:r>
              <a:rPr lang="en-GB" sz="2000" smtClean="0">
                <a:solidFill>
                  <a:schemeClr val="tx1"/>
                </a:solidFill>
                <a:latin typeface="Arial" charset="0"/>
                <a:ea typeface="Arial" charset="0"/>
                <a:cs typeface="Arial" charset="0"/>
              </a:rPr>
              <a:t> </a:t>
            </a:r>
            <a:r>
              <a:rPr lang="en-GB" sz="2000" err="1" smtClean="0">
                <a:solidFill>
                  <a:schemeClr val="tx1"/>
                </a:solidFill>
                <a:latin typeface="Arial" charset="0"/>
                <a:ea typeface="Arial" charset="0"/>
                <a:cs typeface="Arial" charset="0"/>
              </a:rPr>
              <a:t>Bình</a:t>
            </a:r>
            <a:r>
              <a:rPr lang="en-GB" sz="2000" smtClean="0">
                <a:solidFill>
                  <a:schemeClr val="tx1"/>
                </a:solidFill>
                <a:latin typeface="Arial" charset="0"/>
                <a:ea typeface="Arial" charset="0"/>
                <a:cs typeface="Arial" charset="0"/>
              </a:rPr>
              <a:t>, </a:t>
            </a:r>
          </a:p>
          <a:p>
            <a:pPr marL="0" indent="0">
              <a:buNone/>
            </a:pPr>
            <a:r>
              <a:rPr lang="en-GB" sz="2000" err="1" smtClean="0">
                <a:solidFill>
                  <a:schemeClr val="tx1"/>
                </a:solidFill>
                <a:latin typeface="Arial" charset="0"/>
                <a:ea typeface="Arial" charset="0"/>
                <a:cs typeface="Arial" charset="0"/>
              </a:rPr>
              <a:t>Thái</a:t>
            </a:r>
            <a:r>
              <a:rPr lang="en-GB" sz="2000" smtClean="0">
                <a:solidFill>
                  <a:schemeClr val="tx1"/>
                </a:solidFill>
                <a:latin typeface="Arial" charset="0"/>
                <a:ea typeface="Arial" charset="0"/>
                <a:cs typeface="Arial" charset="0"/>
              </a:rPr>
              <a:t> </a:t>
            </a:r>
            <a:r>
              <a:rPr lang="en-GB" sz="2000" err="1" smtClean="0">
                <a:solidFill>
                  <a:schemeClr val="tx1"/>
                </a:solidFill>
                <a:latin typeface="Arial" charset="0"/>
                <a:ea typeface="Arial" charset="0"/>
                <a:cs typeface="Arial" charset="0"/>
              </a:rPr>
              <a:t>Bình</a:t>
            </a:r>
            <a:r>
              <a:rPr lang="en-GB" sz="2000" smtClean="0">
                <a:solidFill>
                  <a:schemeClr val="tx1"/>
                </a:solidFill>
                <a:latin typeface="Arial" charset="0"/>
                <a:ea typeface="Arial" charset="0"/>
                <a:cs typeface="Arial" charset="0"/>
              </a:rPr>
              <a:t>, </a:t>
            </a:r>
            <a:r>
              <a:rPr lang="en-GB" sz="2000" u="sng" err="1" smtClean="0">
                <a:solidFill>
                  <a:schemeClr val="tx1"/>
                </a:solidFill>
                <a:latin typeface="Arial" charset="0"/>
                <a:ea typeface="Arial" charset="0"/>
                <a:cs typeface="Arial" charset="0"/>
              </a:rPr>
              <a:t>Hải</a:t>
            </a:r>
            <a:r>
              <a:rPr lang="en-GB" sz="2000" u="sng" smtClean="0">
                <a:solidFill>
                  <a:schemeClr val="tx1"/>
                </a:solidFill>
                <a:latin typeface="Arial" charset="0"/>
                <a:ea typeface="Arial" charset="0"/>
                <a:cs typeface="Arial" charset="0"/>
              </a:rPr>
              <a:t> </a:t>
            </a:r>
            <a:r>
              <a:rPr lang="en-GB" sz="2000" u="sng" err="1" smtClean="0">
                <a:solidFill>
                  <a:schemeClr val="tx1"/>
                </a:solidFill>
                <a:latin typeface="Arial" charset="0"/>
                <a:ea typeface="Arial" charset="0"/>
                <a:cs typeface="Arial" charset="0"/>
              </a:rPr>
              <a:t>Phòng</a:t>
            </a:r>
            <a:r>
              <a:rPr lang="en-GB" sz="2000" smtClean="0">
                <a:solidFill>
                  <a:schemeClr val="tx1"/>
                </a:solidFill>
                <a:latin typeface="Arial" charset="0"/>
                <a:ea typeface="Arial" charset="0"/>
                <a:cs typeface="Arial" charset="0"/>
              </a:rPr>
              <a:t>, </a:t>
            </a:r>
            <a:r>
              <a:rPr lang="en-GB" sz="2000" err="1" smtClean="0">
                <a:solidFill>
                  <a:schemeClr val="tx1"/>
                </a:solidFill>
                <a:latin typeface="Arial" charset="0"/>
                <a:ea typeface="Arial" charset="0"/>
                <a:cs typeface="Arial" charset="0"/>
              </a:rPr>
              <a:t>Quảng</a:t>
            </a:r>
            <a:r>
              <a:rPr lang="en-GB" sz="2000" smtClean="0">
                <a:solidFill>
                  <a:schemeClr val="tx1"/>
                </a:solidFill>
                <a:latin typeface="Arial" charset="0"/>
                <a:ea typeface="Arial" charset="0"/>
                <a:cs typeface="Arial" charset="0"/>
              </a:rPr>
              <a:t> </a:t>
            </a:r>
            <a:r>
              <a:rPr lang="en-GB" sz="2000" err="1" smtClean="0">
                <a:solidFill>
                  <a:schemeClr val="tx1"/>
                </a:solidFill>
                <a:latin typeface="Arial" charset="0"/>
                <a:ea typeface="Arial" charset="0"/>
                <a:cs typeface="Arial" charset="0"/>
              </a:rPr>
              <a:t>Ninh</a:t>
            </a:r>
          </a:p>
          <a:p>
            <a:pPr marL="0" indent="0">
              <a:buNone/>
            </a:pPr>
            <a:r>
              <a:rPr lang="en-GB" sz="2000" err="1">
                <a:latin typeface="Arial" charset="0"/>
                <a:ea typeface="Arial" charset="0"/>
                <a:cs typeface="Arial" charset="0"/>
              </a:rPr>
              <a:t>3 </a:t>
            </a:r>
            <a:r>
              <a:rPr lang="vi-VN" sz="2000" err="1">
                <a:latin typeface="Arial" charset="0"/>
                <a:ea typeface="Arial" charset="0"/>
                <a:cs typeface="Arial" charset="0"/>
              </a:rPr>
              <a:t>tỉnh: </a:t>
            </a:r>
            <a:r>
              <a:rPr lang="vi-VN" sz="2000" u="sng" err="1">
                <a:latin typeface="Arial" charset="0"/>
                <a:ea typeface="Arial" charset="0"/>
                <a:cs typeface="Arial" charset="0"/>
              </a:rPr>
              <a:t>Hà Nội</a:t>
            </a:r>
            <a:r>
              <a:rPr lang="vi-VN" sz="2000" err="1">
                <a:latin typeface="Arial" charset="0"/>
                <a:ea typeface="Arial" charset="0"/>
                <a:cs typeface="Arial" charset="0"/>
              </a:rPr>
              <a:t>, Khánh Hoà, </a:t>
            </a:r>
            <a:r>
              <a:rPr lang="vi-VN" sz="2000" u="sng" err="1">
                <a:latin typeface="Arial" charset="0"/>
                <a:ea typeface="Arial" charset="0"/>
                <a:cs typeface="Arial" charset="0"/>
              </a:rPr>
              <a:t>Tp. Hồ Chí Minh</a:t>
            </a:r>
            <a:endParaRPr lang="en-GB" sz="2000" u="sng" err="1">
              <a:latin typeface="Arial" charset="0"/>
              <a:ea typeface="Arial" charset="0"/>
              <a:cs typeface="Arial" charset="0"/>
            </a:endParaRPr>
          </a:p>
          <a:p>
            <a:endParaRPr lang="en-GB" sz="2000" err="1">
              <a:latin typeface="Arial" charset="0"/>
              <a:ea typeface="Arial" charset="0"/>
              <a:cs typeface="Arial" charset="0"/>
            </a:endParaRPr>
          </a:p>
          <a:p>
            <a:pPr marL="0" indent="0">
              <a:buNone/>
            </a:pPr>
            <a:endParaRPr lang="en-GB" sz="2000" err="1">
              <a:latin typeface="Arial" charset="0"/>
              <a:ea typeface="Arial" charset="0"/>
              <a:cs typeface="Arial" charset="0"/>
            </a:endParaRPr>
          </a:p>
          <a:p>
            <a:endParaRPr lang="en-GB" sz="2000" err="1">
              <a:latin typeface="Arial" charset="0"/>
              <a:ea typeface="Arial" charset="0"/>
              <a:cs typeface="Arial" charset="0"/>
            </a:endParaRPr>
          </a:p>
          <a:p>
            <a:pPr marL="0" indent="0">
              <a:buNone/>
            </a:pPr>
            <a:r>
              <a:rPr lang="en-GB" sz="2000" b="1" i="1" err="1">
                <a:latin typeface="Arial" charset="0"/>
                <a:ea typeface="Arial" charset="0"/>
                <a:cs typeface="Arial" charset="0"/>
              </a:rPr>
              <a:t>Thời</a:t>
            </a:r>
            <a:r>
              <a:rPr lang="en-GB" sz="2000" b="1" i="1">
                <a:latin typeface="Arial" charset="0"/>
                <a:ea typeface="Arial" charset="0"/>
                <a:cs typeface="Arial" charset="0"/>
              </a:rPr>
              <a:t> gian: </a:t>
            </a:r>
            <a:r>
              <a:rPr lang="en-GB" sz="2000">
                <a:latin typeface="Arial" charset="0"/>
                <a:ea typeface="Arial" charset="0"/>
                <a:cs typeface="Arial" charset="0"/>
              </a:rPr>
              <a:t>6/2016 – 5/2019</a:t>
            </a:r>
          </a:p>
          <a:p>
            <a:pPr marL="0" indent="0">
              <a:buNone/>
            </a:pPr>
            <a:r>
              <a:rPr lang="en-GB" sz="2000" b="1" i="1" smtClean="0">
                <a:solidFill>
                  <a:schemeClr val="tx1"/>
                </a:solidFill>
                <a:latin typeface="Arial" charset="0"/>
                <a:ea typeface="Arial" charset="0"/>
                <a:cs typeface="Arial" charset="0"/>
              </a:rPr>
              <a:t>Đối tác chính</a:t>
            </a:r>
            <a:r>
              <a:rPr lang="en-GB" sz="2000" smtClean="0">
                <a:solidFill>
                  <a:schemeClr val="tx1"/>
                </a:solidFill>
                <a:latin typeface="Arial" charset="0"/>
                <a:ea typeface="Arial" charset="0"/>
                <a:cs typeface="Arial" charset="0"/>
              </a:rPr>
              <a:t>:</a:t>
            </a:r>
          </a:p>
          <a:p>
            <a:pPr>
              <a:buFont typeface="Wingdings" pitchFamily="2" charset="2"/>
              <a:buChar char="ü"/>
            </a:pPr>
            <a:r>
              <a:rPr lang="en-GB" sz="2000" smtClean="0">
                <a:solidFill>
                  <a:schemeClr val="tx1"/>
                </a:solidFill>
                <a:latin typeface="Arial" charset="0"/>
                <a:ea typeface="Arial" charset="0"/>
                <a:cs typeface="Arial" charset="0"/>
              </a:rPr>
              <a:t>Khoảng 20 CBO được lựa chọn</a:t>
            </a:r>
          </a:p>
          <a:p>
            <a:pPr>
              <a:buFont typeface="Wingdings" pitchFamily="2" charset="2"/>
              <a:buChar char="ü"/>
            </a:pPr>
            <a:r>
              <a:rPr lang="en-GB" sz="2000" smtClean="0">
                <a:solidFill>
                  <a:schemeClr val="tx1"/>
                </a:solidFill>
                <a:latin typeface="Arial" charset="0"/>
                <a:ea typeface="Arial" charset="0"/>
                <a:cs typeface="Arial" charset="0"/>
              </a:rPr>
              <a:t>Mạng lưới các nhóm chính</a:t>
            </a:r>
          </a:p>
          <a:p>
            <a:pPr>
              <a:buFont typeface="Wingdings" pitchFamily="2" charset="2"/>
              <a:buChar char="ü"/>
            </a:pPr>
            <a:r>
              <a:rPr lang="en-US" sz="2000" smtClean="0">
                <a:solidFill>
                  <a:schemeClr val="tx1"/>
                </a:solidFill>
                <a:latin typeface="Arial" charset="0"/>
                <a:ea typeface="Arial" charset="0"/>
                <a:cs typeface="Arial" charset="0"/>
              </a:rPr>
              <a:t>Dự án Quỹ toàn cầu VUSTA</a:t>
            </a:r>
          </a:p>
          <a:p>
            <a:pPr>
              <a:buFont typeface="Wingdings" pitchFamily="2" charset="2"/>
              <a:buChar char="ü"/>
            </a:pPr>
            <a:r>
              <a:rPr lang="en-US" sz="2000" smtClean="0">
                <a:solidFill>
                  <a:schemeClr val="tx1"/>
                </a:solidFill>
                <a:latin typeface="Arial" charset="0"/>
                <a:ea typeface="Arial" charset="0"/>
                <a:cs typeface="Arial" charset="0"/>
              </a:rPr>
              <a:t>PAC, </a:t>
            </a:r>
            <a:r>
              <a:rPr lang="vi-VN" sz="2000" smtClean="0">
                <a:solidFill>
                  <a:schemeClr val="tx1"/>
                </a:solidFill>
                <a:latin typeface="Arial" charset="0"/>
                <a:ea typeface="Arial" charset="0"/>
                <a:cs typeface="Arial" charset="0"/>
              </a:rPr>
              <a:t>s</a:t>
            </a:r>
            <a:r>
              <a:rPr lang="en-US" sz="2000" smtClean="0">
                <a:solidFill>
                  <a:schemeClr val="tx1"/>
                </a:solidFill>
                <a:latin typeface="Arial" charset="0"/>
                <a:ea typeface="Arial" charset="0"/>
                <a:cs typeface="Arial" charset="0"/>
              </a:rPr>
              <a:t>DSEP</a:t>
            </a:r>
          </a:p>
          <a:p>
            <a:pPr>
              <a:buFont typeface="Wingdings" pitchFamily="2" charset="2"/>
              <a:buChar char="ü"/>
            </a:pPr>
            <a:endParaRPr lang="en-US" sz="2000" smtClean="0">
              <a:solidFill>
                <a:schemeClr val="tx1"/>
              </a:solidFill>
              <a:latin typeface="Arial" charset="0"/>
              <a:ea typeface="Arial" charset="0"/>
              <a:cs typeface="Arial" charset="0"/>
            </a:endParaRPr>
          </a:p>
        </p:txBody>
      </p:sp>
      <p:sp>
        <p:nvSpPr>
          <p:cNvPr id="5" name="Title 1"/>
          <p:cNvSpPr txBox="1">
            <a:spLocks/>
          </p:cNvSpPr>
          <p:nvPr/>
        </p:nvSpPr>
        <p:spPr>
          <a:xfrm>
            <a:off x="609600" y="296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solidFill>
                  <a:srgbClr val="FF0000"/>
                </a:solidFill>
                <a:latin typeface="Arial" pitchFamily="34" charset="0"/>
                <a:cs typeface="Arial" pitchFamily="34" charset="0"/>
              </a:rPr>
              <a:t>Kế hoạch</a:t>
            </a:r>
            <a:endParaRPr lang="en-US" sz="2800" b="1" dirty="0">
              <a:solidFill>
                <a:srgbClr val="FF0000"/>
              </a:solidFill>
              <a:latin typeface="Arial" pitchFamily="34" charset="0"/>
              <a:cs typeface="Arial" pitchFamily="34" charset="0"/>
            </a:endParaRPr>
          </a:p>
        </p:txBody>
      </p:sp>
      <p:pic>
        <p:nvPicPr>
          <p:cNvPr id="13" name="Picture 12"/>
          <p:cNvPicPr>
            <a:picLocks noChangeAspect="1"/>
          </p:cNvPicPr>
          <p:nvPr/>
        </p:nvPicPr>
        <p:blipFill>
          <a:blip r:embed="rId2"/>
          <a:stretch>
            <a:fillRect/>
          </a:stretch>
        </p:blipFill>
        <p:spPr>
          <a:xfrm>
            <a:off x="7594600" y="1524000"/>
            <a:ext cx="177800" cy="177800"/>
          </a:xfrm>
          <a:prstGeom prst="rect">
            <a:avLst/>
          </a:prstGeom>
        </p:spPr>
      </p:pic>
      <p:grpSp>
        <p:nvGrpSpPr>
          <p:cNvPr id="20" name="Group 19"/>
          <p:cNvGrpSpPr/>
          <p:nvPr/>
        </p:nvGrpSpPr>
        <p:grpSpPr>
          <a:xfrm>
            <a:off x="5925990" y="574468"/>
            <a:ext cx="2913210" cy="6096000"/>
            <a:chOff x="5925990" y="574468"/>
            <a:chExt cx="2913210" cy="6096000"/>
          </a:xfrm>
        </p:grpSpPr>
        <p:grpSp>
          <p:nvGrpSpPr>
            <p:cNvPr id="17" name="Group 16"/>
            <p:cNvGrpSpPr/>
            <p:nvPr/>
          </p:nvGrpSpPr>
          <p:grpSpPr>
            <a:xfrm>
              <a:off x="5925990" y="574468"/>
              <a:ext cx="2913210" cy="6096000"/>
              <a:chOff x="5925990" y="574468"/>
              <a:chExt cx="2913210" cy="6096000"/>
            </a:xfrm>
          </p:grpSpPr>
          <p:pic>
            <p:nvPicPr>
              <p:cNvPr id="2" name="Picture 1"/>
              <p:cNvPicPr>
                <a:picLocks noChangeAspect="1"/>
              </p:cNvPicPr>
              <p:nvPr/>
            </p:nvPicPr>
            <p:blipFill>
              <a:blip r:embed="rId3"/>
              <a:stretch>
                <a:fillRect/>
              </a:stretch>
            </p:blipFill>
            <p:spPr>
              <a:xfrm>
                <a:off x="5925990" y="574468"/>
                <a:ext cx="2913210" cy="6096000"/>
              </a:xfrm>
              <a:prstGeom prst="rect">
                <a:avLst/>
              </a:prstGeom>
            </p:spPr>
          </p:pic>
          <p:sp>
            <p:nvSpPr>
              <p:cNvPr id="3" name="Oval 2"/>
              <p:cNvSpPr/>
              <p:nvPr/>
            </p:nvSpPr>
            <p:spPr>
              <a:xfrm>
                <a:off x="7230195" y="1440420"/>
                <a:ext cx="15240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stretch>
                <a:fillRect/>
              </a:stretch>
            </p:blipFill>
            <p:spPr>
              <a:xfrm>
                <a:off x="7039695" y="2209800"/>
                <a:ext cx="177800" cy="177800"/>
              </a:xfrm>
              <a:prstGeom prst="rect">
                <a:avLst/>
              </a:prstGeom>
            </p:spPr>
          </p:pic>
          <p:sp>
            <p:nvSpPr>
              <p:cNvPr id="10" name="Oval 9"/>
              <p:cNvSpPr/>
              <p:nvPr/>
            </p:nvSpPr>
            <p:spPr>
              <a:xfrm>
                <a:off x="7467600" y="5715000"/>
                <a:ext cx="15240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534400" y="5029200"/>
                <a:ext cx="15240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a:stretch>
                <a:fillRect/>
              </a:stretch>
            </p:blipFill>
            <p:spPr>
              <a:xfrm>
                <a:off x="7293695" y="1798372"/>
                <a:ext cx="177800" cy="177800"/>
              </a:xfrm>
              <a:prstGeom prst="rect">
                <a:avLst/>
              </a:prstGeom>
            </p:spPr>
          </p:pic>
          <p:pic>
            <p:nvPicPr>
              <p:cNvPr id="14" name="Picture 13"/>
              <p:cNvPicPr>
                <a:picLocks noChangeAspect="1"/>
              </p:cNvPicPr>
              <p:nvPr/>
            </p:nvPicPr>
            <p:blipFill>
              <a:blip r:embed="rId2"/>
              <a:stretch>
                <a:fillRect/>
              </a:stretch>
            </p:blipFill>
            <p:spPr>
              <a:xfrm>
                <a:off x="7712795" y="1453120"/>
                <a:ext cx="177800" cy="177800"/>
              </a:xfrm>
              <a:prstGeom prst="rect">
                <a:avLst/>
              </a:prstGeom>
            </p:spPr>
          </p:pic>
          <p:pic>
            <p:nvPicPr>
              <p:cNvPr id="15" name="Picture 14"/>
              <p:cNvPicPr>
                <a:picLocks noChangeAspect="1"/>
              </p:cNvPicPr>
              <p:nvPr/>
            </p:nvPicPr>
            <p:blipFill>
              <a:blip r:embed="rId2"/>
              <a:stretch>
                <a:fillRect/>
              </a:stretch>
            </p:blipFill>
            <p:spPr>
              <a:xfrm>
                <a:off x="7518400" y="1676400"/>
                <a:ext cx="177800" cy="177800"/>
              </a:xfrm>
              <a:prstGeom prst="rect">
                <a:avLst/>
              </a:prstGeom>
            </p:spPr>
          </p:pic>
        </p:grpSp>
        <p:pic>
          <p:nvPicPr>
            <p:cNvPr id="18" name="Picture 17"/>
            <p:cNvPicPr>
              <a:picLocks noChangeAspect="1"/>
            </p:cNvPicPr>
            <p:nvPr/>
          </p:nvPicPr>
          <p:blipFill>
            <a:blip r:embed="rId2"/>
            <a:stretch>
              <a:fillRect/>
            </a:stretch>
          </p:blipFill>
          <p:spPr>
            <a:xfrm>
              <a:off x="7556500" y="1549692"/>
              <a:ext cx="177800" cy="177800"/>
            </a:xfrm>
            <a:prstGeom prst="rect">
              <a:avLst/>
            </a:prstGeom>
          </p:spPr>
        </p:pic>
      </p:grpSp>
    </p:spTree>
    <p:extLst>
      <p:ext uri="{BB962C8B-B14F-4D97-AF65-F5344CB8AC3E}">
        <p14:creationId xmlns:p14="http://schemas.microsoft.com/office/powerpoint/2010/main" val="1967681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p:cNvCxnSpPr/>
          <p:nvPr/>
        </p:nvCxnSpPr>
        <p:spPr>
          <a:xfrm>
            <a:off x="7151319" y="1151100"/>
            <a:ext cx="0" cy="2053539"/>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7" name="Straight Connector 6"/>
          <p:cNvCxnSpPr/>
          <p:nvPr/>
        </p:nvCxnSpPr>
        <p:spPr>
          <a:xfrm flipH="1">
            <a:off x="2934168" y="1133665"/>
            <a:ext cx="9072" cy="2134960"/>
          </a:xfrm>
          <a:prstGeom prst="line">
            <a:avLst/>
          </a:prstGeom>
          <a:ln>
            <a:prstDash val="sysDash"/>
          </a:ln>
        </p:spPr>
        <p:style>
          <a:lnRef idx="2">
            <a:schemeClr val="dk1"/>
          </a:lnRef>
          <a:fillRef idx="0">
            <a:schemeClr val="dk1"/>
          </a:fillRef>
          <a:effectRef idx="1">
            <a:schemeClr val="dk1"/>
          </a:effectRef>
          <a:fontRef idx="minor">
            <a:schemeClr val="tx1"/>
          </a:fontRef>
        </p:style>
      </p:cxnSp>
      <p:sp>
        <p:nvSpPr>
          <p:cNvPr id="18" name="Up Arrow Callout 17"/>
          <p:cNvSpPr/>
          <p:nvPr/>
        </p:nvSpPr>
        <p:spPr>
          <a:xfrm>
            <a:off x="4295702" y="3416658"/>
            <a:ext cx="907088" cy="1736808"/>
          </a:xfrm>
          <a:prstGeom prst="upArrowCallout">
            <a:avLst>
              <a:gd name="adj1" fmla="val 4545"/>
              <a:gd name="adj2" fmla="val 6818"/>
              <a:gd name="adj3" fmla="val 13431"/>
              <a:gd name="adj4" fmla="val 474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vi-VN" sz="1600">
                <a:solidFill>
                  <a:schemeClr val="bg1"/>
                </a:solidFill>
              </a:rPr>
              <a:t>Đánh giá giữa kỳ</a:t>
            </a:r>
            <a:endParaRPr lang="en-US" sz="1600">
              <a:solidFill>
                <a:schemeClr val="bg1"/>
              </a:solidFill>
            </a:endParaRPr>
          </a:p>
        </p:txBody>
      </p:sp>
      <p:sp>
        <p:nvSpPr>
          <p:cNvPr id="8193" name="Title 1"/>
          <p:cNvSpPr>
            <a:spLocks noGrp="1"/>
          </p:cNvSpPr>
          <p:nvPr>
            <p:ph type="title"/>
          </p:nvPr>
        </p:nvSpPr>
        <p:spPr>
          <a:xfrm>
            <a:off x="457704" y="114790"/>
            <a:ext cx="8228593" cy="1036310"/>
          </a:xfrm>
        </p:spPr>
        <p:txBody>
          <a:bodyPr>
            <a:normAutofit/>
          </a:bodyPr>
          <a:lstStyle/>
          <a:p>
            <a:r>
              <a:rPr lang="vi-VN" sz="2800" b="1" smtClean="0">
                <a:solidFill>
                  <a:srgbClr val="FF0000"/>
                </a:solidFill>
                <a:latin typeface="Calibri" charset="0"/>
                <a:ea typeface="Calibri" charset="0"/>
                <a:cs typeface="Calibri" charset="0"/>
              </a:rPr>
              <a:t>Khung thời gian và hoạt động</a:t>
            </a:r>
            <a:endParaRPr lang="en-US" sz="2800" b="1" dirty="0" smtClean="0">
              <a:solidFill>
                <a:srgbClr val="FF0000"/>
              </a:solidFill>
              <a:latin typeface="Calibri" charset="0"/>
              <a:ea typeface="Calibri" charset="0"/>
              <a:cs typeface="Calibri" charset="0"/>
            </a:endParaRPr>
          </a:p>
        </p:txBody>
      </p:sp>
      <p:sp>
        <p:nvSpPr>
          <p:cNvPr id="6" name="Striped Right Arrow 5"/>
          <p:cNvSpPr/>
          <p:nvPr/>
        </p:nvSpPr>
        <p:spPr>
          <a:xfrm>
            <a:off x="541658" y="3201141"/>
            <a:ext cx="7822285" cy="262357"/>
          </a:xfrm>
          <a:prstGeom prst="strip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32"/>
          </a:p>
        </p:txBody>
      </p:sp>
      <p:sp>
        <p:nvSpPr>
          <p:cNvPr id="11" name="Striped Right Arrow 10"/>
          <p:cNvSpPr/>
          <p:nvPr/>
        </p:nvSpPr>
        <p:spPr>
          <a:xfrm>
            <a:off x="2795122" y="1344927"/>
            <a:ext cx="4149164" cy="729220"/>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r>
              <a:rPr lang="vi-VN" sz="1400" err="1">
                <a:solidFill>
                  <a:schemeClr val="tx1"/>
                </a:solidFill>
              </a:rPr>
              <a:t>Tăng cường năng lực CBO</a:t>
            </a:r>
          </a:p>
          <a:p>
            <a:r>
              <a:rPr lang="vi-VN" sz="1400">
                <a:solidFill>
                  <a:schemeClr val="tx1"/>
                </a:solidFill>
              </a:rPr>
              <a:t>Tập huấn cho TCV về can thiệp mới</a:t>
            </a:r>
            <a:endParaRPr lang="en-US" sz="1400">
              <a:solidFill>
                <a:schemeClr val="tx1"/>
              </a:solidFill>
            </a:endParaRPr>
          </a:p>
        </p:txBody>
      </p:sp>
      <p:sp>
        <p:nvSpPr>
          <p:cNvPr id="12" name="Striped Right Arrow 11"/>
          <p:cNvSpPr/>
          <p:nvPr/>
        </p:nvSpPr>
        <p:spPr>
          <a:xfrm>
            <a:off x="2850232" y="1844970"/>
            <a:ext cx="4217226" cy="859867"/>
          </a:xfrm>
          <a:prstGeom prst="stripedRightArrow">
            <a:avLst>
              <a:gd name="adj1" fmla="val 50000"/>
              <a:gd name="adj2" fmla="val 23016"/>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vi-VN" sz="1600" err="1">
                <a:solidFill>
                  <a:schemeClr val="tx1"/>
                </a:solidFill>
              </a:rPr>
              <a:t>Thực hiện can thiệp đổi mới cho YPUD</a:t>
            </a:r>
            <a:endParaRPr lang="en-US" sz="1600">
              <a:solidFill>
                <a:schemeClr val="tx1"/>
              </a:solidFill>
            </a:endParaRPr>
          </a:p>
        </p:txBody>
      </p:sp>
      <p:sp>
        <p:nvSpPr>
          <p:cNvPr id="8" name="Striped Right Arrow 7"/>
          <p:cNvSpPr/>
          <p:nvPr/>
        </p:nvSpPr>
        <p:spPr>
          <a:xfrm>
            <a:off x="2934167" y="2414925"/>
            <a:ext cx="4049431" cy="460827"/>
          </a:xfrm>
          <a:prstGeom prst="strip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vi-VN" sz="1600">
                <a:solidFill>
                  <a:schemeClr val="tx1"/>
                </a:solidFill>
              </a:rPr>
              <a:t>XD năng lực lãnh đạo trẻ</a:t>
            </a:r>
          </a:p>
        </p:txBody>
      </p:sp>
      <p:sp>
        <p:nvSpPr>
          <p:cNvPr id="19" name="Up Arrow Callout 18"/>
          <p:cNvSpPr/>
          <p:nvPr/>
        </p:nvSpPr>
        <p:spPr>
          <a:xfrm>
            <a:off x="7229137" y="3461725"/>
            <a:ext cx="1154614" cy="1690632"/>
          </a:xfrm>
          <a:prstGeom prst="upArrowCallout">
            <a:avLst>
              <a:gd name="adj1" fmla="val 4545"/>
              <a:gd name="adj2" fmla="val 6818"/>
              <a:gd name="adj3" fmla="val 13431"/>
              <a:gd name="adj4" fmla="val 474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vi-VN" sz="1600">
                <a:solidFill>
                  <a:schemeClr val="bg1"/>
                </a:solidFill>
              </a:rPr>
              <a:t>Đánh giá cuối kỳ</a:t>
            </a:r>
            <a:endParaRPr lang="en-US" sz="1600">
              <a:solidFill>
                <a:schemeClr val="bg1"/>
              </a:solidFill>
            </a:endParaRPr>
          </a:p>
        </p:txBody>
      </p:sp>
      <p:sp>
        <p:nvSpPr>
          <p:cNvPr id="20" name="Down Arrow Callout 19"/>
          <p:cNvSpPr/>
          <p:nvPr/>
        </p:nvSpPr>
        <p:spPr>
          <a:xfrm>
            <a:off x="7682773" y="1953241"/>
            <a:ext cx="1003523" cy="1257452"/>
          </a:xfrm>
          <a:prstGeom prst="downArrowCallout">
            <a:avLst>
              <a:gd name="adj1" fmla="val 4018"/>
              <a:gd name="adj2" fmla="val 6192"/>
              <a:gd name="adj3" fmla="val 25000"/>
              <a:gd name="adj4" fmla="val 64977"/>
            </a:avLst>
          </a:prstGeom>
        </p:spPr>
        <p:style>
          <a:lnRef idx="0">
            <a:schemeClr val="accent3"/>
          </a:lnRef>
          <a:fillRef idx="3">
            <a:schemeClr val="accent3"/>
          </a:fillRef>
          <a:effectRef idx="3">
            <a:schemeClr val="accent3"/>
          </a:effectRef>
          <a:fontRef idx="minor">
            <a:schemeClr val="lt1"/>
          </a:fontRef>
        </p:style>
        <p:txBody>
          <a:bodyPr rtlCol="0" anchor="ctr"/>
          <a:lstStyle/>
          <a:p>
            <a:r>
              <a:rPr lang="vi-VN" sz="1200" err="1">
                <a:solidFill>
                  <a:schemeClr val="tx1"/>
                </a:solidFill>
              </a:rPr>
              <a:t>Cập nhật gói can thiệp</a:t>
            </a:r>
            <a:endParaRPr lang="en-US" sz="1200">
              <a:solidFill>
                <a:schemeClr val="tx1"/>
              </a:solidFill>
            </a:endParaRPr>
          </a:p>
        </p:txBody>
      </p:sp>
      <p:sp>
        <p:nvSpPr>
          <p:cNvPr id="22" name="TextBox 21"/>
          <p:cNvSpPr txBox="1"/>
          <p:nvPr/>
        </p:nvSpPr>
        <p:spPr>
          <a:xfrm>
            <a:off x="1500877" y="3427246"/>
            <a:ext cx="805835" cy="343492"/>
          </a:xfrm>
          <a:prstGeom prst="rect">
            <a:avLst/>
          </a:prstGeom>
          <a:noFill/>
        </p:spPr>
        <p:txBody>
          <a:bodyPr wrap="square" rtlCol="0">
            <a:spAutoFit/>
          </a:bodyPr>
          <a:lstStyle/>
          <a:p>
            <a:r>
              <a:rPr lang="en-US" sz="1632" b="1">
                <a:solidFill>
                  <a:srgbClr val="FF0000"/>
                </a:solidFill>
              </a:rPr>
              <a:t>2017</a:t>
            </a:r>
          </a:p>
        </p:txBody>
      </p:sp>
      <p:sp>
        <p:nvSpPr>
          <p:cNvPr id="23" name="TextBox 22"/>
          <p:cNvSpPr txBox="1"/>
          <p:nvPr/>
        </p:nvSpPr>
        <p:spPr>
          <a:xfrm>
            <a:off x="4061879" y="3417320"/>
            <a:ext cx="906553" cy="343492"/>
          </a:xfrm>
          <a:prstGeom prst="rect">
            <a:avLst/>
          </a:prstGeom>
          <a:noFill/>
        </p:spPr>
        <p:txBody>
          <a:bodyPr wrap="square" rtlCol="0">
            <a:spAutoFit/>
          </a:bodyPr>
          <a:lstStyle/>
          <a:p>
            <a:r>
              <a:rPr lang="en-US" sz="1632" b="1">
                <a:solidFill>
                  <a:srgbClr val="FF0000"/>
                </a:solidFill>
              </a:rPr>
              <a:t>2018</a:t>
            </a:r>
          </a:p>
        </p:txBody>
      </p:sp>
      <p:sp>
        <p:nvSpPr>
          <p:cNvPr id="24" name="TextBox 23"/>
          <p:cNvSpPr txBox="1"/>
          <p:nvPr/>
        </p:nvSpPr>
        <p:spPr>
          <a:xfrm>
            <a:off x="6836044" y="3427246"/>
            <a:ext cx="906553" cy="343492"/>
          </a:xfrm>
          <a:prstGeom prst="rect">
            <a:avLst/>
          </a:prstGeom>
          <a:noFill/>
        </p:spPr>
        <p:txBody>
          <a:bodyPr wrap="square" rtlCol="0">
            <a:spAutoFit/>
          </a:bodyPr>
          <a:lstStyle/>
          <a:p>
            <a:r>
              <a:rPr lang="en-US" sz="1632" b="1">
                <a:solidFill>
                  <a:srgbClr val="FF0000"/>
                </a:solidFill>
              </a:rPr>
              <a:t>2019</a:t>
            </a:r>
          </a:p>
        </p:txBody>
      </p:sp>
      <p:sp>
        <p:nvSpPr>
          <p:cNvPr id="10" name="Down Arrow Callout 9"/>
          <p:cNvSpPr/>
          <p:nvPr/>
        </p:nvSpPr>
        <p:spPr>
          <a:xfrm>
            <a:off x="1568160" y="1711048"/>
            <a:ext cx="1437786" cy="1457479"/>
          </a:xfrm>
          <a:prstGeom prst="downArrowCallout">
            <a:avLst>
              <a:gd name="adj1" fmla="val 6006"/>
              <a:gd name="adj2" fmla="val 6192"/>
              <a:gd name="adj3" fmla="val 25000"/>
              <a:gd name="adj4" fmla="val 64977"/>
            </a:avLst>
          </a:prstGeom>
        </p:spPr>
        <p:style>
          <a:lnRef idx="1">
            <a:schemeClr val="accent3"/>
          </a:lnRef>
          <a:fillRef idx="3">
            <a:schemeClr val="accent3"/>
          </a:fillRef>
          <a:effectRef idx="2">
            <a:schemeClr val="accent3"/>
          </a:effectRef>
          <a:fontRef idx="minor">
            <a:schemeClr val="lt1"/>
          </a:fontRef>
        </p:style>
        <p:txBody>
          <a:bodyPr rtlCol="0" anchor="ctr"/>
          <a:lstStyle/>
          <a:p>
            <a:r>
              <a:rPr lang="vi-VN" sz="1200" err="1">
                <a:solidFill>
                  <a:schemeClr val="tx1"/>
                </a:solidFill>
              </a:rPr>
              <a:t>C</a:t>
            </a:r>
            <a:r>
              <a:rPr lang="en-GB" sz="1200" err="1">
                <a:solidFill>
                  <a:schemeClr val="tx1"/>
                </a:solidFill>
              </a:rPr>
              <a:t>hiến</a:t>
            </a:r>
            <a:r>
              <a:rPr lang="en-GB" sz="1200">
                <a:solidFill>
                  <a:schemeClr val="tx1"/>
                </a:solidFill>
              </a:rPr>
              <a:t> </a:t>
            </a:r>
            <a:r>
              <a:rPr lang="en-GB" sz="1200" err="1">
                <a:solidFill>
                  <a:schemeClr val="tx1"/>
                </a:solidFill>
              </a:rPr>
              <a:t>lược</a:t>
            </a:r>
            <a:r>
              <a:rPr lang="en-GB" sz="1200">
                <a:solidFill>
                  <a:schemeClr val="tx1"/>
                </a:solidFill>
              </a:rPr>
              <a:t> </a:t>
            </a:r>
          </a:p>
          <a:p>
            <a:r>
              <a:rPr lang="vi-VN" sz="1200">
                <a:solidFill>
                  <a:schemeClr val="tx1"/>
                </a:solidFill>
              </a:rPr>
              <a:t>G</a:t>
            </a:r>
            <a:r>
              <a:rPr lang="en-GB" sz="1200" err="1">
                <a:solidFill>
                  <a:schemeClr val="tx1"/>
                </a:solidFill>
              </a:rPr>
              <a:t>ói</a:t>
            </a:r>
            <a:r>
              <a:rPr lang="en-GB" sz="1200">
                <a:solidFill>
                  <a:schemeClr val="tx1"/>
                </a:solidFill>
              </a:rPr>
              <a:t> can </a:t>
            </a:r>
            <a:r>
              <a:rPr lang="en-GB" sz="1200" err="1">
                <a:solidFill>
                  <a:schemeClr val="tx1"/>
                </a:solidFill>
              </a:rPr>
              <a:t>thiệp</a:t>
            </a:r>
            <a:r>
              <a:rPr lang="en-GB" sz="1200">
                <a:solidFill>
                  <a:schemeClr val="tx1"/>
                </a:solidFill>
              </a:rPr>
              <a:t> </a:t>
            </a:r>
          </a:p>
          <a:p>
            <a:r>
              <a:rPr lang="vi-VN" sz="1200" err="1">
                <a:solidFill>
                  <a:schemeClr val="tx1"/>
                </a:solidFill>
              </a:rPr>
              <a:t>G</a:t>
            </a:r>
            <a:r>
              <a:rPr lang="en-GB" sz="1200" err="1">
                <a:solidFill>
                  <a:schemeClr val="tx1"/>
                </a:solidFill>
              </a:rPr>
              <a:t>ói</a:t>
            </a:r>
            <a:r>
              <a:rPr lang="en-GB" sz="1200">
                <a:solidFill>
                  <a:schemeClr val="tx1"/>
                </a:solidFill>
              </a:rPr>
              <a:t> </a:t>
            </a:r>
            <a:r>
              <a:rPr lang="en-GB" sz="1200" err="1">
                <a:solidFill>
                  <a:schemeClr val="tx1"/>
                </a:solidFill>
              </a:rPr>
              <a:t>nâng</a:t>
            </a:r>
            <a:r>
              <a:rPr lang="en-GB" sz="1200">
                <a:solidFill>
                  <a:schemeClr val="tx1"/>
                </a:solidFill>
              </a:rPr>
              <a:t> </a:t>
            </a:r>
            <a:r>
              <a:rPr lang="en-GB" sz="1200" err="1">
                <a:solidFill>
                  <a:schemeClr val="tx1"/>
                </a:solidFill>
              </a:rPr>
              <a:t>cao</a:t>
            </a:r>
            <a:r>
              <a:rPr lang="en-GB" sz="1200">
                <a:solidFill>
                  <a:schemeClr val="tx1"/>
                </a:solidFill>
              </a:rPr>
              <a:t> </a:t>
            </a:r>
            <a:r>
              <a:rPr lang="en-GB" sz="1200" err="1">
                <a:solidFill>
                  <a:schemeClr val="tx1"/>
                </a:solidFill>
              </a:rPr>
              <a:t>năng</a:t>
            </a:r>
            <a:r>
              <a:rPr lang="en-GB" sz="1200">
                <a:solidFill>
                  <a:schemeClr val="tx1"/>
                </a:solidFill>
              </a:rPr>
              <a:t> </a:t>
            </a:r>
            <a:r>
              <a:rPr lang="en-GB" sz="1200" err="1">
                <a:solidFill>
                  <a:schemeClr val="tx1"/>
                </a:solidFill>
              </a:rPr>
              <a:t>lực</a:t>
            </a:r>
            <a:endParaRPr lang="en-US" sz="1200">
              <a:solidFill>
                <a:schemeClr val="tx1"/>
              </a:solidFill>
            </a:endParaRPr>
          </a:p>
        </p:txBody>
      </p:sp>
      <p:sp>
        <p:nvSpPr>
          <p:cNvPr id="25" name="Striped Right Arrow 24"/>
          <p:cNvSpPr/>
          <p:nvPr/>
        </p:nvSpPr>
        <p:spPr>
          <a:xfrm>
            <a:off x="2424997" y="2737450"/>
            <a:ext cx="5362578" cy="460827"/>
          </a:xfrm>
          <a:prstGeom prst="stripedRightArrow">
            <a:avLst>
              <a:gd name="adj1" fmla="val 50000"/>
              <a:gd name="adj2" fmla="val 3230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vi-VN" sz="1600">
                <a:solidFill>
                  <a:schemeClr val="tx1"/>
                </a:solidFill>
              </a:rPr>
              <a:t>Truyền thông</a:t>
            </a:r>
          </a:p>
        </p:txBody>
      </p:sp>
      <p:sp>
        <p:nvSpPr>
          <p:cNvPr id="3" name="Flowchart: Connector 2"/>
          <p:cNvSpPr/>
          <p:nvPr/>
        </p:nvSpPr>
        <p:spPr>
          <a:xfrm>
            <a:off x="1691059" y="3201141"/>
            <a:ext cx="251586" cy="277058"/>
          </a:xfrm>
          <a:prstGeom prst="flowChartConnector">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32"/>
          </a:p>
        </p:txBody>
      </p:sp>
      <p:sp>
        <p:nvSpPr>
          <p:cNvPr id="21" name="Flowchart: Connector 20"/>
          <p:cNvSpPr/>
          <p:nvPr/>
        </p:nvSpPr>
        <p:spPr>
          <a:xfrm>
            <a:off x="4262072" y="3201141"/>
            <a:ext cx="251586" cy="277058"/>
          </a:xfrm>
          <a:prstGeom prst="flowChartConnector">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32"/>
          </a:p>
        </p:txBody>
      </p:sp>
      <p:sp>
        <p:nvSpPr>
          <p:cNvPr id="26" name="Flowchart: Connector 25"/>
          <p:cNvSpPr/>
          <p:nvPr/>
        </p:nvSpPr>
        <p:spPr>
          <a:xfrm>
            <a:off x="7025527" y="3219053"/>
            <a:ext cx="251586" cy="277058"/>
          </a:xfrm>
          <a:prstGeom prst="flowChartConnector">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32"/>
          </a:p>
        </p:txBody>
      </p:sp>
      <p:sp>
        <p:nvSpPr>
          <p:cNvPr id="27" name="Up Arrow Callout 26"/>
          <p:cNvSpPr/>
          <p:nvPr/>
        </p:nvSpPr>
        <p:spPr>
          <a:xfrm>
            <a:off x="707378" y="3461725"/>
            <a:ext cx="1383388" cy="1690632"/>
          </a:xfrm>
          <a:prstGeom prst="upArrowCallout">
            <a:avLst>
              <a:gd name="adj1" fmla="val 4545"/>
              <a:gd name="adj2" fmla="val 6818"/>
              <a:gd name="adj3" fmla="val 13431"/>
              <a:gd name="adj4" fmla="val 474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vi-VN" sz="1600">
                <a:solidFill>
                  <a:schemeClr val="bg1"/>
                </a:solidFill>
              </a:rPr>
              <a:t>Đánh giá đầu vào</a:t>
            </a:r>
            <a:endParaRPr lang="en-US" sz="1600">
              <a:solidFill>
                <a:schemeClr val="bg1"/>
              </a:solidFill>
            </a:endParaRPr>
          </a:p>
        </p:txBody>
      </p:sp>
    </p:spTree>
    <p:extLst>
      <p:ext uri="{BB962C8B-B14F-4D97-AF65-F5344CB8AC3E}">
        <p14:creationId xmlns:p14="http://schemas.microsoft.com/office/powerpoint/2010/main" val="2084420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1029" y="4114800"/>
            <a:ext cx="7848600" cy="1143000"/>
          </a:xfrm>
        </p:spPr>
        <p:txBody>
          <a:bodyPr>
            <a:noAutofit/>
          </a:bodyPr>
          <a:lstStyle/>
          <a:p>
            <a:pPr algn="l"/>
            <a:r>
              <a:rPr lang="en-US" sz="3600" b="1" dirty="0">
                <a:solidFill>
                  <a:schemeClr val="bg1"/>
                </a:solidFill>
              </a:rPr>
              <a:t>BỐI CẢNH</a:t>
            </a:r>
          </a:p>
        </p:txBody>
      </p:sp>
      <p:cxnSp>
        <p:nvCxnSpPr>
          <p:cNvPr id="8" name="Straight Connector 7"/>
          <p:cNvCxnSpPr/>
          <p:nvPr/>
        </p:nvCxnSpPr>
        <p:spPr>
          <a:xfrm>
            <a:off x="838200" y="5029200"/>
            <a:ext cx="8001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38200" y="5105400"/>
            <a:ext cx="80010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3"/>
          <p:cNvSpPr>
            <a:spLocks noGrp="1"/>
          </p:cNvSpPr>
          <p:nvPr>
            <p:ph type="sldNum" sz="quarter" idx="12"/>
          </p:nvPr>
        </p:nvSpPr>
        <p:spPr>
          <a:xfrm>
            <a:off x="6324600" y="6111875"/>
            <a:ext cx="2133600" cy="365125"/>
          </a:xfrm>
        </p:spPr>
        <p:txBody>
          <a:bodyPr/>
          <a:lstStyle/>
          <a:p>
            <a:fld id="{17EB343F-F6D7-4696-8A01-EDB874459CA0}" type="slidenum">
              <a:rPr lang="fr-FR" smtClean="0"/>
              <a:t>7</a:t>
            </a:fld>
            <a:endParaRPr lang="fr-FR"/>
          </a:p>
        </p:txBody>
      </p:sp>
    </p:spTree>
    <p:extLst>
      <p:ext uri="{BB962C8B-B14F-4D97-AF65-F5344CB8AC3E}">
        <p14:creationId xmlns:p14="http://schemas.microsoft.com/office/powerpoint/2010/main" val="3915347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ontent Placeholder 4"/>
          <p:cNvGraphicFramePr>
            <a:graphicFrameLocks/>
          </p:cNvGraphicFramePr>
          <p:nvPr>
            <p:extLst/>
          </p:nvPr>
        </p:nvGraphicFramePr>
        <p:xfrm>
          <a:off x="578391" y="3706879"/>
          <a:ext cx="8001000" cy="3074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4" descr="D:\Design - flat icon\VN-EPS-01-0001.png"/>
          <p:cNvPicPr>
            <a:picLocks noChangeAspect="1" noChangeArrowheads="1"/>
          </p:cNvPicPr>
          <p:nvPr/>
        </p:nvPicPr>
        <p:blipFill rotWithShape="1">
          <a:blip r:embed="rId8">
            <a:extLst>
              <a:ext uri="{28A0092B-C50C-407E-A947-70E740481C1C}">
                <a14:useLocalDpi xmlns:a14="http://schemas.microsoft.com/office/drawing/2010/main" val="0"/>
              </a:ext>
            </a:extLst>
          </a:blip>
          <a:srcRect l="36825" t="14743" r="19386" b="13436"/>
          <a:stretch/>
        </p:blipFill>
        <p:spPr bwMode="auto">
          <a:xfrm>
            <a:off x="738848" y="932856"/>
            <a:ext cx="2904198" cy="3572528"/>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Content Placeholder 2"/>
          <p:cNvSpPr>
            <a:spLocks noGrp="1"/>
          </p:cNvSpPr>
          <p:nvPr>
            <p:ph idx="1"/>
          </p:nvPr>
        </p:nvSpPr>
        <p:spPr>
          <a:xfrm>
            <a:off x="3219450" y="1047690"/>
            <a:ext cx="5543550" cy="2762310"/>
          </a:xfrm>
        </p:spPr>
        <p:txBody>
          <a:bodyPr>
            <a:normAutofit fontScale="85000" lnSpcReduction="10000"/>
          </a:bodyPr>
          <a:lstStyle/>
          <a:p>
            <a:pPr>
              <a:buAutoNum type="arabicPlain" startAt="584"/>
            </a:pPr>
            <a:r>
              <a:rPr lang="fr-FR" sz="1800" dirty="0" smtClean="0">
                <a:latin typeface="Arial" pitchFamily="34" charset="0"/>
                <a:cs typeface="Arial" pitchFamily="34" charset="0"/>
              </a:rPr>
              <a:t>      </a:t>
            </a:r>
            <a:r>
              <a:rPr lang="fr-FR" sz="1800" dirty="0">
                <a:latin typeface="Arial" pitchFamily="34" charset="0"/>
                <a:cs typeface="Arial" pitchFamily="34" charset="0"/>
              </a:rPr>
              <a:t>T</a:t>
            </a:r>
            <a:r>
              <a:rPr lang="fr-FR" sz="1800" dirty="0" smtClean="0">
                <a:latin typeface="Arial" pitchFamily="34" charset="0"/>
                <a:cs typeface="Arial" pitchFamily="34" charset="0"/>
              </a:rPr>
              <a:t>hanh </a:t>
            </a:r>
            <a:r>
              <a:rPr lang="fr-FR" sz="1800" dirty="0" err="1">
                <a:latin typeface="Arial" pitchFamily="34" charset="0"/>
                <a:cs typeface="Arial" pitchFamily="34" charset="0"/>
              </a:rPr>
              <a:t>N</a:t>
            </a:r>
            <a:r>
              <a:rPr lang="fr-FR" sz="1800" dirty="0" err="1" smtClean="0">
                <a:latin typeface="Arial" pitchFamily="34" charset="0"/>
                <a:cs typeface="Arial" pitchFamily="34" charset="0"/>
              </a:rPr>
              <a:t>iên</a:t>
            </a:r>
            <a:r>
              <a:rPr lang="fr-FR" sz="1800" dirty="0" smtClean="0">
                <a:latin typeface="Arial" pitchFamily="34" charset="0"/>
                <a:cs typeface="Arial" pitchFamily="34" charset="0"/>
              </a:rPr>
              <a:t> </a:t>
            </a:r>
            <a:br>
              <a:rPr lang="fr-FR" sz="1800" dirty="0" smtClean="0">
                <a:latin typeface="Arial" pitchFamily="34" charset="0"/>
                <a:cs typeface="Arial" pitchFamily="34" charset="0"/>
              </a:rPr>
            </a:br>
            <a:endParaRPr lang="fr-FR" sz="1800" dirty="0" smtClean="0">
              <a:latin typeface="Arial" pitchFamily="34" charset="0"/>
              <a:cs typeface="Arial" pitchFamily="34" charset="0"/>
            </a:endParaRPr>
          </a:p>
          <a:p>
            <a:r>
              <a:rPr lang="fr-FR" sz="1800" b="1" dirty="0" err="1" smtClean="0">
                <a:latin typeface="Arial" pitchFamily="34" charset="0"/>
                <a:cs typeface="Arial" pitchFamily="34" charset="0"/>
              </a:rPr>
              <a:t>Hà</a:t>
            </a:r>
            <a:r>
              <a:rPr lang="fr-FR" sz="1800" b="1" dirty="0" smtClean="0">
                <a:latin typeface="Arial" pitchFamily="34" charset="0"/>
                <a:cs typeface="Arial" pitchFamily="34" charset="0"/>
              </a:rPr>
              <a:t> </a:t>
            </a:r>
            <a:r>
              <a:rPr lang="fr-FR" sz="1800" b="1" dirty="0" err="1" smtClean="0">
                <a:latin typeface="Arial" pitchFamily="34" charset="0"/>
                <a:cs typeface="Arial" pitchFamily="34" charset="0"/>
              </a:rPr>
              <a:t>Nội</a:t>
            </a:r>
            <a:r>
              <a:rPr lang="fr-FR" sz="1800" b="1" dirty="0" smtClean="0">
                <a:latin typeface="Arial" pitchFamily="34" charset="0"/>
                <a:cs typeface="Arial" pitchFamily="34" charset="0"/>
              </a:rPr>
              <a:t> </a:t>
            </a:r>
            <a:r>
              <a:rPr lang="fr-FR" sz="1800" dirty="0">
                <a:latin typeface="Arial" pitchFamily="34" charset="0"/>
                <a:cs typeface="Arial" pitchFamily="34" charset="0"/>
              </a:rPr>
              <a:t>(</a:t>
            </a:r>
            <a:r>
              <a:rPr lang="fr-FR" sz="1800" dirty="0" smtClean="0">
                <a:latin typeface="Arial" pitchFamily="34" charset="0"/>
                <a:cs typeface="Arial" pitchFamily="34" charset="0"/>
              </a:rPr>
              <a:t>168)</a:t>
            </a:r>
          </a:p>
          <a:p>
            <a:r>
              <a:rPr lang="fr-FR" sz="1800" b="1" dirty="0" err="1" smtClean="0">
                <a:latin typeface="Arial" pitchFamily="34" charset="0"/>
                <a:cs typeface="Arial" pitchFamily="34" charset="0"/>
              </a:rPr>
              <a:t>Hải</a:t>
            </a:r>
            <a:r>
              <a:rPr lang="fr-FR" sz="1800" b="1" dirty="0" smtClean="0">
                <a:latin typeface="Arial" pitchFamily="34" charset="0"/>
                <a:cs typeface="Arial" pitchFamily="34" charset="0"/>
              </a:rPr>
              <a:t> </a:t>
            </a:r>
            <a:r>
              <a:rPr lang="fr-FR" sz="1800" b="1" dirty="0" err="1" smtClean="0">
                <a:latin typeface="Arial" pitchFamily="34" charset="0"/>
                <a:cs typeface="Arial" pitchFamily="34" charset="0"/>
              </a:rPr>
              <a:t>Phòng</a:t>
            </a:r>
            <a:r>
              <a:rPr lang="fr-FR" sz="1800" b="1" dirty="0" smtClean="0">
                <a:latin typeface="Arial" pitchFamily="34" charset="0"/>
                <a:cs typeface="Arial" pitchFamily="34" charset="0"/>
              </a:rPr>
              <a:t> </a:t>
            </a:r>
            <a:r>
              <a:rPr lang="fr-FR" sz="1800" dirty="0">
                <a:latin typeface="Arial" pitchFamily="34" charset="0"/>
                <a:cs typeface="Arial" pitchFamily="34" charset="0"/>
              </a:rPr>
              <a:t>(213</a:t>
            </a:r>
            <a:r>
              <a:rPr lang="fr-FR" sz="1800" dirty="0" smtClean="0">
                <a:latin typeface="Arial" pitchFamily="34" charset="0"/>
                <a:cs typeface="Arial" pitchFamily="34" charset="0"/>
              </a:rPr>
              <a:t>)</a:t>
            </a:r>
          </a:p>
          <a:p>
            <a:r>
              <a:rPr lang="en-US" sz="1800" b="1" dirty="0" smtClean="0">
                <a:latin typeface="Arial" pitchFamily="34" charset="0"/>
                <a:cs typeface="Arial" pitchFamily="34" charset="0"/>
              </a:rPr>
              <a:t>TP </a:t>
            </a:r>
            <a:r>
              <a:rPr lang="en-US" sz="1800" b="1" dirty="0" err="1" smtClean="0">
                <a:latin typeface="Arial" pitchFamily="34" charset="0"/>
                <a:cs typeface="Arial" pitchFamily="34" charset="0"/>
              </a:rPr>
              <a:t>Hồ</a:t>
            </a:r>
            <a:r>
              <a:rPr lang="en-US" sz="1800" b="1" dirty="0" smtClean="0">
                <a:latin typeface="Arial" pitchFamily="34" charset="0"/>
                <a:cs typeface="Arial" pitchFamily="34" charset="0"/>
              </a:rPr>
              <a:t> </a:t>
            </a:r>
            <a:r>
              <a:rPr lang="en-US" sz="1800" b="1" dirty="0" err="1" smtClean="0">
                <a:latin typeface="Arial" pitchFamily="34" charset="0"/>
                <a:cs typeface="Arial" pitchFamily="34" charset="0"/>
              </a:rPr>
              <a:t>Chí</a:t>
            </a:r>
            <a:r>
              <a:rPr lang="en-US" sz="1800" b="1" dirty="0" smtClean="0">
                <a:latin typeface="Arial" pitchFamily="34" charset="0"/>
                <a:cs typeface="Arial" pitchFamily="34" charset="0"/>
              </a:rPr>
              <a:t> Minh </a:t>
            </a:r>
            <a:r>
              <a:rPr lang="fr-FR" sz="1800" dirty="0" smtClean="0">
                <a:latin typeface="Arial" pitchFamily="34" charset="0"/>
                <a:cs typeface="Arial" pitchFamily="34" charset="0"/>
              </a:rPr>
              <a:t>(203</a:t>
            </a:r>
            <a:r>
              <a:rPr lang="fr-FR" sz="1800" dirty="0">
                <a:latin typeface="Arial" pitchFamily="34" charset="0"/>
                <a:cs typeface="Arial" pitchFamily="34" charset="0"/>
              </a:rPr>
              <a:t>)</a:t>
            </a:r>
            <a:endParaRPr lang="fr-FR" sz="1800" dirty="0" smtClean="0">
              <a:latin typeface="Arial" pitchFamily="34" charset="0"/>
              <a:cs typeface="Arial" pitchFamily="34" charset="0"/>
            </a:endParaRPr>
          </a:p>
          <a:p>
            <a:pPr marL="0" indent="0">
              <a:buNone/>
            </a:pPr>
            <a:endParaRPr lang="fr-FR" sz="1800" dirty="0" smtClean="0">
              <a:latin typeface="Arial" pitchFamily="34" charset="0"/>
              <a:cs typeface="Arial" pitchFamily="34" charset="0"/>
            </a:endParaRPr>
          </a:p>
          <a:p>
            <a:pPr marL="0" indent="0">
              <a:buNone/>
            </a:pPr>
            <a:r>
              <a:rPr lang="fr-FR" sz="1800" dirty="0" err="1" smtClean="0">
                <a:latin typeface="Arial" pitchFamily="34" charset="0"/>
                <a:cs typeface="Arial" pitchFamily="34" charset="0"/>
              </a:rPr>
              <a:t>Tuổi</a:t>
            </a:r>
            <a:r>
              <a:rPr lang="fr-FR" sz="1800" dirty="0" smtClean="0">
                <a:latin typeface="Arial" pitchFamily="34" charset="0"/>
                <a:cs typeface="Arial" pitchFamily="34" charset="0"/>
              </a:rPr>
              <a:t> </a:t>
            </a:r>
          </a:p>
          <a:p>
            <a:pPr marL="0" indent="0">
              <a:buNone/>
            </a:pPr>
            <a:endParaRPr lang="fr-FR" sz="1800" dirty="0" smtClean="0">
              <a:latin typeface="Arial" pitchFamily="34" charset="0"/>
              <a:cs typeface="Arial" pitchFamily="34" charset="0"/>
            </a:endParaRPr>
          </a:p>
          <a:p>
            <a:pPr marL="0" indent="0">
              <a:buNone/>
            </a:pPr>
            <a:r>
              <a:rPr lang="fr-FR" sz="1800" dirty="0" smtClean="0">
                <a:latin typeface="Arial" pitchFamily="34" charset="0"/>
                <a:cs typeface="Arial" pitchFamily="34" charset="0"/>
              </a:rPr>
              <a:t>63 MSM</a:t>
            </a:r>
            <a:r>
              <a:rPr lang="fr-FR" sz="1800" dirty="0">
                <a:latin typeface="Arial" pitchFamily="34" charset="0"/>
                <a:cs typeface="Arial" pitchFamily="34" charset="0"/>
              </a:rPr>
              <a:t>, 15 </a:t>
            </a:r>
            <a:r>
              <a:rPr lang="fr-FR" sz="1800" dirty="0" smtClean="0">
                <a:latin typeface="Arial" pitchFamily="34" charset="0"/>
                <a:cs typeface="Arial" pitchFamily="34" charset="0"/>
              </a:rPr>
              <a:t>TG, 84 SW</a:t>
            </a:r>
            <a:r>
              <a:rPr lang="fr-FR" sz="1800" dirty="0">
                <a:latin typeface="Arial" pitchFamily="34" charset="0"/>
                <a:cs typeface="Arial" pitchFamily="34" charset="0"/>
              </a:rPr>
              <a:t> </a:t>
            </a:r>
            <a:r>
              <a:rPr lang="fr-FR" sz="1800" dirty="0" smtClean="0">
                <a:latin typeface="Arial" pitchFamily="34" charset="0"/>
                <a:cs typeface="Arial" pitchFamily="34" charset="0"/>
              </a:rPr>
              <a:t>(44 </a:t>
            </a:r>
            <a:r>
              <a:rPr lang="fr-FR" sz="1800" dirty="0" err="1" smtClean="0">
                <a:latin typeface="Arial" pitchFamily="34" charset="0"/>
                <a:cs typeface="Arial" pitchFamily="34" charset="0"/>
              </a:rPr>
              <a:t>nam</a:t>
            </a:r>
            <a:r>
              <a:rPr lang="fr-FR" sz="1800" dirty="0" smtClean="0">
                <a:latin typeface="Arial" pitchFamily="34" charset="0"/>
                <a:cs typeface="Arial" pitchFamily="34" charset="0"/>
              </a:rPr>
              <a:t>, 33 </a:t>
            </a:r>
            <a:r>
              <a:rPr lang="fr-FR" sz="1800" dirty="0" err="1" smtClean="0">
                <a:latin typeface="Arial" pitchFamily="34" charset="0"/>
                <a:cs typeface="Arial" pitchFamily="34" charset="0"/>
              </a:rPr>
              <a:t>nữ</a:t>
            </a:r>
            <a:r>
              <a:rPr lang="fr-FR" sz="1800" dirty="0" smtClean="0">
                <a:latin typeface="Arial" pitchFamily="34" charset="0"/>
                <a:cs typeface="Arial" pitchFamily="34" charset="0"/>
              </a:rPr>
              <a:t>, 7 TG)</a:t>
            </a:r>
          </a:p>
          <a:p>
            <a:pPr marL="0" indent="0">
              <a:buNone/>
            </a:pPr>
            <a:r>
              <a:rPr lang="fr-FR" sz="1800" dirty="0" err="1" smtClean="0">
                <a:latin typeface="Arial" pitchFamily="34" charset="0"/>
                <a:cs typeface="Arial" pitchFamily="34" charset="0"/>
              </a:rPr>
              <a:t>Được</a:t>
            </a:r>
            <a:r>
              <a:rPr lang="fr-FR" sz="1800" dirty="0" smtClean="0">
                <a:latin typeface="Arial" pitchFamily="34" charset="0"/>
                <a:cs typeface="Arial" pitchFamily="34" charset="0"/>
              </a:rPr>
              <a:t> </a:t>
            </a:r>
            <a:r>
              <a:rPr lang="fr-FR" sz="1800" dirty="0" err="1" smtClean="0">
                <a:latin typeface="Arial" pitchFamily="34" charset="0"/>
                <a:cs typeface="Arial" pitchFamily="34" charset="0"/>
              </a:rPr>
              <a:t>tuyển</a:t>
            </a:r>
            <a:r>
              <a:rPr lang="fr-FR" sz="1800" dirty="0" smtClean="0">
                <a:latin typeface="Arial" pitchFamily="34" charset="0"/>
                <a:cs typeface="Arial" pitchFamily="34" charset="0"/>
              </a:rPr>
              <a:t> </a:t>
            </a:r>
            <a:r>
              <a:rPr lang="fr-FR" sz="1800" dirty="0" err="1" smtClean="0">
                <a:latin typeface="Arial" pitchFamily="34" charset="0"/>
                <a:cs typeface="Arial" pitchFamily="34" charset="0"/>
              </a:rPr>
              <a:t>bởi</a:t>
            </a:r>
            <a:r>
              <a:rPr lang="fr-FR" sz="1800" dirty="0" smtClean="0">
                <a:latin typeface="Arial" pitchFamily="34" charset="0"/>
                <a:cs typeface="Arial" pitchFamily="34" charset="0"/>
              </a:rPr>
              <a:t> </a:t>
            </a:r>
            <a:r>
              <a:rPr lang="fr-FR" sz="1800" dirty="0" err="1" smtClean="0">
                <a:latin typeface="Arial" pitchFamily="34" charset="0"/>
                <a:cs typeface="Arial" pitchFamily="34" charset="0"/>
              </a:rPr>
              <a:t>CBO’s</a:t>
            </a:r>
            <a:r>
              <a:rPr lang="fr-FR" sz="1800" dirty="0" smtClean="0">
                <a:latin typeface="Arial" pitchFamily="34" charset="0"/>
                <a:cs typeface="Arial" pitchFamily="34" charset="0"/>
              </a:rPr>
              <a:t> </a:t>
            </a:r>
            <a:r>
              <a:rPr lang="fr-FR" sz="1800" dirty="0" err="1" smtClean="0">
                <a:latin typeface="Arial" pitchFamily="34" charset="0"/>
                <a:cs typeface="Arial" pitchFamily="34" charset="0"/>
              </a:rPr>
              <a:t>của</a:t>
            </a:r>
            <a:r>
              <a:rPr lang="fr-FR" sz="1800" dirty="0" smtClean="0">
                <a:latin typeface="Arial" pitchFamily="34" charset="0"/>
                <a:cs typeface="Arial" pitchFamily="34" charset="0"/>
              </a:rPr>
              <a:t> </a:t>
            </a:r>
            <a:r>
              <a:rPr lang="fr-FR" sz="2800" b="1" i="1" dirty="0" smtClean="0">
                <a:solidFill>
                  <a:srgbClr val="C00000"/>
                </a:solidFill>
                <a:latin typeface="Arial" pitchFamily="34" charset="0"/>
                <a:cs typeface="Arial" pitchFamily="34" charset="0"/>
              </a:rPr>
              <a:t>PUD</a:t>
            </a:r>
            <a:r>
              <a:rPr lang="fr-FR" sz="2800" b="1" i="1" dirty="0">
                <a:solidFill>
                  <a:srgbClr val="C00000"/>
                </a:solidFill>
                <a:latin typeface="Arial" pitchFamily="34" charset="0"/>
                <a:cs typeface="Arial" pitchFamily="34" charset="0"/>
              </a:rPr>
              <a:t>, SW, MSM, </a:t>
            </a:r>
            <a:r>
              <a:rPr lang="fr-FR" sz="2800" b="1" i="1" dirty="0" smtClean="0">
                <a:solidFill>
                  <a:srgbClr val="C00000"/>
                </a:solidFill>
                <a:latin typeface="Arial" pitchFamily="34" charset="0"/>
                <a:cs typeface="Arial" pitchFamily="34" charset="0"/>
              </a:rPr>
              <a:t>TG</a:t>
            </a:r>
            <a:endParaRPr lang="fr-FR" sz="1800" dirty="0" smtClean="0">
              <a:latin typeface="Arial" pitchFamily="34" charset="0"/>
              <a:cs typeface="Arial" pitchFamily="34" charset="0"/>
            </a:endParaRPr>
          </a:p>
          <a:p>
            <a:pPr marL="0" indent="0">
              <a:buNone/>
            </a:pPr>
            <a:endParaRPr lang="en-US" sz="1800" dirty="0">
              <a:latin typeface="Arial" pitchFamily="34" charset="0"/>
              <a:cs typeface="Arial" pitchFamily="34" charset="0"/>
            </a:endParaRPr>
          </a:p>
        </p:txBody>
      </p:sp>
      <p:sp>
        <p:nvSpPr>
          <p:cNvPr id="19" name="Oval 18"/>
          <p:cNvSpPr/>
          <p:nvPr/>
        </p:nvSpPr>
        <p:spPr>
          <a:xfrm>
            <a:off x="1510733" y="1538388"/>
            <a:ext cx="80922" cy="8092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676400" y="1619310"/>
            <a:ext cx="83066" cy="830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717882" y="3829110"/>
            <a:ext cx="83167" cy="831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200400" y="3810000"/>
            <a:ext cx="3860352" cy="400110"/>
          </a:xfrm>
          <a:prstGeom prst="rect">
            <a:avLst/>
          </a:prstGeom>
          <a:solidFill>
            <a:srgbClr val="C00000"/>
          </a:solidFill>
        </p:spPr>
        <p:txBody>
          <a:bodyPr wrap="none">
            <a:spAutoFit/>
          </a:bodyPr>
          <a:lstStyle/>
          <a:p>
            <a:r>
              <a:rPr lang="vi-VN" sz="2000" b="1" dirty="0">
                <a:solidFill>
                  <a:schemeClr val="bg1"/>
                </a:solidFill>
              </a:rPr>
              <a:t>Phương pháp “vết dầu loang”</a:t>
            </a:r>
            <a:endParaRPr lang="fr-FR" sz="2000" b="1" dirty="0">
              <a:solidFill>
                <a:schemeClr val="bg1"/>
              </a:solidFill>
            </a:endParaRPr>
          </a:p>
        </p:txBody>
      </p:sp>
      <p:sp>
        <p:nvSpPr>
          <p:cNvPr id="23" name="Rectangle 22"/>
          <p:cNvSpPr/>
          <p:nvPr/>
        </p:nvSpPr>
        <p:spPr>
          <a:xfrm>
            <a:off x="3803503" y="2389667"/>
            <a:ext cx="1189749" cy="523220"/>
          </a:xfrm>
          <a:prstGeom prst="rect">
            <a:avLst/>
          </a:prstGeom>
          <a:solidFill>
            <a:srgbClr val="C00000"/>
          </a:solidFill>
        </p:spPr>
        <p:txBody>
          <a:bodyPr wrap="none">
            <a:spAutoFit/>
          </a:bodyPr>
          <a:lstStyle/>
          <a:p>
            <a:r>
              <a:rPr lang="fr-FR" sz="2800" b="1" i="1" dirty="0" smtClean="0">
                <a:solidFill>
                  <a:schemeClr val="bg1"/>
                </a:solidFill>
              </a:rPr>
              <a:t>16 - 24</a:t>
            </a:r>
            <a:endParaRPr lang="fr-FR" sz="2800" b="1" i="1" dirty="0">
              <a:solidFill>
                <a:schemeClr val="bg1"/>
              </a:solidFill>
            </a:endParaRPr>
          </a:p>
        </p:txBody>
      </p:sp>
      <p:sp>
        <p:nvSpPr>
          <p:cNvPr id="24" name="Rectangle 23"/>
          <p:cNvSpPr/>
          <p:nvPr/>
        </p:nvSpPr>
        <p:spPr>
          <a:xfrm>
            <a:off x="3200400" y="895290"/>
            <a:ext cx="732893" cy="523220"/>
          </a:xfrm>
          <a:prstGeom prst="rect">
            <a:avLst/>
          </a:prstGeom>
          <a:solidFill>
            <a:srgbClr val="C00000"/>
          </a:solidFill>
        </p:spPr>
        <p:txBody>
          <a:bodyPr wrap="none">
            <a:spAutoFit/>
          </a:bodyPr>
          <a:lstStyle/>
          <a:p>
            <a:r>
              <a:rPr lang="fr-FR" sz="2800" b="1" i="1" dirty="0" smtClean="0">
                <a:solidFill>
                  <a:schemeClr val="bg1"/>
                </a:solidFill>
              </a:rPr>
              <a:t>584</a:t>
            </a:r>
            <a:endParaRPr lang="fr-FR" sz="2800" b="1" i="1" dirty="0">
              <a:solidFill>
                <a:schemeClr val="bg1"/>
              </a:solidFill>
            </a:endParaRPr>
          </a:p>
        </p:txBody>
      </p:sp>
      <p:sp>
        <p:nvSpPr>
          <p:cNvPr id="25" name="TextBox 24"/>
          <p:cNvSpPr txBox="1"/>
          <p:nvPr/>
        </p:nvSpPr>
        <p:spPr>
          <a:xfrm>
            <a:off x="1219200" y="1314510"/>
            <a:ext cx="809220" cy="281164"/>
          </a:xfrm>
          <a:prstGeom prst="rect">
            <a:avLst/>
          </a:prstGeom>
          <a:noFill/>
          <a:effectLst>
            <a:glow rad="101600">
              <a:schemeClr val="accent2">
                <a:satMod val="175000"/>
                <a:alpha val="40000"/>
              </a:schemeClr>
            </a:glow>
          </a:effectLst>
        </p:spPr>
        <p:txBody>
          <a:bodyPr wrap="square" rtlCol="0">
            <a:spAutoFit/>
          </a:bodyPr>
          <a:lstStyle/>
          <a:p>
            <a:r>
              <a:rPr lang="en-US" sz="1200" b="1" dirty="0" smtClean="0">
                <a:effectLst>
                  <a:outerShdw blurRad="38100" dist="38100" dir="2700000" algn="tl">
                    <a:srgbClr val="000000">
                      <a:alpha val="43137"/>
                    </a:srgbClr>
                  </a:outerShdw>
                </a:effectLst>
              </a:rPr>
              <a:t>Hanoi</a:t>
            </a:r>
            <a:endParaRPr lang="en-US" sz="1200" b="1" dirty="0">
              <a:effectLst>
                <a:outerShdw blurRad="38100" dist="38100" dir="2700000" algn="tl">
                  <a:srgbClr val="000000">
                    <a:alpha val="43137"/>
                  </a:srgbClr>
                </a:outerShdw>
              </a:effectLst>
            </a:endParaRPr>
          </a:p>
        </p:txBody>
      </p:sp>
      <p:sp>
        <p:nvSpPr>
          <p:cNvPr id="26" name="TextBox 25"/>
          <p:cNvSpPr txBox="1"/>
          <p:nvPr/>
        </p:nvSpPr>
        <p:spPr>
          <a:xfrm>
            <a:off x="1372277" y="1660843"/>
            <a:ext cx="913723" cy="281164"/>
          </a:xfrm>
          <a:prstGeom prst="rect">
            <a:avLst/>
          </a:prstGeom>
          <a:noFill/>
          <a:effectLst>
            <a:softEdge rad="31750"/>
          </a:effectLst>
        </p:spPr>
        <p:txBody>
          <a:bodyPr wrap="square" rtlCol="0">
            <a:spAutoFit/>
          </a:bodyPr>
          <a:lstStyle/>
          <a:p>
            <a:r>
              <a:rPr lang="en-US" sz="1200" b="1" dirty="0" err="1" smtClean="0">
                <a:effectLst>
                  <a:outerShdw blurRad="38100" dist="38100" dir="2700000" algn="tl">
                    <a:srgbClr val="000000">
                      <a:alpha val="43137"/>
                    </a:srgbClr>
                  </a:outerShdw>
                </a:effectLst>
              </a:rPr>
              <a:t>Hai</a:t>
            </a:r>
            <a:r>
              <a:rPr lang="en-US" sz="1200" b="1" dirty="0" smtClean="0">
                <a:effectLst>
                  <a:outerShdw blurRad="38100" dist="38100" dir="2700000" algn="tl">
                    <a:srgbClr val="000000">
                      <a:alpha val="43137"/>
                    </a:srgbClr>
                  </a:outerShdw>
                </a:effectLst>
              </a:rPr>
              <a:t> </a:t>
            </a:r>
            <a:r>
              <a:rPr lang="en-US" sz="1200" b="1" dirty="0" err="1" smtClean="0">
                <a:effectLst>
                  <a:outerShdw blurRad="38100" dist="38100" dir="2700000" algn="tl">
                    <a:srgbClr val="000000">
                      <a:alpha val="43137"/>
                    </a:srgbClr>
                  </a:outerShdw>
                </a:effectLst>
              </a:rPr>
              <a:t>Phong</a:t>
            </a:r>
            <a:endParaRPr lang="en-US" sz="1200" b="1" dirty="0">
              <a:effectLst>
                <a:outerShdw blurRad="38100" dist="38100" dir="2700000" algn="tl">
                  <a:srgbClr val="000000">
                    <a:alpha val="43137"/>
                  </a:srgbClr>
                </a:outerShdw>
              </a:effectLst>
            </a:endParaRPr>
          </a:p>
        </p:txBody>
      </p:sp>
      <p:sp>
        <p:nvSpPr>
          <p:cNvPr id="27" name="TextBox 26"/>
          <p:cNvSpPr txBox="1"/>
          <p:nvPr/>
        </p:nvSpPr>
        <p:spPr>
          <a:xfrm>
            <a:off x="1219200" y="3856911"/>
            <a:ext cx="1981200" cy="276999"/>
          </a:xfrm>
          <a:prstGeom prst="rect">
            <a:avLst/>
          </a:prstGeom>
          <a:noFill/>
        </p:spPr>
        <p:txBody>
          <a:bodyPr wrap="square" rtlCol="0">
            <a:spAutoFit/>
          </a:bodyPr>
          <a:lstStyle/>
          <a:p>
            <a:r>
              <a:rPr lang="en-US" sz="1200" b="1" dirty="0" smtClean="0">
                <a:effectLst>
                  <a:outerShdw blurRad="38100" dist="38100" dir="2700000" algn="tl">
                    <a:srgbClr val="000000">
                      <a:alpha val="43137"/>
                    </a:srgbClr>
                  </a:outerShdw>
                </a:effectLst>
              </a:rPr>
              <a:t>Ho Chi Minh City</a:t>
            </a:r>
            <a:endParaRPr lang="en-US" sz="1200" b="1" dirty="0">
              <a:effectLst>
                <a:outerShdw blurRad="38100" dist="38100" dir="2700000" algn="tl">
                  <a:srgbClr val="000000">
                    <a:alpha val="43137"/>
                  </a:srgbClr>
                </a:outerShdw>
              </a:effectLst>
            </a:endParaRPr>
          </a:p>
        </p:txBody>
      </p:sp>
      <p:sp>
        <p:nvSpPr>
          <p:cNvPr id="14" name="Slide Number Placeholder 3"/>
          <p:cNvSpPr>
            <a:spLocks noGrp="1"/>
          </p:cNvSpPr>
          <p:nvPr>
            <p:ph type="sldNum" sz="quarter" idx="12"/>
          </p:nvPr>
        </p:nvSpPr>
        <p:spPr>
          <a:xfrm>
            <a:off x="6324600" y="6111875"/>
            <a:ext cx="2133600" cy="365125"/>
          </a:xfrm>
        </p:spPr>
        <p:txBody>
          <a:bodyPr/>
          <a:lstStyle/>
          <a:p>
            <a:fld id="{17EB343F-F6D7-4696-8A01-EDB874459CA0}" type="slidenum">
              <a:rPr lang="fr-FR" smtClean="0"/>
              <a:t>8</a:t>
            </a:fld>
            <a:endParaRPr lang="fr-FR" dirty="0"/>
          </a:p>
        </p:txBody>
      </p:sp>
    </p:spTree>
    <p:extLst>
      <p:ext uri="{BB962C8B-B14F-4D97-AF65-F5344CB8AC3E}">
        <p14:creationId xmlns:p14="http://schemas.microsoft.com/office/powerpoint/2010/main" val="522088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Diagram 27"/>
          <p:cNvGraphicFramePr/>
          <p:nvPr>
            <p:extLst/>
          </p:nvPr>
        </p:nvGraphicFramePr>
        <p:xfrm>
          <a:off x="1143000" y="1219200"/>
          <a:ext cx="5943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xfrm>
            <a:off x="381000" y="990600"/>
            <a:ext cx="8382000" cy="609600"/>
          </a:xfrm>
          <a:solidFill>
            <a:srgbClr val="C00000"/>
          </a:solidFill>
          <a:effectLst>
            <a:outerShdw blurRad="50800" dist="38100" dir="2700000" algn="tl" rotWithShape="0">
              <a:prstClr val="black">
                <a:alpha val="40000"/>
              </a:prstClr>
            </a:outerShdw>
          </a:effectLst>
          <a:scene3d>
            <a:camera prst="orthographicFront"/>
            <a:lightRig rig="threePt" dir="t"/>
          </a:scene3d>
          <a:sp3d>
            <a:bevelT w="139700" prst="cross"/>
          </a:sp3d>
        </p:spPr>
        <p:txBody>
          <a:bodyPr>
            <a:normAutofit fontScale="90000"/>
          </a:bodyPr>
          <a:lstStyle/>
          <a:p>
            <a:r>
              <a:rPr lang="en-US" b="1" dirty="0" smtClean="0">
                <a:solidFill>
                  <a:schemeClr val="bg1"/>
                </a:solidFill>
              </a:rPr>
              <a:t>Nam: 462, </a:t>
            </a:r>
            <a:r>
              <a:rPr lang="en-US" b="1" dirty="0" err="1" smtClean="0">
                <a:solidFill>
                  <a:schemeClr val="bg1"/>
                </a:solidFill>
              </a:rPr>
              <a:t>Nữ</a:t>
            </a:r>
            <a:r>
              <a:rPr lang="en-US" b="1" dirty="0" smtClean="0">
                <a:solidFill>
                  <a:schemeClr val="bg1"/>
                </a:solidFill>
              </a:rPr>
              <a:t>: 122, TG: 5, MSM: 61, FSW: 44 </a:t>
            </a:r>
            <a:endParaRPr lang="en-US" b="1" dirty="0">
              <a:solidFill>
                <a:schemeClr val="bg1"/>
              </a:solidFill>
            </a:endParaRPr>
          </a:p>
        </p:txBody>
      </p:sp>
      <p:graphicFrame>
        <p:nvGraphicFramePr>
          <p:cNvPr id="2" name="Diagram 1"/>
          <p:cNvGraphicFramePr/>
          <p:nvPr>
            <p:extLst/>
          </p:nvPr>
        </p:nvGraphicFramePr>
        <p:xfrm>
          <a:off x="292100" y="1981200"/>
          <a:ext cx="2057400" cy="39243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6" name="Diagram 25"/>
          <p:cNvGraphicFramePr/>
          <p:nvPr>
            <p:extLst/>
          </p:nvPr>
        </p:nvGraphicFramePr>
        <p:xfrm>
          <a:off x="2590800" y="1955800"/>
          <a:ext cx="2057400" cy="4064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9" name="Diagram 28"/>
          <p:cNvGraphicFramePr/>
          <p:nvPr>
            <p:extLst/>
          </p:nvPr>
        </p:nvGraphicFramePr>
        <p:xfrm>
          <a:off x="7239000" y="2895600"/>
          <a:ext cx="1524000" cy="2250605"/>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30" name="Slide Number Placeholder 3"/>
          <p:cNvSpPr>
            <a:spLocks noGrp="1"/>
          </p:cNvSpPr>
          <p:nvPr>
            <p:ph type="sldNum" sz="quarter" idx="12"/>
          </p:nvPr>
        </p:nvSpPr>
        <p:spPr>
          <a:xfrm>
            <a:off x="6324600" y="6111875"/>
            <a:ext cx="2133600" cy="365125"/>
          </a:xfrm>
        </p:spPr>
        <p:txBody>
          <a:bodyPr/>
          <a:lstStyle/>
          <a:p>
            <a:fld id="{17EB343F-F6D7-4696-8A01-EDB874459CA0}" type="slidenum">
              <a:rPr lang="fr-FR" smtClean="0"/>
              <a:t>9</a:t>
            </a:fld>
            <a:endParaRPr lang="fr-FR" dirty="0"/>
          </a:p>
        </p:txBody>
      </p:sp>
    </p:spTree>
    <p:extLst>
      <p:ext uri="{BB962C8B-B14F-4D97-AF65-F5344CB8AC3E}">
        <p14:creationId xmlns:p14="http://schemas.microsoft.com/office/powerpoint/2010/main" val="3947804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762</TotalTime>
  <Words>2875</Words>
  <Application>Microsoft Office PowerPoint</Application>
  <PresentationFormat>On-screen Show (4:3)</PresentationFormat>
  <Paragraphs>422</Paragraphs>
  <Slides>34</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Narrow</vt:lpstr>
      <vt:lpstr>Calibri</vt:lpstr>
      <vt:lpstr>Mangal</vt:lpstr>
      <vt:lpstr>Times New Roman</vt:lpstr>
      <vt:lpstr>Wingdings</vt:lpstr>
      <vt:lpstr>Office Theme</vt:lpstr>
      <vt:lpstr>PowerPoint Presentation</vt:lpstr>
      <vt:lpstr>Vì sao lại có dự án này?</vt:lpstr>
      <vt:lpstr>PowerPoint Presentation</vt:lpstr>
      <vt:lpstr>PowerPoint Presentation</vt:lpstr>
      <vt:lpstr>PowerPoint Presentation</vt:lpstr>
      <vt:lpstr>Khung thời gian và hoạt động</vt:lpstr>
      <vt:lpstr>BỐI CẢNH</vt:lpstr>
      <vt:lpstr>PowerPoint Presentation</vt:lpstr>
      <vt:lpstr>Nam: 462, Nữ: 122, TG: 5, MSM: 61, FSW: 44 </vt:lpstr>
      <vt:lpstr>KẾT QUẢ</vt:lpstr>
      <vt:lpstr>HIV «Heat-map»  Tỉ lệ mắc: 6.3%  </vt:lpstr>
      <vt:lpstr>PowerPoint Presentation</vt:lpstr>
      <vt:lpstr>Lệ thuộc, sức khỏe tâm thần và điều trị</vt:lpstr>
      <vt:lpstr>PowerPoint Presentation</vt:lpstr>
      <vt:lpstr>PowerPoint Presentation</vt:lpstr>
      <vt:lpstr>PowerPoint Presentation</vt:lpstr>
      <vt:lpstr>PowerPoint Presentation</vt:lpstr>
      <vt:lpstr>Kiến thức và xét nghiệm HIV &amp; HCV</vt:lpstr>
      <vt:lpstr>Nhu cầu chăm sóc y tế</vt:lpstr>
      <vt:lpstr>PowerPoint Presentation</vt:lpstr>
      <vt:lpstr>Giải quyết các yếu tố nguy cơ trực tiếp</vt:lpstr>
      <vt:lpstr>Giải quyết nguyên nhân căn bản dẫn tới các yếu tố nguy cơ</vt:lpstr>
      <vt:lpstr>Phương thức tiếp cận</vt:lpstr>
      <vt:lpstr>Triển khai</vt:lpstr>
      <vt:lpstr>Kết quả (T7 – T11 2017)</vt:lpstr>
      <vt:lpstr>Các vấn đề cần chú ý</vt:lpstr>
      <vt:lpstr>Gói can thiệp</vt:lpstr>
      <vt:lpstr>Can thiệp ngắn</vt:lpstr>
      <vt:lpstr>Hai giai đoạn của  Hướng dẫn can thiệp ngắn tại Việt Nam</vt:lpstr>
      <vt:lpstr>Giai đoạn 1 :  Đánh giá và Kết nối</vt:lpstr>
      <vt:lpstr>Đánh giá việc sử dụng ma túy thông qua  Can thiệp ngắn</vt:lpstr>
      <vt:lpstr>Giai đoạn 2: Tư vấn và phỏng vấn tạo động lực</vt:lpstr>
      <vt:lpstr>Nhu cầu của CBO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Nguyen Thuy Linh</cp:lastModifiedBy>
  <cp:revision>40</cp:revision>
  <cp:lastPrinted>2017-12-01T01:42:32Z</cp:lastPrinted>
  <dcterms:created xsi:type="dcterms:W3CDTF">2017-03-09T04:47:17Z</dcterms:created>
  <dcterms:modified xsi:type="dcterms:W3CDTF">2017-12-01T10:21:57Z</dcterms:modified>
</cp:coreProperties>
</file>