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572" autoAdjust="0"/>
    <p:restoredTop sz="94660"/>
  </p:normalViewPr>
  <p:slideViewPr>
    <p:cSldViewPr>
      <p:cViewPr varScale="1">
        <p:scale>
          <a:sx n="86" d="100"/>
          <a:sy n="86" d="100"/>
        </p:scale>
        <p:origin x="5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41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736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7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45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6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78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69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084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12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965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99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8C5EE-1EED-43E1-9A7E-3A4F101EC0F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99450-9EA0-4741-9275-8E14AFDF8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94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13359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000" b="1" dirty="0" err="1" smtClean="0"/>
              <a:t>Thanh</a:t>
            </a:r>
            <a:r>
              <a:rPr lang="en-US" sz="4000" b="1" dirty="0"/>
              <a:t> </a:t>
            </a:r>
            <a:r>
              <a:rPr lang="en-US" sz="4000" b="1" dirty="0" err="1" smtClean="0"/>
              <a:t>thiếu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niên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sử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dụng</a:t>
            </a:r>
            <a:r>
              <a:rPr lang="en-US" sz="4000" b="1" dirty="0" smtClean="0"/>
              <a:t> Ma </a:t>
            </a:r>
            <a:r>
              <a:rPr lang="en-US" sz="4000" b="1" dirty="0" err="1" smtClean="0"/>
              <a:t>túy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đá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i="1" dirty="0" smtClean="0"/>
              <a:t>TP </a:t>
            </a:r>
            <a:r>
              <a:rPr lang="en-US" sz="2800" i="1" dirty="0" err="1" smtClean="0"/>
              <a:t>Hồ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Chí</a:t>
            </a:r>
            <a:r>
              <a:rPr lang="en-US" sz="2800" i="1" dirty="0" smtClean="0"/>
              <a:t> Minh 5/12/2017</a:t>
            </a:r>
            <a:endParaRPr lang="en-US" sz="28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rình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bày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Trần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Mạnh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Thắng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Zippo 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Hà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hành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Mạng</a:t>
            </a:r>
            <a:r>
              <a:rPr lang="en-US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lưới</a:t>
            </a:r>
            <a:r>
              <a:rPr lang="en-US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 </a:t>
            </a:r>
            <a:r>
              <a:rPr lang="en-US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túy</a:t>
            </a:r>
            <a:r>
              <a:rPr lang="en-US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Việt</a:t>
            </a:r>
            <a:r>
              <a:rPr lang="en-US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Nam  ( VNPUD)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7389"/>
            <a:ext cx="1131078" cy="106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108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Tình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thực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tế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ố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ma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túy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ần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tuổi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16 – 30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tuổi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hị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hành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nghề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ma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túy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đá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nghiện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TT 06,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trại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cải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ngừng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Heroin,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chuyển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sang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Đá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Tần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/ 1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hoảng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20%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những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Đá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dấu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hiệu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lệ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thuộc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hàng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phổ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biến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hút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Up Arrow 3"/>
          <p:cNvSpPr/>
          <p:nvPr/>
        </p:nvSpPr>
        <p:spPr>
          <a:xfrm>
            <a:off x="2209800" y="1775619"/>
            <a:ext cx="304800" cy="3048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p Arrow 4"/>
          <p:cNvSpPr/>
          <p:nvPr/>
        </p:nvSpPr>
        <p:spPr>
          <a:xfrm>
            <a:off x="7620000" y="2286000"/>
            <a:ext cx="304800" cy="3048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7389"/>
            <a:ext cx="1131078" cy="106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15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Vấn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đề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cấp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bách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dùng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ần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huốc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ắc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hiểu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biết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hại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chất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ông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coi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bản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thân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nguy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nghiện</a:t>
            </a:r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Chơi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những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hành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vi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tình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dục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toàn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tăng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nguy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lây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nhiễm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HIV,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Viêm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B,C</a:t>
            </a:r>
          </a:p>
          <a:p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Bị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hoang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tưởng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ảo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giác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kiểm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soát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hành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vi,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gây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nguy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hiểm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bản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thân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những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đình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xã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hội</a:t>
            </a:r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Một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dùng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đá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đã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phải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đi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tâm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thần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còn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7389"/>
            <a:ext cx="1131078" cy="106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19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Đề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Truyền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nâng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cao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hiểu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biết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chất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ma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túy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tổng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ma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túy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can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thiệp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giảm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hại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lâu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dài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cộng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đồng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hướng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dẫn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dùng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ma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túy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tổng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dùng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túy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đưa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vào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nhóm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ưu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tiên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nguy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cao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can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thiệp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dự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phòng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HIV,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Viêm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7389"/>
            <a:ext cx="1131078" cy="106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703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314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 Thanh thiếu niên sử dụng Ma túy đá  TP Hồ Chí Minh 5/12/2017</vt:lpstr>
      <vt:lpstr>Tình hình thực tế</vt:lpstr>
      <vt:lpstr>Vấn đề cấp bách</vt:lpstr>
      <vt:lpstr>Đề xuất giải pháp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Tuổi trẻ dùng ma túy Đá  TP Hồ Chí Minh 5/12/2017</dc:title>
  <dc:creator>admin</dc:creator>
  <cp:lastModifiedBy>Windows User</cp:lastModifiedBy>
  <cp:revision>12</cp:revision>
  <dcterms:created xsi:type="dcterms:W3CDTF">2017-12-01T00:54:32Z</dcterms:created>
  <dcterms:modified xsi:type="dcterms:W3CDTF">2017-12-01T07:27:14Z</dcterms:modified>
</cp:coreProperties>
</file>