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theme/themeOverride3.xml" ContentType="application/vnd.openxmlformats-officedocument.themeOverr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63" r:id="rId3"/>
  </p:sldMasterIdLst>
  <p:notesMasterIdLst>
    <p:notesMasterId r:id="rId22"/>
  </p:notesMasterIdLst>
  <p:handoutMasterIdLst>
    <p:handoutMasterId r:id="rId23"/>
  </p:handoutMasterIdLst>
  <p:sldIdLst>
    <p:sldId id="303" r:id="rId4"/>
    <p:sldId id="276" r:id="rId5"/>
    <p:sldId id="302" r:id="rId6"/>
    <p:sldId id="307" r:id="rId7"/>
    <p:sldId id="306" r:id="rId8"/>
    <p:sldId id="308" r:id="rId9"/>
    <p:sldId id="309" r:id="rId10"/>
    <p:sldId id="311" r:id="rId11"/>
    <p:sldId id="312" r:id="rId12"/>
    <p:sldId id="305" r:id="rId13"/>
    <p:sldId id="313" r:id="rId14"/>
    <p:sldId id="314" r:id="rId15"/>
    <p:sldId id="315" r:id="rId16"/>
    <p:sldId id="316" r:id="rId17"/>
    <p:sldId id="319" r:id="rId18"/>
    <p:sldId id="318" r:id="rId19"/>
    <p:sldId id="300" r:id="rId20"/>
    <p:sldId id="290" r:id="rId21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imberly Green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16529"/>
    <a:srgbClr val="DF2D31"/>
    <a:srgbClr val="B61C20"/>
    <a:srgbClr val="95171A"/>
    <a:srgbClr val="D8773C"/>
    <a:srgbClr val="D16929"/>
    <a:srgbClr val="E65C5F"/>
    <a:srgbClr val="D0002D"/>
    <a:srgbClr val="971305"/>
    <a:srgbClr val="C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855" autoAdjust="0"/>
    <p:restoredTop sz="74676" autoAdjust="0"/>
  </p:normalViewPr>
  <p:slideViewPr>
    <p:cSldViewPr>
      <p:cViewPr varScale="1">
        <p:scale>
          <a:sx n="116" d="100"/>
          <a:sy n="116" d="100"/>
        </p:scale>
        <p:origin x="1110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3" d="100"/>
        <a:sy n="93" d="100"/>
      </p:scale>
      <p:origin x="0" y="0"/>
    </p:cViewPr>
  </p:sorterViewPr>
  <p:notesViewPr>
    <p:cSldViewPr>
      <p:cViewPr varScale="1">
        <p:scale>
          <a:sx n="38" d="100"/>
          <a:sy n="38" d="100"/>
        </p:scale>
        <p:origin x="-2410" y="-62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commentAuthors" Target="commentAuthor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A0263A6-8118-4BF3-955A-5AF085C3A17A}" type="doc">
      <dgm:prSet loTypeId="urn:microsoft.com/office/officeart/2005/8/layout/cycle4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8AB8803-BFD3-484F-A65B-A49AD1D2F511}" type="pres">
      <dgm:prSet presAssocID="{DA0263A6-8118-4BF3-955A-5AF085C3A17A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82CD745A-42E8-4CE5-B7FE-4A5F611F9CA6}" type="presOf" srcId="{DA0263A6-8118-4BF3-955A-5AF085C3A17A}" destId="{A8AB8803-BFD3-484F-A65B-A49AD1D2F511}" srcOrd="0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9A88EE8-56EF-4E1B-99E6-C018634697E5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782226D2-1242-4F6D-BB2C-91F8BDB43D80}">
      <dgm:prSet phldrT="[Text]" custT="1"/>
      <dgm:spPr/>
      <dgm:t>
        <a:bodyPr/>
        <a:lstStyle/>
        <a:p>
          <a:r>
            <a:rPr lang="en-US" sz="3200" dirty="0" smtClean="0">
              <a:latin typeface="Arial" panose="020B0604020202020204" pitchFamily="34" charset="0"/>
              <a:cs typeface="Arial" panose="020B0604020202020204" pitchFamily="34" charset="0"/>
            </a:rPr>
            <a:t>THÔNG TIN CƠ BẢN HIV</a:t>
          </a:r>
          <a:endParaRPr lang="en-US" sz="32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63C1839-9632-4DBE-8FBC-374ACE9EE89F}" type="parTrans" cxnId="{229816BF-4D45-42CD-A93A-4DFE935FE6D3}">
      <dgm:prSet/>
      <dgm:spPr/>
      <dgm:t>
        <a:bodyPr/>
        <a:lstStyle/>
        <a:p>
          <a:endParaRPr lang="en-US"/>
        </a:p>
      </dgm:t>
    </dgm:pt>
    <dgm:pt modelId="{A096533B-B2AD-4BA1-A418-7373FF038FCE}" type="sibTrans" cxnId="{229816BF-4D45-42CD-A93A-4DFE935FE6D3}">
      <dgm:prSet/>
      <dgm:spPr/>
      <dgm:t>
        <a:bodyPr/>
        <a:lstStyle/>
        <a:p>
          <a:endParaRPr lang="en-US"/>
        </a:p>
      </dgm:t>
    </dgm:pt>
    <dgm:pt modelId="{6443C595-2B9E-4F70-A4F0-65B3ADBFD1AE}">
      <dgm:prSet phldrT="[Text]"/>
      <dgm:spPr/>
      <dgm:t>
        <a:bodyPr/>
        <a:lstStyle/>
        <a:p>
          <a:r>
            <a:rPr lang="en-US" dirty="0" smtClean="0">
              <a:latin typeface="Arial" panose="020B0604020202020204" pitchFamily="34" charset="0"/>
              <a:cs typeface="Arial" panose="020B0604020202020204" pitchFamily="34" charset="0"/>
            </a:rPr>
            <a:t>TƯ VẤN </a:t>
          </a:r>
          <a:r>
            <a:rPr lang="en-US" dirty="0" err="1" smtClean="0">
              <a:latin typeface="Arial" panose="020B0604020202020204" pitchFamily="34" charset="0"/>
              <a:cs typeface="Arial" panose="020B0604020202020204" pitchFamily="34" charset="0"/>
            </a:rPr>
            <a:t>và</a:t>
          </a:r>
          <a:r>
            <a:rPr lang="en-US" dirty="0" smtClean="0">
              <a:latin typeface="Arial" panose="020B0604020202020204" pitchFamily="34" charset="0"/>
              <a:cs typeface="Arial" panose="020B0604020202020204" pitchFamily="34" charset="0"/>
            </a:rPr>
            <a:t> XÉT NGHIỆM</a:t>
          </a:r>
          <a:endParaRPr lang="en-U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A30CC55-755D-4389-AC5E-79C16772CF17}" type="parTrans" cxnId="{89B548A1-7214-4D5C-B225-2F3C63392A6F}">
      <dgm:prSet/>
      <dgm:spPr/>
      <dgm:t>
        <a:bodyPr/>
        <a:lstStyle/>
        <a:p>
          <a:endParaRPr lang="en-US"/>
        </a:p>
      </dgm:t>
    </dgm:pt>
    <dgm:pt modelId="{0D08DF06-157C-4C32-98A4-0076069ADF37}" type="sibTrans" cxnId="{89B548A1-7214-4D5C-B225-2F3C63392A6F}">
      <dgm:prSet/>
      <dgm:spPr/>
      <dgm:t>
        <a:bodyPr/>
        <a:lstStyle/>
        <a:p>
          <a:endParaRPr lang="en-US"/>
        </a:p>
      </dgm:t>
    </dgm:pt>
    <dgm:pt modelId="{3DD2E124-4C1A-4BEE-9256-0CFA9E4C628E}">
      <dgm:prSet phldrT="[Text]"/>
      <dgm:spPr/>
      <dgm:t>
        <a:bodyPr/>
        <a:lstStyle/>
        <a:p>
          <a:r>
            <a:rPr lang="en-US" dirty="0" smtClean="0"/>
            <a:t>GHI CHÉP SỔ SÁCH</a:t>
          </a:r>
          <a:endParaRPr lang="en-US" dirty="0"/>
        </a:p>
      </dgm:t>
    </dgm:pt>
    <dgm:pt modelId="{ADE86162-56DD-4754-91A0-5DA4028356B8}" type="parTrans" cxnId="{8B368274-19C7-4FD7-9A4E-3C9AD99AFFB7}">
      <dgm:prSet/>
      <dgm:spPr/>
      <dgm:t>
        <a:bodyPr/>
        <a:lstStyle/>
        <a:p>
          <a:endParaRPr lang="en-US"/>
        </a:p>
      </dgm:t>
    </dgm:pt>
    <dgm:pt modelId="{E6A5C78E-A7D4-4F69-83B8-78472C58C7A4}" type="sibTrans" cxnId="{8B368274-19C7-4FD7-9A4E-3C9AD99AFFB7}">
      <dgm:prSet/>
      <dgm:spPr/>
      <dgm:t>
        <a:bodyPr/>
        <a:lstStyle/>
        <a:p>
          <a:endParaRPr lang="en-US"/>
        </a:p>
      </dgm:t>
    </dgm:pt>
    <dgm:pt modelId="{476644BD-7B9A-4764-ADE1-464F613B959E}">
      <dgm:prSet/>
      <dgm:spPr/>
      <dgm:t>
        <a:bodyPr/>
        <a:lstStyle/>
        <a:p>
          <a:endParaRPr lang="en-US" dirty="0"/>
        </a:p>
      </dgm:t>
    </dgm:pt>
    <dgm:pt modelId="{08B29D21-E654-461D-943F-A1604A22B36C}" type="parTrans" cxnId="{E8D15F7F-1F2F-4E5D-8B6D-B5C4765F2A29}">
      <dgm:prSet/>
      <dgm:spPr/>
      <dgm:t>
        <a:bodyPr/>
        <a:lstStyle/>
        <a:p>
          <a:endParaRPr lang="en-US"/>
        </a:p>
      </dgm:t>
    </dgm:pt>
    <dgm:pt modelId="{9B6A37C9-9C37-4D22-B56B-ACCB1778BB52}" type="sibTrans" cxnId="{E8D15F7F-1F2F-4E5D-8B6D-B5C4765F2A29}">
      <dgm:prSet/>
      <dgm:spPr/>
      <dgm:t>
        <a:bodyPr/>
        <a:lstStyle/>
        <a:p>
          <a:endParaRPr lang="en-US"/>
        </a:p>
      </dgm:t>
    </dgm:pt>
    <dgm:pt modelId="{ABD4F1ED-02DD-4461-AE00-1A621B647CC6}" type="pres">
      <dgm:prSet presAssocID="{F9A88EE8-56EF-4E1B-99E6-C018634697E5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480600C-1B1D-4E3F-B228-E24E38EE86BC}" type="pres">
      <dgm:prSet presAssocID="{782226D2-1242-4F6D-BB2C-91F8BDB43D80}" presName="parentLin" presStyleCnt="0"/>
      <dgm:spPr/>
    </dgm:pt>
    <dgm:pt modelId="{B2D661A0-1429-4453-96E7-162F7BF229CE}" type="pres">
      <dgm:prSet presAssocID="{782226D2-1242-4F6D-BB2C-91F8BDB43D80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D1A39364-5C98-4F87-BE0B-4F8FD371F99B}" type="pres">
      <dgm:prSet presAssocID="{782226D2-1242-4F6D-BB2C-91F8BDB43D80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59ADA3-D60F-4A49-AD4E-A0FC16C270DC}" type="pres">
      <dgm:prSet presAssocID="{782226D2-1242-4F6D-BB2C-91F8BDB43D80}" presName="negativeSpace" presStyleCnt="0"/>
      <dgm:spPr/>
    </dgm:pt>
    <dgm:pt modelId="{EFDB45FB-5FAD-44A0-903E-1FD35DD19DB1}" type="pres">
      <dgm:prSet presAssocID="{782226D2-1242-4F6D-BB2C-91F8BDB43D80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247557-61FC-4CC0-8333-33EB864C4B66}" type="pres">
      <dgm:prSet presAssocID="{A096533B-B2AD-4BA1-A418-7373FF038FCE}" presName="spaceBetweenRectangles" presStyleCnt="0"/>
      <dgm:spPr/>
    </dgm:pt>
    <dgm:pt modelId="{1ED6DA48-4EE2-47AB-8D57-34ED661D150C}" type="pres">
      <dgm:prSet presAssocID="{6443C595-2B9E-4F70-A4F0-65B3ADBFD1AE}" presName="parentLin" presStyleCnt="0"/>
      <dgm:spPr/>
    </dgm:pt>
    <dgm:pt modelId="{4C2BD956-AF36-4268-B939-0AD7653450FD}" type="pres">
      <dgm:prSet presAssocID="{6443C595-2B9E-4F70-A4F0-65B3ADBFD1AE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AF3A19D8-2273-4202-8F90-796615B4A5EA}" type="pres">
      <dgm:prSet presAssocID="{6443C595-2B9E-4F70-A4F0-65B3ADBFD1AE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5271F6-8076-4837-9B26-268352E8D95A}" type="pres">
      <dgm:prSet presAssocID="{6443C595-2B9E-4F70-A4F0-65B3ADBFD1AE}" presName="negativeSpace" presStyleCnt="0"/>
      <dgm:spPr/>
    </dgm:pt>
    <dgm:pt modelId="{C33BF724-4C03-4AAE-A40D-B7B493566B26}" type="pres">
      <dgm:prSet presAssocID="{6443C595-2B9E-4F70-A4F0-65B3ADBFD1AE}" presName="childText" presStyleLbl="conFgAcc1" presStyleIdx="1" presStyleCnt="3">
        <dgm:presLayoutVars>
          <dgm:bulletEnabled val="1"/>
        </dgm:presLayoutVars>
      </dgm:prSet>
      <dgm:spPr/>
    </dgm:pt>
    <dgm:pt modelId="{DC871524-69A0-4A61-8F0D-7FE81BE60942}" type="pres">
      <dgm:prSet presAssocID="{0D08DF06-157C-4C32-98A4-0076069ADF37}" presName="spaceBetweenRectangles" presStyleCnt="0"/>
      <dgm:spPr/>
    </dgm:pt>
    <dgm:pt modelId="{A7074015-9B67-40D1-9169-17BF3E1067F6}" type="pres">
      <dgm:prSet presAssocID="{3DD2E124-4C1A-4BEE-9256-0CFA9E4C628E}" presName="parentLin" presStyleCnt="0"/>
      <dgm:spPr/>
    </dgm:pt>
    <dgm:pt modelId="{9213A395-E400-4159-A845-4DCA9C3A2731}" type="pres">
      <dgm:prSet presAssocID="{3DD2E124-4C1A-4BEE-9256-0CFA9E4C628E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AD789980-0F6A-478E-80B6-8AD2A44C8CE7}" type="pres">
      <dgm:prSet presAssocID="{3DD2E124-4C1A-4BEE-9256-0CFA9E4C628E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00D310-45CA-4804-9802-5EBE4C8CED00}" type="pres">
      <dgm:prSet presAssocID="{3DD2E124-4C1A-4BEE-9256-0CFA9E4C628E}" presName="negativeSpace" presStyleCnt="0"/>
      <dgm:spPr/>
    </dgm:pt>
    <dgm:pt modelId="{76949BCC-F184-433A-BF2E-3A0B2EB7D43E}" type="pres">
      <dgm:prSet presAssocID="{3DD2E124-4C1A-4BEE-9256-0CFA9E4C628E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3C70C6FD-FF9A-42F8-BF61-EB1760A60CAB}" type="presOf" srcId="{782226D2-1242-4F6D-BB2C-91F8BDB43D80}" destId="{D1A39364-5C98-4F87-BE0B-4F8FD371F99B}" srcOrd="1" destOrd="0" presId="urn:microsoft.com/office/officeart/2005/8/layout/list1"/>
    <dgm:cxn modelId="{89B548A1-7214-4D5C-B225-2F3C63392A6F}" srcId="{F9A88EE8-56EF-4E1B-99E6-C018634697E5}" destId="{6443C595-2B9E-4F70-A4F0-65B3ADBFD1AE}" srcOrd="1" destOrd="0" parTransId="{DA30CC55-755D-4389-AC5E-79C16772CF17}" sibTransId="{0D08DF06-157C-4C32-98A4-0076069ADF37}"/>
    <dgm:cxn modelId="{68EBAFDF-CB1F-411B-95AF-23253EECBEFC}" type="presOf" srcId="{3DD2E124-4C1A-4BEE-9256-0CFA9E4C628E}" destId="{9213A395-E400-4159-A845-4DCA9C3A2731}" srcOrd="0" destOrd="0" presId="urn:microsoft.com/office/officeart/2005/8/layout/list1"/>
    <dgm:cxn modelId="{0D62D973-8C0C-4D72-89FA-BA7A7AAE0646}" type="presOf" srcId="{6443C595-2B9E-4F70-A4F0-65B3ADBFD1AE}" destId="{AF3A19D8-2273-4202-8F90-796615B4A5EA}" srcOrd="1" destOrd="0" presId="urn:microsoft.com/office/officeart/2005/8/layout/list1"/>
    <dgm:cxn modelId="{17088D7F-8407-4D84-ACEE-1E17C1BC2DAA}" type="presOf" srcId="{782226D2-1242-4F6D-BB2C-91F8BDB43D80}" destId="{B2D661A0-1429-4453-96E7-162F7BF229CE}" srcOrd="0" destOrd="0" presId="urn:microsoft.com/office/officeart/2005/8/layout/list1"/>
    <dgm:cxn modelId="{229816BF-4D45-42CD-A93A-4DFE935FE6D3}" srcId="{F9A88EE8-56EF-4E1B-99E6-C018634697E5}" destId="{782226D2-1242-4F6D-BB2C-91F8BDB43D80}" srcOrd="0" destOrd="0" parTransId="{963C1839-9632-4DBE-8FBC-374ACE9EE89F}" sibTransId="{A096533B-B2AD-4BA1-A418-7373FF038FCE}"/>
    <dgm:cxn modelId="{7DAB8571-5A9A-48D2-B238-6C7CDCBA94B1}" type="presOf" srcId="{3DD2E124-4C1A-4BEE-9256-0CFA9E4C628E}" destId="{AD789980-0F6A-478E-80B6-8AD2A44C8CE7}" srcOrd="1" destOrd="0" presId="urn:microsoft.com/office/officeart/2005/8/layout/list1"/>
    <dgm:cxn modelId="{E8D15F7F-1F2F-4E5D-8B6D-B5C4765F2A29}" srcId="{782226D2-1242-4F6D-BB2C-91F8BDB43D80}" destId="{476644BD-7B9A-4764-ADE1-464F613B959E}" srcOrd="0" destOrd="0" parTransId="{08B29D21-E654-461D-943F-A1604A22B36C}" sibTransId="{9B6A37C9-9C37-4D22-B56B-ACCB1778BB52}"/>
    <dgm:cxn modelId="{94FC4C6D-1D29-4D90-B896-2C7669BAFCC4}" type="presOf" srcId="{F9A88EE8-56EF-4E1B-99E6-C018634697E5}" destId="{ABD4F1ED-02DD-4461-AE00-1A621B647CC6}" srcOrd="0" destOrd="0" presId="urn:microsoft.com/office/officeart/2005/8/layout/list1"/>
    <dgm:cxn modelId="{5B6CAA0A-F63B-42BC-B5B6-3B94C30ED141}" type="presOf" srcId="{476644BD-7B9A-4764-ADE1-464F613B959E}" destId="{EFDB45FB-5FAD-44A0-903E-1FD35DD19DB1}" srcOrd="0" destOrd="0" presId="urn:microsoft.com/office/officeart/2005/8/layout/list1"/>
    <dgm:cxn modelId="{8B368274-19C7-4FD7-9A4E-3C9AD99AFFB7}" srcId="{F9A88EE8-56EF-4E1B-99E6-C018634697E5}" destId="{3DD2E124-4C1A-4BEE-9256-0CFA9E4C628E}" srcOrd="2" destOrd="0" parTransId="{ADE86162-56DD-4754-91A0-5DA4028356B8}" sibTransId="{E6A5C78E-A7D4-4F69-83B8-78472C58C7A4}"/>
    <dgm:cxn modelId="{DBFD75B7-8C5E-4117-9787-D7DA73940036}" type="presOf" srcId="{6443C595-2B9E-4F70-A4F0-65B3ADBFD1AE}" destId="{4C2BD956-AF36-4268-B939-0AD7653450FD}" srcOrd="0" destOrd="0" presId="urn:microsoft.com/office/officeart/2005/8/layout/list1"/>
    <dgm:cxn modelId="{6C1CDE5D-0E59-4099-86DE-3FABC26EE3E0}" type="presParOf" srcId="{ABD4F1ED-02DD-4461-AE00-1A621B647CC6}" destId="{4480600C-1B1D-4E3F-B228-E24E38EE86BC}" srcOrd="0" destOrd="0" presId="urn:microsoft.com/office/officeart/2005/8/layout/list1"/>
    <dgm:cxn modelId="{E571BAF2-1F84-4CEF-9CB3-348AACB82A67}" type="presParOf" srcId="{4480600C-1B1D-4E3F-B228-E24E38EE86BC}" destId="{B2D661A0-1429-4453-96E7-162F7BF229CE}" srcOrd="0" destOrd="0" presId="urn:microsoft.com/office/officeart/2005/8/layout/list1"/>
    <dgm:cxn modelId="{18945B67-34DD-4738-8B0F-30DED2FDC481}" type="presParOf" srcId="{4480600C-1B1D-4E3F-B228-E24E38EE86BC}" destId="{D1A39364-5C98-4F87-BE0B-4F8FD371F99B}" srcOrd="1" destOrd="0" presId="urn:microsoft.com/office/officeart/2005/8/layout/list1"/>
    <dgm:cxn modelId="{29258C33-EE4D-4E6F-B3F3-579F3FA45A93}" type="presParOf" srcId="{ABD4F1ED-02DD-4461-AE00-1A621B647CC6}" destId="{6A59ADA3-D60F-4A49-AD4E-A0FC16C270DC}" srcOrd="1" destOrd="0" presId="urn:microsoft.com/office/officeart/2005/8/layout/list1"/>
    <dgm:cxn modelId="{9986B115-A6D6-434A-BDAC-831F3BD944AB}" type="presParOf" srcId="{ABD4F1ED-02DD-4461-AE00-1A621B647CC6}" destId="{EFDB45FB-5FAD-44A0-903E-1FD35DD19DB1}" srcOrd="2" destOrd="0" presId="urn:microsoft.com/office/officeart/2005/8/layout/list1"/>
    <dgm:cxn modelId="{5EF81BA7-D478-4D59-BC2A-DEAE6BF0021F}" type="presParOf" srcId="{ABD4F1ED-02DD-4461-AE00-1A621B647CC6}" destId="{57247557-61FC-4CC0-8333-33EB864C4B66}" srcOrd="3" destOrd="0" presId="urn:microsoft.com/office/officeart/2005/8/layout/list1"/>
    <dgm:cxn modelId="{EEB81532-DD9D-4638-B6BC-AE52DD90B38D}" type="presParOf" srcId="{ABD4F1ED-02DD-4461-AE00-1A621B647CC6}" destId="{1ED6DA48-4EE2-47AB-8D57-34ED661D150C}" srcOrd="4" destOrd="0" presId="urn:microsoft.com/office/officeart/2005/8/layout/list1"/>
    <dgm:cxn modelId="{D93AC3A6-B31E-47D6-82B2-503CA0591A25}" type="presParOf" srcId="{1ED6DA48-4EE2-47AB-8D57-34ED661D150C}" destId="{4C2BD956-AF36-4268-B939-0AD7653450FD}" srcOrd="0" destOrd="0" presId="urn:microsoft.com/office/officeart/2005/8/layout/list1"/>
    <dgm:cxn modelId="{69AB02CC-82A5-4EFF-83B7-7316FB7E6826}" type="presParOf" srcId="{1ED6DA48-4EE2-47AB-8D57-34ED661D150C}" destId="{AF3A19D8-2273-4202-8F90-796615B4A5EA}" srcOrd="1" destOrd="0" presId="urn:microsoft.com/office/officeart/2005/8/layout/list1"/>
    <dgm:cxn modelId="{463E0C0A-3D05-46D6-B0CC-64372DD9C284}" type="presParOf" srcId="{ABD4F1ED-02DD-4461-AE00-1A621B647CC6}" destId="{085271F6-8076-4837-9B26-268352E8D95A}" srcOrd="5" destOrd="0" presId="urn:microsoft.com/office/officeart/2005/8/layout/list1"/>
    <dgm:cxn modelId="{F6DFA39C-9053-4A80-983D-1058AEB304B8}" type="presParOf" srcId="{ABD4F1ED-02DD-4461-AE00-1A621B647CC6}" destId="{C33BF724-4C03-4AAE-A40D-B7B493566B26}" srcOrd="6" destOrd="0" presId="urn:microsoft.com/office/officeart/2005/8/layout/list1"/>
    <dgm:cxn modelId="{0F0F9D37-D1CC-4C7C-8B9D-B13329450406}" type="presParOf" srcId="{ABD4F1ED-02DD-4461-AE00-1A621B647CC6}" destId="{DC871524-69A0-4A61-8F0D-7FE81BE60942}" srcOrd="7" destOrd="0" presId="urn:microsoft.com/office/officeart/2005/8/layout/list1"/>
    <dgm:cxn modelId="{453E9CB8-A97E-45B9-B58D-C1EF6131EAB0}" type="presParOf" srcId="{ABD4F1ED-02DD-4461-AE00-1A621B647CC6}" destId="{A7074015-9B67-40D1-9169-17BF3E1067F6}" srcOrd="8" destOrd="0" presId="urn:microsoft.com/office/officeart/2005/8/layout/list1"/>
    <dgm:cxn modelId="{2A920427-91C9-44B0-A4A1-D604FFAAB3F0}" type="presParOf" srcId="{A7074015-9B67-40D1-9169-17BF3E1067F6}" destId="{9213A395-E400-4159-A845-4DCA9C3A2731}" srcOrd="0" destOrd="0" presId="urn:microsoft.com/office/officeart/2005/8/layout/list1"/>
    <dgm:cxn modelId="{D69FC4B2-E062-47D2-999B-1E4AD1FC362C}" type="presParOf" srcId="{A7074015-9B67-40D1-9169-17BF3E1067F6}" destId="{AD789980-0F6A-478E-80B6-8AD2A44C8CE7}" srcOrd="1" destOrd="0" presId="urn:microsoft.com/office/officeart/2005/8/layout/list1"/>
    <dgm:cxn modelId="{D0E4CB16-8F28-42A2-B63F-BCB58B94523A}" type="presParOf" srcId="{ABD4F1ED-02DD-4461-AE00-1A621B647CC6}" destId="{9F00D310-45CA-4804-9802-5EBE4C8CED00}" srcOrd="9" destOrd="0" presId="urn:microsoft.com/office/officeart/2005/8/layout/list1"/>
    <dgm:cxn modelId="{7353CCA6-2CAC-4016-B9C3-8EA31BED4186}" type="presParOf" srcId="{ABD4F1ED-02DD-4461-AE00-1A621B647CC6}" destId="{76949BCC-F184-433A-BF2E-3A0B2EB7D43E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DF51968-DDBE-4031-AF88-37C578A49210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2097C159-3A9F-46AD-9EED-32FEACC936EB}">
      <dgm:prSet phldrT="[Text]"/>
      <dgm:spPr/>
      <dgm:t>
        <a:bodyPr/>
        <a:lstStyle/>
        <a:p>
          <a:r>
            <a:rPr lang="en-US" dirty="0" smtClean="0"/>
            <a:t>ĐÁNH GIÁ NGUY CƠ</a:t>
          </a:r>
          <a:endParaRPr lang="en-US" dirty="0"/>
        </a:p>
      </dgm:t>
    </dgm:pt>
    <dgm:pt modelId="{3319E1B8-61F4-4C9A-B4EF-BCD28C0BA5FC}" type="parTrans" cxnId="{FB27C13B-B522-4396-8855-159CBC87994F}">
      <dgm:prSet/>
      <dgm:spPr/>
      <dgm:t>
        <a:bodyPr/>
        <a:lstStyle/>
        <a:p>
          <a:endParaRPr lang="en-US"/>
        </a:p>
      </dgm:t>
    </dgm:pt>
    <dgm:pt modelId="{AEA2952C-6CE3-4519-9EA5-592EE173D1F1}" type="sibTrans" cxnId="{FB27C13B-B522-4396-8855-159CBC87994F}">
      <dgm:prSet/>
      <dgm:spPr/>
      <dgm:t>
        <a:bodyPr/>
        <a:lstStyle/>
        <a:p>
          <a:endParaRPr lang="en-US"/>
        </a:p>
      </dgm:t>
    </dgm:pt>
    <dgm:pt modelId="{E8040333-2811-4922-A52E-0CBC12A4568E}">
      <dgm:prSet phldrT="[Text]"/>
      <dgm:spPr/>
      <dgm:t>
        <a:bodyPr/>
        <a:lstStyle/>
        <a:p>
          <a:r>
            <a:rPr lang="en-US" dirty="0" smtClean="0">
              <a:latin typeface="Arial" panose="020B0604020202020204" pitchFamily="34" charset="0"/>
              <a:cs typeface="Arial" panose="020B0604020202020204" pitchFamily="34" charset="0"/>
            </a:rPr>
            <a:t>TƯ VẤN </a:t>
          </a:r>
          <a:r>
            <a:rPr lang="en-US" dirty="0" err="1" smtClean="0">
              <a:latin typeface="Arial" panose="020B0604020202020204" pitchFamily="34" charset="0"/>
              <a:cs typeface="Arial" panose="020B0604020202020204" pitchFamily="34" charset="0"/>
            </a:rPr>
            <a:t>và</a:t>
          </a:r>
          <a:r>
            <a:rPr lang="en-US" dirty="0" smtClean="0">
              <a:latin typeface="Arial" panose="020B0604020202020204" pitchFamily="34" charset="0"/>
              <a:cs typeface="Arial" panose="020B0604020202020204" pitchFamily="34" charset="0"/>
            </a:rPr>
            <a:t> XÉT NGHIỆM</a:t>
          </a:r>
          <a:endParaRPr lang="en-US" dirty="0"/>
        </a:p>
      </dgm:t>
    </dgm:pt>
    <dgm:pt modelId="{DCE7A1A7-4C77-42DD-8C63-159499CEE3BC}" type="parTrans" cxnId="{962333BB-A484-4A05-ABBB-D918275CC7B6}">
      <dgm:prSet/>
      <dgm:spPr/>
      <dgm:t>
        <a:bodyPr/>
        <a:lstStyle/>
        <a:p>
          <a:endParaRPr lang="en-US"/>
        </a:p>
      </dgm:t>
    </dgm:pt>
    <dgm:pt modelId="{06B2F59C-F387-414F-B581-C945350E28D4}" type="sibTrans" cxnId="{962333BB-A484-4A05-ABBB-D918275CC7B6}">
      <dgm:prSet/>
      <dgm:spPr/>
      <dgm:t>
        <a:bodyPr/>
        <a:lstStyle/>
        <a:p>
          <a:endParaRPr lang="en-US"/>
        </a:p>
      </dgm:t>
    </dgm:pt>
    <dgm:pt modelId="{CE0AEE0A-8DF9-4BE0-87D7-938A24589AF0}">
      <dgm:prSet phldrT="[Text]"/>
      <dgm:spPr/>
      <dgm:t>
        <a:bodyPr/>
        <a:lstStyle/>
        <a:p>
          <a:r>
            <a:rPr lang="en-US" dirty="0" smtClean="0"/>
            <a:t>GHI CHÉP SỔ SÁCH</a:t>
          </a:r>
          <a:endParaRPr lang="en-US" dirty="0"/>
        </a:p>
      </dgm:t>
    </dgm:pt>
    <dgm:pt modelId="{FF79C8DB-45CF-4C3A-941D-D43EA8AF28DB}" type="parTrans" cxnId="{1DC383B4-A64B-4EF0-B006-848BFB41AF35}">
      <dgm:prSet/>
      <dgm:spPr/>
      <dgm:t>
        <a:bodyPr/>
        <a:lstStyle/>
        <a:p>
          <a:endParaRPr lang="en-US"/>
        </a:p>
      </dgm:t>
    </dgm:pt>
    <dgm:pt modelId="{3223DD74-EAB8-4134-9DB5-B38D7FDB507A}" type="sibTrans" cxnId="{1DC383B4-A64B-4EF0-B006-848BFB41AF35}">
      <dgm:prSet/>
      <dgm:spPr/>
      <dgm:t>
        <a:bodyPr/>
        <a:lstStyle/>
        <a:p>
          <a:endParaRPr lang="en-US"/>
        </a:p>
      </dgm:t>
    </dgm:pt>
    <dgm:pt modelId="{FF5F8DC0-AAAC-438C-B073-1CC2D58D1626}" type="pres">
      <dgm:prSet presAssocID="{DDF51968-DDBE-4031-AF88-37C578A4921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45E8CE4-FE3E-40DD-B47F-F2FAB41F339A}" type="pres">
      <dgm:prSet presAssocID="{2097C159-3A9F-46AD-9EED-32FEACC936EB}" presName="parentLin" presStyleCnt="0"/>
      <dgm:spPr/>
    </dgm:pt>
    <dgm:pt modelId="{E1F930FA-B324-4C96-8046-AF8DAD7DFDDA}" type="pres">
      <dgm:prSet presAssocID="{2097C159-3A9F-46AD-9EED-32FEACC936EB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416011C3-A5DF-4BED-A834-F04E99FB8FD7}" type="pres">
      <dgm:prSet presAssocID="{2097C159-3A9F-46AD-9EED-32FEACC936EB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ABD9DD-EE9D-44C9-B542-739252231DB8}" type="pres">
      <dgm:prSet presAssocID="{2097C159-3A9F-46AD-9EED-32FEACC936EB}" presName="negativeSpace" presStyleCnt="0"/>
      <dgm:spPr/>
    </dgm:pt>
    <dgm:pt modelId="{A413ED6F-1BA4-47AB-BE3E-8478CEE5CDD6}" type="pres">
      <dgm:prSet presAssocID="{2097C159-3A9F-46AD-9EED-32FEACC936EB}" presName="childText" presStyleLbl="conFgAcc1" presStyleIdx="0" presStyleCnt="3">
        <dgm:presLayoutVars>
          <dgm:bulletEnabled val="1"/>
        </dgm:presLayoutVars>
      </dgm:prSet>
      <dgm:spPr/>
    </dgm:pt>
    <dgm:pt modelId="{F4ABE0AC-9BC3-4F5D-B109-1DD36D13F418}" type="pres">
      <dgm:prSet presAssocID="{AEA2952C-6CE3-4519-9EA5-592EE173D1F1}" presName="spaceBetweenRectangles" presStyleCnt="0"/>
      <dgm:spPr/>
    </dgm:pt>
    <dgm:pt modelId="{289AC047-05C8-4540-8102-BBB941EE5627}" type="pres">
      <dgm:prSet presAssocID="{E8040333-2811-4922-A52E-0CBC12A4568E}" presName="parentLin" presStyleCnt="0"/>
      <dgm:spPr/>
    </dgm:pt>
    <dgm:pt modelId="{87451EF7-0FC4-45E4-8673-CA03CCAA19B4}" type="pres">
      <dgm:prSet presAssocID="{E8040333-2811-4922-A52E-0CBC12A4568E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E49BD8BC-811B-48AC-885B-FCEB168AF902}" type="pres">
      <dgm:prSet presAssocID="{E8040333-2811-4922-A52E-0CBC12A4568E}" presName="parentText" presStyleLbl="node1" presStyleIdx="1" presStyleCnt="3" custScaleX="99999" custLinFactNeighborY="-725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ED2117-597F-4CE2-9F76-38405A8905A3}" type="pres">
      <dgm:prSet presAssocID="{E8040333-2811-4922-A52E-0CBC12A4568E}" presName="negativeSpace" presStyleCnt="0"/>
      <dgm:spPr/>
    </dgm:pt>
    <dgm:pt modelId="{CC0DA527-8166-4A87-B60B-DF82919DF061}" type="pres">
      <dgm:prSet presAssocID="{E8040333-2811-4922-A52E-0CBC12A4568E}" presName="childText" presStyleLbl="conFgAcc1" presStyleIdx="1" presStyleCnt="3">
        <dgm:presLayoutVars>
          <dgm:bulletEnabled val="1"/>
        </dgm:presLayoutVars>
      </dgm:prSet>
      <dgm:spPr/>
    </dgm:pt>
    <dgm:pt modelId="{E04CE323-D4DC-4B3B-888A-8179096FA6B1}" type="pres">
      <dgm:prSet presAssocID="{06B2F59C-F387-414F-B581-C945350E28D4}" presName="spaceBetweenRectangles" presStyleCnt="0"/>
      <dgm:spPr/>
    </dgm:pt>
    <dgm:pt modelId="{6AEA0584-8C57-43B1-B5EB-DE2B049CBE7A}" type="pres">
      <dgm:prSet presAssocID="{CE0AEE0A-8DF9-4BE0-87D7-938A24589AF0}" presName="parentLin" presStyleCnt="0"/>
      <dgm:spPr/>
    </dgm:pt>
    <dgm:pt modelId="{B98E0340-D13B-4FF3-A786-AF1B5E886C2D}" type="pres">
      <dgm:prSet presAssocID="{CE0AEE0A-8DF9-4BE0-87D7-938A24589AF0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CC9CE2E0-09F8-44BD-A5A2-7ECB97A0AE60}" type="pres">
      <dgm:prSet presAssocID="{CE0AEE0A-8DF9-4BE0-87D7-938A24589AF0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F0AC0D3-1D9A-4197-BB6F-CC214B82E816}" type="pres">
      <dgm:prSet presAssocID="{CE0AEE0A-8DF9-4BE0-87D7-938A24589AF0}" presName="negativeSpace" presStyleCnt="0"/>
      <dgm:spPr/>
    </dgm:pt>
    <dgm:pt modelId="{8187ED46-7DE3-48CE-903C-CC7C9ACFB4CB}" type="pres">
      <dgm:prSet presAssocID="{CE0AEE0A-8DF9-4BE0-87D7-938A24589AF0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9413F258-3562-40A5-82F6-BDCD5735F50A}" type="presOf" srcId="{DDF51968-DDBE-4031-AF88-37C578A49210}" destId="{FF5F8DC0-AAAC-438C-B073-1CC2D58D1626}" srcOrd="0" destOrd="0" presId="urn:microsoft.com/office/officeart/2005/8/layout/list1"/>
    <dgm:cxn modelId="{F8D9DA11-86B2-4B3A-A33A-E7BBE723C7E0}" type="presOf" srcId="{2097C159-3A9F-46AD-9EED-32FEACC936EB}" destId="{E1F930FA-B324-4C96-8046-AF8DAD7DFDDA}" srcOrd="0" destOrd="0" presId="urn:microsoft.com/office/officeart/2005/8/layout/list1"/>
    <dgm:cxn modelId="{962333BB-A484-4A05-ABBB-D918275CC7B6}" srcId="{DDF51968-DDBE-4031-AF88-37C578A49210}" destId="{E8040333-2811-4922-A52E-0CBC12A4568E}" srcOrd="1" destOrd="0" parTransId="{DCE7A1A7-4C77-42DD-8C63-159499CEE3BC}" sibTransId="{06B2F59C-F387-414F-B581-C945350E28D4}"/>
    <dgm:cxn modelId="{FB27C13B-B522-4396-8855-159CBC87994F}" srcId="{DDF51968-DDBE-4031-AF88-37C578A49210}" destId="{2097C159-3A9F-46AD-9EED-32FEACC936EB}" srcOrd="0" destOrd="0" parTransId="{3319E1B8-61F4-4C9A-B4EF-BCD28C0BA5FC}" sibTransId="{AEA2952C-6CE3-4519-9EA5-592EE173D1F1}"/>
    <dgm:cxn modelId="{7383FB12-BD3D-4558-A0B1-8A4FDC60FA12}" type="presOf" srcId="{CE0AEE0A-8DF9-4BE0-87D7-938A24589AF0}" destId="{B98E0340-D13B-4FF3-A786-AF1B5E886C2D}" srcOrd="0" destOrd="0" presId="urn:microsoft.com/office/officeart/2005/8/layout/list1"/>
    <dgm:cxn modelId="{5056D0DE-9F83-4089-97C1-2EEFC9F4278A}" type="presOf" srcId="{E8040333-2811-4922-A52E-0CBC12A4568E}" destId="{E49BD8BC-811B-48AC-885B-FCEB168AF902}" srcOrd="1" destOrd="0" presId="urn:microsoft.com/office/officeart/2005/8/layout/list1"/>
    <dgm:cxn modelId="{08DDB7B3-08BA-48B6-A4C1-906B364753ED}" type="presOf" srcId="{CE0AEE0A-8DF9-4BE0-87D7-938A24589AF0}" destId="{CC9CE2E0-09F8-44BD-A5A2-7ECB97A0AE60}" srcOrd="1" destOrd="0" presId="urn:microsoft.com/office/officeart/2005/8/layout/list1"/>
    <dgm:cxn modelId="{6EFB1D09-C395-4898-9617-44F5C2329FAC}" type="presOf" srcId="{2097C159-3A9F-46AD-9EED-32FEACC936EB}" destId="{416011C3-A5DF-4BED-A834-F04E99FB8FD7}" srcOrd="1" destOrd="0" presId="urn:microsoft.com/office/officeart/2005/8/layout/list1"/>
    <dgm:cxn modelId="{1DC383B4-A64B-4EF0-B006-848BFB41AF35}" srcId="{DDF51968-DDBE-4031-AF88-37C578A49210}" destId="{CE0AEE0A-8DF9-4BE0-87D7-938A24589AF0}" srcOrd="2" destOrd="0" parTransId="{FF79C8DB-45CF-4C3A-941D-D43EA8AF28DB}" sibTransId="{3223DD74-EAB8-4134-9DB5-B38D7FDB507A}"/>
    <dgm:cxn modelId="{BDA6D0E4-B13B-4876-B4AF-B12D06A22791}" type="presOf" srcId="{E8040333-2811-4922-A52E-0CBC12A4568E}" destId="{87451EF7-0FC4-45E4-8673-CA03CCAA19B4}" srcOrd="0" destOrd="0" presId="urn:microsoft.com/office/officeart/2005/8/layout/list1"/>
    <dgm:cxn modelId="{63C6285D-D482-489F-A8E9-57EF88421ECD}" type="presParOf" srcId="{FF5F8DC0-AAAC-438C-B073-1CC2D58D1626}" destId="{245E8CE4-FE3E-40DD-B47F-F2FAB41F339A}" srcOrd="0" destOrd="0" presId="urn:microsoft.com/office/officeart/2005/8/layout/list1"/>
    <dgm:cxn modelId="{BC715541-1699-4338-86F1-3B709B150BF0}" type="presParOf" srcId="{245E8CE4-FE3E-40DD-B47F-F2FAB41F339A}" destId="{E1F930FA-B324-4C96-8046-AF8DAD7DFDDA}" srcOrd="0" destOrd="0" presId="urn:microsoft.com/office/officeart/2005/8/layout/list1"/>
    <dgm:cxn modelId="{D02DF254-F79F-48A7-A1A9-95DEE644C338}" type="presParOf" srcId="{245E8CE4-FE3E-40DD-B47F-F2FAB41F339A}" destId="{416011C3-A5DF-4BED-A834-F04E99FB8FD7}" srcOrd="1" destOrd="0" presId="urn:microsoft.com/office/officeart/2005/8/layout/list1"/>
    <dgm:cxn modelId="{ABEDEE8A-3728-462A-9F9E-9A31329B0070}" type="presParOf" srcId="{FF5F8DC0-AAAC-438C-B073-1CC2D58D1626}" destId="{C6ABD9DD-EE9D-44C9-B542-739252231DB8}" srcOrd="1" destOrd="0" presId="urn:microsoft.com/office/officeart/2005/8/layout/list1"/>
    <dgm:cxn modelId="{F62ECB72-EAAC-4065-8D32-395F0FEA6EDF}" type="presParOf" srcId="{FF5F8DC0-AAAC-438C-B073-1CC2D58D1626}" destId="{A413ED6F-1BA4-47AB-BE3E-8478CEE5CDD6}" srcOrd="2" destOrd="0" presId="urn:microsoft.com/office/officeart/2005/8/layout/list1"/>
    <dgm:cxn modelId="{0EE54F60-D431-491D-B484-7C4E6A68D4AB}" type="presParOf" srcId="{FF5F8DC0-AAAC-438C-B073-1CC2D58D1626}" destId="{F4ABE0AC-9BC3-4F5D-B109-1DD36D13F418}" srcOrd="3" destOrd="0" presId="urn:microsoft.com/office/officeart/2005/8/layout/list1"/>
    <dgm:cxn modelId="{B8C1516F-0ADD-4C8F-8B2B-0F8F1C4B100F}" type="presParOf" srcId="{FF5F8DC0-AAAC-438C-B073-1CC2D58D1626}" destId="{289AC047-05C8-4540-8102-BBB941EE5627}" srcOrd="4" destOrd="0" presId="urn:microsoft.com/office/officeart/2005/8/layout/list1"/>
    <dgm:cxn modelId="{37F0302F-ADB0-45F2-80AF-F838AB9D1A22}" type="presParOf" srcId="{289AC047-05C8-4540-8102-BBB941EE5627}" destId="{87451EF7-0FC4-45E4-8673-CA03CCAA19B4}" srcOrd="0" destOrd="0" presId="urn:microsoft.com/office/officeart/2005/8/layout/list1"/>
    <dgm:cxn modelId="{42D69181-F198-443E-9D77-F4D40AC36EC3}" type="presParOf" srcId="{289AC047-05C8-4540-8102-BBB941EE5627}" destId="{E49BD8BC-811B-48AC-885B-FCEB168AF902}" srcOrd="1" destOrd="0" presId="urn:microsoft.com/office/officeart/2005/8/layout/list1"/>
    <dgm:cxn modelId="{3BC1DC74-2CFB-4C28-BB34-E41B7D8387CC}" type="presParOf" srcId="{FF5F8DC0-AAAC-438C-B073-1CC2D58D1626}" destId="{D5ED2117-597F-4CE2-9F76-38405A8905A3}" srcOrd="5" destOrd="0" presId="urn:microsoft.com/office/officeart/2005/8/layout/list1"/>
    <dgm:cxn modelId="{FFEFD0E4-15B8-45BC-AB7D-DCA54CF1536A}" type="presParOf" srcId="{FF5F8DC0-AAAC-438C-B073-1CC2D58D1626}" destId="{CC0DA527-8166-4A87-B60B-DF82919DF061}" srcOrd="6" destOrd="0" presId="urn:microsoft.com/office/officeart/2005/8/layout/list1"/>
    <dgm:cxn modelId="{BE7583F2-AD9A-45E2-8495-722D13ADD6FB}" type="presParOf" srcId="{FF5F8DC0-AAAC-438C-B073-1CC2D58D1626}" destId="{E04CE323-D4DC-4B3B-888A-8179096FA6B1}" srcOrd="7" destOrd="0" presId="urn:microsoft.com/office/officeart/2005/8/layout/list1"/>
    <dgm:cxn modelId="{1841736D-00C2-47AF-8D0F-50B998909B00}" type="presParOf" srcId="{FF5F8DC0-AAAC-438C-B073-1CC2D58D1626}" destId="{6AEA0584-8C57-43B1-B5EB-DE2B049CBE7A}" srcOrd="8" destOrd="0" presId="urn:microsoft.com/office/officeart/2005/8/layout/list1"/>
    <dgm:cxn modelId="{0571F8F2-61CA-47FC-A772-BDB9C600339E}" type="presParOf" srcId="{6AEA0584-8C57-43B1-B5EB-DE2B049CBE7A}" destId="{B98E0340-D13B-4FF3-A786-AF1B5E886C2D}" srcOrd="0" destOrd="0" presId="urn:microsoft.com/office/officeart/2005/8/layout/list1"/>
    <dgm:cxn modelId="{B721575B-B378-414C-AB24-FCE49D83C7D3}" type="presParOf" srcId="{6AEA0584-8C57-43B1-B5EB-DE2B049CBE7A}" destId="{CC9CE2E0-09F8-44BD-A5A2-7ECB97A0AE60}" srcOrd="1" destOrd="0" presId="urn:microsoft.com/office/officeart/2005/8/layout/list1"/>
    <dgm:cxn modelId="{6373ED14-57D2-41CA-9C48-B8A6F0497E7A}" type="presParOf" srcId="{FF5F8DC0-AAAC-438C-B073-1CC2D58D1626}" destId="{CF0AC0D3-1D9A-4197-BB6F-CC214B82E816}" srcOrd="9" destOrd="0" presId="urn:microsoft.com/office/officeart/2005/8/layout/list1"/>
    <dgm:cxn modelId="{5209E2C8-EB34-4CCC-884B-A85041179C2E}" type="presParOf" srcId="{FF5F8DC0-AAAC-438C-B073-1CC2D58D1626}" destId="{8187ED46-7DE3-48CE-903C-CC7C9ACFB4CB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AFB106F-8737-4519-B929-E4E536F09BC3}" type="doc">
      <dgm:prSet loTypeId="urn:microsoft.com/office/officeart/2005/8/layout/vList5" loCatId="list" qsTypeId="urn:microsoft.com/office/officeart/2005/8/quickstyle/simple2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F3C9FF43-4441-4FA5-959B-BBA324560454}">
      <dgm:prSet/>
      <dgm:spPr/>
      <dgm:t>
        <a:bodyPr/>
        <a:lstStyle/>
        <a:p>
          <a:pPr rtl="0"/>
          <a:r>
            <a:rPr lang="en-US" b="1" dirty="0" smtClean="0"/>
            <a:t>CUNG CẤP THÔNG ĐIÊP VỀ XN HIV VÀ LỢI ÍCH CỦA ĐIỀU SỚM</a:t>
          </a:r>
          <a:endParaRPr lang="en-US" b="1" dirty="0"/>
        </a:p>
      </dgm:t>
    </dgm:pt>
    <dgm:pt modelId="{06CA8AE7-2A5D-40CE-AD08-DC986B696F5B}" type="parTrans" cxnId="{AFCBAACD-2EBC-4FB2-98A9-AA65269188BE}">
      <dgm:prSet/>
      <dgm:spPr/>
      <dgm:t>
        <a:bodyPr/>
        <a:lstStyle/>
        <a:p>
          <a:endParaRPr lang="en-US"/>
        </a:p>
      </dgm:t>
    </dgm:pt>
    <dgm:pt modelId="{8710BEAF-0FA9-439E-BE98-58B28B5C6A92}" type="sibTrans" cxnId="{AFCBAACD-2EBC-4FB2-98A9-AA65269188BE}">
      <dgm:prSet/>
      <dgm:spPr/>
      <dgm:t>
        <a:bodyPr/>
        <a:lstStyle/>
        <a:p>
          <a:endParaRPr lang="en-US"/>
        </a:p>
      </dgm:t>
    </dgm:pt>
    <dgm:pt modelId="{3F5B7C3E-E53C-40FF-BB48-5A7E22AEF2F7}">
      <dgm:prSet/>
      <dgm:spPr/>
      <dgm:t>
        <a:bodyPr/>
        <a:lstStyle/>
        <a:p>
          <a:pPr rtl="0"/>
          <a:r>
            <a:rPr lang="en-US" b="1" dirty="0" smtClean="0"/>
            <a:t>CUNG CẤP THÔNG TIN VỀ DỊCH VỤ (</a:t>
          </a:r>
          <a:r>
            <a:rPr lang="en-US" b="1" dirty="0" err="1" smtClean="0"/>
            <a:t>địa</a:t>
          </a:r>
          <a:r>
            <a:rPr lang="en-US" b="1" dirty="0" smtClean="0"/>
            <a:t> </a:t>
          </a:r>
          <a:r>
            <a:rPr lang="en-US" b="1" dirty="0" err="1" smtClean="0"/>
            <a:t>điểm</a:t>
          </a:r>
          <a:r>
            <a:rPr lang="en-US" b="1" dirty="0" smtClean="0"/>
            <a:t>, </a:t>
          </a:r>
          <a:r>
            <a:rPr lang="en-US" b="1" dirty="0" err="1" smtClean="0"/>
            <a:t>thời</a:t>
          </a:r>
          <a:r>
            <a:rPr lang="en-US" b="1" dirty="0" smtClean="0"/>
            <a:t> </a:t>
          </a:r>
          <a:r>
            <a:rPr lang="en-US" b="1" dirty="0" err="1" smtClean="0"/>
            <a:t>gian</a:t>
          </a:r>
          <a:r>
            <a:rPr lang="en-US" b="1" dirty="0" smtClean="0"/>
            <a:t> </a:t>
          </a:r>
          <a:r>
            <a:rPr lang="en-US" b="1" dirty="0" err="1" smtClean="0"/>
            <a:t>làm</a:t>
          </a:r>
          <a:r>
            <a:rPr lang="en-US" b="1" dirty="0" smtClean="0"/>
            <a:t> </a:t>
          </a:r>
          <a:r>
            <a:rPr lang="en-US" b="1" dirty="0" err="1" smtClean="0"/>
            <a:t>việc</a:t>
          </a:r>
          <a:r>
            <a:rPr lang="en-US" b="1" dirty="0" smtClean="0"/>
            <a:t> </a:t>
          </a:r>
          <a:r>
            <a:rPr lang="en-US" b="1" dirty="0" err="1" smtClean="0"/>
            <a:t>và</a:t>
          </a:r>
          <a:r>
            <a:rPr lang="en-US" b="1" dirty="0" smtClean="0"/>
            <a:t> </a:t>
          </a:r>
          <a:r>
            <a:rPr lang="en-US" b="1" dirty="0" err="1" smtClean="0"/>
            <a:t>số</a:t>
          </a:r>
          <a:r>
            <a:rPr lang="en-US" b="1" dirty="0" smtClean="0"/>
            <a:t> ĐT </a:t>
          </a:r>
          <a:r>
            <a:rPr lang="en-US" b="1" dirty="0" err="1" smtClean="0"/>
            <a:t>liên</a:t>
          </a:r>
          <a:r>
            <a:rPr lang="en-US" b="1" dirty="0" smtClean="0"/>
            <a:t> </a:t>
          </a:r>
          <a:r>
            <a:rPr lang="en-US" b="1" dirty="0" err="1" smtClean="0"/>
            <a:t>hệ</a:t>
          </a:r>
          <a:r>
            <a:rPr lang="en-US" b="1" dirty="0" smtClean="0"/>
            <a:t>)</a:t>
          </a:r>
          <a:endParaRPr lang="en-US" b="1" dirty="0"/>
        </a:p>
      </dgm:t>
    </dgm:pt>
    <dgm:pt modelId="{C7C4EC33-6898-42E4-885A-3A618BED71E6}" type="parTrans" cxnId="{016D5DF3-E26B-4522-B821-317F88691F19}">
      <dgm:prSet/>
      <dgm:spPr/>
      <dgm:t>
        <a:bodyPr/>
        <a:lstStyle/>
        <a:p>
          <a:endParaRPr lang="en-US"/>
        </a:p>
      </dgm:t>
    </dgm:pt>
    <dgm:pt modelId="{C08A8707-3E26-451E-845D-ECFC00562ED0}" type="sibTrans" cxnId="{016D5DF3-E26B-4522-B821-317F88691F19}">
      <dgm:prSet/>
      <dgm:spPr/>
      <dgm:t>
        <a:bodyPr/>
        <a:lstStyle/>
        <a:p>
          <a:endParaRPr lang="en-US"/>
        </a:p>
      </dgm:t>
    </dgm:pt>
    <dgm:pt modelId="{6C258BEC-72B1-425F-B8A1-01D0AF2EC426}">
      <dgm:prSet/>
      <dgm:spPr/>
      <dgm:t>
        <a:bodyPr/>
        <a:lstStyle/>
        <a:p>
          <a:pPr rtl="0"/>
          <a:r>
            <a:rPr lang="en-US" b="1" dirty="0" smtClean="0"/>
            <a:t>TƯ VẤN </a:t>
          </a:r>
          <a:r>
            <a:rPr lang="en-US" b="1" dirty="0" err="1" smtClean="0"/>
            <a:t>và</a:t>
          </a:r>
          <a:r>
            <a:rPr lang="en-US" b="1" dirty="0" smtClean="0"/>
            <a:t> XÉT NGHIỆM</a:t>
          </a:r>
          <a:endParaRPr lang="en-US" b="1" dirty="0"/>
        </a:p>
      </dgm:t>
    </dgm:pt>
    <dgm:pt modelId="{5095B99F-971C-4177-B00C-97FC17288160}" type="parTrans" cxnId="{6E7429E3-9FCB-45FB-AC9B-3F9D0F365D5E}">
      <dgm:prSet/>
      <dgm:spPr/>
      <dgm:t>
        <a:bodyPr/>
        <a:lstStyle/>
        <a:p>
          <a:endParaRPr lang="en-US"/>
        </a:p>
      </dgm:t>
    </dgm:pt>
    <dgm:pt modelId="{496CC037-FE47-4349-A586-266DD952D7CB}" type="sibTrans" cxnId="{6E7429E3-9FCB-45FB-AC9B-3F9D0F365D5E}">
      <dgm:prSet/>
      <dgm:spPr/>
      <dgm:t>
        <a:bodyPr/>
        <a:lstStyle/>
        <a:p>
          <a:endParaRPr lang="en-US"/>
        </a:p>
      </dgm:t>
    </dgm:pt>
    <dgm:pt modelId="{9043767C-CBFF-44B4-A77E-A46C623C86F8}">
      <dgm:prSet/>
      <dgm:spPr/>
      <dgm:t>
        <a:bodyPr/>
        <a:lstStyle/>
        <a:p>
          <a:pPr rtl="0"/>
          <a:r>
            <a:rPr lang="en-US" b="1" dirty="0" smtClean="0"/>
            <a:t>GHI CHÉP VÀ BÁO CÁO</a:t>
          </a:r>
          <a:endParaRPr lang="en-US" b="1" dirty="0"/>
        </a:p>
      </dgm:t>
    </dgm:pt>
    <dgm:pt modelId="{414A8DA2-C093-4C4D-B567-F11E1EA5CB58}" type="parTrans" cxnId="{EFFC322E-FE7B-4C36-A9A4-549D9FAF256B}">
      <dgm:prSet/>
      <dgm:spPr/>
      <dgm:t>
        <a:bodyPr/>
        <a:lstStyle/>
        <a:p>
          <a:endParaRPr lang="en-US"/>
        </a:p>
      </dgm:t>
    </dgm:pt>
    <dgm:pt modelId="{B92FA8F9-7F63-41CB-B18C-521626B7F971}" type="sibTrans" cxnId="{EFFC322E-FE7B-4C36-A9A4-549D9FAF256B}">
      <dgm:prSet/>
      <dgm:spPr/>
      <dgm:t>
        <a:bodyPr/>
        <a:lstStyle/>
        <a:p>
          <a:endParaRPr lang="en-US"/>
        </a:p>
      </dgm:t>
    </dgm:pt>
    <dgm:pt modelId="{1682C883-FC61-4130-B906-CCCDB15094DB}" type="pres">
      <dgm:prSet presAssocID="{2AFB106F-8737-4519-B929-E4E536F09BC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1A5ED92-BDD6-4D85-906F-C6C542D2CA67}" type="pres">
      <dgm:prSet presAssocID="{F3C9FF43-4441-4FA5-959B-BBA324560454}" presName="linNode" presStyleCnt="0"/>
      <dgm:spPr/>
    </dgm:pt>
    <dgm:pt modelId="{F8E6109B-AB20-43C2-8DB9-DC94C5EFC57C}" type="pres">
      <dgm:prSet presAssocID="{F3C9FF43-4441-4FA5-959B-BBA324560454}" presName="parentText" presStyleLbl="node1" presStyleIdx="0" presStyleCnt="4" custScaleX="20576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4DDDCE-9B7B-45DA-AE18-61A11C90A01F}" type="pres">
      <dgm:prSet presAssocID="{8710BEAF-0FA9-439E-BE98-58B28B5C6A92}" presName="sp" presStyleCnt="0"/>
      <dgm:spPr/>
    </dgm:pt>
    <dgm:pt modelId="{AC71ECCE-2636-45DF-AE91-A498818B1A39}" type="pres">
      <dgm:prSet presAssocID="{3F5B7C3E-E53C-40FF-BB48-5A7E22AEF2F7}" presName="linNode" presStyleCnt="0"/>
      <dgm:spPr/>
    </dgm:pt>
    <dgm:pt modelId="{12EB1192-D9CA-4128-B9E1-9C1D114CBBB6}" type="pres">
      <dgm:prSet presAssocID="{3F5B7C3E-E53C-40FF-BB48-5A7E22AEF2F7}" presName="parentText" presStyleLbl="node1" presStyleIdx="1" presStyleCnt="4" custScaleX="20576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98DEFF2-1F6C-4766-97BE-036C570B2A83}" type="pres">
      <dgm:prSet presAssocID="{C08A8707-3E26-451E-845D-ECFC00562ED0}" presName="sp" presStyleCnt="0"/>
      <dgm:spPr/>
    </dgm:pt>
    <dgm:pt modelId="{04B740A4-B14D-4685-B7D0-82DBBDF4BE86}" type="pres">
      <dgm:prSet presAssocID="{6C258BEC-72B1-425F-B8A1-01D0AF2EC426}" presName="linNode" presStyleCnt="0"/>
      <dgm:spPr/>
    </dgm:pt>
    <dgm:pt modelId="{6462F1AC-6ADA-4A3B-8D81-2A065B4F14B1}" type="pres">
      <dgm:prSet presAssocID="{6C258BEC-72B1-425F-B8A1-01D0AF2EC426}" presName="parentText" presStyleLbl="node1" presStyleIdx="2" presStyleCnt="4" custScaleX="20576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2DD327-4802-451B-A157-636BA86B5122}" type="pres">
      <dgm:prSet presAssocID="{496CC037-FE47-4349-A586-266DD952D7CB}" presName="sp" presStyleCnt="0"/>
      <dgm:spPr/>
    </dgm:pt>
    <dgm:pt modelId="{8EAB473F-DE97-4377-AC6C-C2830447E2ED}" type="pres">
      <dgm:prSet presAssocID="{9043767C-CBFF-44B4-A77E-A46C623C86F8}" presName="linNode" presStyleCnt="0"/>
      <dgm:spPr/>
    </dgm:pt>
    <dgm:pt modelId="{144CF419-CF3E-4143-8F00-44F350DB89FC}" type="pres">
      <dgm:prSet presAssocID="{9043767C-CBFF-44B4-A77E-A46C623C86F8}" presName="parentText" presStyleLbl="node1" presStyleIdx="3" presStyleCnt="4" custScaleX="206469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8D49948-E9FA-4836-84BF-E655ACE9FE70}" type="presOf" srcId="{F3C9FF43-4441-4FA5-959B-BBA324560454}" destId="{F8E6109B-AB20-43C2-8DB9-DC94C5EFC57C}" srcOrd="0" destOrd="0" presId="urn:microsoft.com/office/officeart/2005/8/layout/vList5"/>
    <dgm:cxn modelId="{AFCBAACD-2EBC-4FB2-98A9-AA65269188BE}" srcId="{2AFB106F-8737-4519-B929-E4E536F09BC3}" destId="{F3C9FF43-4441-4FA5-959B-BBA324560454}" srcOrd="0" destOrd="0" parTransId="{06CA8AE7-2A5D-40CE-AD08-DC986B696F5B}" sibTransId="{8710BEAF-0FA9-439E-BE98-58B28B5C6A92}"/>
    <dgm:cxn modelId="{016D5DF3-E26B-4522-B821-317F88691F19}" srcId="{2AFB106F-8737-4519-B929-E4E536F09BC3}" destId="{3F5B7C3E-E53C-40FF-BB48-5A7E22AEF2F7}" srcOrd="1" destOrd="0" parTransId="{C7C4EC33-6898-42E4-885A-3A618BED71E6}" sibTransId="{C08A8707-3E26-451E-845D-ECFC00562ED0}"/>
    <dgm:cxn modelId="{F911C389-FE60-4EA3-9BC9-6A5FE1098ABC}" type="presOf" srcId="{3F5B7C3E-E53C-40FF-BB48-5A7E22AEF2F7}" destId="{12EB1192-D9CA-4128-B9E1-9C1D114CBBB6}" srcOrd="0" destOrd="0" presId="urn:microsoft.com/office/officeart/2005/8/layout/vList5"/>
    <dgm:cxn modelId="{D0A6495C-0481-4851-98DC-F2BC3C82D1FA}" type="presOf" srcId="{2AFB106F-8737-4519-B929-E4E536F09BC3}" destId="{1682C883-FC61-4130-B906-CCCDB15094DB}" srcOrd="0" destOrd="0" presId="urn:microsoft.com/office/officeart/2005/8/layout/vList5"/>
    <dgm:cxn modelId="{C6F66E6E-F588-4D39-88CF-222BC793B8E6}" type="presOf" srcId="{6C258BEC-72B1-425F-B8A1-01D0AF2EC426}" destId="{6462F1AC-6ADA-4A3B-8D81-2A065B4F14B1}" srcOrd="0" destOrd="0" presId="urn:microsoft.com/office/officeart/2005/8/layout/vList5"/>
    <dgm:cxn modelId="{6E7429E3-9FCB-45FB-AC9B-3F9D0F365D5E}" srcId="{2AFB106F-8737-4519-B929-E4E536F09BC3}" destId="{6C258BEC-72B1-425F-B8A1-01D0AF2EC426}" srcOrd="2" destOrd="0" parTransId="{5095B99F-971C-4177-B00C-97FC17288160}" sibTransId="{496CC037-FE47-4349-A586-266DD952D7CB}"/>
    <dgm:cxn modelId="{EFFC322E-FE7B-4C36-A9A4-549D9FAF256B}" srcId="{2AFB106F-8737-4519-B929-E4E536F09BC3}" destId="{9043767C-CBFF-44B4-A77E-A46C623C86F8}" srcOrd="3" destOrd="0" parTransId="{414A8DA2-C093-4C4D-B567-F11E1EA5CB58}" sibTransId="{B92FA8F9-7F63-41CB-B18C-521626B7F971}"/>
    <dgm:cxn modelId="{49C75016-69CE-45D0-8A2A-8685A89A7FDF}" type="presOf" srcId="{9043767C-CBFF-44B4-A77E-A46C623C86F8}" destId="{144CF419-CF3E-4143-8F00-44F350DB89FC}" srcOrd="0" destOrd="0" presId="urn:microsoft.com/office/officeart/2005/8/layout/vList5"/>
    <dgm:cxn modelId="{E0BA0FC2-80DB-461D-963B-7E46D0346D82}" type="presParOf" srcId="{1682C883-FC61-4130-B906-CCCDB15094DB}" destId="{C1A5ED92-BDD6-4D85-906F-C6C542D2CA67}" srcOrd="0" destOrd="0" presId="urn:microsoft.com/office/officeart/2005/8/layout/vList5"/>
    <dgm:cxn modelId="{F06B5B38-0676-4227-AE10-9BA0872C26D9}" type="presParOf" srcId="{C1A5ED92-BDD6-4D85-906F-C6C542D2CA67}" destId="{F8E6109B-AB20-43C2-8DB9-DC94C5EFC57C}" srcOrd="0" destOrd="0" presId="urn:microsoft.com/office/officeart/2005/8/layout/vList5"/>
    <dgm:cxn modelId="{05317D4C-5E56-4335-8255-66AE796C4758}" type="presParOf" srcId="{1682C883-FC61-4130-B906-CCCDB15094DB}" destId="{7D4DDDCE-9B7B-45DA-AE18-61A11C90A01F}" srcOrd="1" destOrd="0" presId="urn:microsoft.com/office/officeart/2005/8/layout/vList5"/>
    <dgm:cxn modelId="{F05196BA-C2C3-414B-82C1-18AE20CC0317}" type="presParOf" srcId="{1682C883-FC61-4130-B906-CCCDB15094DB}" destId="{AC71ECCE-2636-45DF-AE91-A498818B1A39}" srcOrd="2" destOrd="0" presId="urn:microsoft.com/office/officeart/2005/8/layout/vList5"/>
    <dgm:cxn modelId="{DB9007F8-D61E-430A-9DA6-474903F7C2FC}" type="presParOf" srcId="{AC71ECCE-2636-45DF-AE91-A498818B1A39}" destId="{12EB1192-D9CA-4128-B9E1-9C1D114CBBB6}" srcOrd="0" destOrd="0" presId="urn:microsoft.com/office/officeart/2005/8/layout/vList5"/>
    <dgm:cxn modelId="{E1E04999-721F-42EB-9CE1-1D1DD3B37155}" type="presParOf" srcId="{1682C883-FC61-4130-B906-CCCDB15094DB}" destId="{698DEFF2-1F6C-4766-97BE-036C570B2A83}" srcOrd="3" destOrd="0" presId="urn:microsoft.com/office/officeart/2005/8/layout/vList5"/>
    <dgm:cxn modelId="{6321E8FB-9A4C-4540-A28A-94E72EDA7E2B}" type="presParOf" srcId="{1682C883-FC61-4130-B906-CCCDB15094DB}" destId="{04B740A4-B14D-4685-B7D0-82DBBDF4BE86}" srcOrd="4" destOrd="0" presId="urn:microsoft.com/office/officeart/2005/8/layout/vList5"/>
    <dgm:cxn modelId="{F23DFDA5-DF39-4E81-A64B-544428E828B6}" type="presParOf" srcId="{04B740A4-B14D-4685-B7D0-82DBBDF4BE86}" destId="{6462F1AC-6ADA-4A3B-8D81-2A065B4F14B1}" srcOrd="0" destOrd="0" presId="urn:microsoft.com/office/officeart/2005/8/layout/vList5"/>
    <dgm:cxn modelId="{DCFA3798-6B55-4416-A618-20C8EEA9D6E0}" type="presParOf" srcId="{1682C883-FC61-4130-B906-CCCDB15094DB}" destId="{E52DD327-4802-451B-A157-636BA86B5122}" srcOrd="5" destOrd="0" presId="urn:microsoft.com/office/officeart/2005/8/layout/vList5"/>
    <dgm:cxn modelId="{70BD7800-CAC2-4D76-933B-4BB981D21A49}" type="presParOf" srcId="{1682C883-FC61-4130-B906-CCCDB15094DB}" destId="{8EAB473F-DE97-4377-AC6C-C2830447E2ED}" srcOrd="6" destOrd="0" presId="urn:microsoft.com/office/officeart/2005/8/layout/vList5"/>
    <dgm:cxn modelId="{DD8B8E60-9FAC-45E1-9692-448E2D1BAFD2}" type="presParOf" srcId="{8EAB473F-DE97-4377-AC6C-C2830447E2ED}" destId="{144CF419-CF3E-4143-8F00-44F350DB89FC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18538D2-7DA3-4CA0-A0E6-D4C0E1F42408}" type="doc">
      <dgm:prSet loTypeId="urn:microsoft.com/office/officeart/2005/8/layout/vList5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9CE30A56-A6C1-424E-8F36-B62EF6682E38}">
      <dgm:prSet/>
      <dgm:spPr/>
      <dgm:t>
        <a:bodyPr/>
        <a:lstStyle/>
        <a:p>
          <a:pPr rtl="0"/>
          <a:r>
            <a:rPr lang="en-US" smtClean="0"/>
            <a:t>TRẢ KẾT QUẢ ÂM TÍNH</a:t>
          </a:r>
          <a:endParaRPr lang="en-US"/>
        </a:p>
      </dgm:t>
    </dgm:pt>
    <dgm:pt modelId="{C49D065A-F752-4EF5-9AE3-C9D0D7C5343C}" type="parTrans" cxnId="{DA944D5B-1270-4FA8-B15D-F2338CE013E3}">
      <dgm:prSet/>
      <dgm:spPr/>
      <dgm:t>
        <a:bodyPr/>
        <a:lstStyle/>
        <a:p>
          <a:endParaRPr lang="en-US"/>
        </a:p>
      </dgm:t>
    </dgm:pt>
    <dgm:pt modelId="{5466DB50-BBF9-4D4B-8EDE-1B3D560F1C42}" type="sibTrans" cxnId="{DA944D5B-1270-4FA8-B15D-F2338CE013E3}">
      <dgm:prSet/>
      <dgm:spPr/>
      <dgm:t>
        <a:bodyPr/>
        <a:lstStyle/>
        <a:p>
          <a:endParaRPr lang="en-US"/>
        </a:p>
      </dgm:t>
    </dgm:pt>
    <dgm:pt modelId="{9113DAD9-5DCE-47B4-8A81-5987077E10DC}">
      <dgm:prSet/>
      <dgm:spPr/>
      <dgm:t>
        <a:bodyPr/>
        <a:lstStyle/>
        <a:p>
          <a:pPr rtl="0"/>
          <a:r>
            <a:rPr lang="en-US" dirty="0" smtClean="0"/>
            <a:t>TƯ VẤN VÀ TRẢ KẾT QUẢ DƯƠNG TÍNH</a:t>
          </a:r>
          <a:endParaRPr lang="en-US" dirty="0"/>
        </a:p>
      </dgm:t>
    </dgm:pt>
    <dgm:pt modelId="{F3D39F32-3932-4972-9144-4163E5A5BAD2}" type="parTrans" cxnId="{EC7A2425-E21A-4562-8CD3-9C0C2AC0CCD1}">
      <dgm:prSet/>
      <dgm:spPr/>
      <dgm:t>
        <a:bodyPr/>
        <a:lstStyle/>
        <a:p>
          <a:endParaRPr lang="en-US"/>
        </a:p>
      </dgm:t>
    </dgm:pt>
    <dgm:pt modelId="{17BE2831-FF12-4A7E-AFAE-9B2AE7D3E798}" type="sibTrans" cxnId="{EC7A2425-E21A-4562-8CD3-9C0C2AC0CCD1}">
      <dgm:prSet/>
      <dgm:spPr/>
      <dgm:t>
        <a:bodyPr/>
        <a:lstStyle/>
        <a:p>
          <a:endParaRPr lang="en-US"/>
        </a:p>
      </dgm:t>
    </dgm:pt>
    <dgm:pt modelId="{DA5FA888-B0B6-462B-8478-7117A64E60A7}">
      <dgm:prSet/>
      <dgm:spPr/>
      <dgm:t>
        <a:bodyPr/>
        <a:lstStyle/>
        <a:p>
          <a:pPr rtl="0"/>
          <a:r>
            <a:rPr lang="en-US" dirty="0" smtClean="0"/>
            <a:t>TƯ VẤN VÀ HỖ TRỢ ĐĂNG KÝ THEO DÕI TẠI PKNT</a:t>
          </a:r>
          <a:endParaRPr lang="en-US" dirty="0"/>
        </a:p>
      </dgm:t>
    </dgm:pt>
    <dgm:pt modelId="{04B6C379-C2C1-459D-B4C1-DC9606EE8732}" type="parTrans" cxnId="{29857B84-0741-4DB7-815C-CC9A7E398958}">
      <dgm:prSet/>
      <dgm:spPr/>
      <dgm:t>
        <a:bodyPr/>
        <a:lstStyle/>
        <a:p>
          <a:endParaRPr lang="en-US"/>
        </a:p>
      </dgm:t>
    </dgm:pt>
    <dgm:pt modelId="{4063075A-AE1A-439A-82FF-7B826504DA07}" type="sibTrans" cxnId="{29857B84-0741-4DB7-815C-CC9A7E398958}">
      <dgm:prSet/>
      <dgm:spPr/>
      <dgm:t>
        <a:bodyPr/>
        <a:lstStyle/>
        <a:p>
          <a:endParaRPr lang="en-US"/>
        </a:p>
      </dgm:t>
    </dgm:pt>
    <dgm:pt modelId="{9F4CD5E3-62B4-4483-B09D-3B47336176F9}">
      <dgm:prSet/>
      <dgm:spPr/>
      <dgm:t>
        <a:bodyPr/>
        <a:lstStyle/>
        <a:p>
          <a:pPr rtl="0"/>
          <a:r>
            <a:rPr lang="en-US" dirty="0" smtClean="0"/>
            <a:t>TƯ VẤN BẠN TÌNH , BẠN CHÍCH XN HIV NẾU KẾT QUẢ DƯƠNG TÍNH</a:t>
          </a:r>
          <a:endParaRPr lang="en-US" dirty="0"/>
        </a:p>
      </dgm:t>
    </dgm:pt>
    <dgm:pt modelId="{B0BF5997-61E3-4BB0-BF48-D6811CD1FD5E}" type="parTrans" cxnId="{A75B24A1-7B5A-4AD7-A3FB-0097A278233C}">
      <dgm:prSet/>
      <dgm:spPr/>
      <dgm:t>
        <a:bodyPr/>
        <a:lstStyle/>
        <a:p>
          <a:endParaRPr lang="en-US"/>
        </a:p>
      </dgm:t>
    </dgm:pt>
    <dgm:pt modelId="{89D2C677-D5B5-4CE8-B445-6873010BB4C8}" type="sibTrans" cxnId="{A75B24A1-7B5A-4AD7-A3FB-0097A278233C}">
      <dgm:prSet/>
      <dgm:spPr/>
      <dgm:t>
        <a:bodyPr/>
        <a:lstStyle/>
        <a:p>
          <a:endParaRPr lang="en-US"/>
        </a:p>
      </dgm:t>
    </dgm:pt>
    <dgm:pt modelId="{C9B8E5FD-68A7-46E9-B663-519E67A51F61}" type="pres">
      <dgm:prSet presAssocID="{418538D2-7DA3-4CA0-A0E6-D4C0E1F4240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AF89F31-9C10-4950-8B0A-99AA09565078}" type="pres">
      <dgm:prSet presAssocID="{9CE30A56-A6C1-424E-8F36-B62EF6682E38}" presName="linNode" presStyleCnt="0"/>
      <dgm:spPr/>
    </dgm:pt>
    <dgm:pt modelId="{9A02E979-5161-4569-B871-8B67E3A64D6A}" type="pres">
      <dgm:prSet presAssocID="{9CE30A56-A6C1-424E-8F36-B62EF6682E38}" presName="parentText" presStyleLbl="node1" presStyleIdx="0" presStyleCnt="4" custScaleX="20576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451D5C-04B5-40D5-ACEC-2E9CDB141AAE}" type="pres">
      <dgm:prSet presAssocID="{5466DB50-BBF9-4D4B-8EDE-1B3D560F1C42}" presName="sp" presStyleCnt="0"/>
      <dgm:spPr/>
    </dgm:pt>
    <dgm:pt modelId="{38DE4892-F6EC-47C9-99F3-995465873D7A}" type="pres">
      <dgm:prSet presAssocID="{9113DAD9-5DCE-47B4-8A81-5987077E10DC}" presName="linNode" presStyleCnt="0"/>
      <dgm:spPr/>
    </dgm:pt>
    <dgm:pt modelId="{DB0CAEE1-FAFC-4A7B-B736-C5C50C7C3CA0}" type="pres">
      <dgm:prSet presAssocID="{9113DAD9-5DCE-47B4-8A81-5987077E10DC}" presName="parentText" presStyleLbl="node1" presStyleIdx="1" presStyleCnt="4" custScaleX="20576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88E481-FB96-4650-979F-2509DA92212D}" type="pres">
      <dgm:prSet presAssocID="{17BE2831-FF12-4A7E-AFAE-9B2AE7D3E798}" presName="sp" presStyleCnt="0"/>
      <dgm:spPr/>
    </dgm:pt>
    <dgm:pt modelId="{3BA30F33-813A-4431-ABD0-B5E28DE1DE75}" type="pres">
      <dgm:prSet presAssocID="{DA5FA888-B0B6-462B-8478-7117A64E60A7}" presName="linNode" presStyleCnt="0"/>
      <dgm:spPr/>
    </dgm:pt>
    <dgm:pt modelId="{2C5113F1-1456-46A9-99EB-736271AB9189}" type="pres">
      <dgm:prSet presAssocID="{DA5FA888-B0B6-462B-8478-7117A64E60A7}" presName="parentText" presStyleLbl="node1" presStyleIdx="2" presStyleCnt="4" custScaleX="20576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644698-BF0B-4C4B-9026-BC659DEA04A1}" type="pres">
      <dgm:prSet presAssocID="{4063075A-AE1A-439A-82FF-7B826504DA07}" presName="sp" presStyleCnt="0"/>
      <dgm:spPr/>
    </dgm:pt>
    <dgm:pt modelId="{41E9234F-DD4D-481F-A974-B6D5FFF7D5DC}" type="pres">
      <dgm:prSet presAssocID="{9F4CD5E3-62B4-4483-B09D-3B47336176F9}" presName="linNode" presStyleCnt="0"/>
      <dgm:spPr/>
    </dgm:pt>
    <dgm:pt modelId="{11FE8615-A555-4303-A11E-387D2AB41A30}" type="pres">
      <dgm:prSet presAssocID="{9F4CD5E3-62B4-4483-B09D-3B47336176F9}" presName="parentText" presStyleLbl="node1" presStyleIdx="3" presStyleCnt="4" custScaleX="205761" custLinFactNeighborX="-2572" custLinFactNeighborY="-470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9857B84-0741-4DB7-815C-CC9A7E398958}" srcId="{418538D2-7DA3-4CA0-A0E6-D4C0E1F42408}" destId="{DA5FA888-B0B6-462B-8478-7117A64E60A7}" srcOrd="2" destOrd="0" parTransId="{04B6C379-C2C1-459D-B4C1-DC9606EE8732}" sibTransId="{4063075A-AE1A-439A-82FF-7B826504DA07}"/>
    <dgm:cxn modelId="{0AF2B202-2CC5-4DE2-9025-BC72558CC81A}" type="presOf" srcId="{9CE30A56-A6C1-424E-8F36-B62EF6682E38}" destId="{9A02E979-5161-4569-B871-8B67E3A64D6A}" srcOrd="0" destOrd="0" presId="urn:microsoft.com/office/officeart/2005/8/layout/vList5"/>
    <dgm:cxn modelId="{176FE935-D887-45FA-9500-15CFF3B2BECC}" type="presOf" srcId="{9F4CD5E3-62B4-4483-B09D-3B47336176F9}" destId="{11FE8615-A555-4303-A11E-387D2AB41A30}" srcOrd="0" destOrd="0" presId="urn:microsoft.com/office/officeart/2005/8/layout/vList5"/>
    <dgm:cxn modelId="{73BE1DED-61B9-4668-B4B2-A92AD5CE5642}" type="presOf" srcId="{9113DAD9-5DCE-47B4-8A81-5987077E10DC}" destId="{DB0CAEE1-FAFC-4A7B-B736-C5C50C7C3CA0}" srcOrd="0" destOrd="0" presId="urn:microsoft.com/office/officeart/2005/8/layout/vList5"/>
    <dgm:cxn modelId="{A75B24A1-7B5A-4AD7-A3FB-0097A278233C}" srcId="{418538D2-7DA3-4CA0-A0E6-D4C0E1F42408}" destId="{9F4CD5E3-62B4-4483-B09D-3B47336176F9}" srcOrd="3" destOrd="0" parTransId="{B0BF5997-61E3-4BB0-BF48-D6811CD1FD5E}" sibTransId="{89D2C677-D5B5-4CE8-B445-6873010BB4C8}"/>
    <dgm:cxn modelId="{B809EFAF-9EEE-425C-8F44-82E32216F72D}" type="presOf" srcId="{DA5FA888-B0B6-462B-8478-7117A64E60A7}" destId="{2C5113F1-1456-46A9-99EB-736271AB9189}" srcOrd="0" destOrd="0" presId="urn:microsoft.com/office/officeart/2005/8/layout/vList5"/>
    <dgm:cxn modelId="{EC7A2425-E21A-4562-8CD3-9C0C2AC0CCD1}" srcId="{418538D2-7DA3-4CA0-A0E6-D4C0E1F42408}" destId="{9113DAD9-5DCE-47B4-8A81-5987077E10DC}" srcOrd="1" destOrd="0" parTransId="{F3D39F32-3932-4972-9144-4163E5A5BAD2}" sibTransId="{17BE2831-FF12-4A7E-AFAE-9B2AE7D3E798}"/>
    <dgm:cxn modelId="{DA944D5B-1270-4FA8-B15D-F2338CE013E3}" srcId="{418538D2-7DA3-4CA0-A0E6-D4C0E1F42408}" destId="{9CE30A56-A6C1-424E-8F36-B62EF6682E38}" srcOrd="0" destOrd="0" parTransId="{C49D065A-F752-4EF5-9AE3-C9D0D7C5343C}" sibTransId="{5466DB50-BBF9-4D4B-8EDE-1B3D560F1C42}"/>
    <dgm:cxn modelId="{8CD6AF08-8167-4A25-BD0F-2E3B24760E2B}" type="presOf" srcId="{418538D2-7DA3-4CA0-A0E6-D4C0E1F42408}" destId="{C9B8E5FD-68A7-46E9-B663-519E67A51F61}" srcOrd="0" destOrd="0" presId="urn:microsoft.com/office/officeart/2005/8/layout/vList5"/>
    <dgm:cxn modelId="{A327D2D6-44BD-4B8C-9EEB-FA6FD7C3600D}" type="presParOf" srcId="{C9B8E5FD-68A7-46E9-B663-519E67A51F61}" destId="{5AF89F31-9C10-4950-8B0A-99AA09565078}" srcOrd="0" destOrd="0" presId="urn:microsoft.com/office/officeart/2005/8/layout/vList5"/>
    <dgm:cxn modelId="{D02D192A-E5C8-4EA1-B3D1-299708C1630C}" type="presParOf" srcId="{5AF89F31-9C10-4950-8B0A-99AA09565078}" destId="{9A02E979-5161-4569-B871-8B67E3A64D6A}" srcOrd="0" destOrd="0" presId="urn:microsoft.com/office/officeart/2005/8/layout/vList5"/>
    <dgm:cxn modelId="{687213DF-B4C0-441D-A3D0-1A851C35E2E2}" type="presParOf" srcId="{C9B8E5FD-68A7-46E9-B663-519E67A51F61}" destId="{AE451D5C-04B5-40D5-ACEC-2E9CDB141AAE}" srcOrd="1" destOrd="0" presId="urn:microsoft.com/office/officeart/2005/8/layout/vList5"/>
    <dgm:cxn modelId="{4EF8A075-E070-467C-AA80-16EBB4BE3667}" type="presParOf" srcId="{C9B8E5FD-68A7-46E9-B663-519E67A51F61}" destId="{38DE4892-F6EC-47C9-99F3-995465873D7A}" srcOrd="2" destOrd="0" presId="urn:microsoft.com/office/officeart/2005/8/layout/vList5"/>
    <dgm:cxn modelId="{95169F23-9638-45FE-B845-75EFF64740AA}" type="presParOf" srcId="{38DE4892-F6EC-47C9-99F3-995465873D7A}" destId="{DB0CAEE1-FAFC-4A7B-B736-C5C50C7C3CA0}" srcOrd="0" destOrd="0" presId="urn:microsoft.com/office/officeart/2005/8/layout/vList5"/>
    <dgm:cxn modelId="{8E0CCAD4-CCFE-4F21-8427-6D94C38EAF09}" type="presParOf" srcId="{C9B8E5FD-68A7-46E9-B663-519E67A51F61}" destId="{6588E481-FB96-4650-979F-2509DA92212D}" srcOrd="3" destOrd="0" presId="urn:microsoft.com/office/officeart/2005/8/layout/vList5"/>
    <dgm:cxn modelId="{7C9C65D9-3090-431B-81A2-40A131133F2C}" type="presParOf" srcId="{C9B8E5FD-68A7-46E9-B663-519E67A51F61}" destId="{3BA30F33-813A-4431-ABD0-B5E28DE1DE75}" srcOrd="4" destOrd="0" presId="urn:microsoft.com/office/officeart/2005/8/layout/vList5"/>
    <dgm:cxn modelId="{FABFEC2C-742C-4A04-B194-353084C90AEF}" type="presParOf" srcId="{3BA30F33-813A-4431-ABD0-B5E28DE1DE75}" destId="{2C5113F1-1456-46A9-99EB-736271AB9189}" srcOrd="0" destOrd="0" presId="urn:microsoft.com/office/officeart/2005/8/layout/vList5"/>
    <dgm:cxn modelId="{C1ECE51A-47CC-4616-9580-3DC77D63167B}" type="presParOf" srcId="{C9B8E5FD-68A7-46E9-B663-519E67A51F61}" destId="{97644698-BF0B-4C4B-9026-BC659DEA04A1}" srcOrd="5" destOrd="0" presId="urn:microsoft.com/office/officeart/2005/8/layout/vList5"/>
    <dgm:cxn modelId="{66CEE166-98E5-4521-9A9D-2BE51A068725}" type="presParOf" srcId="{C9B8E5FD-68A7-46E9-B663-519E67A51F61}" destId="{41E9234F-DD4D-481F-A974-B6D5FFF7D5DC}" srcOrd="6" destOrd="0" presId="urn:microsoft.com/office/officeart/2005/8/layout/vList5"/>
    <dgm:cxn modelId="{63F0B4BA-7DA8-4669-BF06-3C3D95ACFAE9}" type="presParOf" srcId="{41E9234F-DD4D-481F-A974-B6D5FFF7D5DC}" destId="{11FE8615-A555-4303-A11E-387D2AB41A30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0C13EEE-AA6C-47DD-A5BF-1FA52CEC2FDE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8752A0A7-5E7C-4E53-BD83-3521CF49459C}">
      <dgm:prSet/>
      <dgm:spPr/>
      <dgm:t>
        <a:bodyPr/>
        <a:lstStyle/>
        <a:p>
          <a:pPr algn="ctr" rtl="0"/>
          <a:r>
            <a:rPr lang="en-US" b="1" dirty="0" err="1" smtClean="0"/>
            <a:t>Lợi</a:t>
          </a:r>
          <a:r>
            <a:rPr lang="en-US" b="1" dirty="0" smtClean="0"/>
            <a:t> </a:t>
          </a:r>
          <a:r>
            <a:rPr lang="en-US" b="1" dirty="0" err="1" smtClean="0"/>
            <a:t>ích</a:t>
          </a:r>
          <a:r>
            <a:rPr lang="en-US" b="1" dirty="0" smtClean="0"/>
            <a:t> </a:t>
          </a:r>
          <a:r>
            <a:rPr lang="en-US" b="1" dirty="0" err="1" smtClean="0"/>
            <a:t>của</a:t>
          </a:r>
          <a:r>
            <a:rPr lang="en-US" b="1" dirty="0" smtClean="0"/>
            <a:t> </a:t>
          </a:r>
          <a:r>
            <a:rPr lang="en-US" b="1" dirty="0" err="1" smtClean="0"/>
            <a:t>xét</a:t>
          </a:r>
          <a:r>
            <a:rPr lang="en-US" b="1" dirty="0" smtClean="0"/>
            <a:t> </a:t>
          </a:r>
          <a:r>
            <a:rPr lang="en-US" b="1" dirty="0" err="1" smtClean="0"/>
            <a:t>nghiệm</a:t>
          </a:r>
          <a:r>
            <a:rPr lang="en-US" b="1" dirty="0" smtClean="0"/>
            <a:t> HIV</a:t>
          </a:r>
          <a:endParaRPr lang="en-US" dirty="0"/>
        </a:p>
      </dgm:t>
    </dgm:pt>
    <dgm:pt modelId="{85B9C393-B9C0-4E96-9174-9E94A295BDB3}" type="parTrans" cxnId="{A733FB56-E537-443B-8548-EFA875ED76EB}">
      <dgm:prSet/>
      <dgm:spPr/>
      <dgm:t>
        <a:bodyPr/>
        <a:lstStyle/>
        <a:p>
          <a:endParaRPr lang="en-US"/>
        </a:p>
      </dgm:t>
    </dgm:pt>
    <dgm:pt modelId="{3CF58954-9F63-4454-8C5D-1299BA2F0B44}" type="sibTrans" cxnId="{A733FB56-E537-443B-8548-EFA875ED76EB}">
      <dgm:prSet/>
      <dgm:spPr/>
      <dgm:t>
        <a:bodyPr/>
        <a:lstStyle/>
        <a:p>
          <a:endParaRPr lang="en-US"/>
        </a:p>
      </dgm:t>
    </dgm:pt>
    <dgm:pt modelId="{2CBF445E-BDFD-4197-BB8C-51721532AAC8}">
      <dgm:prSet/>
      <dgm:spPr/>
      <dgm:t>
        <a:bodyPr/>
        <a:lstStyle/>
        <a:p>
          <a:pPr algn="ctr" rtl="0"/>
          <a:r>
            <a:rPr lang="en-US" b="1" dirty="0" err="1" smtClean="0"/>
            <a:t>Lợi</a:t>
          </a:r>
          <a:r>
            <a:rPr lang="en-US" b="1" dirty="0" smtClean="0"/>
            <a:t> </a:t>
          </a:r>
          <a:r>
            <a:rPr lang="en-US" b="1" dirty="0" err="1" smtClean="0"/>
            <a:t>ích</a:t>
          </a:r>
          <a:r>
            <a:rPr lang="en-US" b="1" dirty="0" smtClean="0"/>
            <a:t> </a:t>
          </a:r>
          <a:r>
            <a:rPr lang="en-US" b="1" dirty="0" err="1" smtClean="0"/>
            <a:t>của</a:t>
          </a:r>
          <a:r>
            <a:rPr lang="en-US" b="1" dirty="0" smtClean="0"/>
            <a:t> </a:t>
          </a:r>
          <a:r>
            <a:rPr lang="en-US" b="1" dirty="0" err="1" smtClean="0"/>
            <a:t>tham</a:t>
          </a:r>
          <a:r>
            <a:rPr lang="en-US" b="1" dirty="0" smtClean="0"/>
            <a:t> </a:t>
          </a:r>
          <a:r>
            <a:rPr lang="en-US" b="1" dirty="0" err="1" smtClean="0"/>
            <a:t>gia</a:t>
          </a:r>
          <a:r>
            <a:rPr lang="en-US" b="1" dirty="0" smtClean="0"/>
            <a:t> </a:t>
          </a:r>
          <a:r>
            <a:rPr lang="en-US" b="1" dirty="0" err="1" smtClean="0"/>
            <a:t>vào</a:t>
          </a:r>
          <a:r>
            <a:rPr lang="en-US" b="1" dirty="0" smtClean="0"/>
            <a:t> </a:t>
          </a:r>
          <a:r>
            <a:rPr lang="en-US" b="1" dirty="0" err="1" smtClean="0"/>
            <a:t>điều</a:t>
          </a:r>
          <a:r>
            <a:rPr lang="en-US" b="1" dirty="0" smtClean="0"/>
            <a:t> </a:t>
          </a:r>
          <a:r>
            <a:rPr lang="en-US" b="1" dirty="0" err="1" smtClean="0"/>
            <a:t>trị</a:t>
          </a:r>
          <a:endParaRPr lang="en-US" dirty="0"/>
        </a:p>
      </dgm:t>
    </dgm:pt>
    <dgm:pt modelId="{6AC88C18-177F-4DC2-92EC-E96BE4D57C3D}" type="parTrans" cxnId="{5C1BD0AE-89A8-4618-928A-A67D565C5845}">
      <dgm:prSet/>
      <dgm:spPr/>
      <dgm:t>
        <a:bodyPr/>
        <a:lstStyle/>
        <a:p>
          <a:endParaRPr lang="en-US"/>
        </a:p>
      </dgm:t>
    </dgm:pt>
    <dgm:pt modelId="{B197D68C-889B-41C0-8E38-D3DC414F237C}" type="sibTrans" cxnId="{5C1BD0AE-89A8-4618-928A-A67D565C5845}">
      <dgm:prSet/>
      <dgm:spPr/>
      <dgm:t>
        <a:bodyPr/>
        <a:lstStyle/>
        <a:p>
          <a:endParaRPr lang="en-US"/>
        </a:p>
      </dgm:t>
    </dgm:pt>
    <dgm:pt modelId="{47A1D360-B031-42DA-AEC9-9F923F580AF4}">
      <dgm:prSet/>
      <dgm:spPr/>
      <dgm:t>
        <a:bodyPr/>
        <a:lstStyle/>
        <a:p>
          <a:pPr algn="ctr" rtl="0"/>
          <a:r>
            <a:rPr lang="en-US" b="1" dirty="0" err="1" smtClean="0"/>
            <a:t>Thông</a:t>
          </a:r>
          <a:r>
            <a:rPr lang="en-US" b="1" dirty="0" smtClean="0"/>
            <a:t> </a:t>
          </a:r>
          <a:r>
            <a:rPr lang="en-US" b="1" dirty="0" err="1" smtClean="0"/>
            <a:t>điệp</a:t>
          </a:r>
          <a:r>
            <a:rPr lang="en-US" b="1" dirty="0" smtClean="0"/>
            <a:t> can </a:t>
          </a:r>
          <a:r>
            <a:rPr lang="en-US" b="1" dirty="0" err="1" smtClean="0"/>
            <a:t>thiệp</a:t>
          </a:r>
          <a:r>
            <a:rPr lang="en-US" b="1" dirty="0" smtClean="0"/>
            <a:t> </a:t>
          </a:r>
          <a:r>
            <a:rPr lang="en-US" b="1" dirty="0" err="1" smtClean="0"/>
            <a:t>giảm</a:t>
          </a:r>
          <a:r>
            <a:rPr lang="en-US" b="1" dirty="0" smtClean="0"/>
            <a:t> </a:t>
          </a:r>
          <a:r>
            <a:rPr lang="en-US" b="1" dirty="0" err="1" smtClean="0"/>
            <a:t>hại</a:t>
          </a:r>
          <a:endParaRPr lang="en-US" dirty="0"/>
        </a:p>
      </dgm:t>
    </dgm:pt>
    <dgm:pt modelId="{6EB8DA47-5665-4875-B972-68891B241D40}" type="parTrans" cxnId="{422FB4CD-899B-4C0E-899E-9ED7672B061A}">
      <dgm:prSet/>
      <dgm:spPr/>
      <dgm:t>
        <a:bodyPr/>
        <a:lstStyle/>
        <a:p>
          <a:endParaRPr lang="en-US"/>
        </a:p>
      </dgm:t>
    </dgm:pt>
    <dgm:pt modelId="{C5F6234C-9F00-4D18-8FBF-AA2535329985}" type="sibTrans" cxnId="{422FB4CD-899B-4C0E-899E-9ED7672B061A}">
      <dgm:prSet/>
      <dgm:spPr/>
      <dgm:t>
        <a:bodyPr/>
        <a:lstStyle/>
        <a:p>
          <a:endParaRPr lang="en-US"/>
        </a:p>
      </dgm:t>
    </dgm:pt>
    <dgm:pt modelId="{B9360B62-73A3-4889-B736-4580805A1B54}">
      <dgm:prSet/>
      <dgm:spPr/>
      <dgm:t>
        <a:bodyPr/>
        <a:lstStyle/>
        <a:p>
          <a:pPr algn="ctr" rtl="0"/>
          <a:r>
            <a:rPr lang="en-US" b="1" dirty="0" err="1" smtClean="0"/>
            <a:t>Khuyến</a:t>
          </a:r>
          <a:r>
            <a:rPr lang="en-US" b="1" dirty="0" smtClean="0"/>
            <a:t> </a:t>
          </a:r>
          <a:r>
            <a:rPr lang="en-US" b="1" dirty="0" err="1" smtClean="0"/>
            <a:t>khích</a:t>
          </a:r>
          <a:r>
            <a:rPr lang="en-US" b="1" dirty="0" smtClean="0"/>
            <a:t> </a:t>
          </a:r>
          <a:r>
            <a:rPr lang="en-US" b="1" dirty="0" err="1" smtClean="0"/>
            <a:t>vợ</a:t>
          </a:r>
          <a:r>
            <a:rPr lang="en-US" b="1" dirty="0" smtClean="0"/>
            <a:t>, </a:t>
          </a:r>
          <a:r>
            <a:rPr lang="en-US" b="1" dirty="0" err="1" smtClean="0"/>
            <a:t>bạn</a:t>
          </a:r>
          <a:r>
            <a:rPr lang="en-US" b="1" dirty="0" smtClean="0"/>
            <a:t> </a:t>
          </a:r>
          <a:r>
            <a:rPr lang="en-US" b="1" dirty="0" err="1" smtClean="0"/>
            <a:t>tình</a:t>
          </a:r>
          <a:r>
            <a:rPr lang="en-US" b="1" dirty="0" smtClean="0"/>
            <a:t>, </a:t>
          </a:r>
          <a:r>
            <a:rPr lang="en-US" b="1" dirty="0" err="1" smtClean="0"/>
            <a:t>bạn</a:t>
          </a:r>
          <a:r>
            <a:rPr lang="en-US" b="1" dirty="0" smtClean="0"/>
            <a:t> </a:t>
          </a:r>
          <a:r>
            <a:rPr lang="en-US" b="1" dirty="0" err="1" smtClean="0"/>
            <a:t>chích</a:t>
          </a:r>
          <a:r>
            <a:rPr lang="en-US" b="1" dirty="0" smtClean="0"/>
            <a:t> </a:t>
          </a:r>
          <a:r>
            <a:rPr lang="en-US" b="1" dirty="0" err="1" smtClean="0"/>
            <a:t>xét</a:t>
          </a:r>
          <a:r>
            <a:rPr lang="en-US" b="1" dirty="0" smtClean="0"/>
            <a:t> </a:t>
          </a:r>
          <a:r>
            <a:rPr lang="en-US" b="1" dirty="0" err="1" smtClean="0"/>
            <a:t>nghiệm</a:t>
          </a:r>
          <a:endParaRPr lang="en-US" dirty="0"/>
        </a:p>
      </dgm:t>
    </dgm:pt>
    <dgm:pt modelId="{B2858281-8125-4F19-B4C1-49D513F4CD69}" type="parTrans" cxnId="{7E0CE95E-F518-452C-9404-1D2528B41350}">
      <dgm:prSet/>
      <dgm:spPr/>
      <dgm:t>
        <a:bodyPr/>
        <a:lstStyle/>
        <a:p>
          <a:endParaRPr lang="en-US"/>
        </a:p>
      </dgm:t>
    </dgm:pt>
    <dgm:pt modelId="{4FD054D0-E9F6-4B0C-919E-F7B88D4FEE83}" type="sibTrans" cxnId="{7E0CE95E-F518-452C-9404-1D2528B41350}">
      <dgm:prSet/>
      <dgm:spPr/>
      <dgm:t>
        <a:bodyPr/>
        <a:lstStyle/>
        <a:p>
          <a:endParaRPr lang="en-US"/>
        </a:p>
      </dgm:t>
    </dgm:pt>
    <dgm:pt modelId="{5895951D-D602-4162-BC5B-1E3FB62DB6CE}" type="pres">
      <dgm:prSet presAssocID="{90C13EEE-AA6C-47DD-A5BF-1FA52CEC2FD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35ADECC-C32C-4D05-A34A-2D1DC0A798B0}" type="pres">
      <dgm:prSet presAssocID="{8752A0A7-5E7C-4E53-BD83-3521CF49459C}" presName="parentText" presStyleLbl="node1" presStyleIdx="0" presStyleCnt="4" custAng="0" custScaleY="110000" custLinFactY="-1089" custLinFactNeighborX="-4348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B87F05-36F8-4823-AC7F-25BFF304558D}" type="pres">
      <dgm:prSet presAssocID="{3CF58954-9F63-4454-8C5D-1299BA2F0B44}" presName="spacer" presStyleCnt="0"/>
      <dgm:spPr/>
    </dgm:pt>
    <dgm:pt modelId="{5B202311-C049-419C-9C23-0DD3FDF32C6D}" type="pres">
      <dgm:prSet presAssocID="{2CBF445E-BDFD-4197-BB8C-51721532AAC8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4C20E79-360B-4C2F-BAD3-1A9B1FB95D4A}" type="pres">
      <dgm:prSet presAssocID="{B197D68C-889B-41C0-8E38-D3DC414F237C}" presName="spacer" presStyleCnt="0"/>
      <dgm:spPr/>
    </dgm:pt>
    <dgm:pt modelId="{A4137770-6D67-4CDF-88CA-2758EC0FF59E}" type="pres">
      <dgm:prSet presAssocID="{47A1D360-B031-42DA-AEC9-9F923F580AF4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13B2F0-315A-4FC1-96C8-DB636D4D78EB}" type="pres">
      <dgm:prSet presAssocID="{C5F6234C-9F00-4D18-8FBF-AA2535329985}" presName="spacer" presStyleCnt="0"/>
      <dgm:spPr/>
    </dgm:pt>
    <dgm:pt modelId="{62AFA1A2-34FE-4946-A882-291C6D12F7E6}" type="pres">
      <dgm:prSet presAssocID="{B9360B62-73A3-4889-B736-4580805A1B54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913D840-9426-4D54-9B61-D76E742ABE8C}" type="presOf" srcId="{90C13EEE-AA6C-47DD-A5BF-1FA52CEC2FDE}" destId="{5895951D-D602-4162-BC5B-1E3FB62DB6CE}" srcOrd="0" destOrd="0" presId="urn:microsoft.com/office/officeart/2005/8/layout/vList2"/>
    <dgm:cxn modelId="{422FB4CD-899B-4C0E-899E-9ED7672B061A}" srcId="{90C13EEE-AA6C-47DD-A5BF-1FA52CEC2FDE}" destId="{47A1D360-B031-42DA-AEC9-9F923F580AF4}" srcOrd="2" destOrd="0" parTransId="{6EB8DA47-5665-4875-B972-68891B241D40}" sibTransId="{C5F6234C-9F00-4D18-8FBF-AA2535329985}"/>
    <dgm:cxn modelId="{7E0CE95E-F518-452C-9404-1D2528B41350}" srcId="{90C13EEE-AA6C-47DD-A5BF-1FA52CEC2FDE}" destId="{B9360B62-73A3-4889-B736-4580805A1B54}" srcOrd="3" destOrd="0" parTransId="{B2858281-8125-4F19-B4C1-49D513F4CD69}" sibTransId="{4FD054D0-E9F6-4B0C-919E-F7B88D4FEE83}"/>
    <dgm:cxn modelId="{59DAF02C-75A4-4AC1-A49A-31EF236E210B}" type="presOf" srcId="{8752A0A7-5E7C-4E53-BD83-3521CF49459C}" destId="{235ADECC-C32C-4D05-A34A-2D1DC0A798B0}" srcOrd="0" destOrd="0" presId="urn:microsoft.com/office/officeart/2005/8/layout/vList2"/>
    <dgm:cxn modelId="{A9E19298-C890-42FB-8D12-05DE2F7B0E0A}" type="presOf" srcId="{47A1D360-B031-42DA-AEC9-9F923F580AF4}" destId="{A4137770-6D67-4CDF-88CA-2758EC0FF59E}" srcOrd="0" destOrd="0" presId="urn:microsoft.com/office/officeart/2005/8/layout/vList2"/>
    <dgm:cxn modelId="{609D81F5-25AE-4412-9121-72E41EA5E65F}" type="presOf" srcId="{B9360B62-73A3-4889-B736-4580805A1B54}" destId="{62AFA1A2-34FE-4946-A882-291C6D12F7E6}" srcOrd="0" destOrd="0" presId="urn:microsoft.com/office/officeart/2005/8/layout/vList2"/>
    <dgm:cxn modelId="{31E4B277-488F-4741-935E-24866B2F755C}" type="presOf" srcId="{2CBF445E-BDFD-4197-BB8C-51721532AAC8}" destId="{5B202311-C049-419C-9C23-0DD3FDF32C6D}" srcOrd="0" destOrd="0" presId="urn:microsoft.com/office/officeart/2005/8/layout/vList2"/>
    <dgm:cxn modelId="{A733FB56-E537-443B-8548-EFA875ED76EB}" srcId="{90C13EEE-AA6C-47DD-A5BF-1FA52CEC2FDE}" destId="{8752A0A7-5E7C-4E53-BD83-3521CF49459C}" srcOrd="0" destOrd="0" parTransId="{85B9C393-B9C0-4E96-9174-9E94A295BDB3}" sibTransId="{3CF58954-9F63-4454-8C5D-1299BA2F0B44}"/>
    <dgm:cxn modelId="{5C1BD0AE-89A8-4618-928A-A67D565C5845}" srcId="{90C13EEE-AA6C-47DD-A5BF-1FA52CEC2FDE}" destId="{2CBF445E-BDFD-4197-BB8C-51721532AAC8}" srcOrd="1" destOrd="0" parTransId="{6AC88C18-177F-4DC2-92EC-E96BE4D57C3D}" sibTransId="{B197D68C-889B-41C0-8E38-D3DC414F237C}"/>
    <dgm:cxn modelId="{3365CADA-59B0-4AB8-B0C4-9F5791027D0C}" type="presParOf" srcId="{5895951D-D602-4162-BC5B-1E3FB62DB6CE}" destId="{235ADECC-C32C-4D05-A34A-2D1DC0A798B0}" srcOrd="0" destOrd="0" presId="urn:microsoft.com/office/officeart/2005/8/layout/vList2"/>
    <dgm:cxn modelId="{AA00255E-7060-4CFE-AEF6-AA47198A2346}" type="presParOf" srcId="{5895951D-D602-4162-BC5B-1E3FB62DB6CE}" destId="{BDB87F05-36F8-4823-AC7F-25BFF304558D}" srcOrd="1" destOrd="0" presId="urn:microsoft.com/office/officeart/2005/8/layout/vList2"/>
    <dgm:cxn modelId="{3FF442FC-F999-4E91-B43B-61B85FECE1DE}" type="presParOf" srcId="{5895951D-D602-4162-BC5B-1E3FB62DB6CE}" destId="{5B202311-C049-419C-9C23-0DD3FDF32C6D}" srcOrd="2" destOrd="0" presId="urn:microsoft.com/office/officeart/2005/8/layout/vList2"/>
    <dgm:cxn modelId="{055E1BFB-EFD4-4D31-A6D8-A2DC60DAE957}" type="presParOf" srcId="{5895951D-D602-4162-BC5B-1E3FB62DB6CE}" destId="{24C20E79-360B-4C2F-BAD3-1A9B1FB95D4A}" srcOrd="3" destOrd="0" presId="urn:microsoft.com/office/officeart/2005/8/layout/vList2"/>
    <dgm:cxn modelId="{F79E5C19-B5FB-4344-B731-88DE233CF64D}" type="presParOf" srcId="{5895951D-D602-4162-BC5B-1E3FB62DB6CE}" destId="{A4137770-6D67-4CDF-88CA-2758EC0FF59E}" srcOrd="4" destOrd="0" presId="urn:microsoft.com/office/officeart/2005/8/layout/vList2"/>
    <dgm:cxn modelId="{73D0D96A-99DB-4313-9A9B-DC0628431F02}" type="presParOf" srcId="{5895951D-D602-4162-BC5B-1E3FB62DB6CE}" destId="{A713B2F0-315A-4FC1-96C8-DB636D4D78EB}" srcOrd="5" destOrd="0" presId="urn:microsoft.com/office/officeart/2005/8/layout/vList2"/>
    <dgm:cxn modelId="{18C4EA17-1E69-4A28-955B-C4936FDDE704}" type="presParOf" srcId="{5895951D-D602-4162-BC5B-1E3FB62DB6CE}" destId="{62AFA1A2-34FE-4946-A882-291C6D12F7E6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B90D445-BC8C-46E5-9BC4-E09218DF23CC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0216C214-9388-47CD-9623-97ECD70774B7}">
      <dgm:prSet/>
      <dgm:spPr/>
      <dgm:t>
        <a:bodyPr/>
        <a:lstStyle/>
        <a:p>
          <a:pPr algn="ctr" rtl="0"/>
          <a:r>
            <a:rPr lang="en-US" b="1" dirty="0" smtClean="0"/>
            <a:t>LẬP DANH SÁCH/LỊCH HẸN</a:t>
          </a:r>
          <a:endParaRPr lang="en-US" b="1" dirty="0"/>
        </a:p>
      </dgm:t>
    </dgm:pt>
    <dgm:pt modelId="{B5B81A7E-C249-4F92-8E4C-127A25869983}" type="parTrans" cxnId="{7BFC275D-834D-4E3B-AA08-F610B28696C4}">
      <dgm:prSet/>
      <dgm:spPr/>
      <dgm:t>
        <a:bodyPr/>
        <a:lstStyle/>
        <a:p>
          <a:endParaRPr lang="en-US"/>
        </a:p>
      </dgm:t>
    </dgm:pt>
    <dgm:pt modelId="{A2BA541F-A174-4165-829C-10F8D3C0A434}" type="sibTrans" cxnId="{7BFC275D-834D-4E3B-AA08-F610B28696C4}">
      <dgm:prSet/>
      <dgm:spPr/>
      <dgm:t>
        <a:bodyPr/>
        <a:lstStyle/>
        <a:p>
          <a:endParaRPr lang="en-US"/>
        </a:p>
      </dgm:t>
    </dgm:pt>
    <dgm:pt modelId="{417AED68-CC44-4C2B-AEF3-12DFDA16F5F6}">
      <dgm:prSet/>
      <dgm:spPr/>
      <dgm:t>
        <a:bodyPr/>
        <a:lstStyle/>
        <a:p>
          <a:pPr algn="ctr" rtl="0"/>
          <a:r>
            <a:rPr lang="en-US" b="1" dirty="0" smtClean="0"/>
            <a:t>SÀNG LỌC NGUY CƠ LÂY NHIỄM</a:t>
          </a:r>
          <a:endParaRPr lang="en-US" b="1" dirty="0"/>
        </a:p>
      </dgm:t>
    </dgm:pt>
    <dgm:pt modelId="{F2993571-96D9-4A80-939E-761BB9DF722F}" type="parTrans" cxnId="{5A529B54-6C56-4EA2-93CA-55C00B1FB86B}">
      <dgm:prSet/>
      <dgm:spPr/>
      <dgm:t>
        <a:bodyPr/>
        <a:lstStyle/>
        <a:p>
          <a:endParaRPr lang="en-US"/>
        </a:p>
      </dgm:t>
    </dgm:pt>
    <dgm:pt modelId="{4D60171E-66CC-4BBA-97AF-1B1193012F21}" type="sibTrans" cxnId="{5A529B54-6C56-4EA2-93CA-55C00B1FB86B}">
      <dgm:prSet/>
      <dgm:spPr/>
      <dgm:t>
        <a:bodyPr/>
        <a:lstStyle/>
        <a:p>
          <a:endParaRPr lang="en-US"/>
        </a:p>
      </dgm:t>
    </dgm:pt>
    <dgm:pt modelId="{5315B99D-EDC9-4DCB-A890-EE0F36F4BFF6}">
      <dgm:prSet/>
      <dgm:spPr/>
      <dgm:t>
        <a:bodyPr/>
        <a:lstStyle/>
        <a:p>
          <a:pPr algn="ctr" rtl="0"/>
          <a:r>
            <a:rPr lang="en-US" b="1" dirty="0" smtClean="0"/>
            <a:t>TƯ VẤN VÀ THỰC HIỆN XÉT NGHIỆM HIV</a:t>
          </a:r>
          <a:endParaRPr lang="en-US" b="1" dirty="0"/>
        </a:p>
      </dgm:t>
    </dgm:pt>
    <dgm:pt modelId="{33CB842B-1125-40F9-8D0C-58D1467329B1}" type="parTrans" cxnId="{8D3F992A-1FE7-4218-A8E9-BB61E823E0BA}">
      <dgm:prSet/>
      <dgm:spPr/>
      <dgm:t>
        <a:bodyPr/>
        <a:lstStyle/>
        <a:p>
          <a:endParaRPr lang="en-US"/>
        </a:p>
      </dgm:t>
    </dgm:pt>
    <dgm:pt modelId="{E3B27EA9-A6CB-4F3D-B3E2-A61E6A0FDD14}" type="sibTrans" cxnId="{8D3F992A-1FE7-4218-A8E9-BB61E823E0BA}">
      <dgm:prSet/>
      <dgm:spPr/>
      <dgm:t>
        <a:bodyPr/>
        <a:lstStyle/>
        <a:p>
          <a:endParaRPr lang="en-US"/>
        </a:p>
      </dgm:t>
    </dgm:pt>
    <dgm:pt modelId="{8DCD8798-FC78-43DE-8A01-6701DBCDDAC8}">
      <dgm:prSet/>
      <dgm:spPr/>
      <dgm:t>
        <a:bodyPr/>
        <a:lstStyle/>
        <a:p>
          <a:pPr algn="ctr" rtl="0"/>
          <a:r>
            <a:rPr lang="en-US" b="1" dirty="0" smtClean="0"/>
            <a:t>TRẢ KẾT QUẢ</a:t>
          </a:r>
          <a:endParaRPr lang="en-US" b="1" dirty="0"/>
        </a:p>
      </dgm:t>
    </dgm:pt>
    <dgm:pt modelId="{FCB5BEC2-65FA-437F-9909-03117DFCBAE5}" type="parTrans" cxnId="{A288430E-59D8-437F-9B8E-930243A239E7}">
      <dgm:prSet/>
      <dgm:spPr/>
      <dgm:t>
        <a:bodyPr/>
        <a:lstStyle/>
        <a:p>
          <a:endParaRPr lang="en-US"/>
        </a:p>
      </dgm:t>
    </dgm:pt>
    <dgm:pt modelId="{D5A0F49B-084D-49AD-8DDB-D92DFD0E526A}" type="sibTrans" cxnId="{A288430E-59D8-437F-9B8E-930243A239E7}">
      <dgm:prSet/>
      <dgm:spPr/>
      <dgm:t>
        <a:bodyPr/>
        <a:lstStyle/>
        <a:p>
          <a:endParaRPr lang="en-US"/>
        </a:p>
      </dgm:t>
    </dgm:pt>
    <dgm:pt modelId="{C557AC8C-CAC5-491B-8A01-6C412A0EA0ED}">
      <dgm:prSet/>
      <dgm:spPr/>
      <dgm:t>
        <a:bodyPr/>
        <a:lstStyle/>
        <a:p>
          <a:pPr algn="ctr" rtl="0"/>
          <a:r>
            <a:rPr lang="en-US" b="1" dirty="0" smtClean="0"/>
            <a:t>GHI CHÉP BÁO CÁO</a:t>
          </a:r>
          <a:endParaRPr lang="en-US" b="1" dirty="0"/>
        </a:p>
      </dgm:t>
    </dgm:pt>
    <dgm:pt modelId="{DE00FD58-9401-4F8C-BEF5-44D33547F5A7}" type="parTrans" cxnId="{3C127B92-DD91-4F3F-BAE2-7E9785E1E481}">
      <dgm:prSet/>
      <dgm:spPr/>
      <dgm:t>
        <a:bodyPr/>
        <a:lstStyle/>
        <a:p>
          <a:endParaRPr lang="en-US"/>
        </a:p>
      </dgm:t>
    </dgm:pt>
    <dgm:pt modelId="{5B4FC5E2-BB6A-4FEE-8344-94B155E17FED}" type="sibTrans" cxnId="{3C127B92-DD91-4F3F-BAE2-7E9785E1E481}">
      <dgm:prSet/>
      <dgm:spPr/>
      <dgm:t>
        <a:bodyPr/>
        <a:lstStyle/>
        <a:p>
          <a:endParaRPr lang="en-US"/>
        </a:p>
      </dgm:t>
    </dgm:pt>
    <dgm:pt modelId="{DD458515-4F2D-4898-965C-DAEE24E5C07C}" type="pres">
      <dgm:prSet presAssocID="{9B90D445-BC8C-46E5-9BC4-E09218DF23C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A38A83F-EBDA-4D38-8988-B28328299626}" type="pres">
      <dgm:prSet presAssocID="{0216C214-9388-47CD-9623-97ECD70774B7}" presName="parentText" presStyleLbl="node1" presStyleIdx="0" presStyleCnt="5" custScaleY="80535" custLinFactY="-100000" custLinFactNeighborX="444" custLinFactNeighborY="-17549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C63166-0D3B-462E-A107-FE737987EB0B}" type="pres">
      <dgm:prSet presAssocID="{A2BA541F-A174-4165-829C-10F8D3C0A434}" presName="spacer" presStyleCnt="0"/>
      <dgm:spPr/>
    </dgm:pt>
    <dgm:pt modelId="{FC7512A7-FC1B-4206-A8FD-7A323188F4E1}" type="pres">
      <dgm:prSet presAssocID="{417AED68-CC44-4C2B-AEF3-12DFDA16F5F6}" presName="parentText" presStyleLbl="node1" presStyleIdx="1" presStyleCnt="5" custAng="0" custLinFactY="-59656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E7CF72A-08DF-42A4-9A6F-F2925A0FAF88}" type="pres">
      <dgm:prSet presAssocID="{4D60171E-66CC-4BBA-97AF-1B1193012F21}" presName="spacer" presStyleCnt="0"/>
      <dgm:spPr/>
    </dgm:pt>
    <dgm:pt modelId="{25251481-CD2D-4449-A112-8B893F72720D}" type="pres">
      <dgm:prSet presAssocID="{5315B99D-EDC9-4DCB-A890-EE0F36F4BFF6}" presName="parentText" presStyleLbl="node1" presStyleIdx="2" presStyleCnt="5" custScaleY="98442" custLinFactNeighborY="-2197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4D72A0-E535-456D-AAB7-458B0A14BB95}" type="pres">
      <dgm:prSet presAssocID="{E3B27EA9-A6CB-4F3D-B3E2-A61E6A0FDD14}" presName="spacer" presStyleCnt="0"/>
      <dgm:spPr/>
    </dgm:pt>
    <dgm:pt modelId="{EBBE9C92-5543-4A10-B656-2B863E027CBF}" type="pres">
      <dgm:prSet presAssocID="{8DCD8798-FC78-43DE-8A01-6701DBCDDAC8}" presName="parentText" presStyleLbl="node1" presStyleIdx="3" presStyleCnt="5" custAng="0" custLinFactY="56788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60316F-F4C0-49ED-8934-9B17CCF2B94B}" type="pres">
      <dgm:prSet presAssocID="{D5A0F49B-084D-49AD-8DDB-D92DFD0E526A}" presName="spacer" presStyleCnt="0"/>
      <dgm:spPr/>
    </dgm:pt>
    <dgm:pt modelId="{5D80121C-5144-46C5-8B13-5FB05D7C761A}" type="pres">
      <dgm:prSet presAssocID="{C557AC8C-CAC5-491B-8A01-6C412A0EA0ED}" presName="parentText" presStyleLbl="node1" presStyleIdx="4" presStyleCnt="5" custLinFactY="100000" custLinFactNeighborY="19746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C127B92-DD91-4F3F-BAE2-7E9785E1E481}" srcId="{9B90D445-BC8C-46E5-9BC4-E09218DF23CC}" destId="{C557AC8C-CAC5-491B-8A01-6C412A0EA0ED}" srcOrd="4" destOrd="0" parTransId="{DE00FD58-9401-4F8C-BEF5-44D33547F5A7}" sibTransId="{5B4FC5E2-BB6A-4FEE-8344-94B155E17FED}"/>
    <dgm:cxn modelId="{55BEEC99-A33F-4934-BEF9-B493DD8B2787}" type="presOf" srcId="{C557AC8C-CAC5-491B-8A01-6C412A0EA0ED}" destId="{5D80121C-5144-46C5-8B13-5FB05D7C761A}" srcOrd="0" destOrd="0" presId="urn:microsoft.com/office/officeart/2005/8/layout/vList2"/>
    <dgm:cxn modelId="{8D3F992A-1FE7-4218-A8E9-BB61E823E0BA}" srcId="{9B90D445-BC8C-46E5-9BC4-E09218DF23CC}" destId="{5315B99D-EDC9-4DCB-A890-EE0F36F4BFF6}" srcOrd="2" destOrd="0" parTransId="{33CB842B-1125-40F9-8D0C-58D1467329B1}" sibTransId="{E3B27EA9-A6CB-4F3D-B3E2-A61E6A0FDD14}"/>
    <dgm:cxn modelId="{A382AD77-AD3C-49A8-991C-FB76CEFE4EBA}" type="presOf" srcId="{5315B99D-EDC9-4DCB-A890-EE0F36F4BFF6}" destId="{25251481-CD2D-4449-A112-8B893F72720D}" srcOrd="0" destOrd="0" presId="urn:microsoft.com/office/officeart/2005/8/layout/vList2"/>
    <dgm:cxn modelId="{76A9075C-580D-438B-AA39-26EA30002FFB}" type="presOf" srcId="{9B90D445-BC8C-46E5-9BC4-E09218DF23CC}" destId="{DD458515-4F2D-4898-965C-DAEE24E5C07C}" srcOrd="0" destOrd="0" presId="urn:microsoft.com/office/officeart/2005/8/layout/vList2"/>
    <dgm:cxn modelId="{5A529B54-6C56-4EA2-93CA-55C00B1FB86B}" srcId="{9B90D445-BC8C-46E5-9BC4-E09218DF23CC}" destId="{417AED68-CC44-4C2B-AEF3-12DFDA16F5F6}" srcOrd="1" destOrd="0" parTransId="{F2993571-96D9-4A80-939E-761BB9DF722F}" sibTransId="{4D60171E-66CC-4BBA-97AF-1B1193012F21}"/>
    <dgm:cxn modelId="{A288430E-59D8-437F-9B8E-930243A239E7}" srcId="{9B90D445-BC8C-46E5-9BC4-E09218DF23CC}" destId="{8DCD8798-FC78-43DE-8A01-6701DBCDDAC8}" srcOrd="3" destOrd="0" parTransId="{FCB5BEC2-65FA-437F-9909-03117DFCBAE5}" sibTransId="{D5A0F49B-084D-49AD-8DDB-D92DFD0E526A}"/>
    <dgm:cxn modelId="{029FFE87-03D8-4A85-A4A3-C0C0302413D8}" type="presOf" srcId="{417AED68-CC44-4C2B-AEF3-12DFDA16F5F6}" destId="{FC7512A7-FC1B-4206-A8FD-7A323188F4E1}" srcOrd="0" destOrd="0" presId="urn:microsoft.com/office/officeart/2005/8/layout/vList2"/>
    <dgm:cxn modelId="{4B5F0ABD-CA8C-406D-9C05-38A845700CEF}" type="presOf" srcId="{8DCD8798-FC78-43DE-8A01-6701DBCDDAC8}" destId="{EBBE9C92-5543-4A10-B656-2B863E027CBF}" srcOrd="0" destOrd="0" presId="urn:microsoft.com/office/officeart/2005/8/layout/vList2"/>
    <dgm:cxn modelId="{7AFFD31A-3115-4B03-B04D-2EA031CEDBB4}" type="presOf" srcId="{0216C214-9388-47CD-9623-97ECD70774B7}" destId="{FA38A83F-EBDA-4D38-8988-B28328299626}" srcOrd="0" destOrd="0" presId="urn:microsoft.com/office/officeart/2005/8/layout/vList2"/>
    <dgm:cxn modelId="{7BFC275D-834D-4E3B-AA08-F610B28696C4}" srcId="{9B90D445-BC8C-46E5-9BC4-E09218DF23CC}" destId="{0216C214-9388-47CD-9623-97ECD70774B7}" srcOrd="0" destOrd="0" parTransId="{B5B81A7E-C249-4F92-8E4C-127A25869983}" sibTransId="{A2BA541F-A174-4165-829C-10F8D3C0A434}"/>
    <dgm:cxn modelId="{04591F28-0563-4197-BC7F-16644A74EA6B}" type="presParOf" srcId="{DD458515-4F2D-4898-965C-DAEE24E5C07C}" destId="{FA38A83F-EBDA-4D38-8988-B28328299626}" srcOrd="0" destOrd="0" presId="urn:microsoft.com/office/officeart/2005/8/layout/vList2"/>
    <dgm:cxn modelId="{9B3B790C-20B3-44BB-95E9-0C7D269371DC}" type="presParOf" srcId="{DD458515-4F2D-4898-965C-DAEE24E5C07C}" destId="{B6C63166-0D3B-462E-A107-FE737987EB0B}" srcOrd="1" destOrd="0" presId="urn:microsoft.com/office/officeart/2005/8/layout/vList2"/>
    <dgm:cxn modelId="{5DF13F15-5244-4DFC-96C2-3FDA0D719A73}" type="presParOf" srcId="{DD458515-4F2D-4898-965C-DAEE24E5C07C}" destId="{FC7512A7-FC1B-4206-A8FD-7A323188F4E1}" srcOrd="2" destOrd="0" presId="urn:microsoft.com/office/officeart/2005/8/layout/vList2"/>
    <dgm:cxn modelId="{DDBB3687-51E8-4A8F-AABA-46F01312FD29}" type="presParOf" srcId="{DD458515-4F2D-4898-965C-DAEE24E5C07C}" destId="{1E7CF72A-08DF-42A4-9A6F-F2925A0FAF88}" srcOrd="3" destOrd="0" presId="urn:microsoft.com/office/officeart/2005/8/layout/vList2"/>
    <dgm:cxn modelId="{602B4EA4-B50D-4C5F-9B23-B03E0DD646C9}" type="presParOf" srcId="{DD458515-4F2D-4898-965C-DAEE24E5C07C}" destId="{25251481-CD2D-4449-A112-8B893F72720D}" srcOrd="4" destOrd="0" presId="urn:microsoft.com/office/officeart/2005/8/layout/vList2"/>
    <dgm:cxn modelId="{16657197-E904-44F9-9A94-8C15C7788913}" type="presParOf" srcId="{DD458515-4F2D-4898-965C-DAEE24E5C07C}" destId="{BD4D72A0-E535-456D-AAB7-458B0A14BB95}" srcOrd="5" destOrd="0" presId="urn:microsoft.com/office/officeart/2005/8/layout/vList2"/>
    <dgm:cxn modelId="{F456381F-0373-4AB4-9717-CA12EA376CF8}" type="presParOf" srcId="{DD458515-4F2D-4898-965C-DAEE24E5C07C}" destId="{EBBE9C92-5543-4A10-B656-2B863E027CBF}" srcOrd="6" destOrd="0" presId="urn:microsoft.com/office/officeart/2005/8/layout/vList2"/>
    <dgm:cxn modelId="{FE322453-166E-4654-A86D-6771763326FA}" type="presParOf" srcId="{DD458515-4F2D-4898-965C-DAEE24E5C07C}" destId="{8E60316F-F4C0-49ED-8934-9B17CCF2B94B}" srcOrd="7" destOrd="0" presId="urn:microsoft.com/office/officeart/2005/8/layout/vList2"/>
    <dgm:cxn modelId="{C3037E34-1E66-450C-8DF8-50F7FF6BD181}" type="presParOf" srcId="{DD458515-4F2D-4898-965C-DAEE24E5C07C}" destId="{5D80121C-5144-46C5-8B13-5FB05D7C761A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6C1A178-A5A5-4D09-BA23-98A63964A338}" type="doc">
      <dgm:prSet loTypeId="urn:microsoft.com/office/officeart/2005/8/layout/vList2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1C61CD57-5673-4564-9E61-73DF36FAEF2C}">
      <dgm:prSet custT="1"/>
      <dgm:spPr/>
      <dgm:t>
        <a:bodyPr/>
        <a:lstStyle/>
        <a:p>
          <a:pPr algn="ctr" rtl="0"/>
          <a:r>
            <a:rPr lang="en-US" sz="1400" b="1" dirty="0" smtClean="0"/>
            <a:t>LẬP DS/LIÊN HỆ CS TVXN HIV</a:t>
          </a:r>
          <a:endParaRPr lang="en-US" sz="1400" b="1" dirty="0"/>
        </a:p>
      </dgm:t>
    </dgm:pt>
    <dgm:pt modelId="{1A396193-3409-44BC-B09E-F9EA6E3F4464}" type="parTrans" cxnId="{7862E4D4-7AC0-4BED-BEA9-3A1756AC2005}">
      <dgm:prSet/>
      <dgm:spPr/>
      <dgm:t>
        <a:bodyPr/>
        <a:lstStyle/>
        <a:p>
          <a:endParaRPr lang="en-US"/>
        </a:p>
      </dgm:t>
    </dgm:pt>
    <dgm:pt modelId="{E2457713-CEC9-42E6-B436-A35C1EFAC891}" type="sibTrans" cxnId="{7862E4D4-7AC0-4BED-BEA9-3A1756AC2005}">
      <dgm:prSet/>
      <dgm:spPr/>
      <dgm:t>
        <a:bodyPr/>
        <a:lstStyle/>
        <a:p>
          <a:endParaRPr lang="en-US"/>
        </a:p>
      </dgm:t>
    </dgm:pt>
    <dgm:pt modelId="{C06E5DD2-D268-4A1D-9E64-C80184062785}">
      <dgm:prSet custT="1"/>
      <dgm:spPr/>
      <dgm:t>
        <a:bodyPr/>
        <a:lstStyle/>
        <a:p>
          <a:pPr algn="ctr" rtl="0"/>
          <a:r>
            <a:rPr lang="en-US" sz="1600" b="1" dirty="0" smtClean="0"/>
            <a:t>TƯ VẤN XN HIV</a:t>
          </a:r>
          <a:endParaRPr lang="en-US" sz="1600" b="1" dirty="0"/>
        </a:p>
      </dgm:t>
    </dgm:pt>
    <dgm:pt modelId="{FCD4F8C2-E823-459F-8C75-053347013D5E}" type="parTrans" cxnId="{EF008DC2-BC21-4D2B-8DEC-2D3502DB0432}">
      <dgm:prSet/>
      <dgm:spPr/>
      <dgm:t>
        <a:bodyPr/>
        <a:lstStyle/>
        <a:p>
          <a:endParaRPr lang="en-US"/>
        </a:p>
      </dgm:t>
    </dgm:pt>
    <dgm:pt modelId="{3FEF3311-3ABA-4831-88F3-13B2929EEA55}" type="sibTrans" cxnId="{EF008DC2-BC21-4D2B-8DEC-2D3502DB0432}">
      <dgm:prSet/>
      <dgm:spPr/>
      <dgm:t>
        <a:bodyPr/>
        <a:lstStyle/>
        <a:p>
          <a:endParaRPr lang="en-US"/>
        </a:p>
      </dgm:t>
    </dgm:pt>
    <dgm:pt modelId="{A602757C-1FC1-4817-97F4-8C7C85770F9A}">
      <dgm:prSet custT="1"/>
      <dgm:spPr/>
      <dgm:t>
        <a:bodyPr/>
        <a:lstStyle/>
        <a:p>
          <a:pPr algn="ctr" rtl="0"/>
          <a:r>
            <a:rPr lang="en-US" sz="1400" b="1" dirty="0" smtClean="0"/>
            <a:t>KHÁM VÀ GHI PHIẾU CHỈ ĐỊNH/CHUYỂN GỬI</a:t>
          </a:r>
          <a:endParaRPr lang="en-US" sz="1400" b="1" dirty="0"/>
        </a:p>
      </dgm:t>
    </dgm:pt>
    <dgm:pt modelId="{9C39B311-48D4-416D-90FF-96E99FAE2286}" type="parTrans" cxnId="{7CB1895B-81ED-4BFD-8B7D-7B4668D47E6D}">
      <dgm:prSet/>
      <dgm:spPr/>
      <dgm:t>
        <a:bodyPr/>
        <a:lstStyle/>
        <a:p>
          <a:endParaRPr lang="en-US"/>
        </a:p>
      </dgm:t>
    </dgm:pt>
    <dgm:pt modelId="{745CB53C-A2C7-46EC-A483-A4F119F1C243}" type="sibTrans" cxnId="{7CB1895B-81ED-4BFD-8B7D-7B4668D47E6D}">
      <dgm:prSet/>
      <dgm:spPr/>
      <dgm:t>
        <a:bodyPr/>
        <a:lstStyle/>
        <a:p>
          <a:endParaRPr lang="en-US"/>
        </a:p>
      </dgm:t>
    </dgm:pt>
    <dgm:pt modelId="{9E9FEBA4-0044-4236-90C8-473F46FEC33E}">
      <dgm:prSet custT="1"/>
      <dgm:spPr/>
      <dgm:t>
        <a:bodyPr/>
        <a:lstStyle/>
        <a:p>
          <a:pPr algn="ctr" rtl="0"/>
          <a:r>
            <a:rPr lang="en-US" sz="1600" b="1" dirty="0" smtClean="0"/>
            <a:t>XÉT NGHIỆM</a:t>
          </a:r>
          <a:endParaRPr lang="en-US" sz="1600" b="1" dirty="0"/>
        </a:p>
      </dgm:t>
    </dgm:pt>
    <dgm:pt modelId="{64ED7DE8-A3C3-4D44-ADA5-5DD4E8D078D1}" type="parTrans" cxnId="{12AA00A8-ACE3-4C96-8C38-F71A01D19323}">
      <dgm:prSet/>
      <dgm:spPr/>
      <dgm:t>
        <a:bodyPr/>
        <a:lstStyle/>
        <a:p>
          <a:endParaRPr lang="en-US"/>
        </a:p>
      </dgm:t>
    </dgm:pt>
    <dgm:pt modelId="{6F348C2B-423A-480D-84DE-BEB937F44852}" type="sibTrans" cxnId="{12AA00A8-ACE3-4C96-8C38-F71A01D19323}">
      <dgm:prSet/>
      <dgm:spPr/>
      <dgm:t>
        <a:bodyPr/>
        <a:lstStyle/>
        <a:p>
          <a:endParaRPr lang="en-US"/>
        </a:p>
      </dgm:t>
    </dgm:pt>
    <dgm:pt modelId="{EB1B62D7-A85F-49B9-B7D5-A58522B1D62D}">
      <dgm:prSet custT="1"/>
      <dgm:spPr/>
      <dgm:t>
        <a:bodyPr/>
        <a:lstStyle/>
        <a:p>
          <a:pPr algn="ctr" rtl="0"/>
          <a:r>
            <a:rPr lang="en-US" sz="1600" b="1" dirty="0" smtClean="0"/>
            <a:t>NHẬN KẾT QUẢ</a:t>
          </a:r>
          <a:endParaRPr lang="en-US" sz="1600" b="1" dirty="0"/>
        </a:p>
      </dgm:t>
    </dgm:pt>
    <dgm:pt modelId="{4258DA17-DEDD-4F44-A967-CDF2B8F60FC3}" type="parTrans" cxnId="{795E23CB-E8C6-4E11-80B0-3A2D7AFA9605}">
      <dgm:prSet/>
      <dgm:spPr/>
      <dgm:t>
        <a:bodyPr/>
        <a:lstStyle/>
        <a:p>
          <a:endParaRPr lang="en-US"/>
        </a:p>
      </dgm:t>
    </dgm:pt>
    <dgm:pt modelId="{E3D81782-8B77-4B88-A69B-BE779AB9685B}" type="sibTrans" cxnId="{795E23CB-E8C6-4E11-80B0-3A2D7AFA9605}">
      <dgm:prSet/>
      <dgm:spPr/>
      <dgm:t>
        <a:bodyPr/>
        <a:lstStyle/>
        <a:p>
          <a:endParaRPr lang="en-US"/>
        </a:p>
      </dgm:t>
    </dgm:pt>
    <dgm:pt modelId="{A34EC5BC-30A0-4B31-96F1-0A4D7858830A}">
      <dgm:prSet custT="1"/>
      <dgm:spPr/>
      <dgm:t>
        <a:bodyPr/>
        <a:lstStyle/>
        <a:p>
          <a:pPr algn="ctr" rtl="0"/>
          <a:r>
            <a:rPr lang="en-US" sz="1500" b="1" dirty="0" smtClean="0"/>
            <a:t>LƯU TRỮ VÀ BÁO CÁO</a:t>
          </a:r>
          <a:endParaRPr lang="en-US" sz="1500" b="1" dirty="0"/>
        </a:p>
      </dgm:t>
    </dgm:pt>
    <dgm:pt modelId="{6279C30D-728F-408B-A652-E18FA272E468}" type="parTrans" cxnId="{56650681-D4BB-4901-B790-98002DFF92DC}">
      <dgm:prSet/>
      <dgm:spPr/>
      <dgm:t>
        <a:bodyPr/>
        <a:lstStyle/>
        <a:p>
          <a:endParaRPr lang="en-US"/>
        </a:p>
      </dgm:t>
    </dgm:pt>
    <dgm:pt modelId="{9C8220F8-37F1-4B63-AF3B-08C434AEDED6}" type="sibTrans" cxnId="{56650681-D4BB-4901-B790-98002DFF92DC}">
      <dgm:prSet/>
      <dgm:spPr/>
      <dgm:t>
        <a:bodyPr/>
        <a:lstStyle/>
        <a:p>
          <a:endParaRPr lang="en-US"/>
        </a:p>
      </dgm:t>
    </dgm:pt>
    <dgm:pt modelId="{51F3BA42-6BEC-4D4A-BDF4-5CB1252C2F52}" type="pres">
      <dgm:prSet presAssocID="{D6C1A178-A5A5-4D09-BA23-98A63964A33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6578BBA-FAAC-44AD-BD20-649D17CDC46C}" type="pres">
      <dgm:prSet presAssocID="{1C61CD57-5673-4564-9E61-73DF36FAEF2C}" presName="parentText" presStyleLbl="node1" presStyleIdx="0" presStyleCnt="6" custScaleY="47908" custLinFactY="-26783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39C93C-290B-45AE-9144-C359FDCE0BB3}" type="pres">
      <dgm:prSet presAssocID="{E2457713-CEC9-42E6-B436-A35C1EFAC891}" presName="spacer" presStyleCnt="0"/>
      <dgm:spPr/>
    </dgm:pt>
    <dgm:pt modelId="{615628C8-D6DA-4F84-9463-81A2C221932C}" type="pres">
      <dgm:prSet presAssocID="{C06E5DD2-D268-4A1D-9E64-C80184062785}" presName="parentText" presStyleLbl="node1" presStyleIdx="1" presStyleCnt="6" custAng="0" custScaleY="55400" custLinFactY="-14150" custLinFactNeighborX="1795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AFC0FE2-2617-4C6A-9680-19CEF9045D8B}" type="pres">
      <dgm:prSet presAssocID="{3FEF3311-3ABA-4831-88F3-13B2929EEA55}" presName="spacer" presStyleCnt="0"/>
      <dgm:spPr/>
    </dgm:pt>
    <dgm:pt modelId="{E06C8262-E6F0-43A0-B303-4D244B28E7CA}" type="pres">
      <dgm:prSet presAssocID="{A602757C-1FC1-4817-97F4-8C7C85770F9A}" presName="parentText" presStyleLbl="node1" presStyleIdx="2" presStyleCnt="6" custScaleY="52119" custLinFactY="-2354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F62E50A-F7B4-4A43-8831-398BA8129E1D}" type="pres">
      <dgm:prSet presAssocID="{745CB53C-A2C7-46EC-A483-A4F119F1C243}" presName="spacer" presStyleCnt="0"/>
      <dgm:spPr/>
    </dgm:pt>
    <dgm:pt modelId="{752151C8-37A6-4E66-B7EC-44A00BB8AC76}" type="pres">
      <dgm:prSet presAssocID="{9E9FEBA4-0044-4236-90C8-473F46FEC33E}" presName="parentText" presStyleLbl="node1" presStyleIdx="3" presStyleCnt="6" custScaleY="44192" custLinFactNeighborY="-1609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657A92-6E49-4664-BBB5-F1CB80B2FAC5}" type="pres">
      <dgm:prSet presAssocID="{6F348C2B-423A-480D-84DE-BEB937F44852}" presName="spacer" presStyleCnt="0"/>
      <dgm:spPr/>
    </dgm:pt>
    <dgm:pt modelId="{32688F9A-9B0F-45DE-A40A-DAE1B13171D6}" type="pres">
      <dgm:prSet presAssocID="{EB1B62D7-A85F-49B9-B7D5-A58522B1D62D}" presName="parentText" presStyleLbl="node1" presStyleIdx="4" presStyleCnt="6" custScaleY="42685" custLinFactNeighborY="6512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B66082-BB99-41CF-B67E-8C247E791644}" type="pres">
      <dgm:prSet presAssocID="{E3D81782-8B77-4B88-A69B-BE779AB9685B}" presName="spacer" presStyleCnt="0"/>
      <dgm:spPr/>
    </dgm:pt>
    <dgm:pt modelId="{1C1EB1E8-56A3-4C99-BBDE-C99CDCF403F0}" type="pres">
      <dgm:prSet presAssocID="{A34EC5BC-30A0-4B31-96F1-0A4D7858830A}" presName="parentText" presStyleLbl="node1" presStyleIdx="5" presStyleCnt="6" custScaleY="39695" custLinFactY="8889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8306F30-59A7-419C-84FF-0D300E1955A7}" type="presOf" srcId="{A602757C-1FC1-4817-97F4-8C7C85770F9A}" destId="{E06C8262-E6F0-43A0-B303-4D244B28E7CA}" srcOrd="0" destOrd="0" presId="urn:microsoft.com/office/officeart/2005/8/layout/vList2"/>
    <dgm:cxn modelId="{7862E4D4-7AC0-4BED-BEA9-3A1756AC2005}" srcId="{D6C1A178-A5A5-4D09-BA23-98A63964A338}" destId="{1C61CD57-5673-4564-9E61-73DF36FAEF2C}" srcOrd="0" destOrd="0" parTransId="{1A396193-3409-44BC-B09E-F9EA6E3F4464}" sibTransId="{E2457713-CEC9-42E6-B436-A35C1EFAC891}"/>
    <dgm:cxn modelId="{56650681-D4BB-4901-B790-98002DFF92DC}" srcId="{D6C1A178-A5A5-4D09-BA23-98A63964A338}" destId="{A34EC5BC-30A0-4B31-96F1-0A4D7858830A}" srcOrd="5" destOrd="0" parTransId="{6279C30D-728F-408B-A652-E18FA272E468}" sibTransId="{9C8220F8-37F1-4B63-AF3B-08C434AEDED6}"/>
    <dgm:cxn modelId="{98D82FED-BC40-4AFD-B87E-7589E72B3F94}" type="presOf" srcId="{9E9FEBA4-0044-4236-90C8-473F46FEC33E}" destId="{752151C8-37A6-4E66-B7EC-44A00BB8AC76}" srcOrd="0" destOrd="0" presId="urn:microsoft.com/office/officeart/2005/8/layout/vList2"/>
    <dgm:cxn modelId="{7CB1895B-81ED-4BFD-8B7D-7B4668D47E6D}" srcId="{D6C1A178-A5A5-4D09-BA23-98A63964A338}" destId="{A602757C-1FC1-4817-97F4-8C7C85770F9A}" srcOrd="2" destOrd="0" parTransId="{9C39B311-48D4-416D-90FF-96E99FAE2286}" sibTransId="{745CB53C-A2C7-46EC-A483-A4F119F1C243}"/>
    <dgm:cxn modelId="{BA04F5CF-0E78-4246-8758-104CA496EA6E}" type="presOf" srcId="{A34EC5BC-30A0-4B31-96F1-0A4D7858830A}" destId="{1C1EB1E8-56A3-4C99-BBDE-C99CDCF403F0}" srcOrd="0" destOrd="0" presId="urn:microsoft.com/office/officeart/2005/8/layout/vList2"/>
    <dgm:cxn modelId="{795E23CB-E8C6-4E11-80B0-3A2D7AFA9605}" srcId="{D6C1A178-A5A5-4D09-BA23-98A63964A338}" destId="{EB1B62D7-A85F-49B9-B7D5-A58522B1D62D}" srcOrd="4" destOrd="0" parTransId="{4258DA17-DEDD-4F44-A967-CDF2B8F60FC3}" sibTransId="{E3D81782-8B77-4B88-A69B-BE779AB9685B}"/>
    <dgm:cxn modelId="{12AA00A8-ACE3-4C96-8C38-F71A01D19323}" srcId="{D6C1A178-A5A5-4D09-BA23-98A63964A338}" destId="{9E9FEBA4-0044-4236-90C8-473F46FEC33E}" srcOrd="3" destOrd="0" parTransId="{64ED7DE8-A3C3-4D44-ADA5-5DD4E8D078D1}" sibTransId="{6F348C2B-423A-480D-84DE-BEB937F44852}"/>
    <dgm:cxn modelId="{EF008DC2-BC21-4D2B-8DEC-2D3502DB0432}" srcId="{D6C1A178-A5A5-4D09-BA23-98A63964A338}" destId="{C06E5DD2-D268-4A1D-9E64-C80184062785}" srcOrd="1" destOrd="0" parTransId="{FCD4F8C2-E823-459F-8C75-053347013D5E}" sibTransId="{3FEF3311-3ABA-4831-88F3-13B2929EEA55}"/>
    <dgm:cxn modelId="{8084F4E9-742C-4A0F-A41D-19DBF7C56DD2}" type="presOf" srcId="{1C61CD57-5673-4564-9E61-73DF36FAEF2C}" destId="{16578BBA-FAAC-44AD-BD20-649D17CDC46C}" srcOrd="0" destOrd="0" presId="urn:microsoft.com/office/officeart/2005/8/layout/vList2"/>
    <dgm:cxn modelId="{363E465B-7240-4F02-88EE-86CD52BA7B07}" type="presOf" srcId="{D6C1A178-A5A5-4D09-BA23-98A63964A338}" destId="{51F3BA42-6BEC-4D4A-BDF4-5CB1252C2F52}" srcOrd="0" destOrd="0" presId="urn:microsoft.com/office/officeart/2005/8/layout/vList2"/>
    <dgm:cxn modelId="{88B7F813-5723-4ECD-9E3A-49CFBD19FECE}" type="presOf" srcId="{EB1B62D7-A85F-49B9-B7D5-A58522B1D62D}" destId="{32688F9A-9B0F-45DE-A40A-DAE1B13171D6}" srcOrd="0" destOrd="0" presId="urn:microsoft.com/office/officeart/2005/8/layout/vList2"/>
    <dgm:cxn modelId="{041433FE-6E04-4D81-BE77-A27618721C90}" type="presOf" srcId="{C06E5DD2-D268-4A1D-9E64-C80184062785}" destId="{615628C8-D6DA-4F84-9463-81A2C221932C}" srcOrd="0" destOrd="0" presId="urn:microsoft.com/office/officeart/2005/8/layout/vList2"/>
    <dgm:cxn modelId="{0893048A-3C29-4409-B0AC-BF3EFBD3C407}" type="presParOf" srcId="{51F3BA42-6BEC-4D4A-BDF4-5CB1252C2F52}" destId="{16578BBA-FAAC-44AD-BD20-649D17CDC46C}" srcOrd="0" destOrd="0" presId="urn:microsoft.com/office/officeart/2005/8/layout/vList2"/>
    <dgm:cxn modelId="{5B49699C-AECC-4105-906F-D976BB565B18}" type="presParOf" srcId="{51F3BA42-6BEC-4D4A-BDF4-5CB1252C2F52}" destId="{D539C93C-290B-45AE-9144-C359FDCE0BB3}" srcOrd="1" destOrd="0" presId="urn:microsoft.com/office/officeart/2005/8/layout/vList2"/>
    <dgm:cxn modelId="{D1F547D4-B718-4B0D-A4EC-C249C7666524}" type="presParOf" srcId="{51F3BA42-6BEC-4D4A-BDF4-5CB1252C2F52}" destId="{615628C8-D6DA-4F84-9463-81A2C221932C}" srcOrd="2" destOrd="0" presId="urn:microsoft.com/office/officeart/2005/8/layout/vList2"/>
    <dgm:cxn modelId="{18B54374-50FB-427E-AE35-BC35D2ADA78A}" type="presParOf" srcId="{51F3BA42-6BEC-4D4A-BDF4-5CB1252C2F52}" destId="{9AFC0FE2-2617-4C6A-9680-19CEF9045D8B}" srcOrd="3" destOrd="0" presId="urn:microsoft.com/office/officeart/2005/8/layout/vList2"/>
    <dgm:cxn modelId="{A3F02AA3-AF6E-435D-91C9-E3699E8FB41A}" type="presParOf" srcId="{51F3BA42-6BEC-4D4A-BDF4-5CB1252C2F52}" destId="{E06C8262-E6F0-43A0-B303-4D244B28E7CA}" srcOrd="4" destOrd="0" presId="urn:microsoft.com/office/officeart/2005/8/layout/vList2"/>
    <dgm:cxn modelId="{E6E262D2-BB37-425A-9462-3583FF52C8AA}" type="presParOf" srcId="{51F3BA42-6BEC-4D4A-BDF4-5CB1252C2F52}" destId="{8F62E50A-F7B4-4A43-8831-398BA8129E1D}" srcOrd="5" destOrd="0" presId="urn:microsoft.com/office/officeart/2005/8/layout/vList2"/>
    <dgm:cxn modelId="{DF246959-F035-42A4-BBE3-702CAC1644A9}" type="presParOf" srcId="{51F3BA42-6BEC-4D4A-BDF4-5CB1252C2F52}" destId="{752151C8-37A6-4E66-B7EC-44A00BB8AC76}" srcOrd="6" destOrd="0" presId="urn:microsoft.com/office/officeart/2005/8/layout/vList2"/>
    <dgm:cxn modelId="{4027AEB2-4BD1-4DDF-9BB2-F168C25B5FBB}" type="presParOf" srcId="{51F3BA42-6BEC-4D4A-BDF4-5CB1252C2F52}" destId="{08657A92-6E49-4664-BBB5-F1CB80B2FAC5}" srcOrd="7" destOrd="0" presId="urn:microsoft.com/office/officeart/2005/8/layout/vList2"/>
    <dgm:cxn modelId="{A0ED429E-DC11-4E61-9642-17CBF838F7B0}" type="presParOf" srcId="{51F3BA42-6BEC-4D4A-BDF4-5CB1252C2F52}" destId="{32688F9A-9B0F-45DE-A40A-DAE1B13171D6}" srcOrd="8" destOrd="0" presId="urn:microsoft.com/office/officeart/2005/8/layout/vList2"/>
    <dgm:cxn modelId="{02BC7AEC-FD4C-40F1-8F4F-6C32460582F6}" type="presParOf" srcId="{51F3BA42-6BEC-4D4A-BDF4-5CB1252C2F52}" destId="{D2B66082-BB99-41CF-B67E-8C247E791644}" srcOrd="9" destOrd="0" presId="urn:microsoft.com/office/officeart/2005/8/layout/vList2"/>
    <dgm:cxn modelId="{A8CD434B-FC91-4CD8-ABA9-70D7A33B56D4}" type="presParOf" srcId="{51F3BA42-6BEC-4D4A-BDF4-5CB1252C2F52}" destId="{1C1EB1E8-56A3-4C99-BBDE-C99CDCF403F0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D6C1A178-A5A5-4D09-BA23-98A63964A338}" type="doc">
      <dgm:prSet loTypeId="urn:microsoft.com/office/officeart/2005/8/layout/vList2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1C61CD57-5673-4564-9E61-73DF36FAEF2C}">
      <dgm:prSet custT="1"/>
      <dgm:spPr/>
      <dgm:t>
        <a:bodyPr/>
        <a:lstStyle/>
        <a:p>
          <a:pPr algn="ctr" rtl="0"/>
          <a:r>
            <a:rPr lang="en-US" sz="1400" b="1" dirty="0" smtClean="0"/>
            <a:t>LẬP DS BỆNH NHÂN</a:t>
          </a:r>
        </a:p>
        <a:p>
          <a:pPr algn="ctr" rtl="0"/>
          <a:r>
            <a:rPr lang="en-US" sz="1400" b="1" dirty="0" smtClean="0"/>
            <a:t>(</a:t>
          </a:r>
          <a:r>
            <a:rPr lang="en-US" sz="1400" b="1" dirty="0" err="1" smtClean="0"/>
            <a:t>sàng</a:t>
          </a:r>
          <a:r>
            <a:rPr lang="en-US" sz="1400" b="1" dirty="0" smtClean="0"/>
            <a:t> </a:t>
          </a:r>
          <a:r>
            <a:rPr lang="en-US" sz="1400" b="1" dirty="0" err="1" smtClean="0"/>
            <a:t>lọc</a:t>
          </a:r>
          <a:r>
            <a:rPr lang="en-US" sz="1400" b="1" dirty="0" smtClean="0"/>
            <a:t>  BN)</a:t>
          </a:r>
          <a:endParaRPr lang="en-US" sz="1400" b="1" dirty="0"/>
        </a:p>
      </dgm:t>
    </dgm:pt>
    <dgm:pt modelId="{1A396193-3409-44BC-B09E-F9EA6E3F4464}" type="parTrans" cxnId="{7862E4D4-7AC0-4BED-BEA9-3A1756AC2005}">
      <dgm:prSet/>
      <dgm:spPr/>
      <dgm:t>
        <a:bodyPr/>
        <a:lstStyle/>
        <a:p>
          <a:endParaRPr lang="en-US"/>
        </a:p>
      </dgm:t>
    </dgm:pt>
    <dgm:pt modelId="{E2457713-CEC9-42E6-B436-A35C1EFAC891}" type="sibTrans" cxnId="{7862E4D4-7AC0-4BED-BEA9-3A1756AC2005}">
      <dgm:prSet/>
      <dgm:spPr/>
      <dgm:t>
        <a:bodyPr/>
        <a:lstStyle/>
        <a:p>
          <a:endParaRPr lang="en-US"/>
        </a:p>
      </dgm:t>
    </dgm:pt>
    <dgm:pt modelId="{C06E5DD2-D268-4A1D-9E64-C80184062785}">
      <dgm:prSet custT="1"/>
      <dgm:spPr/>
      <dgm:t>
        <a:bodyPr/>
        <a:lstStyle/>
        <a:p>
          <a:pPr algn="ctr" rtl="0"/>
          <a:r>
            <a:rPr lang="en-US" sz="1600" b="1" dirty="0" smtClean="0"/>
            <a:t>TƯ VẤN XÉT NGHIỆM </a:t>
          </a:r>
          <a:endParaRPr lang="en-US" sz="1600" b="1" dirty="0"/>
        </a:p>
      </dgm:t>
    </dgm:pt>
    <dgm:pt modelId="{FCD4F8C2-E823-459F-8C75-053347013D5E}" type="parTrans" cxnId="{EF008DC2-BC21-4D2B-8DEC-2D3502DB0432}">
      <dgm:prSet/>
      <dgm:spPr/>
      <dgm:t>
        <a:bodyPr/>
        <a:lstStyle/>
        <a:p>
          <a:endParaRPr lang="en-US"/>
        </a:p>
      </dgm:t>
    </dgm:pt>
    <dgm:pt modelId="{3FEF3311-3ABA-4831-88F3-13B2929EEA55}" type="sibTrans" cxnId="{EF008DC2-BC21-4D2B-8DEC-2D3502DB0432}">
      <dgm:prSet/>
      <dgm:spPr/>
      <dgm:t>
        <a:bodyPr/>
        <a:lstStyle/>
        <a:p>
          <a:endParaRPr lang="en-US"/>
        </a:p>
      </dgm:t>
    </dgm:pt>
    <dgm:pt modelId="{A602757C-1FC1-4817-97F4-8C7C85770F9A}">
      <dgm:prSet custT="1"/>
      <dgm:spPr/>
      <dgm:t>
        <a:bodyPr/>
        <a:lstStyle/>
        <a:p>
          <a:pPr algn="ctr" rtl="0"/>
          <a:r>
            <a:rPr lang="en-US" sz="1400" b="1" dirty="0" smtClean="0"/>
            <a:t>KHÁM VÀ GHI PHIẾU CHỈ ĐỊNH/CHUYỂN GỬI</a:t>
          </a:r>
          <a:endParaRPr lang="en-US" sz="1400" b="1" dirty="0"/>
        </a:p>
      </dgm:t>
    </dgm:pt>
    <dgm:pt modelId="{9C39B311-48D4-416D-90FF-96E99FAE2286}" type="parTrans" cxnId="{7CB1895B-81ED-4BFD-8B7D-7B4668D47E6D}">
      <dgm:prSet/>
      <dgm:spPr/>
      <dgm:t>
        <a:bodyPr/>
        <a:lstStyle/>
        <a:p>
          <a:endParaRPr lang="en-US"/>
        </a:p>
      </dgm:t>
    </dgm:pt>
    <dgm:pt modelId="{745CB53C-A2C7-46EC-A483-A4F119F1C243}" type="sibTrans" cxnId="{7CB1895B-81ED-4BFD-8B7D-7B4668D47E6D}">
      <dgm:prSet/>
      <dgm:spPr/>
      <dgm:t>
        <a:bodyPr/>
        <a:lstStyle/>
        <a:p>
          <a:endParaRPr lang="en-US"/>
        </a:p>
      </dgm:t>
    </dgm:pt>
    <dgm:pt modelId="{9E9FEBA4-0044-4236-90C8-473F46FEC33E}">
      <dgm:prSet custT="1"/>
      <dgm:spPr/>
      <dgm:t>
        <a:bodyPr/>
        <a:lstStyle/>
        <a:p>
          <a:pPr algn="ctr" rtl="0"/>
          <a:r>
            <a:rPr lang="en-US" sz="1600" b="1" dirty="0" smtClean="0"/>
            <a:t>XÉT NGHIỆM</a:t>
          </a:r>
          <a:endParaRPr lang="en-US" sz="1600" b="1" dirty="0"/>
        </a:p>
      </dgm:t>
    </dgm:pt>
    <dgm:pt modelId="{64ED7DE8-A3C3-4D44-ADA5-5DD4E8D078D1}" type="parTrans" cxnId="{12AA00A8-ACE3-4C96-8C38-F71A01D19323}">
      <dgm:prSet/>
      <dgm:spPr/>
      <dgm:t>
        <a:bodyPr/>
        <a:lstStyle/>
        <a:p>
          <a:endParaRPr lang="en-US"/>
        </a:p>
      </dgm:t>
    </dgm:pt>
    <dgm:pt modelId="{6F348C2B-423A-480D-84DE-BEB937F44852}" type="sibTrans" cxnId="{12AA00A8-ACE3-4C96-8C38-F71A01D19323}">
      <dgm:prSet/>
      <dgm:spPr/>
      <dgm:t>
        <a:bodyPr/>
        <a:lstStyle/>
        <a:p>
          <a:endParaRPr lang="en-US"/>
        </a:p>
      </dgm:t>
    </dgm:pt>
    <dgm:pt modelId="{EB1B62D7-A85F-49B9-B7D5-A58522B1D62D}">
      <dgm:prSet custT="1"/>
      <dgm:spPr/>
      <dgm:t>
        <a:bodyPr/>
        <a:lstStyle/>
        <a:p>
          <a:pPr algn="ctr" rtl="0"/>
          <a:r>
            <a:rPr lang="en-US" sz="1600" b="1" dirty="0" smtClean="0"/>
            <a:t>NHẬN KẾT QUẢ</a:t>
          </a:r>
          <a:endParaRPr lang="en-US" sz="1600" b="1" dirty="0"/>
        </a:p>
      </dgm:t>
    </dgm:pt>
    <dgm:pt modelId="{4258DA17-DEDD-4F44-A967-CDF2B8F60FC3}" type="parTrans" cxnId="{795E23CB-E8C6-4E11-80B0-3A2D7AFA9605}">
      <dgm:prSet/>
      <dgm:spPr/>
      <dgm:t>
        <a:bodyPr/>
        <a:lstStyle/>
        <a:p>
          <a:endParaRPr lang="en-US"/>
        </a:p>
      </dgm:t>
    </dgm:pt>
    <dgm:pt modelId="{E3D81782-8B77-4B88-A69B-BE779AB9685B}" type="sibTrans" cxnId="{795E23CB-E8C6-4E11-80B0-3A2D7AFA9605}">
      <dgm:prSet/>
      <dgm:spPr/>
      <dgm:t>
        <a:bodyPr/>
        <a:lstStyle/>
        <a:p>
          <a:endParaRPr lang="en-US"/>
        </a:p>
      </dgm:t>
    </dgm:pt>
    <dgm:pt modelId="{A34EC5BC-30A0-4B31-96F1-0A4D7858830A}">
      <dgm:prSet custT="1"/>
      <dgm:spPr/>
      <dgm:t>
        <a:bodyPr/>
        <a:lstStyle/>
        <a:p>
          <a:pPr algn="ctr" rtl="0"/>
          <a:r>
            <a:rPr lang="en-US" sz="1500" b="1" dirty="0" smtClean="0"/>
            <a:t>LƯU TRỮ VÀ BÁO CÁO</a:t>
          </a:r>
          <a:endParaRPr lang="en-US" sz="1500" b="1" dirty="0"/>
        </a:p>
      </dgm:t>
    </dgm:pt>
    <dgm:pt modelId="{6279C30D-728F-408B-A652-E18FA272E468}" type="parTrans" cxnId="{56650681-D4BB-4901-B790-98002DFF92DC}">
      <dgm:prSet/>
      <dgm:spPr/>
      <dgm:t>
        <a:bodyPr/>
        <a:lstStyle/>
        <a:p>
          <a:endParaRPr lang="en-US"/>
        </a:p>
      </dgm:t>
    </dgm:pt>
    <dgm:pt modelId="{9C8220F8-37F1-4B63-AF3B-08C434AEDED6}" type="sibTrans" cxnId="{56650681-D4BB-4901-B790-98002DFF92DC}">
      <dgm:prSet/>
      <dgm:spPr/>
      <dgm:t>
        <a:bodyPr/>
        <a:lstStyle/>
        <a:p>
          <a:endParaRPr lang="en-US"/>
        </a:p>
      </dgm:t>
    </dgm:pt>
    <dgm:pt modelId="{51F3BA42-6BEC-4D4A-BDF4-5CB1252C2F52}" type="pres">
      <dgm:prSet presAssocID="{D6C1A178-A5A5-4D09-BA23-98A63964A33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6578BBA-FAAC-44AD-BD20-649D17CDC46C}" type="pres">
      <dgm:prSet presAssocID="{1C61CD57-5673-4564-9E61-73DF36FAEF2C}" presName="parentText" presStyleLbl="node1" presStyleIdx="0" presStyleCnt="6" custScaleY="54472" custLinFactY="-26783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39C93C-290B-45AE-9144-C359FDCE0BB3}" type="pres">
      <dgm:prSet presAssocID="{E2457713-CEC9-42E6-B436-A35C1EFAC891}" presName="spacer" presStyleCnt="0"/>
      <dgm:spPr/>
    </dgm:pt>
    <dgm:pt modelId="{615628C8-D6DA-4F84-9463-81A2C221932C}" type="pres">
      <dgm:prSet presAssocID="{C06E5DD2-D268-4A1D-9E64-C80184062785}" presName="parentText" presStyleLbl="node1" presStyleIdx="1" presStyleCnt="6" custAng="0" custScaleY="55400" custLinFactY="-14150" custLinFactNeighborX="1795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AFC0FE2-2617-4C6A-9680-19CEF9045D8B}" type="pres">
      <dgm:prSet presAssocID="{3FEF3311-3ABA-4831-88F3-13B2929EEA55}" presName="spacer" presStyleCnt="0"/>
      <dgm:spPr/>
    </dgm:pt>
    <dgm:pt modelId="{E06C8262-E6F0-43A0-B303-4D244B28E7CA}" type="pres">
      <dgm:prSet presAssocID="{A602757C-1FC1-4817-97F4-8C7C85770F9A}" presName="parentText" presStyleLbl="node1" presStyleIdx="2" presStyleCnt="6" custScaleY="52119" custLinFactY="-2354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F62E50A-F7B4-4A43-8831-398BA8129E1D}" type="pres">
      <dgm:prSet presAssocID="{745CB53C-A2C7-46EC-A483-A4F119F1C243}" presName="spacer" presStyleCnt="0"/>
      <dgm:spPr/>
    </dgm:pt>
    <dgm:pt modelId="{752151C8-37A6-4E66-B7EC-44A00BB8AC76}" type="pres">
      <dgm:prSet presAssocID="{9E9FEBA4-0044-4236-90C8-473F46FEC33E}" presName="parentText" presStyleLbl="node1" presStyleIdx="3" presStyleCnt="6" custScaleY="44192" custLinFactNeighborY="-1609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657A92-6E49-4664-BBB5-F1CB80B2FAC5}" type="pres">
      <dgm:prSet presAssocID="{6F348C2B-423A-480D-84DE-BEB937F44852}" presName="spacer" presStyleCnt="0"/>
      <dgm:spPr/>
    </dgm:pt>
    <dgm:pt modelId="{32688F9A-9B0F-45DE-A40A-DAE1B13171D6}" type="pres">
      <dgm:prSet presAssocID="{EB1B62D7-A85F-49B9-B7D5-A58522B1D62D}" presName="parentText" presStyleLbl="node1" presStyleIdx="4" presStyleCnt="6" custScaleY="42685" custLinFactNeighborY="6512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B66082-BB99-41CF-B67E-8C247E791644}" type="pres">
      <dgm:prSet presAssocID="{E3D81782-8B77-4B88-A69B-BE779AB9685B}" presName="spacer" presStyleCnt="0"/>
      <dgm:spPr/>
    </dgm:pt>
    <dgm:pt modelId="{1C1EB1E8-56A3-4C99-BBDE-C99CDCF403F0}" type="pres">
      <dgm:prSet presAssocID="{A34EC5BC-30A0-4B31-96F1-0A4D7858830A}" presName="parentText" presStyleLbl="node1" presStyleIdx="5" presStyleCnt="6" custAng="0" custScaleY="43665" custLinFactY="7797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BC14F7F-4217-476D-AAB0-F6CD5904AF6F}" type="presOf" srcId="{A602757C-1FC1-4817-97F4-8C7C85770F9A}" destId="{E06C8262-E6F0-43A0-B303-4D244B28E7CA}" srcOrd="0" destOrd="0" presId="urn:microsoft.com/office/officeart/2005/8/layout/vList2"/>
    <dgm:cxn modelId="{4175C871-896B-4649-8EA3-CC021D8BE4A6}" type="presOf" srcId="{1C61CD57-5673-4564-9E61-73DF36FAEF2C}" destId="{16578BBA-FAAC-44AD-BD20-649D17CDC46C}" srcOrd="0" destOrd="0" presId="urn:microsoft.com/office/officeart/2005/8/layout/vList2"/>
    <dgm:cxn modelId="{EF008DC2-BC21-4D2B-8DEC-2D3502DB0432}" srcId="{D6C1A178-A5A5-4D09-BA23-98A63964A338}" destId="{C06E5DD2-D268-4A1D-9E64-C80184062785}" srcOrd="1" destOrd="0" parTransId="{FCD4F8C2-E823-459F-8C75-053347013D5E}" sibTransId="{3FEF3311-3ABA-4831-88F3-13B2929EEA55}"/>
    <dgm:cxn modelId="{32ABDD80-5086-44AC-903E-A2D4D87E8C63}" type="presOf" srcId="{C06E5DD2-D268-4A1D-9E64-C80184062785}" destId="{615628C8-D6DA-4F84-9463-81A2C221932C}" srcOrd="0" destOrd="0" presId="urn:microsoft.com/office/officeart/2005/8/layout/vList2"/>
    <dgm:cxn modelId="{19413FE2-E459-4B55-9FF7-69C0708D2227}" type="presOf" srcId="{EB1B62D7-A85F-49B9-B7D5-A58522B1D62D}" destId="{32688F9A-9B0F-45DE-A40A-DAE1B13171D6}" srcOrd="0" destOrd="0" presId="urn:microsoft.com/office/officeart/2005/8/layout/vList2"/>
    <dgm:cxn modelId="{7862E4D4-7AC0-4BED-BEA9-3A1756AC2005}" srcId="{D6C1A178-A5A5-4D09-BA23-98A63964A338}" destId="{1C61CD57-5673-4564-9E61-73DF36FAEF2C}" srcOrd="0" destOrd="0" parTransId="{1A396193-3409-44BC-B09E-F9EA6E3F4464}" sibTransId="{E2457713-CEC9-42E6-B436-A35C1EFAC891}"/>
    <dgm:cxn modelId="{795E23CB-E8C6-4E11-80B0-3A2D7AFA9605}" srcId="{D6C1A178-A5A5-4D09-BA23-98A63964A338}" destId="{EB1B62D7-A85F-49B9-B7D5-A58522B1D62D}" srcOrd="4" destOrd="0" parTransId="{4258DA17-DEDD-4F44-A967-CDF2B8F60FC3}" sibTransId="{E3D81782-8B77-4B88-A69B-BE779AB9685B}"/>
    <dgm:cxn modelId="{AB91D4CD-DAE9-4B1A-8C9E-9E3D14042694}" type="presOf" srcId="{9E9FEBA4-0044-4236-90C8-473F46FEC33E}" destId="{752151C8-37A6-4E66-B7EC-44A00BB8AC76}" srcOrd="0" destOrd="0" presId="urn:microsoft.com/office/officeart/2005/8/layout/vList2"/>
    <dgm:cxn modelId="{BC6CBE83-9A04-4F5A-ACDC-D13B509FA05B}" type="presOf" srcId="{A34EC5BC-30A0-4B31-96F1-0A4D7858830A}" destId="{1C1EB1E8-56A3-4C99-BBDE-C99CDCF403F0}" srcOrd="0" destOrd="0" presId="urn:microsoft.com/office/officeart/2005/8/layout/vList2"/>
    <dgm:cxn modelId="{3BE94261-7D59-493D-8FA5-FE2E586FB4E1}" type="presOf" srcId="{D6C1A178-A5A5-4D09-BA23-98A63964A338}" destId="{51F3BA42-6BEC-4D4A-BDF4-5CB1252C2F52}" srcOrd="0" destOrd="0" presId="urn:microsoft.com/office/officeart/2005/8/layout/vList2"/>
    <dgm:cxn modelId="{7CB1895B-81ED-4BFD-8B7D-7B4668D47E6D}" srcId="{D6C1A178-A5A5-4D09-BA23-98A63964A338}" destId="{A602757C-1FC1-4817-97F4-8C7C85770F9A}" srcOrd="2" destOrd="0" parTransId="{9C39B311-48D4-416D-90FF-96E99FAE2286}" sibTransId="{745CB53C-A2C7-46EC-A483-A4F119F1C243}"/>
    <dgm:cxn modelId="{12AA00A8-ACE3-4C96-8C38-F71A01D19323}" srcId="{D6C1A178-A5A5-4D09-BA23-98A63964A338}" destId="{9E9FEBA4-0044-4236-90C8-473F46FEC33E}" srcOrd="3" destOrd="0" parTransId="{64ED7DE8-A3C3-4D44-ADA5-5DD4E8D078D1}" sibTransId="{6F348C2B-423A-480D-84DE-BEB937F44852}"/>
    <dgm:cxn modelId="{56650681-D4BB-4901-B790-98002DFF92DC}" srcId="{D6C1A178-A5A5-4D09-BA23-98A63964A338}" destId="{A34EC5BC-30A0-4B31-96F1-0A4D7858830A}" srcOrd="5" destOrd="0" parTransId="{6279C30D-728F-408B-A652-E18FA272E468}" sibTransId="{9C8220F8-37F1-4B63-AF3B-08C434AEDED6}"/>
    <dgm:cxn modelId="{ABF50181-2FC6-499D-B39A-237D42770124}" type="presParOf" srcId="{51F3BA42-6BEC-4D4A-BDF4-5CB1252C2F52}" destId="{16578BBA-FAAC-44AD-BD20-649D17CDC46C}" srcOrd="0" destOrd="0" presId="urn:microsoft.com/office/officeart/2005/8/layout/vList2"/>
    <dgm:cxn modelId="{E75BF028-5EB5-4CF4-A37A-046A1B4C47C5}" type="presParOf" srcId="{51F3BA42-6BEC-4D4A-BDF4-5CB1252C2F52}" destId="{D539C93C-290B-45AE-9144-C359FDCE0BB3}" srcOrd="1" destOrd="0" presId="urn:microsoft.com/office/officeart/2005/8/layout/vList2"/>
    <dgm:cxn modelId="{AE6750F8-AD73-4366-903A-56D7BD89B4AC}" type="presParOf" srcId="{51F3BA42-6BEC-4D4A-BDF4-5CB1252C2F52}" destId="{615628C8-D6DA-4F84-9463-81A2C221932C}" srcOrd="2" destOrd="0" presId="urn:microsoft.com/office/officeart/2005/8/layout/vList2"/>
    <dgm:cxn modelId="{D0EA46BF-45C2-4C82-9596-51E2F4A14853}" type="presParOf" srcId="{51F3BA42-6BEC-4D4A-BDF4-5CB1252C2F52}" destId="{9AFC0FE2-2617-4C6A-9680-19CEF9045D8B}" srcOrd="3" destOrd="0" presId="urn:microsoft.com/office/officeart/2005/8/layout/vList2"/>
    <dgm:cxn modelId="{51F03B9C-FAEB-40AD-8241-C8D9F2B54CAA}" type="presParOf" srcId="{51F3BA42-6BEC-4D4A-BDF4-5CB1252C2F52}" destId="{E06C8262-E6F0-43A0-B303-4D244B28E7CA}" srcOrd="4" destOrd="0" presId="urn:microsoft.com/office/officeart/2005/8/layout/vList2"/>
    <dgm:cxn modelId="{AD6B9A45-F529-44F5-B3D1-834FD636A2E6}" type="presParOf" srcId="{51F3BA42-6BEC-4D4A-BDF4-5CB1252C2F52}" destId="{8F62E50A-F7B4-4A43-8831-398BA8129E1D}" srcOrd="5" destOrd="0" presId="urn:microsoft.com/office/officeart/2005/8/layout/vList2"/>
    <dgm:cxn modelId="{8A2D367E-40B4-4BB8-A233-00F7D302833B}" type="presParOf" srcId="{51F3BA42-6BEC-4D4A-BDF4-5CB1252C2F52}" destId="{752151C8-37A6-4E66-B7EC-44A00BB8AC76}" srcOrd="6" destOrd="0" presId="urn:microsoft.com/office/officeart/2005/8/layout/vList2"/>
    <dgm:cxn modelId="{BB80322B-A847-4164-88D6-D921176D8626}" type="presParOf" srcId="{51F3BA42-6BEC-4D4A-BDF4-5CB1252C2F52}" destId="{08657A92-6E49-4664-BBB5-F1CB80B2FAC5}" srcOrd="7" destOrd="0" presId="urn:microsoft.com/office/officeart/2005/8/layout/vList2"/>
    <dgm:cxn modelId="{387D0960-A28C-43AC-939E-4C3A9AFB1075}" type="presParOf" srcId="{51F3BA42-6BEC-4D4A-BDF4-5CB1252C2F52}" destId="{32688F9A-9B0F-45DE-A40A-DAE1B13171D6}" srcOrd="8" destOrd="0" presId="urn:microsoft.com/office/officeart/2005/8/layout/vList2"/>
    <dgm:cxn modelId="{547D1CB1-37E8-4E7D-8A7A-205614C53B6E}" type="presParOf" srcId="{51F3BA42-6BEC-4D4A-BDF4-5CB1252C2F52}" destId="{D2B66082-BB99-41CF-B67E-8C247E791644}" srcOrd="9" destOrd="0" presId="urn:microsoft.com/office/officeart/2005/8/layout/vList2"/>
    <dgm:cxn modelId="{C18589B8-EBD1-459F-971C-458E58B46B69}" type="presParOf" srcId="{51F3BA42-6BEC-4D4A-BDF4-5CB1252C2F52}" destId="{1C1EB1E8-56A3-4C99-BBDE-C99CDCF403F0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16907A-5FFD-4BCC-A250-45B31D41A620}" type="datetimeFigureOut">
              <a:rPr lang="en-US" smtClean="0"/>
              <a:t>8/11/2016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30091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4" y="9430091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60891C-3773-4C98-A5BE-CF07B8C8A9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5138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D3DB5-682C-44E9-93B2-A4805BB5E32C}" type="datetimeFigureOut">
              <a:rPr lang="en-US" smtClean="0"/>
              <a:t>8/11/2016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30091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30091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0EFB36-EAE5-463B-ACD5-3FE04FC982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4554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fld id="{BB7DFCB2-2333-48D1-8D7C-CE9E9F980196}" type="slidenum">
              <a:rPr lang="en-US" altLang="en-US"/>
              <a:pPr/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800559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6125"/>
            <a:ext cx="4962525" cy="3721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0EFB36-EAE5-463B-ACD5-3FE04FC9823E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0221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6125"/>
            <a:ext cx="4962525" cy="3721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0EFB36-EAE5-463B-ACD5-3FE04FC9823E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0221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12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9.jpeg"/><Relationship Id="rId7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4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17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3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BDFA8-832D-4EF6-87FF-30261A830ADE}" type="datetime1">
              <a:rPr lang="en-US" smtClean="0"/>
              <a:t>8/11/2016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BDAF4-3ACA-485F-816E-EB7F1076B7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36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3524B-02BF-4E74-81E2-7D3978517B67}" type="datetime1">
              <a:rPr lang="en-US" smtClean="0"/>
              <a:t>8/11/2016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BDAF4-3ACA-485F-816E-EB7F1076B7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157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6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6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F1617-2C13-44B0-AE03-3F09ABDD67B7}" type="datetime1">
              <a:rPr lang="en-US" smtClean="0"/>
              <a:t>8/11/2016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BDAF4-3ACA-485F-816E-EB7F1076B7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9123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8790"/>
            <a:ext cx="9144000" cy="272796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28600" y="3836992"/>
            <a:ext cx="5638800" cy="53340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3200" b="1" baseline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>
                <a:solidFill>
                  <a:srgbClr val="000000"/>
                </a:solidFill>
              </a:rPr>
              <a:t>Subject: Calibri heading bold 32</a:t>
            </a:r>
          </a:p>
          <a:p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64323"/>
            <a:ext cx="2133600" cy="365125"/>
          </a:xfrm>
        </p:spPr>
        <p:txBody>
          <a:bodyPr/>
          <a:lstStyle/>
          <a:p>
            <a:fld id="{ADAA0423-09F3-469C-84B2-2ABF4F60FB5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64323"/>
            <a:ext cx="8229600" cy="365125"/>
          </a:xfrm>
        </p:spPr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64323"/>
            <a:ext cx="2133600" cy="365125"/>
          </a:xfrm>
        </p:spPr>
        <p:txBody>
          <a:bodyPr/>
          <a:lstStyle/>
          <a:p>
            <a:fld id="{79F0FBB9-FC67-441B-85CF-4B838B9EA5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300959"/>
            <a:ext cx="838199" cy="35759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1685" y="365976"/>
            <a:ext cx="1237915" cy="36689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02" y="959148"/>
            <a:ext cx="3371088" cy="272796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05144"/>
            <a:ext cx="9144000" cy="29565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8664" y="296181"/>
            <a:ext cx="448080" cy="426791"/>
          </a:xfrm>
          <a:prstGeom prst="rect">
            <a:avLst/>
          </a:prstGeom>
        </p:spPr>
      </p:pic>
      <p:pic>
        <p:nvPicPr>
          <p:cNvPr id="13" name="Picture 11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5694" y="196552"/>
            <a:ext cx="613726" cy="581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38324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74638"/>
            <a:ext cx="8229600" cy="563562"/>
          </a:xfrm>
        </p:spPr>
        <p:txBody>
          <a:bodyPr>
            <a:normAutofit/>
          </a:bodyPr>
          <a:lstStyle>
            <a:lvl1pPr algn="l">
              <a:defRPr sz="3600" b="1"/>
            </a:lvl1pPr>
          </a:lstStyle>
          <a:p>
            <a:r>
              <a:rPr lang="en-US" dirty="0" smtClean="0"/>
              <a:t>Calibri heading 36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21689" y="914400"/>
            <a:ext cx="8229600" cy="4525963"/>
          </a:xfrm>
        </p:spPr>
        <p:txBody>
          <a:bodyPr/>
          <a:lstStyle>
            <a:lvl1pPr>
              <a:defRPr sz="3200"/>
            </a:lvl1pPr>
            <a:lvl2pPr>
              <a:defRPr/>
            </a:lvl2pPr>
          </a:lstStyle>
          <a:p>
            <a:pPr lvl="0"/>
            <a:r>
              <a:rPr lang="en-US" dirty="0" smtClean="0"/>
              <a:t>Calibri body 32</a:t>
            </a:r>
          </a:p>
          <a:p>
            <a:pPr lvl="1"/>
            <a:r>
              <a:rPr lang="en-US" dirty="0" smtClean="0"/>
              <a:t>Calibri body 28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A0423-09F3-469C-84B2-2ABF4F60FB5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8/11/2016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0FBB9-FC67-441B-85CF-4B838B9EA5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511" y="874776"/>
            <a:ext cx="9144000" cy="39624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6000"/>
            <a:ext cx="9144000" cy="29565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9661" y="6478566"/>
            <a:ext cx="692339" cy="29536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6449694"/>
            <a:ext cx="341376" cy="29961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902" y="6467718"/>
            <a:ext cx="821446" cy="243460"/>
          </a:xfrm>
          <a:prstGeom prst="rect">
            <a:avLst/>
          </a:prstGeom>
        </p:spPr>
      </p:pic>
      <p:pic>
        <p:nvPicPr>
          <p:cNvPr id="19" name="Picture 11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5828" y="6365825"/>
            <a:ext cx="493029" cy="46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941046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8790"/>
            <a:ext cx="9144000" cy="272796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28600" y="3836992"/>
            <a:ext cx="5638800" cy="53340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3200" b="1" baseline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>
                <a:solidFill>
                  <a:srgbClr val="000000"/>
                </a:solidFill>
              </a:rPr>
              <a:t>Subject: Calibri heading bold 32</a:t>
            </a:r>
          </a:p>
          <a:p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64323"/>
            <a:ext cx="2133600" cy="365125"/>
          </a:xfrm>
        </p:spPr>
        <p:txBody>
          <a:bodyPr/>
          <a:lstStyle/>
          <a:p>
            <a:fld id="{ADAA0423-09F3-469C-84B2-2ABF4F60FB5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64323"/>
            <a:ext cx="8229600" cy="365125"/>
          </a:xfrm>
        </p:spPr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64323"/>
            <a:ext cx="2133600" cy="365125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F7F0E28-0242-4A60-860B-A147776205C1}" type="slidenum">
              <a:rPr lang="en-US" altLang="en-US" smtClean="0">
                <a:solidFill>
                  <a:prstClr val="black">
                    <a:tint val="75000"/>
                  </a:prstClr>
                </a:solidFill>
                <a:ea typeface="MS PGothic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smtClean="0">
              <a:solidFill>
                <a:prstClr val="black">
                  <a:tint val="75000"/>
                </a:prstClr>
              </a:solidFill>
              <a:ea typeface="MS PGothic" pitchFamily="34" charset="-12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0903" y="76201"/>
            <a:ext cx="82614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prstClr val="white">
                    <a:lumMod val="50000"/>
                  </a:prstClr>
                </a:solidFill>
                <a:cs typeface="Calibri"/>
              </a:rPr>
              <a:t>USAID/Sustainable Management of the HIV/AIDS Response and Transition to TA Project (SMART TA)</a:t>
            </a:r>
            <a:endParaRPr lang="en-US" sz="2400" b="1" dirty="0">
              <a:solidFill>
                <a:prstClr val="white">
                  <a:lumMod val="50000"/>
                </a:prstClr>
              </a:solidFill>
              <a:cs typeface="Calibri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9624" y="5668093"/>
            <a:ext cx="541300" cy="23093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1624" y="5617347"/>
            <a:ext cx="341376" cy="29961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9579" y="5684265"/>
            <a:ext cx="821446" cy="24346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02" y="959148"/>
            <a:ext cx="3371088" cy="272796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05144"/>
            <a:ext cx="9144000" cy="29565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8702" y="5620807"/>
            <a:ext cx="363029" cy="372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219272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74638"/>
            <a:ext cx="8229600" cy="563562"/>
          </a:xfrm>
        </p:spPr>
        <p:txBody>
          <a:bodyPr>
            <a:normAutofit/>
          </a:bodyPr>
          <a:lstStyle>
            <a:lvl1pPr algn="l">
              <a:defRPr sz="3600" b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Calibri heading 36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94703" y="990600"/>
            <a:ext cx="8229600" cy="4525963"/>
          </a:xfrm>
        </p:spPr>
        <p:txBody>
          <a:bodyPr/>
          <a:lstStyle>
            <a:lvl1pPr>
              <a:defRPr sz="3200"/>
            </a:lvl1pPr>
            <a:lvl2pPr>
              <a:defRPr/>
            </a:lvl2pPr>
          </a:lstStyle>
          <a:p>
            <a:pPr lvl="0"/>
            <a:r>
              <a:rPr lang="en-US" dirty="0" smtClean="0"/>
              <a:t>Calibri body 32</a:t>
            </a:r>
          </a:p>
          <a:p>
            <a:pPr lvl="1"/>
            <a:r>
              <a:rPr lang="en-US" dirty="0" smtClean="0"/>
              <a:t>Calibri body 28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A0423-09F3-469C-84B2-2ABF4F60FB5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8/11/2016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65053"/>
            <a:ext cx="2895600" cy="365125"/>
          </a:xfrm>
        </p:spPr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C163E7-B99D-448C-8F50-C21D40B13825}" type="slidenum">
              <a:rPr lang="en-US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511" y="874776"/>
            <a:ext cx="9144000" cy="39624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6000"/>
            <a:ext cx="9144000" cy="29565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9177" y="6402816"/>
            <a:ext cx="804315" cy="34313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614" y="6455155"/>
            <a:ext cx="981167" cy="29079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5313" y="6402816"/>
            <a:ext cx="379878" cy="36183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5274" y="6292851"/>
            <a:ext cx="537526" cy="509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470245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2329A-86B9-431E-8E05-71E2068BE781}" type="datetime1">
              <a:rPr lang="en-US" smtClean="0"/>
              <a:t>8/11/2016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BDAF4-3ACA-485F-816E-EB7F1076B7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7324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9D426-8F8F-462D-A479-9487E6875E2F}" type="datetime1">
              <a:rPr lang="en-US" smtClean="0"/>
              <a:t>8/11/2016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BDAF4-3ACA-485F-816E-EB7F1076B7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62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79E8C-DCC7-40B2-AF2B-3A648E31ECCB}" type="datetime1">
              <a:rPr lang="en-US" smtClean="0"/>
              <a:t>8/11/2016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BDAF4-3ACA-485F-816E-EB7F1076B7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208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C1B5D-D996-4FBA-9C8C-F79AF4E85052}" type="datetime1">
              <a:rPr lang="en-US" smtClean="0"/>
              <a:t>8/11/2016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BDAF4-3ACA-485F-816E-EB7F1076B7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6252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0A461-B83F-4816-8A12-D316282AC490}" type="datetime1">
              <a:rPr lang="en-US" smtClean="0"/>
              <a:t>8/11/2016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BDAF4-3ACA-485F-816E-EB7F1076B7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367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98640-D353-4DCA-83E3-6FD24844FAA4}" type="datetime1">
              <a:rPr lang="en-US" smtClean="0"/>
              <a:t>8/11/2016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BDAF4-3ACA-485F-816E-EB7F1076B7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2074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8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6EDA3-8C68-4F9D-8A9E-013E15E6144D}" type="datetime1">
              <a:rPr lang="en-US" smtClean="0"/>
              <a:t>8/11/2016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BDAF4-3ACA-485F-816E-EB7F1076B7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0437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7DD85-56F1-4887-A8F9-47C9492E26B2}" type="datetime1">
              <a:rPr lang="en-US" smtClean="0"/>
              <a:t>8/11/2016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BDAF4-3ACA-485F-816E-EB7F1076B7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8253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03519-D27F-4739-B2D8-8174187A6963}" type="datetime1">
              <a:rPr lang="en-US" smtClean="0"/>
              <a:t>8/11/2016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ABDAF4-3ACA-485F-816E-EB7F1076B7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587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9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AA0423-09F3-469C-84B2-2ABF4F60FB5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9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9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F0FBB9-FC67-441B-85CF-4B838B9EA5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687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9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AA0423-09F3-469C-84B2-2ABF4F60FB5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9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9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F7F0E28-0242-4A60-860B-A147776205C1}" type="slidenum">
              <a:rPr lang="en-US" altLang="en-US" smtClean="0">
                <a:solidFill>
                  <a:prstClr val="black">
                    <a:tint val="75000"/>
                  </a:prstClr>
                </a:solidFill>
                <a:ea typeface="MS PGothic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smtClean="0">
              <a:solidFill>
                <a:prstClr val="black">
                  <a:tint val="75000"/>
                </a:prstClr>
              </a:solidFill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00692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diagramLayout" Target="../diagrams/layout7.xml"/><Relationship Id="rId7" Type="http://schemas.openxmlformats.org/officeDocument/2006/relationships/image" Target="../media/image22.pn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5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Relationship Id="rId9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diagramLayout" Target="../diagrams/layout8.xml"/><Relationship Id="rId7" Type="http://schemas.openxmlformats.org/officeDocument/2006/relationships/image" Target="../media/image26.png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15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Relationship Id="rId9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diagramLayout" Target="../diagrams/layout9.xml"/><Relationship Id="rId7" Type="http://schemas.openxmlformats.org/officeDocument/2006/relationships/image" Target="../media/image26.pn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15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Relationship Id="rId9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5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5.xml"/><Relationship Id="rId1" Type="http://schemas.openxmlformats.org/officeDocument/2006/relationships/themeOverride" Target="../theme/themeOverrid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slideLayout" Target="../slideLayouts/slideLayout15.xml"/><Relationship Id="rId1" Type="http://schemas.openxmlformats.org/officeDocument/2006/relationships/themeOverride" Target="../theme/themeOverride2.xml"/><Relationship Id="rId6" Type="http://schemas.openxmlformats.org/officeDocument/2006/relationships/diagramColors" Target="../diagrams/colors1.xml"/><Relationship Id="rId11" Type="http://schemas.microsoft.com/office/2007/relationships/hdphoto" Target="../media/hdphoto2.wdp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20.jpeg"/><Relationship Id="rId4" Type="http://schemas.openxmlformats.org/officeDocument/2006/relationships/diagramLayout" Target="../diagrams/layout1.xml"/><Relationship Id="rId9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5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5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5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9787" y="3814958"/>
            <a:ext cx="8229600" cy="1302196"/>
          </a:xfrm>
        </p:spPr>
        <p:txBody>
          <a:bodyPr>
            <a:no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QUY 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TRÌNH THỰC HIỆN TƯ VẤN XÉT NGHIỆM HIV CHO NGƯỜI BỆNH ĐIỀU TRỊ METHADONE</a:t>
            </a: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524000" y="2209800"/>
            <a:ext cx="6400800" cy="114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667933" y="2209800"/>
            <a:ext cx="6400800" cy="114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1828800" y="2590800"/>
            <a:ext cx="6400800" cy="114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66800" y="2252246"/>
            <a:ext cx="1828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prstClr val="black"/>
                </a:solidFill>
              </a:rPr>
              <a:t>Add picture here</a:t>
            </a:r>
            <a:endParaRPr lang="en-US" sz="1600" dirty="0">
              <a:solidFill>
                <a:prstClr val="black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55" r="9835" b="8822"/>
          <a:stretch/>
        </p:blipFill>
        <p:spPr>
          <a:xfrm>
            <a:off x="222029" y="958467"/>
            <a:ext cx="4372004" cy="2717424"/>
          </a:xfrm>
          <a:prstGeom prst="rect">
            <a:avLst/>
          </a:prstGeom>
        </p:spPr>
      </p:pic>
      <p:sp>
        <p:nvSpPr>
          <p:cNvPr id="9" name="Subtitle 2"/>
          <p:cNvSpPr txBox="1">
            <a:spLocks/>
          </p:cNvSpPr>
          <p:nvPr/>
        </p:nvSpPr>
        <p:spPr>
          <a:xfrm>
            <a:off x="294702" y="5122107"/>
            <a:ext cx="8229600" cy="6454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3200" b="1" kern="1200" baseline="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dirty="0" smtClean="0">
                <a:solidFill>
                  <a:srgbClr val="516529"/>
                </a:solidFill>
                <a:cs typeface="Calibri"/>
              </a:rPr>
              <a:t>BS PHAM THI THANH MAI – SMART TA/FHI360</a:t>
            </a:r>
            <a:endParaRPr lang="en-US" sz="2400" dirty="0">
              <a:solidFill>
                <a:srgbClr val="516529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25848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3068297" y="144312"/>
            <a:ext cx="3036094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b="1" dirty="0" smtClean="0">
                <a:solidFill>
                  <a:schemeClr val="accent1">
                    <a:lumMod val="75000"/>
                  </a:schemeClr>
                </a:solidFill>
              </a:rPr>
              <a:t>NGƯỜI BỆNH MỚI</a:t>
            </a:r>
            <a:endParaRPr lang="en-US" alt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987209" y="921506"/>
            <a:ext cx="2706290" cy="684212"/>
          </a:xfrm>
          <a:prstGeom prst="round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US" sz="1800" b="1" dirty="0" err="1" smtClean="0">
                <a:solidFill>
                  <a:schemeClr val="bg1"/>
                </a:solidFill>
              </a:rPr>
              <a:t>Lập</a:t>
            </a:r>
            <a:r>
              <a:rPr lang="en-US" sz="1800" b="1" dirty="0" smtClean="0">
                <a:solidFill>
                  <a:schemeClr val="bg1"/>
                </a:solidFill>
              </a:rPr>
              <a:t> </a:t>
            </a:r>
            <a:r>
              <a:rPr lang="en-US" sz="1800" b="1" dirty="0" err="1" smtClean="0">
                <a:solidFill>
                  <a:schemeClr val="bg1"/>
                </a:solidFill>
              </a:rPr>
              <a:t>danh</a:t>
            </a:r>
            <a:r>
              <a:rPr lang="en-US" sz="1800" b="1" dirty="0" smtClean="0">
                <a:solidFill>
                  <a:schemeClr val="bg1"/>
                </a:solidFill>
              </a:rPr>
              <a:t> </a:t>
            </a:r>
            <a:r>
              <a:rPr lang="en-US" sz="1800" b="1" dirty="0" err="1" smtClean="0">
                <a:solidFill>
                  <a:schemeClr val="bg1"/>
                </a:solidFill>
              </a:rPr>
              <a:t>sách</a:t>
            </a:r>
            <a:r>
              <a:rPr lang="en-US" sz="1800" b="1" dirty="0" smtClean="0">
                <a:solidFill>
                  <a:schemeClr val="bg1"/>
                </a:solidFill>
              </a:rPr>
              <a:t> BN HIV (-)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7248600" y="3101683"/>
            <a:ext cx="1364301" cy="760412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US" sz="1800" b="1" smtClean="0">
                <a:solidFill>
                  <a:schemeClr val="bg1"/>
                </a:solidFill>
              </a:rPr>
              <a:t>Bác sỹ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7248601" y="4385600"/>
            <a:ext cx="1364299" cy="744334"/>
          </a:xfrm>
          <a:prstGeom prst="roundRect">
            <a:avLst/>
          </a:prstGeom>
          <a:solidFill>
            <a:srgbClr val="FFC00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US" sz="1800" b="1" dirty="0" err="1" smtClean="0">
                <a:solidFill>
                  <a:schemeClr val="bg1"/>
                </a:solidFill>
              </a:rPr>
              <a:t>Tư</a:t>
            </a:r>
            <a:r>
              <a:rPr lang="en-US" sz="1800" b="1" dirty="0" smtClean="0">
                <a:solidFill>
                  <a:schemeClr val="bg1"/>
                </a:solidFill>
              </a:rPr>
              <a:t> </a:t>
            </a:r>
            <a:r>
              <a:rPr lang="en-US" sz="1800" b="1" dirty="0" err="1" smtClean="0">
                <a:solidFill>
                  <a:schemeClr val="bg1"/>
                </a:solidFill>
              </a:rPr>
              <a:t>vấn</a:t>
            </a:r>
            <a:r>
              <a:rPr lang="en-US" sz="1800" b="1" dirty="0" smtClean="0">
                <a:solidFill>
                  <a:schemeClr val="bg1"/>
                </a:solidFill>
              </a:rPr>
              <a:t> </a:t>
            </a:r>
          </a:p>
          <a:p>
            <a:pPr algn="ctr" eaLnBrk="1" hangingPunct="1">
              <a:defRPr/>
            </a:pPr>
            <a:r>
              <a:rPr lang="en-US" sz="1800" b="1" dirty="0" err="1" smtClean="0">
                <a:solidFill>
                  <a:schemeClr val="bg1"/>
                </a:solidFill>
              </a:rPr>
              <a:t>Điều</a:t>
            </a:r>
            <a:r>
              <a:rPr lang="en-US" sz="1800" b="1" dirty="0" smtClean="0">
                <a:solidFill>
                  <a:schemeClr val="bg1"/>
                </a:solidFill>
              </a:rPr>
              <a:t> </a:t>
            </a:r>
            <a:r>
              <a:rPr lang="en-US" sz="1800" b="1" dirty="0" err="1" smtClean="0">
                <a:solidFill>
                  <a:schemeClr val="bg1"/>
                </a:solidFill>
              </a:rPr>
              <a:t>dưỡng</a:t>
            </a:r>
            <a:endParaRPr lang="en-US" sz="1800" b="1" dirty="0" smtClean="0">
              <a:solidFill>
                <a:schemeClr val="bg1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3961210" y="4441536"/>
            <a:ext cx="2706290" cy="688398"/>
          </a:xfrm>
          <a:prstGeom prst="roundRect">
            <a:avLst/>
          </a:prstGeom>
          <a:solidFill>
            <a:srgbClr val="FFC00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US" sz="1800" b="1" dirty="0" err="1" smtClean="0">
                <a:solidFill>
                  <a:schemeClr val="bg1"/>
                </a:solidFill>
              </a:rPr>
              <a:t>Tư</a:t>
            </a:r>
            <a:r>
              <a:rPr lang="en-US" sz="1800" b="1" dirty="0" smtClean="0">
                <a:solidFill>
                  <a:schemeClr val="bg1"/>
                </a:solidFill>
              </a:rPr>
              <a:t> </a:t>
            </a:r>
            <a:r>
              <a:rPr lang="en-US" sz="1800" b="1" dirty="0" err="1" smtClean="0">
                <a:solidFill>
                  <a:schemeClr val="bg1"/>
                </a:solidFill>
              </a:rPr>
              <a:t>vấn</a:t>
            </a:r>
            <a:r>
              <a:rPr lang="en-US" sz="1800" b="1" dirty="0">
                <a:solidFill>
                  <a:schemeClr val="bg1"/>
                </a:solidFill>
              </a:rPr>
              <a:t> </a:t>
            </a:r>
            <a:r>
              <a:rPr lang="en-US" sz="1800" b="1" dirty="0" err="1" smtClean="0">
                <a:solidFill>
                  <a:schemeClr val="bg1"/>
                </a:solidFill>
              </a:rPr>
              <a:t>và</a:t>
            </a:r>
            <a:r>
              <a:rPr lang="en-US" sz="1800" b="1" dirty="0" smtClean="0">
                <a:solidFill>
                  <a:schemeClr val="bg1"/>
                </a:solidFill>
              </a:rPr>
              <a:t> </a:t>
            </a:r>
            <a:r>
              <a:rPr lang="en-US" sz="1800" b="1" dirty="0" err="1" smtClean="0">
                <a:solidFill>
                  <a:schemeClr val="bg1"/>
                </a:solidFill>
              </a:rPr>
              <a:t>xét</a:t>
            </a:r>
            <a:r>
              <a:rPr lang="en-US" sz="1800" b="1" dirty="0" smtClean="0">
                <a:solidFill>
                  <a:schemeClr val="bg1"/>
                </a:solidFill>
              </a:rPr>
              <a:t> </a:t>
            </a:r>
            <a:r>
              <a:rPr lang="en-US" sz="1800" b="1" dirty="0" err="1" smtClean="0">
                <a:solidFill>
                  <a:schemeClr val="bg1"/>
                </a:solidFill>
              </a:rPr>
              <a:t>nghiệm</a:t>
            </a:r>
            <a:r>
              <a:rPr lang="en-US" sz="1800" b="1" dirty="0" smtClean="0">
                <a:solidFill>
                  <a:schemeClr val="bg1"/>
                </a:solidFill>
              </a:rPr>
              <a:t> HIV</a:t>
            </a:r>
          </a:p>
        </p:txBody>
      </p:sp>
      <p:sp>
        <p:nvSpPr>
          <p:cNvPr id="25" name="Rounded Rectangle 24"/>
          <p:cNvSpPr/>
          <p:nvPr/>
        </p:nvSpPr>
        <p:spPr>
          <a:xfrm>
            <a:off x="3961210" y="1972973"/>
            <a:ext cx="2706290" cy="741363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US" sz="1800" b="1" dirty="0" err="1" smtClean="0">
                <a:solidFill>
                  <a:schemeClr val="bg1"/>
                </a:solidFill>
              </a:rPr>
              <a:t>Lập</a:t>
            </a:r>
            <a:r>
              <a:rPr lang="en-US" sz="1800" b="1" dirty="0" smtClean="0">
                <a:solidFill>
                  <a:schemeClr val="bg1"/>
                </a:solidFill>
              </a:rPr>
              <a:t> </a:t>
            </a:r>
            <a:r>
              <a:rPr lang="en-US" sz="1800" b="1" dirty="0" err="1" smtClean="0">
                <a:solidFill>
                  <a:schemeClr val="bg1"/>
                </a:solidFill>
              </a:rPr>
              <a:t>lịch</a:t>
            </a:r>
            <a:r>
              <a:rPr lang="en-US" sz="1800" b="1" dirty="0" smtClean="0">
                <a:solidFill>
                  <a:schemeClr val="bg1"/>
                </a:solidFill>
              </a:rPr>
              <a:t> </a:t>
            </a:r>
            <a:r>
              <a:rPr lang="en-US" sz="1800" b="1" dirty="0" err="1" smtClean="0">
                <a:solidFill>
                  <a:schemeClr val="bg1"/>
                </a:solidFill>
              </a:rPr>
              <a:t>khám</a:t>
            </a:r>
            <a:r>
              <a:rPr lang="en-US" sz="1800" b="1" dirty="0" smtClean="0">
                <a:solidFill>
                  <a:schemeClr val="bg1"/>
                </a:solidFill>
              </a:rPr>
              <a:t> </a:t>
            </a:r>
            <a:r>
              <a:rPr lang="en-US" sz="1800" b="1" dirty="0" err="1" smtClean="0">
                <a:solidFill>
                  <a:schemeClr val="bg1"/>
                </a:solidFill>
              </a:rPr>
              <a:t>và</a:t>
            </a:r>
            <a:r>
              <a:rPr lang="en-US" sz="1800" b="1" dirty="0" smtClean="0">
                <a:solidFill>
                  <a:schemeClr val="bg1"/>
                </a:solidFill>
              </a:rPr>
              <a:t> </a:t>
            </a:r>
            <a:r>
              <a:rPr lang="en-US" sz="1800" b="1" dirty="0" err="1" smtClean="0">
                <a:solidFill>
                  <a:schemeClr val="bg1"/>
                </a:solidFill>
              </a:rPr>
              <a:t>tư</a:t>
            </a:r>
            <a:r>
              <a:rPr lang="en-US" sz="1800" b="1" dirty="0" smtClean="0">
                <a:solidFill>
                  <a:schemeClr val="bg1"/>
                </a:solidFill>
              </a:rPr>
              <a:t> </a:t>
            </a:r>
            <a:r>
              <a:rPr lang="en-US" sz="1800" b="1" dirty="0" err="1" smtClean="0">
                <a:solidFill>
                  <a:schemeClr val="bg1"/>
                </a:solidFill>
              </a:rPr>
              <a:t>vấn</a:t>
            </a:r>
            <a:endParaRPr lang="en-US" sz="1800" b="1" dirty="0" smtClean="0">
              <a:solidFill>
                <a:schemeClr val="bg1"/>
              </a:solidFill>
            </a:endParaRPr>
          </a:p>
        </p:txBody>
      </p:sp>
      <p:sp>
        <p:nvSpPr>
          <p:cNvPr id="37" name="Rounded Rectangle 36"/>
          <p:cNvSpPr/>
          <p:nvPr/>
        </p:nvSpPr>
        <p:spPr>
          <a:xfrm>
            <a:off x="7216378" y="940723"/>
            <a:ext cx="1470422" cy="664996"/>
          </a:xfrm>
          <a:prstGeom prst="round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US" sz="1800" b="1" dirty="0" err="1" smtClean="0">
                <a:solidFill>
                  <a:schemeClr val="bg1"/>
                </a:solidFill>
              </a:rPr>
              <a:t>Hành</a:t>
            </a:r>
            <a:r>
              <a:rPr lang="en-US" sz="1800" b="1" dirty="0" smtClean="0">
                <a:solidFill>
                  <a:schemeClr val="bg1"/>
                </a:solidFill>
              </a:rPr>
              <a:t> </a:t>
            </a:r>
            <a:r>
              <a:rPr lang="en-US" sz="1800" b="1" dirty="0" err="1" smtClean="0">
                <a:solidFill>
                  <a:schemeClr val="bg1"/>
                </a:solidFill>
              </a:rPr>
              <a:t>chính</a:t>
            </a:r>
            <a:r>
              <a:rPr lang="en-US" sz="1800" b="1" dirty="0" smtClean="0">
                <a:solidFill>
                  <a:schemeClr val="bg1"/>
                </a:solidFill>
              </a:rPr>
              <a:t> </a:t>
            </a:r>
            <a:r>
              <a:rPr lang="en-US" sz="1800" b="1" dirty="0" err="1" smtClean="0">
                <a:solidFill>
                  <a:schemeClr val="bg1"/>
                </a:solidFill>
              </a:rPr>
              <a:t>Điều</a:t>
            </a:r>
            <a:r>
              <a:rPr lang="en-US" sz="1800" b="1" dirty="0" smtClean="0">
                <a:solidFill>
                  <a:schemeClr val="bg1"/>
                </a:solidFill>
              </a:rPr>
              <a:t> </a:t>
            </a:r>
            <a:r>
              <a:rPr lang="en-US" sz="1800" b="1" dirty="0" err="1" smtClean="0">
                <a:solidFill>
                  <a:schemeClr val="bg1"/>
                </a:solidFill>
              </a:rPr>
              <a:t>dưỡng</a:t>
            </a:r>
            <a:endParaRPr lang="en-US" sz="1800" b="1" dirty="0" smtClean="0">
              <a:solidFill>
                <a:schemeClr val="bg1"/>
              </a:solidFill>
            </a:endParaRPr>
          </a:p>
        </p:txBody>
      </p:sp>
      <p:sp>
        <p:nvSpPr>
          <p:cNvPr id="38" name="Rounded Rectangle 37"/>
          <p:cNvSpPr/>
          <p:nvPr/>
        </p:nvSpPr>
        <p:spPr>
          <a:xfrm>
            <a:off x="7248601" y="1968334"/>
            <a:ext cx="1364301" cy="746002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US" sz="1800" b="1" dirty="0" err="1" smtClean="0">
                <a:solidFill>
                  <a:schemeClr val="bg1"/>
                </a:solidFill>
              </a:rPr>
              <a:t>Hành</a:t>
            </a:r>
            <a:r>
              <a:rPr lang="en-US" sz="1800" b="1" dirty="0" smtClean="0">
                <a:solidFill>
                  <a:schemeClr val="bg1"/>
                </a:solidFill>
              </a:rPr>
              <a:t> </a:t>
            </a:r>
            <a:r>
              <a:rPr lang="en-US" sz="1800" b="1" dirty="0" err="1" smtClean="0">
                <a:solidFill>
                  <a:schemeClr val="bg1"/>
                </a:solidFill>
              </a:rPr>
              <a:t>chính</a:t>
            </a:r>
            <a:endParaRPr lang="en-US" sz="1800" b="1" dirty="0" smtClean="0">
              <a:solidFill>
                <a:schemeClr val="bg1"/>
              </a:solidFill>
            </a:endParaRPr>
          </a:p>
        </p:txBody>
      </p:sp>
      <p:sp>
        <p:nvSpPr>
          <p:cNvPr id="39" name="Rounded Rectangle 38"/>
          <p:cNvSpPr/>
          <p:nvPr/>
        </p:nvSpPr>
        <p:spPr>
          <a:xfrm>
            <a:off x="7248601" y="5398321"/>
            <a:ext cx="1364301" cy="697679"/>
          </a:xfrm>
          <a:prstGeom prst="round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US" sz="1800" b="1" dirty="0" err="1" smtClean="0">
                <a:solidFill>
                  <a:schemeClr val="bg1"/>
                </a:solidFill>
              </a:rPr>
              <a:t>Hành</a:t>
            </a:r>
            <a:r>
              <a:rPr lang="en-US" sz="1800" b="1" dirty="0" smtClean="0">
                <a:solidFill>
                  <a:schemeClr val="bg1"/>
                </a:solidFill>
              </a:rPr>
              <a:t> </a:t>
            </a:r>
            <a:r>
              <a:rPr lang="en-US" sz="1800" b="1" dirty="0" err="1" smtClean="0">
                <a:solidFill>
                  <a:schemeClr val="bg1"/>
                </a:solidFill>
              </a:rPr>
              <a:t>chính</a:t>
            </a:r>
            <a:r>
              <a:rPr lang="en-US" sz="1800" b="1" dirty="0" smtClean="0">
                <a:solidFill>
                  <a:schemeClr val="bg1"/>
                </a:solidFill>
              </a:rPr>
              <a:t> </a:t>
            </a:r>
          </a:p>
          <a:p>
            <a:pPr algn="ctr" eaLnBrk="1" hangingPunct="1">
              <a:defRPr/>
            </a:pPr>
            <a:r>
              <a:rPr lang="en-US" sz="1800" b="1" dirty="0" smtClean="0">
                <a:solidFill>
                  <a:schemeClr val="bg1"/>
                </a:solidFill>
              </a:rPr>
              <a:t>Đ. DƯỠNG</a:t>
            </a:r>
          </a:p>
        </p:txBody>
      </p:sp>
      <p:sp>
        <p:nvSpPr>
          <p:cNvPr id="40" name="Rounded Rectangle 39"/>
          <p:cNvSpPr/>
          <p:nvPr/>
        </p:nvSpPr>
        <p:spPr>
          <a:xfrm>
            <a:off x="3961210" y="5473053"/>
            <a:ext cx="2706290" cy="622947"/>
          </a:xfrm>
          <a:prstGeom prst="round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US" sz="1800" b="1" dirty="0" smtClean="0">
                <a:solidFill>
                  <a:schemeClr val="bg1"/>
                </a:solidFill>
              </a:rPr>
              <a:t>CẬP NHẬT KẾT QUẢ VÀ BÁO CÁO</a:t>
            </a:r>
          </a:p>
        </p:txBody>
      </p:sp>
      <p:sp>
        <p:nvSpPr>
          <p:cNvPr id="41" name="Rounded Rectangle 40"/>
          <p:cNvSpPr/>
          <p:nvPr/>
        </p:nvSpPr>
        <p:spPr>
          <a:xfrm>
            <a:off x="3961210" y="3142500"/>
            <a:ext cx="2706290" cy="8961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US" sz="1800" b="1" dirty="0" err="1" smtClean="0">
                <a:solidFill>
                  <a:schemeClr val="bg1"/>
                </a:solidFill>
              </a:rPr>
              <a:t>Khám</a:t>
            </a:r>
            <a:r>
              <a:rPr lang="en-US" sz="1800" b="1" dirty="0" smtClean="0">
                <a:solidFill>
                  <a:schemeClr val="bg1"/>
                </a:solidFill>
              </a:rPr>
              <a:t>, </a:t>
            </a:r>
            <a:r>
              <a:rPr lang="en-US" sz="1800" b="1" dirty="0" err="1" smtClean="0">
                <a:solidFill>
                  <a:schemeClr val="bg1"/>
                </a:solidFill>
              </a:rPr>
              <a:t>ghi</a:t>
            </a:r>
            <a:r>
              <a:rPr lang="en-US" sz="1800" b="1" dirty="0" smtClean="0">
                <a:solidFill>
                  <a:schemeClr val="bg1"/>
                </a:solidFill>
              </a:rPr>
              <a:t> </a:t>
            </a:r>
            <a:r>
              <a:rPr lang="en-US" sz="1800" b="1" dirty="0" err="1" smtClean="0">
                <a:solidFill>
                  <a:schemeClr val="bg1"/>
                </a:solidFill>
              </a:rPr>
              <a:t>phiếu</a:t>
            </a:r>
            <a:r>
              <a:rPr lang="en-US" sz="1800" b="1" dirty="0" smtClean="0">
                <a:solidFill>
                  <a:schemeClr val="bg1"/>
                </a:solidFill>
              </a:rPr>
              <a:t> </a:t>
            </a:r>
            <a:r>
              <a:rPr lang="en-US" sz="1800" b="1" dirty="0" err="1" smtClean="0">
                <a:solidFill>
                  <a:schemeClr val="bg1"/>
                </a:solidFill>
              </a:rPr>
              <a:t>chỉ</a:t>
            </a:r>
            <a:r>
              <a:rPr lang="en-US" sz="1800" b="1" dirty="0" smtClean="0">
                <a:solidFill>
                  <a:schemeClr val="bg1"/>
                </a:solidFill>
              </a:rPr>
              <a:t> </a:t>
            </a:r>
            <a:r>
              <a:rPr lang="en-US" sz="1800" b="1" dirty="0" err="1" smtClean="0">
                <a:solidFill>
                  <a:schemeClr val="bg1"/>
                </a:solidFill>
              </a:rPr>
              <a:t>định</a:t>
            </a:r>
            <a:endParaRPr lang="en-US" sz="1800" b="1" dirty="0" smtClean="0">
              <a:solidFill>
                <a:schemeClr val="bg1"/>
              </a:solidFill>
            </a:endParaRPr>
          </a:p>
          <a:p>
            <a:pPr algn="ctr" eaLnBrk="1" hangingPunct="1">
              <a:defRPr/>
            </a:pPr>
            <a:r>
              <a:rPr lang="en-US" sz="1800" b="1" dirty="0" err="1" smtClean="0">
                <a:solidFill>
                  <a:schemeClr val="bg1"/>
                </a:solidFill>
              </a:rPr>
              <a:t>xét</a:t>
            </a:r>
            <a:r>
              <a:rPr lang="en-US" sz="1800" b="1" dirty="0" smtClean="0">
                <a:solidFill>
                  <a:schemeClr val="bg1"/>
                </a:solidFill>
              </a:rPr>
              <a:t> </a:t>
            </a:r>
            <a:r>
              <a:rPr lang="en-US" sz="1800" b="1" dirty="0" err="1" smtClean="0">
                <a:solidFill>
                  <a:schemeClr val="bg1"/>
                </a:solidFill>
              </a:rPr>
              <a:t>nghiệm</a:t>
            </a:r>
            <a:r>
              <a:rPr lang="en-US" sz="1800" b="1" dirty="0" smtClean="0">
                <a:solidFill>
                  <a:schemeClr val="bg1"/>
                </a:solidFill>
              </a:rPr>
              <a:t> HIV</a:t>
            </a: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4085238258"/>
              </p:ext>
            </p:extLst>
          </p:nvPr>
        </p:nvGraphicFramePr>
        <p:xfrm>
          <a:off x="762000" y="940723"/>
          <a:ext cx="1752600" cy="51552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Down Arrow 3"/>
          <p:cNvSpPr/>
          <p:nvPr/>
        </p:nvSpPr>
        <p:spPr>
          <a:xfrm>
            <a:off x="5274856" y="1605719"/>
            <a:ext cx="86064" cy="331031"/>
          </a:xfrm>
          <a:prstGeom prst="downArrow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1277" y="2736912"/>
            <a:ext cx="14605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1277" y="4049866"/>
            <a:ext cx="14605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1549" y="5127454"/>
            <a:ext cx="14605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5739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2" grpId="0" animBg="1"/>
      <p:bldP spid="14" grpId="0" animBg="1"/>
      <p:bldP spid="17" grpId="0" animBg="1"/>
      <p:bldP spid="25" grpId="0" animBg="1"/>
      <p:bldP spid="37" grpId="0" animBg="1"/>
      <p:bldP spid="38" grpId="0" animBg="1"/>
      <p:bldP spid="39" grpId="0" animBg="1"/>
      <p:bldP spid="40" grpId="0" animBg="1"/>
      <p:bldP spid="4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229600" cy="411162"/>
          </a:xfrm>
        </p:spPr>
        <p:txBody>
          <a:bodyPr>
            <a:noAutofit/>
          </a:bodyPr>
          <a:lstStyle/>
          <a:p>
            <a:pPr lvl="0" algn="ctr"/>
            <a:r>
              <a:rPr lang="en-US" sz="2800" dirty="0"/>
              <a:t>NGƯỜI </a:t>
            </a:r>
            <a:r>
              <a:rPr lang="en-US" sz="2800" dirty="0" smtClean="0"/>
              <a:t>BỆNH </a:t>
            </a:r>
            <a:r>
              <a:rPr lang="en-US" sz="2800" dirty="0"/>
              <a:t>ĐANG ĐIỀU TRỊ CÓ HIV (-)</a:t>
            </a:r>
            <a:r>
              <a:rPr lang="en-US" sz="2800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en-US" sz="2800" dirty="0">
                <a:solidFill>
                  <a:schemeClr val="tx2">
                    <a:lumMod val="75000"/>
                  </a:schemeClr>
                </a:solidFill>
              </a:rPr>
            </a:br>
            <a:endParaRPr lang="en-US" sz="28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13519005"/>
              </p:ext>
            </p:extLst>
          </p:nvPr>
        </p:nvGraphicFramePr>
        <p:xfrm>
          <a:off x="3810000" y="1066800"/>
          <a:ext cx="2286000" cy="495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629400" y="6324600"/>
            <a:ext cx="2133600" cy="365125"/>
          </a:xfrm>
        </p:spPr>
        <p:txBody>
          <a:bodyPr/>
          <a:lstStyle/>
          <a:p>
            <a:pPr>
              <a:defRPr/>
            </a:pPr>
            <a:fld id="{10C163E7-B99D-448C-8F50-C21D40B13825}" type="slidenum">
              <a:rPr lang="en-US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</a:t>
            </a:fld>
            <a:endParaRPr lang="en-US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own Arrow 5"/>
          <p:cNvSpPr/>
          <p:nvPr/>
        </p:nvSpPr>
        <p:spPr>
          <a:xfrm>
            <a:off x="4939044" y="1594967"/>
            <a:ext cx="73631" cy="3681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4331" y="2688224"/>
            <a:ext cx="103187" cy="40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4171" y="3850088"/>
            <a:ext cx="103187" cy="40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1897" y="4959749"/>
            <a:ext cx="1031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3563" y="988146"/>
            <a:ext cx="1779587" cy="50316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1" name="Straight Arrow Connector 10"/>
          <p:cNvCxnSpPr/>
          <p:nvPr/>
        </p:nvCxnSpPr>
        <p:spPr>
          <a:xfrm>
            <a:off x="1016000" y="1120401"/>
            <a:ext cx="0" cy="4899399"/>
          </a:xfrm>
          <a:prstGeom prst="straightConnector1">
            <a:avLst/>
          </a:prstGeom>
          <a:ln w="2222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543868" y="2133601"/>
            <a:ext cx="461665" cy="3429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>
            <a:noAutofit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6 THÁNG/LẦN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6803040" y="1986362"/>
            <a:ext cx="1807560" cy="667599"/>
            <a:chOff x="0" y="902249"/>
            <a:chExt cx="2286000" cy="675327"/>
          </a:xfrm>
        </p:grpSpPr>
        <p:sp>
          <p:nvSpPr>
            <p:cNvPr id="23" name="Rounded Rectangle 22"/>
            <p:cNvSpPr/>
            <p:nvPr/>
          </p:nvSpPr>
          <p:spPr>
            <a:xfrm>
              <a:off x="0" y="902249"/>
              <a:ext cx="2286000" cy="675327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1170380"/>
                <a:satOff val="-1460"/>
                <a:lumOff val="343"/>
                <a:alphaOff val="0"/>
              </a:schemeClr>
            </a:fillRef>
            <a:effectRef idx="0">
              <a:schemeClr val="accent2">
                <a:hueOff val="1170380"/>
                <a:satOff val="-1460"/>
                <a:lumOff val="343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Rounded Rectangle 4"/>
            <p:cNvSpPr/>
            <p:nvPr/>
          </p:nvSpPr>
          <p:spPr>
            <a:xfrm>
              <a:off x="32967" y="935216"/>
              <a:ext cx="2220066" cy="60939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b="1" dirty="0" smtClean="0"/>
                <a:t>TƯ VẤN</a:t>
              </a:r>
              <a:endParaRPr lang="en-US" sz="1600" b="1" kern="1200" dirty="0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6781800" y="1017769"/>
            <a:ext cx="1828800" cy="577198"/>
            <a:chOff x="0" y="0"/>
            <a:chExt cx="2286000" cy="543875"/>
          </a:xfrm>
        </p:grpSpPr>
        <p:sp>
          <p:nvSpPr>
            <p:cNvPr id="29" name="Rounded Rectangle 28"/>
            <p:cNvSpPr/>
            <p:nvPr/>
          </p:nvSpPr>
          <p:spPr>
            <a:xfrm>
              <a:off x="0" y="0"/>
              <a:ext cx="2286000" cy="543875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0" name="Rounded Rectangle 4"/>
            <p:cNvSpPr/>
            <p:nvPr/>
          </p:nvSpPr>
          <p:spPr>
            <a:xfrm>
              <a:off x="26550" y="26550"/>
              <a:ext cx="2232900" cy="49077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b="1" dirty="0" smtClean="0"/>
                <a:t>HC/ĐIỀU DƯỠNG</a:t>
              </a:r>
              <a:endParaRPr lang="en-US" sz="1600" b="1" kern="1200" dirty="0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6829106" y="3123339"/>
            <a:ext cx="1781493" cy="724761"/>
            <a:chOff x="0" y="2067611"/>
            <a:chExt cx="2286000" cy="664806"/>
          </a:xfrm>
        </p:grpSpPr>
        <p:sp>
          <p:nvSpPr>
            <p:cNvPr id="32" name="Rounded Rectangle 31"/>
            <p:cNvSpPr/>
            <p:nvPr/>
          </p:nvSpPr>
          <p:spPr>
            <a:xfrm>
              <a:off x="0" y="2067611"/>
              <a:ext cx="2286000" cy="664806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2340759"/>
                <a:satOff val="-2919"/>
                <a:lumOff val="686"/>
                <a:alphaOff val="0"/>
              </a:schemeClr>
            </a:fillRef>
            <a:effectRef idx="0">
              <a:schemeClr val="accent2">
                <a:hueOff val="2340759"/>
                <a:satOff val="-2919"/>
                <a:lumOff val="686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3" name="Rounded Rectangle 4"/>
            <p:cNvSpPr/>
            <p:nvPr/>
          </p:nvSpPr>
          <p:spPr>
            <a:xfrm>
              <a:off x="32453" y="2100064"/>
              <a:ext cx="2221094" cy="5999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b="1" kern="1200" dirty="0" smtClean="0"/>
                <a:t>TƯ VẤN/ĐD</a:t>
              </a:r>
              <a:endParaRPr lang="en-US" sz="1600" b="1" kern="1200" dirty="0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6854396" y="4343400"/>
            <a:ext cx="1756203" cy="608927"/>
            <a:chOff x="0" y="3225499"/>
            <a:chExt cx="2286000" cy="676260"/>
          </a:xfrm>
        </p:grpSpPr>
        <p:sp>
          <p:nvSpPr>
            <p:cNvPr id="35" name="Rounded Rectangle 34"/>
            <p:cNvSpPr/>
            <p:nvPr/>
          </p:nvSpPr>
          <p:spPr>
            <a:xfrm>
              <a:off x="0" y="3225499"/>
              <a:ext cx="2286000" cy="6762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3511139"/>
                <a:satOff val="-4379"/>
                <a:lumOff val="1030"/>
                <a:alphaOff val="0"/>
              </a:schemeClr>
            </a:fillRef>
            <a:effectRef idx="0">
              <a:schemeClr val="accent2">
                <a:hueOff val="3511139"/>
                <a:satOff val="-4379"/>
                <a:lumOff val="103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6" name="Rounded Rectangle 4"/>
            <p:cNvSpPr/>
            <p:nvPr/>
          </p:nvSpPr>
          <p:spPr>
            <a:xfrm>
              <a:off x="33012" y="3258511"/>
              <a:ext cx="2219976" cy="61023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b="1" dirty="0"/>
                <a:t>TƯ VẤN/ĐD</a:t>
              </a: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879757" y="5417769"/>
            <a:ext cx="1730844" cy="602031"/>
            <a:chOff x="0" y="4276740"/>
            <a:chExt cx="2286000" cy="676260"/>
          </a:xfrm>
        </p:grpSpPr>
        <p:sp>
          <p:nvSpPr>
            <p:cNvPr id="38" name="Rounded Rectangle 37"/>
            <p:cNvSpPr/>
            <p:nvPr/>
          </p:nvSpPr>
          <p:spPr>
            <a:xfrm>
              <a:off x="0" y="4276740"/>
              <a:ext cx="2286000" cy="6762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4681519"/>
                <a:satOff val="-5839"/>
                <a:lumOff val="1373"/>
                <a:alphaOff val="0"/>
              </a:schemeClr>
            </a:fillRef>
            <a:effectRef idx="0">
              <a:schemeClr val="accent2">
                <a:hueOff val="4681519"/>
                <a:satOff val="-5839"/>
                <a:lumOff val="1373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" name="Rounded Rectangle 4"/>
            <p:cNvSpPr/>
            <p:nvPr/>
          </p:nvSpPr>
          <p:spPr>
            <a:xfrm>
              <a:off x="33012" y="4309752"/>
              <a:ext cx="2219976" cy="61023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lvl="0" algn="ctr" defTabSz="6667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500" b="1" dirty="0" err="1" smtClean="0"/>
                <a:t>Điều</a:t>
              </a:r>
              <a:r>
                <a:rPr lang="en-US" sz="1500" b="1" dirty="0" smtClean="0"/>
                <a:t>  </a:t>
              </a:r>
              <a:r>
                <a:rPr lang="en-US" sz="1500" b="1" dirty="0" err="1" smtClean="0"/>
                <a:t>dưỡng</a:t>
              </a:r>
              <a:r>
                <a:rPr lang="en-US" sz="1500" b="1" dirty="0" smtClean="0"/>
                <a:t>/BS</a:t>
              </a:r>
              <a:endParaRPr lang="en-US" sz="1500" b="1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985344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LỢI ÍCH CỦA XÉT NGHIỆM HIV VÀ ĐIỀU TRỊ SỚM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C163E7-B99D-448C-8F50-C21D40B13825}" type="slidenum">
              <a:rPr lang="en-US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</a:t>
            </a:fld>
            <a:endParaRPr lang="en-US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433" y="914400"/>
            <a:ext cx="5558399" cy="4649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 rot="1530861">
            <a:off x="1071276" y="1880147"/>
            <a:ext cx="2124953" cy="5004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516529"/>
                </a:solidFill>
              </a:rPr>
              <a:t>DUY  TRÌ SỨC KHỎE</a:t>
            </a:r>
            <a:endParaRPr lang="en-US" b="1" dirty="0">
              <a:solidFill>
                <a:srgbClr val="516529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152400" y="3048000"/>
            <a:ext cx="2759710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Giảm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lây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truyền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vi </a:t>
            </a:r>
            <a:r>
              <a:rPr lang="en-US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rút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HIV</a:t>
            </a:r>
            <a:endParaRPr lang="en-US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 rot="20121735">
            <a:off x="279400" y="4699000"/>
            <a:ext cx="2743200" cy="609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D0002D"/>
                </a:solidFill>
              </a:rPr>
              <a:t>GIẢM CHI PHÍ ĐIỀU TRỊ</a:t>
            </a:r>
            <a:endParaRPr lang="en-US" b="1" dirty="0">
              <a:solidFill>
                <a:srgbClr val="D0002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3827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36685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4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ctr">
              <a:buNone/>
            </a:pPr>
            <a:endParaRPr lang="en-US" sz="44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ctr">
              <a:buNone/>
            </a:pPr>
            <a:r>
              <a:rPr lang="en-US" sz="4000" b="1" dirty="0" smtClean="0">
                <a:solidFill>
                  <a:schemeClr val="accent1">
                    <a:lumMod val="75000"/>
                  </a:schemeClr>
                </a:solidFill>
              </a:rPr>
              <a:t>MÔ </a:t>
            </a:r>
            <a:r>
              <a:rPr lang="en-US" sz="4000" b="1" dirty="0">
                <a:solidFill>
                  <a:schemeClr val="accent1">
                    <a:lumMod val="75000"/>
                  </a:schemeClr>
                </a:solidFill>
              </a:rPr>
              <a:t>TẢ CÔNG </a:t>
            </a:r>
            <a:r>
              <a:rPr lang="en-US" sz="4000" b="1" dirty="0" smtClean="0">
                <a:solidFill>
                  <a:schemeClr val="accent1">
                    <a:lumMod val="75000"/>
                  </a:schemeClr>
                </a:solidFill>
              </a:rPr>
              <a:t>VIỆC</a:t>
            </a:r>
          </a:p>
          <a:p>
            <a:pPr marL="0" indent="0" algn="ctr">
              <a:buNone/>
            </a:pPr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</a:rPr>
              <a:t>CƠ SỞ METHADONE ĐỘC LẬP</a:t>
            </a:r>
            <a:endParaRPr lang="en-US" sz="4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C163E7-B99D-448C-8F50-C21D40B13825}" type="slidenum">
              <a:rPr lang="en-US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</a:t>
            </a:fld>
            <a:endParaRPr lang="en-US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2336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altLang="en-US" dirty="0"/>
              <a:t>NGƯỜI BỆNH MỚI</a:t>
            </a:r>
            <a:br>
              <a:rPr lang="en-US" altLang="en-US" dirty="0"/>
            </a:br>
            <a:endParaRPr lang="en-US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09778305"/>
              </p:ext>
            </p:extLst>
          </p:nvPr>
        </p:nvGraphicFramePr>
        <p:xfrm>
          <a:off x="3429000" y="914400"/>
          <a:ext cx="2057400" cy="5181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C163E7-B99D-448C-8F50-C21D40B13825}" type="slidenum">
              <a:rPr lang="en-US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</a:t>
            </a:fld>
            <a:endParaRPr lang="en-US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Down Arrow 9"/>
          <p:cNvSpPr/>
          <p:nvPr/>
        </p:nvSpPr>
        <p:spPr>
          <a:xfrm>
            <a:off x="4475480" y="1476895"/>
            <a:ext cx="45719" cy="27709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own Arrow 10"/>
          <p:cNvSpPr/>
          <p:nvPr/>
        </p:nvSpPr>
        <p:spPr>
          <a:xfrm>
            <a:off x="4465320" y="2458720"/>
            <a:ext cx="45719" cy="304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8173" y="3402648"/>
            <a:ext cx="103187" cy="334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8333" y="4297680"/>
            <a:ext cx="103187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8333" y="5130800"/>
            <a:ext cx="103187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5" name="Group 14"/>
          <p:cNvGrpSpPr/>
          <p:nvPr/>
        </p:nvGrpSpPr>
        <p:grpSpPr>
          <a:xfrm>
            <a:off x="5943600" y="904385"/>
            <a:ext cx="1952743" cy="554487"/>
            <a:chOff x="0" y="46422"/>
            <a:chExt cx="1981200" cy="582944"/>
          </a:xfrm>
        </p:grpSpPr>
        <p:sp>
          <p:nvSpPr>
            <p:cNvPr id="16" name="Rounded Rectangle 15"/>
            <p:cNvSpPr/>
            <p:nvPr/>
          </p:nvSpPr>
          <p:spPr>
            <a:xfrm>
              <a:off x="0" y="46422"/>
              <a:ext cx="1981200" cy="582944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Rounded Rectangle 4"/>
            <p:cNvSpPr/>
            <p:nvPr/>
          </p:nvSpPr>
          <p:spPr>
            <a:xfrm>
              <a:off x="28457" y="74879"/>
              <a:ext cx="1924286" cy="52603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b="1" dirty="0" smtClean="0"/>
                <a:t>HÀNH CHÍNH</a:t>
              </a:r>
            </a:p>
            <a:p>
              <a:pPr lvl="0" algn="ctr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b="1" dirty="0" smtClean="0"/>
                <a:t>ĐIỀU DƯỠNG</a:t>
              </a:r>
              <a:endParaRPr lang="en-US" sz="1400" b="1" kern="1200" dirty="0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971648" y="1773576"/>
            <a:ext cx="1896646" cy="641201"/>
            <a:chOff x="0" y="970285"/>
            <a:chExt cx="1981200" cy="674107"/>
          </a:xfrm>
        </p:grpSpPr>
        <p:sp>
          <p:nvSpPr>
            <p:cNvPr id="19" name="Rounded Rectangle 18"/>
            <p:cNvSpPr/>
            <p:nvPr/>
          </p:nvSpPr>
          <p:spPr>
            <a:xfrm>
              <a:off x="0" y="970285"/>
              <a:ext cx="1981200" cy="674107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2250053"/>
                <a:satOff val="-3376"/>
                <a:lumOff val="-549"/>
                <a:alphaOff val="0"/>
              </a:schemeClr>
            </a:fillRef>
            <a:effectRef idx="0">
              <a:schemeClr val="accent3">
                <a:hueOff val="2250053"/>
                <a:satOff val="-3376"/>
                <a:lumOff val="-549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Rounded Rectangle 4"/>
            <p:cNvSpPr/>
            <p:nvPr/>
          </p:nvSpPr>
          <p:spPr>
            <a:xfrm>
              <a:off x="32907" y="1003190"/>
              <a:ext cx="1915386" cy="60829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b="1" kern="1200" dirty="0" smtClean="0"/>
                <a:t>TƯ  VẤN</a:t>
              </a:r>
              <a:endParaRPr lang="en-US" sz="1400" b="1" kern="1200" dirty="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5915143" y="2743200"/>
            <a:ext cx="1981200" cy="634183"/>
            <a:chOff x="0" y="2056404"/>
            <a:chExt cx="1981200" cy="634183"/>
          </a:xfrm>
        </p:grpSpPr>
        <p:sp>
          <p:nvSpPr>
            <p:cNvPr id="22" name="Rounded Rectangle 21"/>
            <p:cNvSpPr/>
            <p:nvPr/>
          </p:nvSpPr>
          <p:spPr>
            <a:xfrm>
              <a:off x="0" y="2056404"/>
              <a:ext cx="1981200" cy="634183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4500106"/>
                <a:satOff val="-6752"/>
                <a:lumOff val="-1098"/>
                <a:alphaOff val="0"/>
              </a:schemeClr>
            </a:fillRef>
            <a:effectRef idx="0">
              <a:schemeClr val="accent3">
                <a:hueOff val="4500106"/>
                <a:satOff val="-6752"/>
                <a:lumOff val="-109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Rounded Rectangle 4"/>
            <p:cNvSpPr/>
            <p:nvPr/>
          </p:nvSpPr>
          <p:spPr>
            <a:xfrm>
              <a:off x="30958" y="2087362"/>
              <a:ext cx="1919284" cy="57226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b="1" kern="1200" dirty="0" smtClean="0"/>
                <a:t>BÁC SỸ</a:t>
              </a:r>
              <a:endParaRPr lang="en-US" sz="1400" b="1" kern="1200" dirty="0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5943600" y="3733800"/>
            <a:ext cx="1952743" cy="612658"/>
            <a:chOff x="0" y="3134619"/>
            <a:chExt cx="1981200" cy="537728"/>
          </a:xfrm>
        </p:grpSpPr>
        <p:sp>
          <p:nvSpPr>
            <p:cNvPr id="25" name="Rounded Rectangle 24"/>
            <p:cNvSpPr/>
            <p:nvPr/>
          </p:nvSpPr>
          <p:spPr>
            <a:xfrm>
              <a:off x="0" y="3134619"/>
              <a:ext cx="1981200" cy="537728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6750158"/>
                <a:satOff val="-10128"/>
                <a:lumOff val="-1647"/>
                <a:alphaOff val="0"/>
              </a:schemeClr>
            </a:fillRef>
            <a:effectRef idx="0">
              <a:schemeClr val="accent3">
                <a:hueOff val="6750158"/>
                <a:satOff val="-10128"/>
                <a:lumOff val="-1647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Rounded Rectangle 4"/>
            <p:cNvSpPr/>
            <p:nvPr/>
          </p:nvSpPr>
          <p:spPr>
            <a:xfrm>
              <a:off x="26250" y="3160869"/>
              <a:ext cx="1928700" cy="48522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b="1" dirty="0" smtClean="0"/>
                <a:t>CS XN HIV</a:t>
              </a:r>
              <a:endParaRPr lang="en-US" sz="1600" b="1" kern="1200" dirty="0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5971648" y="4622484"/>
            <a:ext cx="1898821" cy="558502"/>
            <a:chOff x="0" y="4043604"/>
            <a:chExt cx="1981200" cy="558502"/>
          </a:xfrm>
        </p:grpSpPr>
        <p:sp>
          <p:nvSpPr>
            <p:cNvPr id="28" name="Rounded Rectangle 27"/>
            <p:cNvSpPr/>
            <p:nvPr/>
          </p:nvSpPr>
          <p:spPr>
            <a:xfrm>
              <a:off x="0" y="4043604"/>
              <a:ext cx="1981200" cy="558502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9000211"/>
                <a:satOff val="-13504"/>
                <a:lumOff val="-2196"/>
                <a:alphaOff val="0"/>
              </a:schemeClr>
            </a:fillRef>
            <a:effectRef idx="0">
              <a:schemeClr val="accent3">
                <a:hueOff val="9000211"/>
                <a:satOff val="-13504"/>
                <a:lumOff val="-2196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9" name="Rounded Rectangle 4"/>
            <p:cNvSpPr/>
            <p:nvPr/>
          </p:nvSpPr>
          <p:spPr>
            <a:xfrm>
              <a:off x="25355" y="4087749"/>
              <a:ext cx="1930490" cy="46868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b="1" dirty="0"/>
                <a:t>HÀNH CHÍNH</a:t>
              </a:r>
            </a:p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b="1" dirty="0"/>
                <a:t>ĐIỀU DƯỠNG</a:t>
              </a: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5969473" y="5514136"/>
            <a:ext cx="1900998" cy="483008"/>
            <a:chOff x="0" y="5003391"/>
            <a:chExt cx="1981200" cy="483008"/>
          </a:xfrm>
        </p:grpSpPr>
        <p:sp>
          <p:nvSpPr>
            <p:cNvPr id="31" name="Rounded Rectangle 30"/>
            <p:cNvSpPr/>
            <p:nvPr/>
          </p:nvSpPr>
          <p:spPr>
            <a:xfrm>
              <a:off x="0" y="5003391"/>
              <a:ext cx="1981200" cy="483008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11250264"/>
                <a:satOff val="-16880"/>
                <a:lumOff val="-2745"/>
                <a:alphaOff val="0"/>
              </a:schemeClr>
            </a:fillRef>
            <a:effectRef idx="0">
              <a:schemeClr val="accent3">
                <a:hueOff val="11250264"/>
                <a:satOff val="-16880"/>
                <a:lumOff val="-2745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2" name="Rounded Rectangle 4"/>
            <p:cNvSpPr/>
            <p:nvPr/>
          </p:nvSpPr>
          <p:spPr>
            <a:xfrm>
              <a:off x="23578" y="5026970"/>
              <a:ext cx="1934042" cy="43585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b="1" dirty="0"/>
                <a:t>HÀNH CHÍNH</a:t>
              </a:r>
            </a:p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b="1" dirty="0"/>
                <a:t>ĐIỀU DƯỠNG</a:t>
              </a:r>
            </a:p>
          </p:txBody>
        </p:sp>
      </p:grp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307" y="884872"/>
            <a:ext cx="1774825" cy="5112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6193" y="892627"/>
            <a:ext cx="231775" cy="5127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984555" y="2094176"/>
            <a:ext cx="377851" cy="28075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b="1" dirty="0" smtClean="0">
                <a:solidFill>
                  <a:srgbClr val="516529"/>
                </a:solidFill>
              </a:rPr>
              <a:t>TRONG 1 TUẦN</a:t>
            </a:r>
            <a:endParaRPr lang="en-US" b="1" dirty="0">
              <a:solidFill>
                <a:srgbClr val="51652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1465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85750"/>
            <a:ext cx="8229600" cy="56356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NGƯỜI BỆNH ĐANG ĐIỀU TRỊ CÓ HIV (-)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en-US" dirty="0">
                <a:solidFill>
                  <a:schemeClr val="tx2">
                    <a:lumMod val="75000"/>
                  </a:schemeClr>
                </a:solidFill>
              </a:rPr>
            </a:br>
            <a:endParaRPr lang="en-US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04601235"/>
              </p:ext>
            </p:extLst>
          </p:nvPr>
        </p:nvGraphicFramePr>
        <p:xfrm>
          <a:off x="3429000" y="914400"/>
          <a:ext cx="2057400" cy="5181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C163E7-B99D-448C-8F50-C21D40B13825}" type="slidenum">
              <a:rPr lang="en-US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</a:t>
            </a:fld>
            <a:endParaRPr lang="en-US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Down Arrow 9"/>
          <p:cNvSpPr/>
          <p:nvPr/>
        </p:nvSpPr>
        <p:spPr>
          <a:xfrm>
            <a:off x="4475480" y="1527695"/>
            <a:ext cx="45719" cy="27709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own Arrow 10"/>
          <p:cNvSpPr/>
          <p:nvPr/>
        </p:nvSpPr>
        <p:spPr>
          <a:xfrm>
            <a:off x="4465320" y="2458720"/>
            <a:ext cx="45719" cy="304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8173" y="3402648"/>
            <a:ext cx="103187" cy="334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8333" y="4297680"/>
            <a:ext cx="103187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8333" y="5130800"/>
            <a:ext cx="103187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5" name="Group 14"/>
          <p:cNvGrpSpPr/>
          <p:nvPr/>
        </p:nvGrpSpPr>
        <p:grpSpPr>
          <a:xfrm>
            <a:off x="5943600" y="904385"/>
            <a:ext cx="1952743" cy="554487"/>
            <a:chOff x="0" y="46422"/>
            <a:chExt cx="1981200" cy="582944"/>
          </a:xfrm>
        </p:grpSpPr>
        <p:sp>
          <p:nvSpPr>
            <p:cNvPr id="16" name="Rounded Rectangle 15"/>
            <p:cNvSpPr/>
            <p:nvPr/>
          </p:nvSpPr>
          <p:spPr>
            <a:xfrm>
              <a:off x="0" y="46422"/>
              <a:ext cx="1981200" cy="582944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Rounded Rectangle 4"/>
            <p:cNvSpPr/>
            <p:nvPr/>
          </p:nvSpPr>
          <p:spPr>
            <a:xfrm>
              <a:off x="28457" y="74879"/>
              <a:ext cx="1924286" cy="52603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b="1" dirty="0" smtClean="0"/>
                <a:t>HÀNH CHÍNH</a:t>
              </a:r>
            </a:p>
            <a:p>
              <a:pPr lvl="0" algn="ctr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b="1" dirty="0" smtClean="0"/>
                <a:t>ĐIỀU DƯỠNG</a:t>
              </a:r>
              <a:endParaRPr lang="en-US" sz="1400" b="1" kern="1200" dirty="0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971648" y="1773576"/>
            <a:ext cx="1896646" cy="641201"/>
            <a:chOff x="0" y="970285"/>
            <a:chExt cx="1981200" cy="674107"/>
          </a:xfrm>
        </p:grpSpPr>
        <p:sp>
          <p:nvSpPr>
            <p:cNvPr id="19" name="Rounded Rectangle 18"/>
            <p:cNvSpPr/>
            <p:nvPr/>
          </p:nvSpPr>
          <p:spPr>
            <a:xfrm>
              <a:off x="0" y="970285"/>
              <a:ext cx="1981200" cy="674107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2250053"/>
                <a:satOff val="-3376"/>
                <a:lumOff val="-549"/>
                <a:alphaOff val="0"/>
              </a:schemeClr>
            </a:fillRef>
            <a:effectRef idx="0">
              <a:schemeClr val="accent3">
                <a:hueOff val="2250053"/>
                <a:satOff val="-3376"/>
                <a:lumOff val="-549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Rounded Rectangle 4"/>
            <p:cNvSpPr/>
            <p:nvPr/>
          </p:nvSpPr>
          <p:spPr>
            <a:xfrm>
              <a:off x="32907" y="1003190"/>
              <a:ext cx="1915386" cy="60829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b="1" kern="1200" dirty="0" smtClean="0"/>
                <a:t>TƯ  VẤN</a:t>
              </a:r>
              <a:endParaRPr lang="en-US" sz="1400" b="1" kern="1200" dirty="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5915143" y="2743200"/>
            <a:ext cx="1981200" cy="634183"/>
            <a:chOff x="0" y="2056404"/>
            <a:chExt cx="1981200" cy="634183"/>
          </a:xfrm>
        </p:grpSpPr>
        <p:sp>
          <p:nvSpPr>
            <p:cNvPr id="22" name="Rounded Rectangle 21"/>
            <p:cNvSpPr/>
            <p:nvPr/>
          </p:nvSpPr>
          <p:spPr>
            <a:xfrm>
              <a:off x="0" y="2056404"/>
              <a:ext cx="1981200" cy="634183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4500106"/>
                <a:satOff val="-6752"/>
                <a:lumOff val="-1098"/>
                <a:alphaOff val="0"/>
              </a:schemeClr>
            </a:fillRef>
            <a:effectRef idx="0">
              <a:schemeClr val="accent3">
                <a:hueOff val="4500106"/>
                <a:satOff val="-6752"/>
                <a:lumOff val="-109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Rounded Rectangle 4"/>
            <p:cNvSpPr/>
            <p:nvPr/>
          </p:nvSpPr>
          <p:spPr>
            <a:xfrm>
              <a:off x="30958" y="2087362"/>
              <a:ext cx="1919284" cy="57226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b="1" kern="1200" dirty="0" smtClean="0"/>
                <a:t>BÁC SỸ</a:t>
              </a:r>
              <a:endParaRPr lang="en-US" sz="1400" b="1" kern="1200" dirty="0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5943600" y="3733800"/>
            <a:ext cx="1952743" cy="612658"/>
            <a:chOff x="0" y="3134619"/>
            <a:chExt cx="1981200" cy="537728"/>
          </a:xfrm>
        </p:grpSpPr>
        <p:sp>
          <p:nvSpPr>
            <p:cNvPr id="25" name="Rounded Rectangle 24"/>
            <p:cNvSpPr/>
            <p:nvPr/>
          </p:nvSpPr>
          <p:spPr>
            <a:xfrm>
              <a:off x="0" y="3134619"/>
              <a:ext cx="1981200" cy="537728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6750158"/>
                <a:satOff val="-10128"/>
                <a:lumOff val="-1647"/>
                <a:alphaOff val="0"/>
              </a:schemeClr>
            </a:fillRef>
            <a:effectRef idx="0">
              <a:schemeClr val="accent3">
                <a:hueOff val="6750158"/>
                <a:satOff val="-10128"/>
                <a:lumOff val="-1647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Rounded Rectangle 4"/>
            <p:cNvSpPr/>
            <p:nvPr/>
          </p:nvSpPr>
          <p:spPr>
            <a:xfrm>
              <a:off x="26250" y="3160869"/>
              <a:ext cx="1928700" cy="48522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b="1" dirty="0" smtClean="0"/>
                <a:t>CS XN HIV</a:t>
              </a:r>
              <a:endParaRPr lang="en-US" sz="1600" b="1" kern="1200" dirty="0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5971648" y="4622484"/>
            <a:ext cx="1898821" cy="558502"/>
            <a:chOff x="0" y="4043604"/>
            <a:chExt cx="1981200" cy="558502"/>
          </a:xfrm>
        </p:grpSpPr>
        <p:sp>
          <p:nvSpPr>
            <p:cNvPr id="28" name="Rounded Rectangle 27"/>
            <p:cNvSpPr/>
            <p:nvPr/>
          </p:nvSpPr>
          <p:spPr>
            <a:xfrm>
              <a:off x="0" y="4043604"/>
              <a:ext cx="1981200" cy="558502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9000211"/>
                <a:satOff val="-13504"/>
                <a:lumOff val="-2196"/>
                <a:alphaOff val="0"/>
              </a:schemeClr>
            </a:fillRef>
            <a:effectRef idx="0">
              <a:schemeClr val="accent3">
                <a:hueOff val="9000211"/>
                <a:satOff val="-13504"/>
                <a:lumOff val="-2196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9" name="Rounded Rectangle 4"/>
            <p:cNvSpPr/>
            <p:nvPr/>
          </p:nvSpPr>
          <p:spPr>
            <a:xfrm>
              <a:off x="25355" y="4087749"/>
              <a:ext cx="1930490" cy="46868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b="1" dirty="0"/>
                <a:t>HÀNH CHÍNH</a:t>
              </a:r>
            </a:p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b="1" dirty="0"/>
                <a:t>ĐIỀU DƯỠNG</a:t>
              </a: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5969473" y="5514136"/>
            <a:ext cx="1900998" cy="483008"/>
            <a:chOff x="0" y="5003391"/>
            <a:chExt cx="1981200" cy="483008"/>
          </a:xfrm>
        </p:grpSpPr>
        <p:sp>
          <p:nvSpPr>
            <p:cNvPr id="31" name="Rounded Rectangle 30"/>
            <p:cNvSpPr/>
            <p:nvPr/>
          </p:nvSpPr>
          <p:spPr>
            <a:xfrm>
              <a:off x="0" y="5003391"/>
              <a:ext cx="1981200" cy="483008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11250264"/>
                <a:satOff val="-16880"/>
                <a:lumOff val="-2745"/>
                <a:alphaOff val="0"/>
              </a:schemeClr>
            </a:fillRef>
            <a:effectRef idx="0">
              <a:schemeClr val="accent3">
                <a:hueOff val="11250264"/>
                <a:satOff val="-16880"/>
                <a:lumOff val="-2745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2" name="Rounded Rectangle 4"/>
            <p:cNvSpPr/>
            <p:nvPr/>
          </p:nvSpPr>
          <p:spPr>
            <a:xfrm>
              <a:off x="23578" y="5086969"/>
              <a:ext cx="1934042" cy="36253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b="1" dirty="0"/>
                <a:t>HÀNH CHÍNH</a:t>
              </a:r>
            </a:p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b="1" dirty="0"/>
                <a:t>ĐIỀU DƯỠNG</a:t>
              </a:r>
            </a:p>
          </p:txBody>
        </p:sp>
      </p:grp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307" y="884872"/>
            <a:ext cx="1774825" cy="5112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6193" y="892627"/>
            <a:ext cx="231775" cy="5127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984555" y="2094176"/>
            <a:ext cx="377851" cy="28075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b="1" dirty="0" smtClean="0">
                <a:solidFill>
                  <a:srgbClr val="516529"/>
                </a:solidFill>
              </a:rPr>
              <a:t>6 THÁNG/LẦN</a:t>
            </a:r>
            <a:endParaRPr lang="en-US" b="1" dirty="0">
              <a:solidFill>
                <a:srgbClr val="51652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0987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BIỂU MẪU GHI CHÉP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6668419"/>
              </p:ext>
            </p:extLst>
          </p:nvPr>
        </p:nvGraphicFramePr>
        <p:xfrm>
          <a:off x="336546" y="1036638"/>
          <a:ext cx="8166108" cy="4525962"/>
        </p:xfrm>
        <a:graphic>
          <a:graphicData uri="http://schemas.openxmlformats.org/drawingml/2006/table">
            <a:tbl>
              <a:tblPr firstRow="1" firstCol="1" bandRow="1"/>
              <a:tblGrid>
                <a:gridCol w="978781"/>
                <a:gridCol w="882822"/>
                <a:gridCol w="978781"/>
                <a:gridCol w="940398"/>
                <a:gridCol w="882822"/>
                <a:gridCol w="892419"/>
                <a:gridCol w="556562"/>
                <a:gridCol w="671713"/>
                <a:gridCol w="690905"/>
                <a:gridCol w="690905"/>
              </a:tblGrid>
              <a:tr h="239553">
                <a:tc gridSpan="6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493" marR="574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900">
                        <a:effectLst/>
                        <a:latin typeface="Calibri"/>
                      </a:endParaRPr>
                    </a:p>
                  </a:txBody>
                  <a:tcPr marL="57493" marR="574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900">
                        <a:effectLst/>
                        <a:latin typeface="Calibri"/>
                      </a:endParaRPr>
                    </a:p>
                  </a:txBody>
                  <a:tcPr marL="57493" marR="574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900">
                        <a:effectLst/>
                        <a:latin typeface="Calibri"/>
                      </a:endParaRPr>
                    </a:p>
                  </a:txBody>
                  <a:tcPr marL="57493" marR="574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900">
                        <a:effectLst/>
                        <a:latin typeface="Calibri"/>
                      </a:endParaRPr>
                    </a:p>
                  </a:txBody>
                  <a:tcPr marL="57493" marR="574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76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900">
                        <a:effectLst/>
                        <a:latin typeface="Calibri"/>
                      </a:endParaRPr>
                    </a:p>
                  </a:txBody>
                  <a:tcPr marL="57493" marR="574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900">
                        <a:effectLst/>
                        <a:latin typeface="Calibri"/>
                      </a:endParaRPr>
                    </a:p>
                  </a:txBody>
                  <a:tcPr marL="57493" marR="574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900">
                        <a:effectLst/>
                        <a:latin typeface="Calibri"/>
                      </a:endParaRPr>
                    </a:p>
                  </a:txBody>
                  <a:tcPr marL="57493" marR="574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900">
                        <a:effectLst/>
                        <a:latin typeface="Calibri"/>
                      </a:endParaRPr>
                    </a:p>
                  </a:txBody>
                  <a:tcPr marL="57493" marR="574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900">
                        <a:effectLst/>
                        <a:latin typeface="Calibri"/>
                      </a:endParaRPr>
                    </a:p>
                  </a:txBody>
                  <a:tcPr marL="57493" marR="574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900">
                        <a:effectLst/>
                        <a:latin typeface="Calibri"/>
                      </a:endParaRPr>
                    </a:p>
                  </a:txBody>
                  <a:tcPr marL="57493" marR="574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900">
                        <a:effectLst/>
                        <a:latin typeface="Calibri"/>
                      </a:endParaRPr>
                    </a:p>
                  </a:txBody>
                  <a:tcPr marL="57493" marR="574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900">
                        <a:effectLst/>
                        <a:latin typeface="Calibri"/>
                      </a:endParaRPr>
                    </a:p>
                  </a:txBody>
                  <a:tcPr marL="57493" marR="574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900">
                        <a:effectLst/>
                        <a:latin typeface="Calibri"/>
                      </a:endParaRPr>
                    </a:p>
                  </a:txBody>
                  <a:tcPr marL="57493" marR="574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900">
                        <a:effectLst/>
                        <a:latin typeface="Calibri"/>
                      </a:endParaRPr>
                    </a:p>
                  </a:txBody>
                  <a:tcPr marL="57493" marR="574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1643">
                <a:tc gridSpan="4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Tên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cơ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sở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………………………………………….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493" marR="574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Tháng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………………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Năm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…………………………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493" marR="574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900">
                        <a:effectLst/>
                        <a:latin typeface="Calibri"/>
                      </a:endParaRPr>
                    </a:p>
                  </a:txBody>
                  <a:tcPr marL="57493" marR="574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900">
                        <a:effectLst/>
                        <a:latin typeface="Calibri"/>
                      </a:endParaRPr>
                    </a:p>
                  </a:txBody>
                  <a:tcPr marL="57493" marR="574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16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900" dirty="0">
                        <a:effectLst/>
                        <a:latin typeface="Calibri"/>
                      </a:endParaRPr>
                    </a:p>
                  </a:txBody>
                  <a:tcPr marL="57493" marR="574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900">
                        <a:effectLst/>
                        <a:latin typeface="Calibri"/>
                      </a:endParaRPr>
                    </a:p>
                  </a:txBody>
                  <a:tcPr marL="57493" marR="574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900">
                        <a:effectLst/>
                        <a:latin typeface="Calibri"/>
                      </a:endParaRPr>
                    </a:p>
                  </a:txBody>
                  <a:tcPr marL="57493" marR="574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900">
                        <a:effectLst/>
                        <a:latin typeface="Calibri"/>
                      </a:endParaRPr>
                    </a:p>
                  </a:txBody>
                  <a:tcPr marL="57493" marR="574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900">
                        <a:effectLst/>
                        <a:latin typeface="Calibri"/>
                      </a:endParaRPr>
                    </a:p>
                  </a:txBody>
                  <a:tcPr marL="57493" marR="574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900">
                        <a:effectLst/>
                        <a:latin typeface="Calibri"/>
                      </a:endParaRPr>
                    </a:p>
                  </a:txBody>
                  <a:tcPr marL="57493" marR="574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900">
                        <a:effectLst/>
                        <a:latin typeface="Calibri"/>
                      </a:endParaRPr>
                    </a:p>
                  </a:txBody>
                  <a:tcPr marL="57493" marR="574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900">
                        <a:effectLst/>
                        <a:latin typeface="Calibri"/>
                      </a:endParaRPr>
                    </a:p>
                  </a:txBody>
                  <a:tcPr marL="57493" marR="574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900">
                        <a:effectLst/>
                        <a:latin typeface="Calibri"/>
                      </a:endParaRPr>
                    </a:p>
                  </a:txBody>
                  <a:tcPr marL="57493" marR="574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900">
                        <a:effectLst/>
                        <a:latin typeface="Calibri"/>
                      </a:endParaRPr>
                    </a:p>
                  </a:txBody>
                  <a:tcPr marL="57493" marR="574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628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Số TT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493" marR="574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Tên bệnh nhân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493" marR="574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Mã số bệnh nhân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493" marR="574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Ngày khởi liều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493" marR="574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Ngày xét nghiệm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493" marR="574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Kết quả (*)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493" marR="574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962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Nam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493" marR="574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Nữ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493" marR="574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HIV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493" marR="574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HBV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493" marR="574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HCV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493" marR="574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Khác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493" marR="574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00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i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(1)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493" marR="574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i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(2)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493" marR="574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i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(3)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493" marR="574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i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(4)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493" marR="574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i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(5)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493" marR="574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i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(6)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493" marR="574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i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(7)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493" marR="574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i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(8)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493" marR="574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i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(9)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493" marR="574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i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(10)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493" marR="574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217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Ghi theo số TT tăng dần của BN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493" marR="574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Ghi tên đầy đủ của BN theo CMND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493" marR="574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Nếu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BN 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là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nam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ghi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mã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BN 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vào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cột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này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. 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Mã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BN 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bao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gồm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3 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chữ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số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đầu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là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MS 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điện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thoại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của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tỉnh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*, 3 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chữ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số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tiếp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theo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là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số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thứ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tự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phòng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khám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tại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tỉnh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, 4 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chữ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số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tiếp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theo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là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số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thứ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tự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BN 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tăng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dần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b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043-001-0001</a:t>
                      </a:r>
                      <a:br>
                        <a:rPr lang="en-US" sz="10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en-US" sz="10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083-002-0020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493" marR="574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Nếu BN là nữ ghi mã BN vào cột này. Mã BN bao gồm 3 chữ số đầu là MS điện thoại của tỉnh, 3 chữ số tiếp theo là số thứ tự phòng khám tại tỉnh, 4 chữ số tiếp theo là số thứ tự BN tăng dần.</a:t>
                      </a:r>
                      <a:br>
                        <a:rPr lang="en-US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en-US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043-001-0001</a:t>
                      </a:r>
                      <a:br>
                        <a:rPr lang="en-US" sz="10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en-US" sz="10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083-002-0021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493" marR="574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Ngày khởi liều là ngày đầu tiên uống thuốc tại phòng khám. Ngày khởi liều có thể tìm trong Sổ Theo dõi BN điều trị Methadone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493" marR="574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Ghi ngày bệnh nhân được làm xét nghiệm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493" marR="574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Kết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quả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xét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nghiệm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HIV - HBV - HCV 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được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ghi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vào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các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cột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tương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ứng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. 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Dương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tính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ghi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1, 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âm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tính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ghi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0, 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không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xác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định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không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rõ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ghi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KR.</a:t>
                      </a:r>
                      <a:b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Cột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khác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: 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Ghi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các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xét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nghiệm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khác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không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phải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HIV, HBV 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và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HBC 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vào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cột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này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(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ví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dụ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xét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nghiệm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Men 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gan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). 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Nếu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kết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quả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bình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thường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ghi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BT, 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nếu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kết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quả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bất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thường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ghi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rõ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chỉ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số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kết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quả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xét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nghiệm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493" marR="574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C163E7-B99D-448C-8F50-C21D40B13825}" type="slidenum">
              <a:rPr lang="en-US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</a:t>
            </a:fld>
            <a:endParaRPr lang="en-US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336550" y="1126738"/>
            <a:ext cx="394736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SỔ X</a:t>
            </a: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É</a:t>
            </a: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 NGHIỆM M</a:t>
            </a: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Á</a:t>
            </a: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U NGƯỜI BỆNH METHADONE 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6258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5811" y="1905000"/>
            <a:ext cx="8229600" cy="4495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600" b="1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Cung</a:t>
            </a:r>
            <a:r>
              <a:rPr lang="en-US" sz="26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600" b="1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cấp</a:t>
            </a:r>
            <a:r>
              <a:rPr lang="en-US" sz="26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600" b="1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thông</a:t>
            </a:r>
            <a:r>
              <a:rPr lang="en-US" sz="26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tin </a:t>
            </a:r>
            <a:r>
              <a:rPr lang="en-US" sz="2600" b="1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cho</a:t>
            </a:r>
            <a:r>
              <a:rPr lang="en-US" sz="26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600" b="1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người</a:t>
            </a:r>
            <a:r>
              <a:rPr lang="en-US" sz="26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600" b="1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bệnh</a:t>
            </a:r>
            <a:r>
              <a:rPr lang="en-US" sz="26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600" b="1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trong</a:t>
            </a:r>
            <a:r>
              <a:rPr lang="en-US" sz="26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600" b="1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các</a:t>
            </a:r>
            <a:r>
              <a:rPr lang="en-US" sz="26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600" b="1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buổi</a:t>
            </a:r>
            <a:r>
              <a:rPr lang="en-US" sz="26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600" b="1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giáo</a:t>
            </a:r>
            <a:r>
              <a:rPr lang="en-US" sz="26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600" b="1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dục</a:t>
            </a:r>
            <a:r>
              <a:rPr lang="en-US" sz="26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600" b="1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nhóm</a:t>
            </a:r>
            <a:r>
              <a:rPr lang="en-US" sz="26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600" b="1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và</a:t>
            </a:r>
            <a:r>
              <a:rPr lang="en-US" sz="26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600" b="1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tư</a:t>
            </a:r>
            <a:r>
              <a:rPr lang="en-US" sz="26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600" b="1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vấn</a:t>
            </a:r>
            <a:r>
              <a:rPr lang="en-US" sz="26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600" b="1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cá</a:t>
            </a:r>
            <a:r>
              <a:rPr lang="en-US" sz="26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600" b="1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nhân</a:t>
            </a:r>
            <a:r>
              <a:rPr lang="en-US" sz="26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:</a:t>
            </a:r>
          </a:p>
          <a:p>
            <a:pPr lvl="1"/>
            <a:r>
              <a:rPr lang="en-US" sz="2200" b="1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Lợi</a:t>
            </a:r>
            <a:r>
              <a:rPr lang="en-US" sz="22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200" b="1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ích</a:t>
            </a:r>
            <a:r>
              <a:rPr lang="en-US" sz="22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200" b="1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và</a:t>
            </a:r>
            <a:r>
              <a:rPr lang="en-US" sz="22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200" b="1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tầm</a:t>
            </a:r>
            <a:r>
              <a:rPr lang="en-US" sz="22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200" b="1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quan</a:t>
            </a:r>
            <a:r>
              <a:rPr lang="en-US" sz="22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200" b="1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trọng</a:t>
            </a:r>
            <a:r>
              <a:rPr lang="en-US" sz="22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200" b="1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của</a:t>
            </a:r>
            <a:r>
              <a:rPr lang="en-US" sz="22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200" b="1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việc</a:t>
            </a:r>
            <a:r>
              <a:rPr lang="en-US" sz="22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200" b="1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khuyến</a:t>
            </a:r>
            <a:r>
              <a:rPr lang="en-US" sz="22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200" b="1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khích</a:t>
            </a:r>
            <a:r>
              <a:rPr lang="en-US" sz="22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200" b="1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bạn</a:t>
            </a:r>
            <a:r>
              <a:rPr lang="en-US" sz="22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200" b="1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tình</a:t>
            </a:r>
            <a:r>
              <a:rPr lang="en-US" sz="22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/</a:t>
            </a:r>
            <a:r>
              <a:rPr lang="en-US" sz="2200" b="1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bạn</a:t>
            </a:r>
            <a:r>
              <a:rPr lang="en-US" sz="22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200" b="1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chích</a:t>
            </a:r>
            <a:r>
              <a:rPr lang="en-US" sz="22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XN HIV</a:t>
            </a:r>
          </a:p>
          <a:p>
            <a:pPr lvl="1"/>
            <a:r>
              <a:rPr lang="en-US" sz="2200" b="1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Thông</a:t>
            </a:r>
            <a:r>
              <a:rPr lang="en-US" sz="22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tin </a:t>
            </a:r>
            <a:r>
              <a:rPr lang="en-US" sz="2200" b="1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về</a:t>
            </a:r>
            <a:r>
              <a:rPr lang="en-US" sz="22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200" b="1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các</a:t>
            </a:r>
            <a:r>
              <a:rPr lang="en-US" sz="22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200" b="1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cơ</a:t>
            </a:r>
            <a:r>
              <a:rPr lang="en-US" sz="22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200" b="1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sở</a:t>
            </a:r>
            <a:r>
              <a:rPr lang="en-US" sz="22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TVXN HIV</a:t>
            </a:r>
          </a:p>
          <a:p>
            <a:pPr marL="0" indent="0">
              <a:buNone/>
            </a:pPr>
            <a:endParaRPr lang="en-US" sz="2600" b="1" dirty="0" smtClean="0">
              <a:solidFill>
                <a:schemeClr val="tx2">
                  <a:lumMod val="75000"/>
                </a:schemeClr>
              </a:solidFill>
              <a:latin typeface="+mj-lt"/>
            </a:endParaRPr>
          </a:p>
          <a:p>
            <a:pPr marL="0" indent="0">
              <a:buNone/>
            </a:pPr>
            <a:r>
              <a:rPr lang="en-US" sz="2600" b="1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Bạn</a:t>
            </a:r>
            <a:r>
              <a:rPr lang="en-US" sz="26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600" b="1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tình</a:t>
            </a:r>
            <a:r>
              <a:rPr lang="en-US" sz="26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/</a:t>
            </a:r>
            <a:r>
              <a:rPr lang="en-US" sz="2600" b="1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bạn</a:t>
            </a:r>
            <a:r>
              <a:rPr lang="en-US" sz="26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600" b="1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chích</a:t>
            </a:r>
            <a:r>
              <a:rPr lang="en-US" sz="26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600" b="1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của</a:t>
            </a:r>
            <a:r>
              <a:rPr lang="en-US" sz="26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600" b="1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người</a:t>
            </a:r>
            <a:r>
              <a:rPr lang="en-US" sz="26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600" b="1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bệnh</a:t>
            </a:r>
            <a:r>
              <a:rPr lang="en-US" sz="26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600" b="1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tới</a:t>
            </a:r>
            <a:r>
              <a:rPr lang="en-US" sz="26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CSĐT:</a:t>
            </a:r>
          </a:p>
          <a:p>
            <a:pPr lvl="1"/>
            <a:r>
              <a:rPr lang="en-US" sz="2200" b="1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Chuyển</a:t>
            </a:r>
            <a:r>
              <a:rPr lang="en-US" sz="22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200" b="1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gửi</a:t>
            </a:r>
            <a:r>
              <a:rPr lang="en-US" sz="22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TVXN HIV</a:t>
            </a:r>
          </a:p>
          <a:p>
            <a:pPr lvl="1"/>
            <a:r>
              <a:rPr lang="en-US" sz="2200" b="1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Cung</a:t>
            </a:r>
            <a:r>
              <a:rPr lang="en-US" sz="22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200" b="1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cấp</a:t>
            </a:r>
            <a:r>
              <a:rPr lang="en-US" sz="22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TVXN HIV </a:t>
            </a:r>
            <a:r>
              <a:rPr lang="en-US" sz="2200" b="1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nếu</a:t>
            </a:r>
            <a:r>
              <a:rPr lang="en-US" sz="22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200" b="1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là</a:t>
            </a:r>
            <a:r>
              <a:rPr lang="en-US" sz="22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200" b="1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cơ</a:t>
            </a:r>
            <a:r>
              <a:rPr lang="en-US" sz="22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200" b="1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sở</a:t>
            </a:r>
            <a:r>
              <a:rPr lang="en-US" sz="22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200" b="1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lồng</a:t>
            </a:r>
            <a:r>
              <a:rPr lang="en-US" sz="22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200" b="1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ghép</a:t>
            </a:r>
            <a:endParaRPr lang="en-US" sz="2200" b="1" dirty="0"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C6CF3-E995-4C47-8435-142777DB8EC2}" type="datetime1">
              <a:rPr lang="en-US" smtClean="0"/>
              <a:t>8/11/2016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BDAF4-3ACA-485F-816E-EB7F1076B771}" type="slidenum">
              <a:rPr lang="en-US" smtClean="0"/>
              <a:t>17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43756" y="31402"/>
            <a:ext cx="831924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r"/>
            <a:r>
              <a:rPr lang="en-US" sz="3000" b="1" dirty="0" err="1" smtClean="0">
                <a:solidFill>
                  <a:schemeClr val="tx2"/>
                </a:solidFill>
              </a:rPr>
              <a:t>Bạn</a:t>
            </a:r>
            <a:r>
              <a:rPr lang="en-US" sz="3000" b="1" dirty="0" smtClean="0">
                <a:solidFill>
                  <a:schemeClr val="tx2"/>
                </a:solidFill>
              </a:rPr>
              <a:t> </a:t>
            </a:r>
            <a:r>
              <a:rPr lang="en-US" sz="3000" b="1" dirty="0" err="1" smtClean="0">
                <a:solidFill>
                  <a:schemeClr val="tx2"/>
                </a:solidFill>
              </a:rPr>
              <a:t>tình</a:t>
            </a:r>
            <a:r>
              <a:rPr lang="en-US" sz="3000" b="1" dirty="0" smtClean="0">
                <a:solidFill>
                  <a:schemeClr val="tx2"/>
                </a:solidFill>
              </a:rPr>
              <a:t>/</a:t>
            </a:r>
            <a:r>
              <a:rPr lang="en-US" sz="3000" b="1" dirty="0" err="1" smtClean="0">
                <a:solidFill>
                  <a:schemeClr val="tx2"/>
                </a:solidFill>
              </a:rPr>
              <a:t>bạn</a:t>
            </a:r>
            <a:r>
              <a:rPr lang="en-US" sz="3000" b="1" dirty="0" smtClean="0">
                <a:solidFill>
                  <a:schemeClr val="tx2"/>
                </a:solidFill>
              </a:rPr>
              <a:t> </a:t>
            </a:r>
            <a:r>
              <a:rPr lang="en-US" sz="3000" b="1" dirty="0" err="1" smtClean="0">
                <a:solidFill>
                  <a:schemeClr val="tx2"/>
                </a:solidFill>
              </a:rPr>
              <a:t>chích</a:t>
            </a:r>
            <a:r>
              <a:rPr lang="en-US" sz="3000" b="1" dirty="0" smtClean="0">
                <a:solidFill>
                  <a:schemeClr val="tx2"/>
                </a:solidFill>
              </a:rPr>
              <a:t> </a:t>
            </a:r>
            <a:r>
              <a:rPr lang="en-US" sz="3000" b="1" dirty="0" err="1" smtClean="0">
                <a:solidFill>
                  <a:schemeClr val="tx2"/>
                </a:solidFill>
              </a:rPr>
              <a:t>của</a:t>
            </a:r>
            <a:r>
              <a:rPr lang="en-US" sz="3000" b="1" dirty="0" smtClean="0">
                <a:solidFill>
                  <a:schemeClr val="tx2"/>
                </a:solidFill>
              </a:rPr>
              <a:t> </a:t>
            </a:r>
            <a:r>
              <a:rPr lang="en-US" sz="3000" b="1" dirty="0" err="1" smtClean="0">
                <a:solidFill>
                  <a:schemeClr val="tx2"/>
                </a:solidFill>
              </a:rPr>
              <a:t>bệnh</a:t>
            </a:r>
            <a:r>
              <a:rPr lang="en-US" sz="3000" b="1" dirty="0" smtClean="0">
                <a:solidFill>
                  <a:schemeClr val="tx2"/>
                </a:solidFill>
              </a:rPr>
              <a:t> </a:t>
            </a:r>
            <a:r>
              <a:rPr lang="en-US" sz="3000" b="1" dirty="0" err="1" smtClean="0">
                <a:solidFill>
                  <a:schemeClr val="tx2"/>
                </a:solidFill>
              </a:rPr>
              <a:t>nhân</a:t>
            </a:r>
            <a:r>
              <a:rPr lang="en-US" sz="3000" b="1" dirty="0" smtClean="0">
                <a:solidFill>
                  <a:schemeClr val="tx2"/>
                </a:solidFill>
              </a:rPr>
              <a:t> 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15902"/>
            <a:ext cx="2057400" cy="1092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50905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8229600" cy="16764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800" b="1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Xin</a:t>
            </a:r>
            <a:r>
              <a:rPr lang="en-US" sz="48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4800" b="1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chân</a:t>
            </a:r>
            <a:r>
              <a:rPr lang="en-US" sz="48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4800" b="1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thành</a:t>
            </a:r>
            <a:r>
              <a:rPr lang="en-US" sz="48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4800" b="1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cảm</a:t>
            </a:r>
            <a:r>
              <a:rPr lang="en-US" sz="48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4800" b="1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ơn</a:t>
            </a:r>
            <a:endParaRPr lang="en-US" sz="4800" b="1" dirty="0"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C6CF3-E995-4C47-8435-142777DB8EC2}" type="datetime1">
              <a:rPr lang="en-US" smtClean="0"/>
              <a:t>8/11/2016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BDAF4-3ACA-485F-816E-EB7F1076B771}" type="slidenum">
              <a:rPr lang="en-US" smtClean="0"/>
              <a:t>18</a:t>
            </a:fld>
            <a:endParaRPr lang="en-US"/>
          </a:p>
        </p:txBody>
      </p:sp>
      <p:pic>
        <p:nvPicPr>
          <p:cNvPr id="1026" name="Picture 2" descr="http://t1.gstatic.com/images?q=tbn:ANd9GcQDgaLCdtUomaL-CwK8dVdQBeIBADXaMWduUC6cLafcEFkDODlQ1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2292325"/>
            <a:ext cx="3962400" cy="3214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8609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3400" b="1" dirty="0" smtClean="0">
                <a:solidFill>
                  <a:schemeClr val="tx2"/>
                </a:solidFill>
              </a:rPr>
              <a:t>NỘI DUNG</a:t>
            </a:r>
            <a:endParaRPr lang="en-US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spcAft>
                <a:spcPts val="1200"/>
              </a:spcAft>
              <a:buFont typeface="+mj-lt"/>
              <a:buAutoNum type="arabicPeriod"/>
            </a:pPr>
            <a:r>
              <a:rPr lang="en-US" sz="2800" dirty="0" err="1" smtClean="0"/>
              <a:t>Cách</a:t>
            </a:r>
            <a:r>
              <a:rPr lang="en-US" sz="2800" dirty="0" smtClean="0"/>
              <a:t> </a:t>
            </a:r>
            <a:r>
              <a:rPr lang="en-US" sz="2800" dirty="0" err="1"/>
              <a:t>thức</a:t>
            </a:r>
            <a:r>
              <a:rPr lang="en-US" sz="2800" dirty="0"/>
              <a:t> </a:t>
            </a:r>
            <a:r>
              <a:rPr lang="en-US" sz="2800" dirty="0" err="1" smtClean="0"/>
              <a:t>thực</a:t>
            </a:r>
            <a:r>
              <a:rPr lang="en-US" sz="2800" dirty="0" smtClean="0"/>
              <a:t> </a:t>
            </a:r>
            <a:r>
              <a:rPr lang="en-US" sz="2800" dirty="0" err="1" smtClean="0"/>
              <a:t>hiện</a:t>
            </a:r>
            <a:r>
              <a:rPr lang="en-US" sz="2800" dirty="0" smtClean="0"/>
              <a:t> TVXN </a:t>
            </a:r>
            <a:r>
              <a:rPr lang="en-US" sz="2800" dirty="0"/>
              <a:t>HIV </a:t>
            </a:r>
            <a:r>
              <a:rPr lang="en-US" sz="2800" dirty="0" err="1"/>
              <a:t>cho</a:t>
            </a:r>
            <a:r>
              <a:rPr lang="en-US" sz="2800" dirty="0"/>
              <a:t> </a:t>
            </a:r>
            <a:r>
              <a:rPr lang="en-US" sz="2800" dirty="0" err="1" smtClean="0"/>
              <a:t>bệnh</a:t>
            </a:r>
            <a:r>
              <a:rPr lang="en-US" sz="2800" dirty="0" smtClean="0"/>
              <a:t> </a:t>
            </a:r>
            <a:r>
              <a:rPr lang="en-US" sz="2800" dirty="0" err="1" smtClean="0"/>
              <a:t>nhân</a:t>
            </a:r>
            <a:r>
              <a:rPr lang="en-US" sz="2800" dirty="0" smtClean="0"/>
              <a:t> methadone </a:t>
            </a:r>
            <a:r>
              <a:rPr lang="en-US" sz="2800" dirty="0" err="1" smtClean="0"/>
              <a:t>và</a:t>
            </a:r>
            <a:r>
              <a:rPr lang="en-US" sz="2800" dirty="0" smtClean="0"/>
              <a:t> </a:t>
            </a:r>
            <a:r>
              <a:rPr lang="en-US" sz="2800" dirty="0" err="1" smtClean="0"/>
              <a:t>bạn</a:t>
            </a:r>
            <a:r>
              <a:rPr lang="en-US" sz="2800" dirty="0" smtClean="0"/>
              <a:t> </a:t>
            </a:r>
            <a:r>
              <a:rPr lang="en-US" sz="2800" dirty="0" err="1"/>
              <a:t>tình</a:t>
            </a:r>
            <a:r>
              <a:rPr lang="en-US" sz="2800" dirty="0"/>
              <a:t>/</a:t>
            </a:r>
            <a:r>
              <a:rPr lang="en-US" sz="2800" dirty="0" err="1"/>
              <a:t>bạn</a:t>
            </a:r>
            <a:r>
              <a:rPr lang="en-US" sz="2800" dirty="0"/>
              <a:t> </a:t>
            </a:r>
            <a:r>
              <a:rPr lang="en-US" sz="2800" dirty="0" err="1"/>
              <a:t>chích</a:t>
            </a:r>
            <a:r>
              <a:rPr lang="en-US" sz="2800" dirty="0"/>
              <a:t> </a:t>
            </a:r>
            <a:endParaRPr lang="en-US" sz="2800" dirty="0" smtClean="0"/>
          </a:p>
          <a:p>
            <a:pPr marL="514350" lvl="0" indent="-514350">
              <a:spcAft>
                <a:spcPts val="1200"/>
              </a:spcAft>
              <a:buFont typeface="+mj-lt"/>
              <a:buAutoNum type="arabicPeriod"/>
            </a:pPr>
            <a:r>
              <a:rPr lang="en-US" sz="2800" dirty="0" err="1" smtClean="0"/>
              <a:t>Phân</a:t>
            </a:r>
            <a:r>
              <a:rPr lang="en-US" sz="2800" dirty="0" smtClean="0"/>
              <a:t> </a:t>
            </a:r>
            <a:r>
              <a:rPr lang="en-US" sz="2800" dirty="0" err="1" smtClean="0"/>
              <a:t>công</a:t>
            </a:r>
            <a:r>
              <a:rPr lang="en-US" sz="2800" dirty="0" smtClean="0"/>
              <a:t> </a:t>
            </a:r>
            <a:r>
              <a:rPr lang="en-US" sz="2800" dirty="0" err="1" smtClean="0"/>
              <a:t>nhiệm</a:t>
            </a:r>
            <a:r>
              <a:rPr lang="en-US" sz="2800" dirty="0" smtClean="0"/>
              <a:t> </a:t>
            </a:r>
            <a:r>
              <a:rPr lang="en-US" sz="2800" dirty="0" err="1"/>
              <a:t>vụ</a:t>
            </a:r>
            <a:r>
              <a:rPr lang="en-US" sz="2800" dirty="0"/>
              <a:t> </a:t>
            </a:r>
            <a:r>
              <a:rPr lang="en-US" sz="2800" dirty="0" err="1"/>
              <a:t>và</a:t>
            </a:r>
            <a:r>
              <a:rPr lang="en-US" sz="2800" dirty="0"/>
              <a:t> </a:t>
            </a:r>
            <a:r>
              <a:rPr lang="en-US" sz="2800" dirty="0" err="1" smtClean="0"/>
              <a:t>phối</a:t>
            </a:r>
            <a:r>
              <a:rPr lang="en-US" sz="2800" dirty="0" smtClean="0"/>
              <a:t> </a:t>
            </a:r>
            <a:r>
              <a:rPr lang="en-US" sz="2800" dirty="0" err="1" smtClean="0"/>
              <a:t>kết</a:t>
            </a:r>
            <a:r>
              <a:rPr lang="en-US" sz="2800" dirty="0" smtClean="0"/>
              <a:t> </a:t>
            </a:r>
            <a:r>
              <a:rPr lang="en-US" sz="2800" dirty="0" err="1"/>
              <a:t>hợp</a:t>
            </a:r>
            <a:r>
              <a:rPr lang="en-US" sz="2800" i="1" dirty="0"/>
              <a:t> </a:t>
            </a:r>
            <a:r>
              <a:rPr lang="en-US" sz="2800" dirty="0" err="1" smtClean="0"/>
              <a:t>trong</a:t>
            </a:r>
            <a:r>
              <a:rPr lang="en-US" sz="2800" dirty="0" smtClean="0"/>
              <a:t> </a:t>
            </a:r>
            <a:r>
              <a:rPr lang="en-US" sz="2800" dirty="0" err="1" smtClean="0"/>
              <a:t>cung</a:t>
            </a:r>
            <a:r>
              <a:rPr lang="en-US" sz="2800" dirty="0" smtClean="0"/>
              <a:t> </a:t>
            </a:r>
            <a:r>
              <a:rPr lang="en-US" sz="2800" dirty="0" err="1" smtClean="0"/>
              <a:t>cấp</a:t>
            </a:r>
            <a:r>
              <a:rPr lang="en-US" sz="2800" dirty="0" smtClean="0"/>
              <a:t> </a:t>
            </a:r>
            <a:r>
              <a:rPr lang="en-US" sz="2800" dirty="0" err="1" smtClean="0"/>
              <a:t>dịch</a:t>
            </a:r>
            <a:r>
              <a:rPr lang="en-US" sz="2800" dirty="0" smtClean="0"/>
              <a:t> </a:t>
            </a:r>
            <a:r>
              <a:rPr lang="en-US" sz="2800" dirty="0" err="1" smtClean="0"/>
              <a:t>vụ</a:t>
            </a:r>
            <a:r>
              <a:rPr lang="en-US" sz="2800" dirty="0" smtClean="0"/>
              <a:t> TVXNTN HIV 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AA5B1-5DC4-4808-BC71-F9C45C33180F}" type="datetime1">
              <a:rPr lang="en-US" smtClean="0"/>
              <a:t>8/11/2016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BDAF4-3ACA-485F-816E-EB7F1076B77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3410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ounded Rectangle 25"/>
          <p:cNvSpPr/>
          <p:nvPr/>
        </p:nvSpPr>
        <p:spPr>
          <a:xfrm>
            <a:off x="2444006" y="3039554"/>
            <a:ext cx="4066001" cy="23209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30306" y="152400"/>
            <a:ext cx="85344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400" b="1" dirty="0" smtClean="0">
                <a:solidFill>
                  <a:schemeClr val="tx2"/>
                </a:solidFill>
              </a:rPr>
              <a:t>PHẠM VI ÁP DỤNG</a:t>
            </a:r>
          </a:p>
          <a:p>
            <a:endParaRPr lang="en-US" b="1" dirty="0"/>
          </a:p>
        </p:txBody>
      </p:sp>
      <p:graphicFrame>
        <p:nvGraphicFramePr>
          <p:cNvPr id="13" name="Content Placeholder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39227591"/>
              </p:ext>
            </p:extLst>
          </p:nvPr>
        </p:nvGraphicFramePr>
        <p:xfrm>
          <a:off x="1676400" y="4397760"/>
          <a:ext cx="7315200" cy="30238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1294D-9BA6-433E-8C5C-D23F9FE89BC7}" type="datetime1">
              <a:rPr lang="en-US" smtClean="0"/>
              <a:t>8/11/2016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BDAF4-3ACA-485F-816E-EB7F1076B771}" type="slidenum">
              <a:rPr lang="en-US" smtClean="0"/>
              <a:t>3</a:t>
            </a:fld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2444002" y="3240520"/>
            <a:ext cx="3902396" cy="209288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b="1" dirty="0" err="1" smtClean="0">
                <a:solidFill>
                  <a:schemeClr val="tx2"/>
                </a:solidFill>
              </a:rPr>
              <a:t>Người</a:t>
            </a:r>
            <a:r>
              <a:rPr lang="en-US" sz="2000" b="1" dirty="0" smtClean="0">
                <a:solidFill>
                  <a:schemeClr val="tx2"/>
                </a:solidFill>
              </a:rPr>
              <a:t> </a:t>
            </a:r>
            <a:r>
              <a:rPr lang="en-US" sz="2000" b="1" dirty="0" err="1" smtClean="0">
                <a:solidFill>
                  <a:schemeClr val="tx2"/>
                </a:solidFill>
              </a:rPr>
              <a:t>bệnh</a:t>
            </a:r>
            <a:r>
              <a:rPr lang="en-US" sz="2000" b="1" dirty="0" smtClean="0">
                <a:solidFill>
                  <a:schemeClr val="tx2"/>
                </a:solidFill>
              </a:rPr>
              <a:t> </a:t>
            </a:r>
            <a:r>
              <a:rPr lang="en-US" sz="2000" b="1" dirty="0" err="1" smtClean="0">
                <a:solidFill>
                  <a:schemeClr val="tx2"/>
                </a:solidFill>
              </a:rPr>
              <a:t>đăng</a:t>
            </a:r>
            <a:r>
              <a:rPr lang="en-US" sz="2000" b="1" dirty="0" smtClean="0">
                <a:solidFill>
                  <a:schemeClr val="tx2"/>
                </a:solidFill>
              </a:rPr>
              <a:t> </a:t>
            </a:r>
            <a:r>
              <a:rPr lang="en-US" sz="2000" b="1" dirty="0" err="1" smtClean="0">
                <a:solidFill>
                  <a:schemeClr val="tx2"/>
                </a:solidFill>
              </a:rPr>
              <a:t>ký</a:t>
            </a:r>
            <a:r>
              <a:rPr lang="en-US" sz="2000" b="1" dirty="0" smtClean="0">
                <a:solidFill>
                  <a:schemeClr val="tx2"/>
                </a:solidFill>
              </a:rPr>
              <a:t> </a:t>
            </a:r>
            <a:r>
              <a:rPr lang="en-US" sz="2000" b="1" dirty="0" err="1" smtClean="0">
                <a:solidFill>
                  <a:schemeClr val="tx2"/>
                </a:solidFill>
              </a:rPr>
              <a:t>tham</a:t>
            </a:r>
            <a:r>
              <a:rPr lang="en-US" sz="2000" b="1" dirty="0" smtClean="0">
                <a:solidFill>
                  <a:schemeClr val="tx2"/>
                </a:solidFill>
              </a:rPr>
              <a:t> </a:t>
            </a:r>
            <a:r>
              <a:rPr lang="en-US" sz="2000" b="1" dirty="0" err="1" smtClean="0">
                <a:solidFill>
                  <a:schemeClr val="tx2"/>
                </a:solidFill>
              </a:rPr>
              <a:t>gia</a:t>
            </a:r>
            <a:r>
              <a:rPr lang="en-US" sz="2000" b="1" dirty="0" smtClean="0">
                <a:solidFill>
                  <a:schemeClr val="tx2"/>
                </a:solidFill>
              </a:rPr>
              <a:t> </a:t>
            </a:r>
            <a:r>
              <a:rPr lang="en-US" sz="2000" b="1" dirty="0" err="1" smtClean="0">
                <a:solidFill>
                  <a:schemeClr val="tx2"/>
                </a:solidFill>
              </a:rPr>
              <a:t>chương</a:t>
            </a:r>
            <a:r>
              <a:rPr lang="en-US" sz="2000" b="1" dirty="0" smtClean="0">
                <a:solidFill>
                  <a:schemeClr val="tx2"/>
                </a:solidFill>
              </a:rPr>
              <a:t> </a:t>
            </a:r>
            <a:r>
              <a:rPr lang="en-US" sz="2000" b="1" dirty="0" err="1" smtClean="0">
                <a:solidFill>
                  <a:schemeClr val="tx2"/>
                </a:solidFill>
              </a:rPr>
              <a:t>trình</a:t>
            </a:r>
            <a:r>
              <a:rPr lang="en-US" sz="2000" b="1" dirty="0" smtClean="0">
                <a:solidFill>
                  <a:schemeClr val="tx2"/>
                </a:solidFill>
              </a:rPr>
              <a:t> MMT</a:t>
            </a:r>
          </a:p>
          <a:p>
            <a:pPr marL="342900" indent="-342900"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b="1" dirty="0" err="1" smtClean="0">
                <a:solidFill>
                  <a:schemeClr val="tx2"/>
                </a:solidFill>
              </a:rPr>
              <a:t>Người</a:t>
            </a:r>
            <a:r>
              <a:rPr lang="en-US" sz="2000" b="1" dirty="0" smtClean="0">
                <a:solidFill>
                  <a:schemeClr val="tx2"/>
                </a:solidFill>
              </a:rPr>
              <a:t> </a:t>
            </a:r>
            <a:r>
              <a:rPr lang="en-US" sz="2000" b="1" dirty="0" err="1" smtClean="0">
                <a:solidFill>
                  <a:schemeClr val="tx2"/>
                </a:solidFill>
              </a:rPr>
              <a:t>bệnh</a:t>
            </a:r>
            <a:r>
              <a:rPr lang="en-US" sz="2000" b="1" dirty="0" smtClean="0">
                <a:solidFill>
                  <a:schemeClr val="tx2"/>
                </a:solidFill>
              </a:rPr>
              <a:t> </a:t>
            </a:r>
            <a:r>
              <a:rPr lang="en-US" sz="2000" b="1" dirty="0" err="1" smtClean="0">
                <a:solidFill>
                  <a:schemeClr val="tx2"/>
                </a:solidFill>
              </a:rPr>
              <a:t>đang</a:t>
            </a:r>
            <a:r>
              <a:rPr lang="en-US" sz="2000" b="1" dirty="0" smtClean="0">
                <a:solidFill>
                  <a:schemeClr val="tx2"/>
                </a:solidFill>
              </a:rPr>
              <a:t> </a:t>
            </a:r>
            <a:r>
              <a:rPr lang="en-US" sz="2000" b="1" dirty="0" err="1" smtClean="0">
                <a:solidFill>
                  <a:schemeClr val="tx2"/>
                </a:solidFill>
              </a:rPr>
              <a:t>điều</a:t>
            </a:r>
            <a:r>
              <a:rPr lang="en-US" sz="2000" b="1" dirty="0" smtClean="0">
                <a:solidFill>
                  <a:schemeClr val="tx2"/>
                </a:solidFill>
              </a:rPr>
              <a:t> </a:t>
            </a:r>
            <a:r>
              <a:rPr lang="en-US" sz="2000" b="1" dirty="0" err="1" smtClean="0">
                <a:solidFill>
                  <a:schemeClr val="tx2"/>
                </a:solidFill>
              </a:rPr>
              <a:t>trị</a:t>
            </a:r>
            <a:r>
              <a:rPr lang="en-US" sz="2000" b="1" dirty="0" smtClean="0">
                <a:solidFill>
                  <a:schemeClr val="tx2"/>
                </a:solidFill>
              </a:rPr>
              <a:t> MMT </a:t>
            </a:r>
            <a:r>
              <a:rPr lang="en-US" sz="2000" b="1" dirty="0" err="1" smtClean="0">
                <a:solidFill>
                  <a:schemeClr val="tx2"/>
                </a:solidFill>
              </a:rPr>
              <a:t>có</a:t>
            </a:r>
            <a:r>
              <a:rPr lang="en-US" sz="2000" b="1" dirty="0" smtClean="0">
                <a:solidFill>
                  <a:schemeClr val="tx2"/>
                </a:solidFill>
              </a:rPr>
              <a:t> </a:t>
            </a:r>
            <a:r>
              <a:rPr lang="en-US" sz="2000" b="1" dirty="0" err="1" smtClean="0">
                <a:solidFill>
                  <a:schemeClr val="tx2"/>
                </a:solidFill>
              </a:rPr>
              <a:t>kết</a:t>
            </a:r>
            <a:r>
              <a:rPr lang="en-US" sz="2000" b="1" dirty="0" smtClean="0">
                <a:solidFill>
                  <a:schemeClr val="tx2"/>
                </a:solidFill>
              </a:rPr>
              <a:t> </a:t>
            </a:r>
            <a:r>
              <a:rPr lang="en-US" sz="2000" b="1" dirty="0" err="1" smtClean="0">
                <a:solidFill>
                  <a:schemeClr val="tx2"/>
                </a:solidFill>
              </a:rPr>
              <a:t>quả</a:t>
            </a:r>
            <a:r>
              <a:rPr lang="en-US" sz="2000" b="1" dirty="0" smtClean="0">
                <a:solidFill>
                  <a:schemeClr val="tx2"/>
                </a:solidFill>
              </a:rPr>
              <a:t> XN HIV (–)</a:t>
            </a:r>
          </a:p>
          <a:p>
            <a:pPr marL="342900" indent="-342900"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b="1" dirty="0" err="1" smtClean="0">
                <a:solidFill>
                  <a:schemeClr val="tx2"/>
                </a:solidFill>
              </a:rPr>
              <a:t>Bạn</a:t>
            </a:r>
            <a:r>
              <a:rPr lang="en-US" sz="2000" b="1" dirty="0" smtClean="0">
                <a:solidFill>
                  <a:schemeClr val="tx2"/>
                </a:solidFill>
              </a:rPr>
              <a:t> </a:t>
            </a:r>
            <a:r>
              <a:rPr lang="en-US" sz="2000" b="1" dirty="0" err="1" smtClean="0">
                <a:solidFill>
                  <a:schemeClr val="tx2"/>
                </a:solidFill>
              </a:rPr>
              <a:t>tình</a:t>
            </a:r>
            <a:r>
              <a:rPr lang="en-US" sz="2000" b="1" dirty="0" smtClean="0">
                <a:solidFill>
                  <a:schemeClr val="tx2"/>
                </a:solidFill>
              </a:rPr>
              <a:t>, </a:t>
            </a:r>
            <a:r>
              <a:rPr lang="en-US" sz="2000" b="1" dirty="0" err="1" smtClean="0">
                <a:solidFill>
                  <a:schemeClr val="tx2"/>
                </a:solidFill>
              </a:rPr>
              <a:t>bạn</a:t>
            </a:r>
            <a:r>
              <a:rPr lang="en-US" sz="2000" b="1" dirty="0" smtClean="0">
                <a:solidFill>
                  <a:schemeClr val="tx2"/>
                </a:solidFill>
              </a:rPr>
              <a:t> </a:t>
            </a:r>
            <a:r>
              <a:rPr lang="en-US" sz="2000" b="1" dirty="0" err="1" smtClean="0">
                <a:solidFill>
                  <a:schemeClr val="tx2"/>
                </a:solidFill>
              </a:rPr>
              <a:t>chích</a:t>
            </a:r>
            <a:r>
              <a:rPr lang="en-US" sz="2000" b="1" dirty="0" smtClean="0">
                <a:solidFill>
                  <a:schemeClr val="tx2"/>
                </a:solidFill>
              </a:rPr>
              <a:t> </a:t>
            </a:r>
            <a:r>
              <a:rPr lang="en-US" sz="2000" b="1" dirty="0" err="1" smtClean="0">
                <a:solidFill>
                  <a:schemeClr val="tx2"/>
                </a:solidFill>
              </a:rPr>
              <a:t>của</a:t>
            </a:r>
            <a:r>
              <a:rPr lang="en-US" sz="2000" b="1" dirty="0" smtClean="0">
                <a:solidFill>
                  <a:schemeClr val="tx2"/>
                </a:solidFill>
              </a:rPr>
              <a:t> </a:t>
            </a:r>
            <a:r>
              <a:rPr lang="en-US" sz="2000" b="1" dirty="0" err="1" smtClean="0">
                <a:solidFill>
                  <a:schemeClr val="tx2"/>
                </a:solidFill>
              </a:rPr>
              <a:t>người</a:t>
            </a:r>
            <a:r>
              <a:rPr lang="en-US" sz="2000" b="1" dirty="0" smtClean="0">
                <a:solidFill>
                  <a:schemeClr val="tx2"/>
                </a:solidFill>
              </a:rPr>
              <a:t> </a:t>
            </a:r>
            <a:r>
              <a:rPr lang="en-US" sz="2000" b="1" dirty="0" err="1" smtClean="0">
                <a:solidFill>
                  <a:schemeClr val="tx2"/>
                </a:solidFill>
              </a:rPr>
              <a:t>bệnh</a:t>
            </a:r>
            <a:endParaRPr lang="en-US" sz="2000" b="1" dirty="0">
              <a:solidFill>
                <a:schemeClr val="tx2"/>
              </a:solidFill>
            </a:endParaRPr>
          </a:p>
        </p:txBody>
      </p:sp>
      <p:pic>
        <p:nvPicPr>
          <p:cNvPr id="22" name="il_fi" descr="http://static5.depositphotos.com/1002049/453/i/950/depositphotos_4533521-House-with-cross.jpg"/>
          <p:cNvPicPr/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-13000" contrast="-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7500" y="1251407"/>
            <a:ext cx="1295400" cy="1006482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TextBox 22"/>
          <p:cNvSpPr txBox="1"/>
          <p:nvPr/>
        </p:nvSpPr>
        <p:spPr>
          <a:xfrm>
            <a:off x="3212946" y="2257893"/>
            <a:ext cx="243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971305"/>
                </a:solidFill>
              </a:rPr>
              <a:t>CSĐT MMT </a:t>
            </a:r>
            <a:r>
              <a:rPr lang="en-US" b="1" dirty="0" err="1" smtClean="0">
                <a:solidFill>
                  <a:srgbClr val="971305"/>
                </a:solidFill>
              </a:rPr>
              <a:t>cùng</a:t>
            </a:r>
            <a:r>
              <a:rPr lang="en-US" b="1" dirty="0" smtClean="0">
                <a:solidFill>
                  <a:srgbClr val="971305"/>
                </a:solidFill>
              </a:rPr>
              <a:t> </a:t>
            </a:r>
            <a:r>
              <a:rPr lang="en-US" b="1" dirty="0" err="1" smtClean="0">
                <a:solidFill>
                  <a:srgbClr val="971305"/>
                </a:solidFill>
              </a:rPr>
              <a:t>vị</a:t>
            </a:r>
            <a:r>
              <a:rPr lang="en-US" b="1" dirty="0" smtClean="0">
                <a:solidFill>
                  <a:srgbClr val="971305"/>
                </a:solidFill>
              </a:rPr>
              <a:t> </a:t>
            </a:r>
            <a:r>
              <a:rPr lang="en-US" b="1" dirty="0" err="1" smtClean="0">
                <a:solidFill>
                  <a:srgbClr val="971305"/>
                </a:solidFill>
              </a:rPr>
              <a:t>trí</a:t>
            </a:r>
            <a:r>
              <a:rPr lang="en-US" b="1" dirty="0" smtClean="0">
                <a:solidFill>
                  <a:srgbClr val="971305"/>
                </a:solidFill>
              </a:rPr>
              <a:t> TVXN </a:t>
            </a:r>
            <a:r>
              <a:rPr lang="en-US" b="1" dirty="0">
                <a:solidFill>
                  <a:srgbClr val="971305"/>
                </a:solidFill>
              </a:rPr>
              <a:t>HIV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883950" y="4189838"/>
            <a:ext cx="17562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971305"/>
                </a:solidFill>
              </a:rPr>
              <a:t>CSĐT MMT </a:t>
            </a:r>
            <a:r>
              <a:rPr lang="en-US" b="1" dirty="0" err="1">
                <a:solidFill>
                  <a:srgbClr val="971305"/>
                </a:solidFill>
              </a:rPr>
              <a:t>lồng</a:t>
            </a:r>
            <a:r>
              <a:rPr lang="en-US" b="1" dirty="0">
                <a:solidFill>
                  <a:srgbClr val="971305"/>
                </a:solidFill>
              </a:rPr>
              <a:t> </a:t>
            </a:r>
            <a:r>
              <a:rPr lang="en-US" b="1" dirty="0" err="1">
                <a:solidFill>
                  <a:srgbClr val="971305"/>
                </a:solidFill>
              </a:rPr>
              <a:t>ghép</a:t>
            </a:r>
            <a:r>
              <a:rPr lang="en-US" b="1" dirty="0">
                <a:solidFill>
                  <a:srgbClr val="971305"/>
                </a:solidFill>
              </a:rPr>
              <a:t> </a:t>
            </a:r>
            <a:r>
              <a:rPr lang="en-US" b="1" dirty="0" err="1" smtClean="0">
                <a:solidFill>
                  <a:srgbClr val="971305"/>
                </a:solidFill>
              </a:rPr>
              <a:t>với</a:t>
            </a:r>
            <a:r>
              <a:rPr lang="en-US" b="1" dirty="0" smtClean="0">
                <a:solidFill>
                  <a:srgbClr val="971305"/>
                </a:solidFill>
              </a:rPr>
              <a:t> </a:t>
            </a:r>
            <a:r>
              <a:rPr lang="en-US" b="1" dirty="0" err="1" smtClean="0">
                <a:solidFill>
                  <a:srgbClr val="971305"/>
                </a:solidFill>
              </a:rPr>
              <a:t>cơ</a:t>
            </a:r>
            <a:r>
              <a:rPr lang="en-US" b="1" dirty="0" smtClean="0">
                <a:solidFill>
                  <a:srgbClr val="971305"/>
                </a:solidFill>
              </a:rPr>
              <a:t> </a:t>
            </a:r>
            <a:r>
              <a:rPr lang="en-US" b="1" dirty="0" err="1" smtClean="0">
                <a:solidFill>
                  <a:srgbClr val="971305"/>
                </a:solidFill>
              </a:rPr>
              <a:t>sở</a:t>
            </a:r>
            <a:r>
              <a:rPr lang="en-US" b="1" dirty="0" smtClean="0">
                <a:solidFill>
                  <a:srgbClr val="971305"/>
                </a:solidFill>
              </a:rPr>
              <a:t> TVXN HIV</a:t>
            </a:r>
            <a:endParaRPr lang="en-US" b="1" dirty="0">
              <a:solidFill>
                <a:srgbClr val="971305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89113" y="4219308"/>
            <a:ext cx="16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971305"/>
                </a:solidFill>
              </a:rPr>
              <a:t>CSĐT </a:t>
            </a:r>
            <a:r>
              <a:rPr lang="en-US" b="1" dirty="0" smtClean="0">
                <a:solidFill>
                  <a:srgbClr val="971305"/>
                </a:solidFill>
              </a:rPr>
              <a:t>MMT </a:t>
            </a:r>
            <a:r>
              <a:rPr lang="en-US" b="1" dirty="0" err="1" smtClean="0">
                <a:solidFill>
                  <a:srgbClr val="971305"/>
                </a:solidFill>
              </a:rPr>
              <a:t>độc</a:t>
            </a:r>
            <a:r>
              <a:rPr lang="en-US" b="1" dirty="0" smtClean="0">
                <a:solidFill>
                  <a:srgbClr val="971305"/>
                </a:solidFill>
              </a:rPr>
              <a:t> </a:t>
            </a:r>
            <a:r>
              <a:rPr lang="en-US" b="1" dirty="0" err="1" smtClean="0">
                <a:solidFill>
                  <a:srgbClr val="971305"/>
                </a:solidFill>
              </a:rPr>
              <a:t>lập</a:t>
            </a:r>
            <a:endParaRPr lang="en-US" b="1" dirty="0">
              <a:solidFill>
                <a:srgbClr val="971305"/>
              </a:solidFill>
            </a:endParaRPr>
          </a:p>
        </p:txBody>
      </p:sp>
      <p:pic>
        <p:nvPicPr>
          <p:cNvPr id="30" name="il_fi" descr="http://static5.depositphotos.com/1002049/453/i/950/depositphotos_4533521-House-with-cross.jpg"/>
          <p:cNvPicPr/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-13000" contrast="-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3183356"/>
            <a:ext cx="1295400" cy="1006482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il_fi" descr="http://static5.depositphotos.com/1002049/453/i/950/depositphotos_4533521-House-with-cross.jpg"/>
          <p:cNvPicPr/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-13000" contrast="-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788" y="3212822"/>
            <a:ext cx="1295400" cy="100648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364559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3" grpId="0"/>
      <p:bldP spid="24" grpId="0"/>
      <p:bldP spid="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endParaRPr lang="en-US" b="1" dirty="0"/>
          </a:p>
          <a:p>
            <a:pPr marL="0" indent="0" algn="ctr">
              <a:buNone/>
            </a:pPr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</a:rPr>
              <a:t>TƯ VẤN</a:t>
            </a:r>
          </a:p>
          <a:p>
            <a:pPr marL="0" indent="0" algn="ctr">
              <a:buNone/>
            </a:pPr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</a:rPr>
              <a:t>TRƯỚC </a:t>
            </a:r>
            <a:r>
              <a:rPr lang="en-US" sz="4400" b="1" dirty="0">
                <a:solidFill>
                  <a:schemeClr val="accent1">
                    <a:lumMod val="75000"/>
                  </a:schemeClr>
                </a:solidFill>
              </a:rPr>
              <a:t>XÉT NGHIỆM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C163E7-B99D-448C-8F50-C21D40B13825}" type="slidenum">
              <a:rPr lang="en-US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</a:t>
            </a:fld>
            <a:endParaRPr lang="en-US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5562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0524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BỆNH NHÂN MỚI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9575396"/>
              </p:ext>
            </p:extLst>
          </p:nvPr>
        </p:nvGraphicFramePr>
        <p:xfrm>
          <a:off x="304800" y="10366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C163E7-B99D-448C-8F50-C21D40B13825}" type="slidenum">
              <a:rPr lang="en-US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</a:t>
            </a:fld>
            <a:endParaRPr lang="en-US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9484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NGƯỜI BỆNH ĐANG ĐIỀU TRỊ CÓ HIV (-)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C163E7-B99D-448C-8F50-C21D40B13825}" type="slidenum">
              <a:rPr lang="en-US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</a:t>
            </a:fld>
            <a:endParaRPr lang="en-US" altLang="en-US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793809306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03226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BẠN TÌNH VÀ BẠN CHÍCH (</a:t>
            </a:r>
            <a:r>
              <a:rPr lang="en-US" dirty="0" err="1" smtClean="0"/>
              <a:t>giáo</a:t>
            </a:r>
            <a:r>
              <a:rPr lang="en-US" dirty="0" smtClean="0"/>
              <a:t> </a:t>
            </a:r>
            <a:r>
              <a:rPr lang="en-US" dirty="0" err="1" smtClean="0"/>
              <a:t>dục</a:t>
            </a:r>
            <a:r>
              <a:rPr lang="en-US" dirty="0" smtClean="0"/>
              <a:t> </a:t>
            </a:r>
            <a:r>
              <a:rPr lang="en-US" dirty="0" err="1" smtClean="0"/>
              <a:t>nhóm</a:t>
            </a:r>
            <a:r>
              <a:rPr lang="en-US" dirty="0" smtClean="0"/>
              <a:t>)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84755691"/>
              </p:ext>
            </p:extLst>
          </p:nvPr>
        </p:nvGraphicFramePr>
        <p:xfrm>
          <a:off x="304800" y="1036685"/>
          <a:ext cx="8305800" cy="49069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C163E7-B99D-448C-8F50-C21D40B13825}" type="slidenum">
              <a:rPr lang="en-US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</a:t>
            </a:fld>
            <a:endParaRPr lang="en-US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200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00042632"/>
              </p:ext>
            </p:extLst>
          </p:nvPr>
        </p:nvGraphicFramePr>
        <p:xfrm>
          <a:off x="304800" y="1036685"/>
          <a:ext cx="8458200" cy="48307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C163E7-B99D-448C-8F50-C21D40B13825}" type="slidenum">
              <a:rPr lang="en-US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</a:t>
            </a:fld>
            <a:endParaRPr lang="en-US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TƯ VẤN SAU XÉT NGHIỆM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0292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36685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4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ctr">
              <a:buNone/>
            </a:pPr>
            <a:endParaRPr lang="en-US" sz="44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ctr">
              <a:buNone/>
            </a:pPr>
            <a:r>
              <a:rPr lang="en-US" sz="4000" b="1" dirty="0" smtClean="0">
                <a:solidFill>
                  <a:schemeClr val="accent1">
                    <a:lumMod val="75000"/>
                  </a:schemeClr>
                </a:solidFill>
              </a:rPr>
              <a:t>MÔ </a:t>
            </a:r>
            <a:r>
              <a:rPr lang="en-US" sz="4000" b="1" dirty="0">
                <a:solidFill>
                  <a:schemeClr val="accent1">
                    <a:lumMod val="75000"/>
                  </a:schemeClr>
                </a:solidFill>
              </a:rPr>
              <a:t>TẢ CÔNG </a:t>
            </a:r>
            <a:r>
              <a:rPr lang="en-US" sz="4000" b="1" dirty="0" smtClean="0">
                <a:solidFill>
                  <a:schemeClr val="accent1">
                    <a:lumMod val="75000"/>
                  </a:schemeClr>
                </a:solidFill>
              </a:rPr>
              <a:t>VIỆC</a:t>
            </a:r>
          </a:p>
          <a:p>
            <a:pPr marL="0" indent="0" algn="ctr">
              <a:buNone/>
            </a:pPr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</a:rPr>
              <a:t>CƠ SỞ LỒNG GHÉP CÁC DỊCH VỤ</a:t>
            </a:r>
            <a:endParaRPr lang="en-US" sz="4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C163E7-B99D-448C-8F50-C21D40B13825}" type="slidenum">
              <a:rPr lang="en-US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</a:t>
            </a:fld>
            <a:endParaRPr lang="en-US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8360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PPT3orang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9751</TotalTime>
  <Words>899</Words>
  <Application>Microsoft Office PowerPoint</Application>
  <PresentationFormat>On-screen Show (4:3)</PresentationFormat>
  <Paragraphs>178</Paragraphs>
  <Slides>18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MS PGothic</vt:lpstr>
      <vt:lpstr>Arial</vt:lpstr>
      <vt:lpstr>Calibri</vt:lpstr>
      <vt:lpstr>Times New Roman</vt:lpstr>
      <vt:lpstr>Office Theme</vt:lpstr>
      <vt:lpstr>1_Office Theme</vt:lpstr>
      <vt:lpstr>PPT3orange</vt:lpstr>
      <vt:lpstr>PowerPoint Presentation</vt:lpstr>
      <vt:lpstr>NỘI DUNG</vt:lpstr>
      <vt:lpstr>PowerPoint Presentation</vt:lpstr>
      <vt:lpstr>PowerPoint Presentation</vt:lpstr>
      <vt:lpstr>BỆNH NHÂN MỚI</vt:lpstr>
      <vt:lpstr>NGƯỜI BỆNH ĐANG ĐIỀU TRỊ CÓ HIV (-)</vt:lpstr>
      <vt:lpstr>BẠN TÌNH VÀ BẠN CHÍCH (giáo dục nhóm)</vt:lpstr>
      <vt:lpstr>TƯ VẤN SAU XÉT NGHIỆM</vt:lpstr>
      <vt:lpstr>PowerPoint Presentation</vt:lpstr>
      <vt:lpstr>PowerPoint Presentation</vt:lpstr>
      <vt:lpstr>NGƯỜI BỆNH ĐANG ĐIỀU TRỊ CÓ HIV (-) </vt:lpstr>
      <vt:lpstr>LỢI ÍCH CỦA XÉT NGHIỆM HIV VÀ ĐIỀU TRỊ SỚM</vt:lpstr>
      <vt:lpstr>PowerPoint Presentation</vt:lpstr>
      <vt:lpstr>NGƯỜI BỆNH MỚI </vt:lpstr>
      <vt:lpstr>NGƯỜI BỆNH ĐANG ĐIỀU TRỊ CÓ HIV (-) </vt:lpstr>
      <vt:lpstr>BIỂU MẪU GHI CHÉP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Banys</dc:creator>
  <cp:lastModifiedBy>user</cp:lastModifiedBy>
  <cp:revision>383</cp:revision>
  <cp:lastPrinted>2013-07-11T05:13:25Z</cp:lastPrinted>
  <dcterms:created xsi:type="dcterms:W3CDTF">2012-07-30T10:05:43Z</dcterms:created>
  <dcterms:modified xsi:type="dcterms:W3CDTF">2016-08-11T06:44:16Z</dcterms:modified>
</cp:coreProperties>
</file>