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slideLayouts/slideLayout25.xml" ContentType="application/vnd.openxmlformats-officedocument.presentationml.slideLayout+xml"/>
  <Override PartName="/ppt/theme/theme5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6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7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9" r:id="rId1"/>
    <p:sldMasterId id="2147483976" r:id="rId2"/>
    <p:sldMasterId id="2147484004" r:id="rId3"/>
    <p:sldMasterId id="2147483992" r:id="rId4"/>
    <p:sldMasterId id="2147483974" r:id="rId5"/>
    <p:sldMasterId id="2147483981" r:id="rId6"/>
    <p:sldMasterId id="2147484016" r:id="rId7"/>
    <p:sldMasterId id="2147484022" r:id="rId8"/>
  </p:sldMasterIdLst>
  <p:notesMasterIdLst>
    <p:notesMasterId r:id="rId23"/>
  </p:notesMasterIdLst>
  <p:sldIdLst>
    <p:sldId id="433" r:id="rId9"/>
    <p:sldId id="363" r:id="rId10"/>
    <p:sldId id="445" r:id="rId11"/>
    <p:sldId id="448" r:id="rId12"/>
    <p:sldId id="449" r:id="rId13"/>
    <p:sldId id="450" r:id="rId14"/>
    <p:sldId id="453" r:id="rId15"/>
    <p:sldId id="457" r:id="rId16"/>
    <p:sldId id="458" r:id="rId17"/>
    <p:sldId id="454" r:id="rId18"/>
    <p:sldId id="455" r:id="rId19"/>
    <p:sldId id="459" r:id="rId20"/>
    <p:sldId id="460" r:id="rId21"/>
    <p:sldId id="440" r:id="rId2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ia Rahman Khan" initials="" lastIdx="5" clrIdx="0"/>
  <p:cmAuthor id="1" name="Mai (MMT), Pham Thi Thanh" initials="Mai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6701"/>
    <a:srgbClr val="FF4407"/>
    <a:srgbClr val="FF1F06"/>
    <a:srgbClr val="FFFF00"/>
    <a:srgbClr val="943784"/>
    <a:srgbClr val="944E88"/>
    <a:srgbClr val="FF1D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662" autoAdjust="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94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8" d="100"/>
        <a:sy n="158" d="100"/>
      </p:scale>
      <p:origin x="0" y="804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20C625-8C01-1743-BDC4-FA2931EDB676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DF7E4A-2A4C-E94B-B1E3-7E706693CE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483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F7E4A-2A4C-E94B-B1E3-7E706693CE0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4805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>
              <a:ea typeface="ＭＳ Ｐゴシック" pitchFamily="34" charset="-128"/>
            </a:endParaRP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fld id="{E86F6BF1-F98A-4CDF-8C2D-B5D577E558DB}" type="slidenum">
              <a:rPr lang="en-US" altLang="en-US" sz="1200"/>
              <a:pPr/>
              <a:t>4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2812193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Hỏi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bệnh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và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khám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bệnh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phải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gồm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bệnh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nghiện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và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các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bệnh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kèm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theo.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Đối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với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người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bệnh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HIV,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các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thông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cần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thiết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gồm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phòng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khám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ngoại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trú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nơi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người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bệnh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nhận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dịch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vụ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chăm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sóc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và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điều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trị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HIV,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kết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quả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xét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nghiệm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CD4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gần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nhất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thuốc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ARV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đối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với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người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bệnh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điều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trị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ARV,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bệnh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nhiễm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trùng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cơ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hội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hiện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tại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nếu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có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và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thuốc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điều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trị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và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tuân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thủ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điều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trị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ARV.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F7E4A-2A4C-E94B-B1E3-7E706693CE0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762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Hỏi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bệnh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và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khám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bệnh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phải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gồm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bệnh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nghiện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và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các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bệnh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kèm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theo.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Đối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với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người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bệnh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HIV,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các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thông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cần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thiết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gồm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phòng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khám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ngoại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trú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nơi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người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bệnh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nhận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dịch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vụ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chăm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sóc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và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điều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trị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HIV,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kết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quả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xét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nghiệm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CD4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gần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nhất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thuốc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ARV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đối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với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người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bệnh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đang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điều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trị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ARV,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bệnh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nhiễm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trùng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cơ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hội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hiện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tại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nếu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có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và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thuốc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điều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trị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và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tuân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thủ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điều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trị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ARV.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F7E4A-2A4C-E94B-B1E3-7E706693CE0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76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2.jpeg"/><Relationship Id="rId7" Type="http://schemas.openxmlformats.org/officeDocument/2006/relationships/image" Target="../media/image7.jpe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6.jpeg"/><Relationship Id="rId11" Type="http://schemas.openxmlformats.org/officeDocument/2006/relationships/image" Target="../media/image4.jpeg"/><Relationship Id="rId5" Type="http://schemas.openxmlformats.org/officeDocument/2006/relationships/image" Target="../media/image3.jpeg"/><Relationship Id="rId10" Type="http://schemas.openxmlformats.org/officeDocument/2006/relationships/image" Target="../media/image10.png"/><Relationship Id="rId4" Type="http://schemas.openxmlformats.org/officeDocument/2006/relationships/image" Target="../media/image5.jpeg"/><Relationship Id="rId9" Type="http://schemas.openxmlformats.org/officeDocument/2006/relationships/image" Target="../media/image9.jpeg"/></Relationships>
</file>

<file path=ppt/slideLayouts/_rels/slideLayout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2.jpeg"/><Relationship Id="rId7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6.jpeg"/><Relationship Id="rId11" Type="http://schemas.openxmlformats.org/officeDocument/2006/relationships/image" Target="../media/image4.jpeg"/><Relationship Id="rId5" Type="http://schemas.openxmlformats.org/officeDocument/2006/relationships/image" Target="../media/image3.jpeg"/><Relationship Id="rId10" Type="http://schemas.openxmlformats.org/officeDocument/2006/relationships/image" Target="../media/image10.png"/><Relationship Id="rId4" Type="http://schemas.openxmlformats.org/officeDocument/2006/relationships/image" Target="../media/image5.jpeg"/><Relationship Id="rId9" Type="http://schemas.openxmlformats.org/officeDocument/2006/relationships/image" Target="../media/image9.jpeg"/></Relationships>
</file>

<file path=ppt/slideLayouts/_rels/slideLayout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Layouts/_rels/slideLayout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3.jpeg"/><Relationship Id="rId7" Type="http://schemas.openxmlformats.org/officeDocument/2006/relationships/image" Target="../media/image25.jpe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8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24.jpe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7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8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6F380B-18FA-43A9-BC3A-A963F2A60A0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90302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10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F8053-CB51-4141-B2CC-AE3A8019156B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9EEC-7475-4656-BCAB-FC5EDD32C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241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F8053-CB51-4141-B2CC-AE3A8019156B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9EEC-7475-4656-BCAB-FC5EDD32C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7760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F8053-CB51-4141-B2CC-AE3A8019156B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9EEC-7475-4656-BCAB-FC5EDD32C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393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94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94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F8053-CB51-4141-B2CC-AE3A8019156B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9EEC-7475-4656-BCAB-FC5EDD32C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2709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8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2BC7-7FA8-4C6F-9FCD-8014F9B7187E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D953C-8303-408D-B7C0-E6760DA69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1251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2BC7-7FA8-4C6F-9FCD-8014F9B7187E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D953C-8303-408D-B7C0-E6760DA69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2345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5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2BC7-7FA8-4C6F-9FCD-8014F9B7187E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D953C-8303-408D-B7C0-E6760DA69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5182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2BC7-7FA8-4C6F-9FCD-8014F9B7187E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D953C-8303-408D-B7C0-E6760DA69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2063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53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5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2BC7-7FA8-4C6F-9FCD-8014F9B7187E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D953C-8303-408D-B7C0-E6760DA69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95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2BC7-7FA8-4C6F-9FCD-8014F9B7187E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D953C-8303-408D-B7C0-E6760DA69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723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6F380B-18FA-43A9-BC3A-A963F2A60A0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302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2BC7-7FA8-4C6F-9FCD-8014F9B7187E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D953C-8303-408D-B7C0-E6760DA69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8264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10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2BC7-7FA8-4C6F-9FCD-8014F9B7187E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D953C-8303-408D-B7C0-E6760DA69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093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2BC7-7FA8-4C6F-9FCD-8014F9B7187E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D953C-8303-408D-B7C0-E6760DA69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2856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2BC7-7FA8-4C6F-9FCD-8014F9B7187E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D953C-8303-408D-B7C0-E6760DA69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175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94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94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2BC7-7FA8-4C6F-9FCD-8014F9B7187E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D953C-8303-408D-B7C0-E6760DA69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8887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fld id="{A7276469-ADD2-4E64-A47E-FE74A0105F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12648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8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600450"/>
            <a:ext cx="7086600" cy="203835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 smtClean="0"/>
            </a:lvl1pPr>
          </a:lstStyle>
          <a:p>
            <a:pPr>
              <a:defRPr/>
            </a:pPr>
            <a:fld id="{1E936E92-AA1E-452C-B153-2DD940683B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91915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 smtClean="0"/>
            </a:lvl1pPr>
          </a:lstStyle>
          <a:p>
            <a:pPr>
              <a:defRPr/>
            </a:pPr>
            <a:fld id="{10C163E7-B99D-448C-8F50-C21D40B1382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79374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62"/>
            <a:ext cx="7772400" cy="1362075"/>
          </a:xfrm>
        </p:spPr>
        <p:txBody>
          <a:bodyPr anchor="t">
            <a:normAutofit/>
          </a:bodyPr>
          <a:lstStyle>
            <a:lvl1pPr algn="l">
              <a:defRPr sz="28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 smtClean="0"/>
            </a:lvl1pPr>
          </a:lstStyle>
          <a:p>
            <a:pPr>
              <a:defRPr/>
            </a:pPr>
            <a:fld id="{C35B23A4-5DA0-4FAE-A2FE-F5415C3DB79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69780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 smtClean="0"/>
            </a:lvl1pPr>
          </a:lstStyle>
          <a:p>
            <a:pPr>
              <a:defRPr/>
            </a:pPr>
            <a:fld id="{BBC6E686-C7A4-42B2-96C3-B0EF28E94B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4551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8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F8053-CB51-4141-B2CC-AE3A8019156B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9EEC-7475-4656-BCAB-FC5EDD32C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50500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523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54994"/>
            <a:ext cx="4040188" cy="42711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56" y="121523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56" y="1854994"/>
            <a:ext cx="4041775" cy="42711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 smtClean="0"/>
            </a:lvl1pPr>
          </a:lstStyle>
          <a:p>
            <a:pPr>
              <a:defRPr/>
            </a:pPr>
            <a:fld id="{D0F2A2E4-F672-4D21-8723-E48D69B4BC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10012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 smtClean="0"/>
            </a:lvl1pPr>
          </a:lstStyle>
          <a:p>
            <a:pPr>
              <a:defRPr/>
            </a:pPr>
            <a:fld id="{30AF6F54-1C5D-423C-91D9-8FBC9F0483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391463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 smtClean="0"/>
            </a:lvl1pPr>
          </a:lstStyle>
          <a:p>
            <a:pPr>
              <a:defRPr/>
            </a:pPr>
            <a:fld id="{46123394-10AF-4D34-A28E-A963E9F8BC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56734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219260"/>
            <a:ext cx="5486400" cy="350837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 smtClean="0"/>
            </a:lvl1pPr>
          </a:lstStyle>
          <a:p>
            <a:pPr>
              <a:defRPr/>
            </a:pPr>
            <a:fld id="{13186114-4658-4DAD-985B-03298C83282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558028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FHI360 Slide Second Page_blue-partners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4088"/>
            <a:ext cx="9144000" cy="590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9" y="6262745"/>
            <a:ext cx="150614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973" y="6286557"/>
            <a:ext cx="654844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613" y="6200775"/>
            <a:ext cx="588169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4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4288" y="6165907"/>
            <a:ext cx="610791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2922" y="6286500"/>
            <a:ext cx="1295400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6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399" y="6200775"/>
            <a:ext cx="621506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7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3110" y="6180138"/>
            <a:ext cx="526256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8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598" y="6329420"/>
            <a:ext cx="1302544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9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079" y="6253220"/>
            <a:ext cx="9715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0" descr="10-0193.4_PartnerLogos_Inner_Light_NoGradient.png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9" y="6304020"/>
            <a:ext cx="150614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973" y="6327832"/>
            <a:ext cx="654844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613" y="6242050"/>
            <a:ext cx="588169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4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4288" y="6207182"/>
            <a:ext cx="610791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2922" y="6327775"/>
            <a:ext cx="1295400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6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399" y="6242050"/>
            <a:ext cx="621506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7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3110" y="6242050"/>
            <a:ext cx="526256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8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598" y="6370695"/>
            <a:ext cx="1302544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9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079" y="6294495"/>
            <a:ext cx="9715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7200" y="1135922"/>
            <a:ext cx="8229600" cy="492827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smtClean="0"/>
            </a:lvl1pPr>
          </a:lstStyle>
          <a:p>
            <a:pPr>
              <a:defRPr/>
            </a:pPr>
            <a:fld id="{ABEBD349-08FF-4BBC-9BC3-B91B6AC61EF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670809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FHI360 Slide Second Page_blue-partners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4088"/>
            <a:ext cx="9144000" cy="590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9" y="6262745"/>
            <a:ext cx="150614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973" y="6286557"/>
            <a:ext cx="654844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613" y="6200775"/>
            <a:ext cx="588169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4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4288" y="6165907"/>
            <a:ext cx="610791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2922" y="6286500"/>
            <a:ext cx="1295400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6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399" y="6200775"/>
            <a:ext cx="621506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7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3110" y="6180138"/>
            <a:ext cx="526256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8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598" y="6329420"/>
            <a:ext cx="1302544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9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079" y="6253220"/>
            <a:ext cx="9715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6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07"/>
            <a:ext cx="2133600" cy="365125"/>
          </a:xfrm>
          <a:prstGeom prst="rect">
            <a:avLst/>
          </a:prstGeom>
        </p:spPr>
        <p:txBody>
          <a:bodyPr/>
          <a:lstStyle>
            <a:lvl1pPr defTabSz="457200" eaLnBrk="1" hangingPunct="1">
              <a:defRPr>
                <a:solidFill>
                  <a:prstClr val="black"/>
                </a:solidFill>
                <a:latin typeface="Arial" charset="0"/>
                <a:ea typeface="Geneva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07"/>
            <a:ext cx="2895600" cy="365125"/>
          </a:xfrm>
          <a:prstGeom prst="rect">
            <a:avLst/>
          </a:prstGeom>
        </p:spPr>
        <p:txBody>
          <a:bodyPr/>
          <a:lstStyle>
            <a:lvl1pPr defTabSz="457200" eaLnBrk="1" hangingPunct="1">
              <a:defRPr>
                <a:solidFill>
                  <a:prstClr val="black"/>
                </a:solidFill>
                <a:latin typeface="Arial" charset="0"/>
                <a:ea typeface="Geneva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407"/>
            <a:ext cx="2133600" cy="365125"/>
          </a:xfrm>
        </p:spPr>
        <p:txBody>
          <a:bodyPr/>
          <a:lstStyle>
            <a:lvl1pPr defTabSz="914400" eaLnBrk="0" hangingPunct="0">
              <a:defRPr smtClean="0"/>
            </a:lvl1pPr>
          </a:lstStyle>
          <a:p>
            <a:pPr>
              <a:defRPr/>
            </a:pPr>
            <a:fld id="{DDD263C5-3FD5-4FCD-8F9C-A735A12066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292242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8790"/>
            <a:ext cx="9144000" cy="272796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8600" y="3836992"/>
            <a:ext cx="5638800" cy="53340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3200" b="1" baseline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>
                <a:solidFill>
                  <a:srgbClr val="000000"/>
                </a:solidFill>
              </a:rPr>
              <a:t>Subject: Calibri heading bold 32</a:t>
            </a:r>
          </a:p>
          <a:p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64325"/>
            <a:ext cx="2133600" cy="365125"/>
          </a:xfrm>
        </p:spPr>
        <p:txBody>
          <a:bodyPr/>
          <a:lstStyle/>
          <a:p>
            <a:fld id="{ADAA0423-09F3-469C-84B2-2ABF4F60FB5E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64325"/>
            <a:ext cx="8229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64325"/>
            <a:ext cx="2133600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F7F0E28-0242-4A60-860B-A147776205C1}" type="slidenum">
              <a:rPr lang="en-US" altLang="en-US" smtClean="0">
                <a:ea typeface="MS PGothic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ea typeface="MS PGothic" pitchFamily="34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0903" y="76201"/>
            <a:ext cx="82614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latin typeface="+mn-lt"/>
                <a:cs typeface="Calibri"/>
              </a:rPr>
              <a:t>USAID/Sustainable Management of the HIV/AIDS Response and Transition to TA Project (SMART TA)</a:t>
            </a:r>
            <a:endParaRPr lang="en-US" sz="2400" b="1" dirty="0">
              <a:solidFill>
                <a:schemeClr val="bg1">
                  <a:lumMod val="50000"/>
                </a:schemeClr>
              </a:solidFill>
              <a:latin typeface="+mn-lt"/>
              <a:cs typeface="Calibri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9624" y="5668093"/>
            <a:ext cx="541300" cy="23093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1624" y="5617347"/>
            <a:ext cx="341376" cy="29961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9579" y="5684265"/>
            <a:ext cx="821446" cy="24346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02" y="959148"/>
            <a:ext cx="3371088" cy="272796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05144"/>
            <a:ext cx="9144000" cy="29565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8703" y="5620809"/>
            <a:ext cx="363029" cy="372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37433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74638"/>
            <a:ext cx="8229600" cy="563562"/>
          </a:xfrm>
        </p:spPr>
        <p:txBody>
          <a:bodyPr>
            <a:normAutofit/>
          </a:bodyPr>
          <a:lstStyle>
            <a:lvl1pPr algn="l">
              <a:defRPr sz="36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Calibri heading 36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04800" y="1036687"/>
            <a:ext cx="8229600" cy="4525963"/>
          </a:xfrm>
        </p:spPr>
        <p:txBody>
          <a:bodyPr/>
          <a:lstStyle>
            <a:lvl1pPr>
              <a:defRPr sz="3200"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</a:lstStyle>
          <a:p>
            <a:pPr lvl="0"/>
            <a:r>
              <a:rPr lang="en-US" dirty="0" smtClean="0"/>
              <a:t>Calibri body 32</a:t>
            </a:r>
          </a:p>
          <a:p>
            <a:pPr lvl="1"/>
            <a:r>
              <a:rPr lang="en-US" dirty="0" smtClean="0"/>
              <a:t>Calibri body 28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A0423-09F3-469C-84B2-2ABF4F60FB5E}" type="datetimeFigureOut">
              <a:rPr lang="en-US" smtClean="0"/>
              <a:t>7/3/2017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511" y="874776"/>
            <a:ext cx="9144000" cy="3962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6000"/>
            <a:ext cx="9144000" cy="29565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109" y="6462221"/>
            <a:ext cx="592823" cy="25291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15" y="6455155"/>
            <a:ext cx="981167" cy="2907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5313" y="6402816"/>
            <a:ext cx="379878" cy="361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3978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8790"/>
            <a:ext cx="9144000" cy="272796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8600" y="3836992"/>
            <a:ext cx="5638800" cy="53340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3200" b="1" baseline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>
                <a:solidFill>
                  <a:srgbClr val="000000"/>
                </a:solidFill>
              </a:rPr>
              <a:t>Subject: Calibri heading bold 32</a:t>
            </a:r>
          </a:p>
          <a:p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64325"/>
            <a:ext cx="2133600" cy="365125"/>
          </a:xfrm>
        </p:spPr>
        <p:txBody>
          <a:bodyPr/>
          <a:lstStyle/>
          <a:p>
            <a:fld id="{ADAA0423-09F3-469C-84B2-2ABF4F60FB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64325"/>
            <a:ext cx="8229600" cy="365125"/>
          </a:xfr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64325"/>
            <a:ext cx="2133600" cy="365125"/>
          </a:xfrm>
        </p:spPr>
        <p:txBody>
          <a:bodyPr/>
          <a:lstStyle/>
          <a:p>
            <a:fld id="{79F0FBB9-FC67-441B-85CF-4B838B9EA5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48" y="363288"/>
            <a:ext cx="685799" cy="29257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1687" y="365978"/>
            <a:ext cx="1237915" cy="36689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02" y="959148"/>
            <a:ext cx="3371088" cy="272796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05144"/>
            <a:ext cx="9144000" cy="2956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8664" y="296181"/>
            <a:ext cx="448080" cy="426791"/>
          </a:xfrm>
          <a:prstGeom prst="rect">
            <a:avLst/>
          </a:prstGeom>
        </p:spPr>
      </p:pic>
      <p:pic>
        <p:nvPicPr>
          <p:cNvPr id="13" name="Picture 11"/>
          <p:cNvPicPr>
            <a:picLocks noChangeAspect="1" noChangeArrowheads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9118" y="217350"/>
            <a:ext cx="616564" cy="584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8294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74638"/>
            <a:ext cx="8229600" cy="563562"/>
          </a:xfrm>
        </p:spPr>
        <p:txBody>
          <a:bodyPr>
            <a:normAutofit/>
          </a:bodyPr>
          <a:lstStyle>
            <a:lvl1pPr algn="l">
              <a:defRPr sz="3600" b="1"/>
            </a:lvl1pPr>
          </a:lstStyle>
          <a:p>
            <a:r>
              <a:rPr lang="en-US" dirty="0" smtClean="0"/>
              <a:t>Calibri heading 36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04800" y="1036687"/>
            <a:ext cx="8229600" cy="4525963"/>
          </a:xfrm>
        </p:spPr>
        <p:txBody>
          <a:bodyPr/>
          <a:lstStyle>
            <a:lvl1pPr>
              <a:defRPr sz="3200"/>
            </a:lvl1pPr>
            <a:lvl2pPr>
              <a:defRPr/>
            </a:lvl2pPr>
          </a:lstStyle>
          <a:p>
            <a:pPr lvl="0"/>
            <a:r>
              <a:rPr lang="en-US" dirty="0" smtClean="0"/>
              <a:t>Calibri body 32</a:t>
            </a:r>
          </a:p>
          <a:p>
            <a:pPr lvl="1"/>
            <a:r>
              <a:rPr lang="en-US" dirty="0" smtClean="0"/>
              <a:t>Calibri body 28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A0423-09F3-469C-84B2-2ABF4F60FB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0FBB9-FC67-441B-85CF-4B838B9EA5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511" y="874776"/>
            <a:ext cx="9144000" cy="3962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6000"/>
            <a:ext cx="9144000" cy="29565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6451545"/>
            <a:ext cx="734491" cy="31334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1252" y="6440659"/>
            <a:ext cx="341376" cy="29961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902" y="6467718"/>
            <a:ext cx="821446" cy="243460"/>
          </a:xfrm>
          <a:prstGeom prst="rect">
            <a:avLst/>
          </a:prstGeom>
        </p:spPr>
      </p:pic>
      <p:pic>
        <p:nvPicPr>
          <p:cNvPr id="17" name="Picture 11"/>
          <p:cNvPicPr>
            <a:picLocks noChangeAspect="1" noChangeArrowheads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7683" y="6375544"/>
            <a:ext cx="506505" cy="480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90590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F8053-CB51-4141-B2CC-AE3A8019156B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9EEC-7475-4656-BCAB-FC5EDD32C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85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5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F8053-CB51-4141-B2CC-AE3A8019156B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9EEC-7475-4656-BCAB-FC5EDD32C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801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F8053-CB51-4141-B2CC-AE3A8019156B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9EEC-7475-4656-BCAB-FC5EDD32C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685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53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5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F8053-CB51-4141-B2CC-AE3A8019156B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9EEC-7475-4656-BCAB-FC5EDD32C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30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F8053-CB51-4141-B2CC-AE3A8019156B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9EEC-7475-4656-BCAB-FC5EDD32C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198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F8053-CB51-4141-B2CC-AE3A8019156B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9EEC-7475-4656-BCAB-FC5EDD32C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714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theme" Target="../theme/theme6.xml"/><Relationship Id="rId5" Type="http://schemas.openxmlformats.org/officeDocument/2006/relationships/slideLayout" Target="../slideLayouts/slideLayout30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image" Target="../media/image3.jpe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6" descr="FHI360 Slide Second Page_blue-partners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4088"/>
            <a:ext cx="9144000" cy="590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536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143006"/>
            <a:ext cx="8229600" cy="498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91400" y="6242115"/>
            <a:ext cx="457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F7F0E28-0242-4A60-860B-A147776205C1}" type="slidenum">
              <a:rPr lang="en-US" altLang="en-US" smtClean="0">
                <a:ea typeface="MS PGothic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ea typeface="MS PGothic" pitchFamily="34" charset="-128"/>
            </a:endParaRPr>
          </a:p>
        </p:txBody>
      </p:sp>
      <p:pic>
        <p:nvPicPr>
          <p:cNvPr id="15366" name="Picture 3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61" y="6267515"/>
            <a:ext cx="1426369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9607" y="6200775"/>
            <a:ext cx="58936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19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9816" y="6273865"/>
            <a:ext cx="9715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9043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5C6F7A"/>
          </a:solidFill>
          <a:latin typeface="+mj-lt"/>
          <a:ea typeface="MS PGothic" pitchFamily="34" charset="-128"/>
          <a:cs typeface="Geneva" charset="-128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MS PGothic" pitchFamily="34" charset="-128"/>
          <a:cs typeface="Geneva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–"/>
        <a:defRPr sz="2600" kern="1200">
          <a:solidFill>
            <a:schemeClr val="tx1"/>
          </a:solidFill>
          <a:latin typeface="+mn-lt"/>
          <a:ea typeface="Geneva" charset="-128"/>
          <a:cs typeface="Geneva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Geneva" charset="-128"/>
          <a:cs typeface="Geneva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Geneva" charset="-128"/>
          <a:cs typeface="Geneva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Geneva" charset="-128"/>
          <a:cs typeface="Genev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6" descr="FHI360 Slide Second Page_blue-partners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4088"/>
            <a:ext cx="9144000" cy="590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536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143006"/>
            <a:ext cx="8229600" cy="498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91400" y="6242115"/>
            <a:ext cx="457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F7F0E28-0242-4A60-860B-A147776205C1}" type="slidenum">
              <a:rPr lang="en-US" altLang="en-US" smtClean="0">
                <a:ea typeface="MS PGothic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ea typeface="MS PGothic" pitchFamily="34" charset="-128"/>
            </a:endParaRPr>
          </a:p>
        </p:txBody>
      </p:sp>
      <p:pic>
        <p:nvPicPr>
          <p:cNvPr id="15366" name="Picture 3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61" y="6267515"/>
            <a:ext cx="1426369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9607" y="6200775"/>
            <a:ext cx="58936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19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9816" y="6273865"/>
            <a:ext cx="9715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1310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5C6F7A"/>
          </a:solidFill>
          <a:latin typeface="+mj-lt"/>
          <a:ea typeface="MS PGothic" pitchFamily="34" charset="-128"/>
          <a:cs typeface="Geneva" charset="-128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MS PGothic" pitchFamily="34" charset="-128"/>
          <a:cs typeface="Geneva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–"/>
        <a:defRPr sz="2600" kern="1200">
          <a:solidFill>
            <a:schemeClr val="tx1"/>
          </a:solidFill>
          <a:latin typeface="+mn-lt"/>
          <a:ea typeface="Geneva" charset="-128"/>
          <a:cs typeface="Geneva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Geneva" charset="-128"/>
          <a:cs typeface="Geneva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Geneva" charset="-128"/>
          <a:cs typeface="Geneva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Geneva" charset="-128"/>
          <a:cs typeface="Genev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0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F8053-CB51-4141-B2CC-AE3A8019156B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0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0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4D9EEC-7475-4656-BCAB-FC5EDD32C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972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5" r:id="rId1"/>
    <p:sldLayoutId id="2147484006" r:id="rId2"/>
    <p:sldLayoutId id="2147484007" r:id="rId3"/>
    <p:sldLayoutId id="2147484008" r:id="rId4"/>
    <p:sldLayoutId id="2147484009" r:id="rId5"/>
    <p:sldLayoutId id="2147484010" r:id="rId6"/>
    <p:sldLayoutId id="2147484011" r:id="rId7"/>
    <p:sldLayoutId id="2147484012" r:id="rId8"/>
    <p:sldLayoutId id="2147484013" r:id="rId9"/>
    <p:sldLayoutId id="2147484014" r:id="rId10"/>
    <p:sldLayoutId id="21474840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0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282BC7-7FA8-4C6F-9FCD-8014F9B7187E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0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0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D953C-8303-408D-B7C0-E6760DA69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33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3" r:id="rId1"/>
    <p:sldLayoutId id="2147483994" r:id="rId2"/>
    <p:sldLayoutId id="2147483995" r:id="rId3"/>
    <p:sldLayoutId id="2147483996" r:id="rId4"/>
    <p:sldLayoutId id="2147483997" r:id="rId5"/>
    <p:sldLayoutId id="2147483998" r:id="rId6"/>
    <p:sldLayoutId id="2147483999" r:id="rId7"/>
    <p:sldLayoutId id="2147484000" r:id="rId8"/>
    <p:sldLayoutId id="2147484001" r:id="rId9"/>
    <p:sldLayoutId id="2147484002" r:id="rId10"/>
    <p:sldLayoutId id="21474840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6" descr="FHI360 Slide Second Page_blue-partners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4088"/>
            <a:ext cx="9144000" cy="590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536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143006"/>
            <a:ext cx="8229600" cy="498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91400" y="6242115"/>
            <a:ext cx="457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F7F0E28-0242-4A60-860B-A147776205C1}" type="slidenum">
              <a:rPr lang="en-US" altLang="en-US" smtClean="0">
                <a:ea typeface="MS PGothic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ea typeface="MS PGothic" pitchFamily="34" charset="-128"/>
            </a:endParaRPr>
          </a:p>
        </p:txBody>
      </p:sp>
      <p:pic>
        <p:nvPicPr>
          <p:cNvPr id="15366" name="Picture 3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61" y="6267515"/>
            <a:ext cx="1426369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9607" y="6200775"/>
            <a:ext cx="58936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19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9816" y="6273865"/>
            <a:ext cx="9715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0139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5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5C6F7A"/>
          </a:solidFill>
          <a:latin typeface="+mj-lt"/>
          <a:ea typeface="MS PGothic" pitchFamily="34" charset="-128"/>
          <a:cs typeface="Geneva" charset="-128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MS PGothic" pitchFamily="34" charset="-128"/>
          <a:cs typeface="Geneva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–"/>
        <a:defRPr sz="2600" kern="1200">
          <a:solidFill>
            <a:schemeClr val="tx1"/>
          </a:solidFill>
          <a:latin typeface="+mn-lt"/>
          <a:ea typeface="Geneva" charset="-128"/>
          <a:cs typeface="Geneva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Geneva" charset="-128"/>
          <a:cs typeface="Geneva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Geneva" charset="-128"/>
          <a:cs typeface="Geneva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Geneva" charset="-128"/>
          <a:cs typeface="Genev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 descr="FHI360 Slide Second Page_blue-partners.png"/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4088"/>
            <a:ext cx="9144000" cy="590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143006"/>
            <a:ext cx="8229600" cy="498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91400" y="6242107"/>
            <a:ext cx="457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eaLnBrk="1" hangingPunct="1">
              <a:defRPr sz="1000" smtClean="0">
                <a:solidFill>
                  <a:srgbClr val="898989"/>
                </a:solidFill>
                <a:ea typeface="Geneva"/>
                <a:cs typeface="Genev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79D57A-62E1-4C97-B915-A625FFEE239B}" type="slidenum">
              <a:rPr lang="en-US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/>
          </a:p>
        </p:txBody>
      </p:sp>
      <p:pic>
        <p:nvPicPr>
          <p:cNvPr id="3078" name="Picture 3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57" y="6267507"/>
            <a:ext cx="1426369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8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9607" y="6200775"/>
            <a:ext cx="58936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19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9816" y="6273857"/>
            <a:ext cx="9715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221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  <p:sldLayoutId id="2147483991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5C6F7A"/>
          </a:solidFill>
          <a:latin typeface="+mj-lt"/>
          <a:ea typeface="MS PGothic" pitchFamily="34" charset="-128"/>
          <a:cs typeface="Geneva" charset="-128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MS PGothic" pitchFamily="34" charset="-128"/>
          <a:cs typeface="Geneva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–"/>
        <a:defRPr sz="2600" kern="1200">
          <a:solidFill>
            <a:schemeClr val="tx1"/>
          </a:solidFill>
          <a:latin typeface="+mn-lt"/>
          <a:ea typeface="Geneva" charset="-128"/>
          <a:cs typeface="Geneva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Geneva" charset="-128"/>
          <a:cs typeface="Geneva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Geneva" charset="-128"/>
          <a:cs typeface="Geneva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Geneva" charset="-128"/>
          <a:cs typeface="Genev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AA0423-09F3-469C-84B2-2ABF4F60FB5E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F7F0E28-0242-4A60-860B-A147776205C1}" type="slidenum">
              <a:rPr lang="en-US" altLang="en-US" smtClean="0">
                <a:ea typeface="MS PGothic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89055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7" r:id="rId1"/>
    <p:sldLayoutId id="2147484018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AA0423-09F3-469C-84B2-2ABF4F60FB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F0FBB9-FC67-441B-85CF-4B838B9EA5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871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3" r:id="rId1"/>
    <p:sldLayoutId id="2147484024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../../../bieu%20mau/ra%20soat%20toan%20dien.pdf" TargetMode="External"/><Relationship Id="rId2" Type="http://schemas.openxmlformats.org/officeDocument/2006/relationships/hyperlink" Target="../../../bieu%20mau/Benh%20an.pdf" TargetMode="External"/><Relationship Id="rId1" Type="http://schemas.openxmlformats.org/officeDocument/2006/relationships/slideLayout" Target="../slideLayouts/slideLayout37.xml"/><Relationship Id="rId4" Type="http://schemas.openxmlformats.org/officeDocument/2006/relationships/hyperlink" Target="../../../bieu%20mau/ra%20soat%20tu%20van.pdf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9787" y="3819911"/>
            <a:ext cx="8229600" cy="1302196"/>
          </a:xfrm>
        </p:spPr>
        <p:txBody>
          <a:bodyPr>
            <a:noAutofit/>
          </a:bodyPr>
          <a:lstStyle/>
          <a:p>
            <a:pPr algn="ctr"/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cs typeface="Calibri"/>
              </a:rPr>
              <a:t>QUI TRÌNH KHÁM BỆNH VÀ TƯ VẤN TẠI CƠ SỞ ĐIỀU TRỊ METHADONE </a:t>
            </a:r>
            <a:endParaRPr lang="en-US" sz="2600" dirty="0">
              <a:solidFill>
                <a:schemeClr val="accent1">
                  <a:lumMod val="50000"/>
                </a:schemeClr>
              </a:solidFill>
              <a:cs typeface="Calibri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524000" y="2209800"/>
            <a:ext cx="64008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67933" y="2235040"/>
            <a:ext cx="64008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828800" y="2590800"/>
            <a:ext cx="64008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2" name="Picture 4" descr="http://mmtvietnam.com/wp-content/uploads/2015/04/KHAI-TRUONG-500x3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787" y="876300"/>
            <a:ext cx="4762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278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Các bước thực hiện ( tt)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877" y="1036687"/>
            <a:ext cx="8544232" cy="50249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b="1" i="1" dirty="0" err="1"/>
              <a:t>Bước</a:t>
            </a:r>
            <a:r>
              <a:rPr lang="en-US" sz="2600" b="1" i="1" dirty="0"/>
              <a:t> 4. </a:t>
            </a:r>
            <a:r>
              <a:rPr lang="en-US" sz="2600" b="1" i="1" dirty="0" err="1" smtClean="0"/>
              <a:t>Xét</a:t>
            </a:r>
            <a:r>
              <a:rPr lang="en-US" sz="2600" b="1" i="1" dirty="0" smtClean="0"/>
              <a:t> </a:t>
            </a:r>
            <a:r>
              <a:rPr lang="en-US" sz="2600" b="1" i="1" dirty="0" err="1" smtClean="0"/>
              <a:t>nghiệm</a:t>
            </a:r>
            <a:endParaRPr lang="en-US" sz="2600" b="1" i="1" dirty="0"/>
          </a:p>
          <a:p>
            <a:r>
              <a:rPr lang="en-US" sz="2600" b="1" i="1" dirty="0" err="1" smtClean="0"/>
              <a:t>Cán</a:t>
            </a:r>
            <a:r>
              <a:rPr lang="en-US" sz="2600" b="1" i="1" dirty="0" smtClean="0"/>
              <a:t> </a:t>
            </a:r>
            <a:r>
              <a:rPr lang="en-US" sz="2600" b="1" i="1" dirty="0" err="1" smtClean="0"/>
              <a:t>bộ</a:t>
            </a:r>
            <a:r>
              <a:rPr lang="en-US" sz="2600" b="1" i="1" dirty="0" smtClean="0"/>
              <a:t> </a:t>
            </a:r>
            <a:r>
              <a:rPr lang="en-US" sz="2600" b="1" i="1" dirty="0" err="1" smtClean="0"/>
              <a:t>xét</a:t>
            </a:r>
            <a:r>
              <a:rPr lang="en-US" sz="2600" b="1" i="1" dirty="0" smtClean="0"/>
              <a:t> </a:t>
            </a:r>
            <a:r>
              <a:rPr lang="en-US" sz="2600" b="1" i="1" dirty="0" err="1" smtClean="0"/>
              <a:t>nghiệm</a:t>
            </a:r>
            <a:r>
              <a:rPr lang="en-US" sz="2600" b="1" i="1" dirty="0" smtClean="0"/>
              <a:t>/</a:t>
            </a:r>
            <a:r>
              <a:rPr lang="en-US" sz="2600" b="1" i="1" dirty="0" err="1" smtClean="0"/>
              <a:t>điều</a:t>
            </a:r>
            <a:r>
              <a:rPr lang="en-US" sz="2600" b="1" i="1" dirty="0" smtClean="0"/>
              <a:t> </a:t>
            </a:r>
            <a:r>
              <a:rPr lang="en-US" sz="2600" b="1" i="1" dirty="0" err="1" smtClean="0"/>
              <a:t>dưỡng</a:t>
            </a:r>
            <a:r>
              <a:rPr lang="en-US" sz="2600" b="1" i="1" dirty="0" smtClean="0"/>
              <a:t>: </a:t>
            </a:r>
          </a:p>
          <a:p>
            <a:pPr lvl="1">
              <a:buFontTx/>
              <a:buChar char="-"/>
            </a:pPr>
            <a:r>
              <a:rPr lang="en-US" sz="2600" dirty="0" err="1" smtClean="0"/>
              <a:t>Thực</a:t>
            </a:r>
            <a:r>
              <a:rPr lang="en-US" sz="2600" dirty="0" smtClean="0"/>
              <a:t> </a:t>
            </a:r>
            <a:r>
              <a:rPr lang="en-US" sz="2600" dirty="0" err="1"/>
              <a:t>hiện</a:t>
            </a:r>
            <a:r>
              <a:rPr lang="en-US" sz="2600" dirty="0"/>
              <a:t> </a:t>
            </a:r>
            <a:r>
              <a:rPr lang="en-US" sz="2600" dirty="0" err="1" smtClean="0"/>
              <a:t>xét</a:t>
            </a:r>
            <a:r>
              <a:rPr lang="en-US" sz="2600" dirty="0" smtClean="0"/>
              <a:t> </a:t>
            </a:r>
            <a:r>
              <a:rPr lang="en-US" sz="2600" dirty="0" err="1"/>
              <a:t>nghiệm</a:t>
            </a:r>
            <a:r>
              <a:rPr lang="en-US" sz="2600" dirty="0"/>
              <a:t> </a:t>
            </a:r>
            <a:r>
              <a:rPr lang="en-US" sz="2600" dirty="0" err="1"/>
              <a:t>nước</a:t>
            </a:r>
            <a:r>
              <a:rPr lang="en-US" sz="2600" dirty="0"/>
              <a:t> </a:t>
            </a:r>
            <a:r>
              <a:rPr lang="en-US" sz="2600" dirty="0" err="1"/>
              <a:t>tiểu</a:t>
            </a:r>
            <a:r>
              <a:rPr lang="en-US" sz="2600" dirty="0"/>
              <a:t> </a:t>
            </a:r>
            <a:r>
              <a:rPr lang="en-US" sz="2600" dirty="0" err="1"/>
              <a:t>tìm</a:t>
            </a:r>
            <a:r>
              <a:rPr lang="en-US" sz="2600" dirty="0"/>
              <a:t> </a:t>
            </a:r>
            <a:r>
              <a:rPr lang="en-US" sz="2600" dirty="0" err="1"/>
              <a:t>chất</a:t>
            </a:r>
            <a:r>
              <a:rPr lang="en-US" sz="2600" dirty="0"/>
              <a:t> </a:t>
            </a:r>
            <a:r>
              <a:rPr lang="en-US" sz="2600" dirty="0" err="1"/>
              <a:t>gây</a:t>
            </a:r>
            <a:r>
              <a:rPr lang="en-US" sz="2600" dirty="0"/>
              <a:t> </a:t>
            </a:r>
            <a:r>
              <a:rPr lang="en-US" sz="2600" dirty="0" err="1" smtClean="0"/>
              <a:t>nghiện</a:t>
            </a:r>
            <a:r>
              <a:rPr lang="en-US" sz="2600" dirty="0" smtClean="0"/>
              <a:t> </a:t>
            </a:r>
            <a:r>
              <a:rPr lang="en-US" sz="2600" dirty="0" err="1" smtClean="0"/>
              <a:t>tại</a:t>
            </a:r>
            <a:r>
              <a:rPr lang="en-US" sz="2600" dirty="0" smtClean="0"/>
              <a:t> </a:t>
            </a:r>
            <a:r>
              <a:rPr lang="en-US" sz="2600" dirty="0" err="1"/>
              <a:t>cơ</a:t>
            </a:r>
            <a:r>
              <a:rPr lang="en-US" sz="2600" dirty="0"/>
              <a:t> </a:t>
            </a:r>
            <a:r>
              <a:rPr lang="en-US" sz="2600" dirty="0" err="1"/>
              <a:t>sở</a:t>
            </a:r>
            <a:r>
              <a:rPr lang="en-US" sz="2600" dirty="0"/>
              <a:t> </a:t>
            </a:r>
            <a:r>
              <a:rPr lang="en-US" sz="2600" dirty="0" err="1"/>
              <a:t>điều</a:t>
            </a:r>
            <a:r>
              <a:rPr lang="en-US" sz="2600" dirty="0"/>
              <a:t> </a:t>
            </a:r>
            <a:r>
              <a:rPr lang="en-US" sz="2600" dirty="0" err="1"/>
              <a:t>trị</a:t>
            </a:r>
            <a:r>
              <a:rPr lang="en-US" sz="2600" dirty="0"/>
              <a:t> </a:t>
            </a:r>
            <a:r>
              <a:rPr lang="en-US" sz="2600" dirty="0" err="1"/>
              <a:t>theo</a:t>
            </a:r>
            <a:r>
              <a:rPr lang="en-US" sz="2600" dirty="0"/>
              <a:t> </a:t>
            </a:r>
            <a:r>
              <a:rPr lang="en-US" sz="2600" dirty="0" err="1"/>
              <a:t>đúng</a:t>
            </a:r>
            <a:r>
              <a:rPr lang="en-US" sz="2600" dirty="0"/>
              <a:t> </a:t>
            </a:r>
            <a:r>
              <a:rPr lang="en-US" sz="2600" dirty="0" err="1"/>
              <a:t>quy</a:t>
            </a:r>
            <a:r>
              <a:rPr lang="en-US" sz="2600" dirty="0"/>
              <a:t> </a:t>
            </a:r>
            <a:r>
              <a:rPr lang="en-US" sz="2600" dirty="0" err="1"/>
              <a:t>trình</a:t>
            </a:r>
            <a:r>
              <a:rPr lang="en-US" sz="2600" dirty="0"/>
              <a:t> </a:t>
            </a:r>
            <a:r>
              <a:rPr lang="en-US" sz="2600" dirty="0" err="1"/>
              <a:t>và</a:t>
            </a:r>
            <a:r>
              <a:rPr lang="en-US" sz="2600" dirty="0"/>
              <a:t> </a:t>
            </a:r>
            <a:r>
              <a:rPr lang="en-US" sz="2600" dirty="0" err="1"/>
              <a:t>hướng</a:t>
            </a:r>
            <a:r>
              <a:rPr lang="en-US" sz="2600" dirty="0"/>
              <a:t> </a:t>
            </a:r>
            <a:r>
              <a:rPr lang="en-US" sz="2600" dirty="0" err="1"/>
              <a:t>dẫn</a:t>
            </a:r>
            <a:r>
              <a:rPr lang="en-US" sz="2600" dirty="0"/>
              <a:t> </a:t>
            </a:r>
            <a:r>
              <a:rPr lang="en-US" sz="2600" dirty="0" err="1"/>
              <a:t>chuyên</a:t>
            </a:r>
            <a:r>
              <a:rPr lang="en-US" sz="2600" dirty="0"/>
              <a:t> </a:t>
            </a:r>
            <a:r>
              <a:rPr lang="en-US" sz="2600" dirty="0" err="1"/>
              <a:t>môn</a:t>
            </a:r>
            <a:r>
              <a:rPr lang="en-US" sz="2600" dirty="0"/>
              <a:t>. </a:t>
            </a:r>
            <a:r>
              <a:rPr lang="en-US" sz="2600" dirty="0" err="1"/>
              <a:t>Sau</a:t>
            </a:r>
            <a:r>
              <a:rPr lang="en-US" sz="2600" dirty="0"/>
              <a:t> </a:t>
            </a:r>
            <a:r>
              <a:rPr lang="en-US" sz="2600" dirty="0" err="1"/>
              <a:t>khi</a:t>
            </a:r>
            <a:r>
              <a:rPr lang="en-US" sz="2600" dirty="0"/>
              <a:t> </a:t>
            </a:r>
            <a:r>
              <a:rPr lang="en-US" sz="2600" dirty="0" err="1"/>
              <a:t>có</a:t>
            </a:r>
            <a:r>
              <a:rPr lang="en-US" sz="2600" dirty="0"/>
              <a:t> </a:t>
            </a:r>
            <a:r>
              <a:rPr lang="en-US" sz="2600" dirty="0" err="1"/>
              <a:t>kết</a:t>
            </a:r>
            <a:r>
              <a:rPr lang="en-US" sz="2600" dirty="0"/>
              <a:t> </a:t>
            </a:r>
            <a:r>
              <a:rPr lang="en-US" sz="2600" dirty="0" err="1"/>
              <a:t>quả</a:t>
            </a:r>
            <a:r>
              <a:rPr lang="en-US" sz="2600" dirty="0"/>
              <a:t> </a:t>
            </a:r>
            <a:r>
              <a:rPr lang="en-US" sz="2600" dirty="0" err="1"/>
              <a:t>xét</a:t>
            </a:r>
            <a:r>
              <a:rPr lang="en-US" sz="2600" dirty="0"/>
              <a:t> </a:t>
            </a:r>
            <a:r>
              <a:rPr lang="en-US" sz="2600" dirty="0" err="1"/>
              <a:t>nghiệm</a:t>
            </a:r>
            <a:r>
              <a:rPr lang="en-US" sz="2600" dirty="0"/>
              <a:t>, </a:t>
            </a:r>
            <a:r>
              <a:rPr lang="en-US" sz="2600" dirty="0" err="1"/>
              <a:t>chuyển</a:t>
            </a:r>
            <a:r>
              <a:rPr lang="en-US" sz="2600" dirty="0"/>
              <a:t> </a:t>
            </a:r>
            <a:r>
              <a:rPr lang="en-US" sz="2600" dirty="0" err="1"/>
              <a:t>lại</a:t>
            </a:r>
            <a:r>
              <a:rPr lang="en-US" sz="2600" dirty="0"/>
              <a:t> </a:t>
            </a:r>
            <a:r>
              <a:rPr lang="en-US" sz="2600" dirty="0" err="1"/>
              <a:t>bước</a:t>
            </a:r>
            <a:r>
              <a:rPr lang="en-US" sz="2600" dirty="0"/>
              <a:t> 3.1 </a:t>
            </a:r>
            <a:r>
              <a:rPr lang="en-US" sz="2600" dirty="0" err="1"/>
              <a:t>và</a:t>
            </a:r>
            <a:r>
              <a:rPr lang="en-US" sz="2600" dirty="0"/>
              <a:t> </a:t>
            </a:r>
            <a:r>
              <a:rPr lang="en-US" sz="2600" dirty="0" err="1"/>
              <a:t>chuyển</a:t>
            </a:r>
            <a:r>
              <a:rPr lang="en-US" sz="2600" dirty="0"/>
              <a:t> </a:t>
            </a:r>
            <a:r>
              <a:rPr lang="en-US" sz="2600" dirty="0" err="1"/>
              <a:t>bước</a:t>
            </a:r>
            <a:r>
              <a:rPr lang="en-US" sz="2600" dirty="0"/>
              <a:t> </a:t>
            </a:r>
            <a:r>
              <a:rPr lang="en-US" sz="2600" dirty="0" smtClean="0"/>
              <a:t>5</a:t>
            </a:r>
          </a:p>
          <a:p>
            <a:pPr lvl="1">
              <a:buFontTx/>
              <a:buChar char="-"/>
            </a:pPr>
            <a:r>
              <a:rPr lang="en-US" sz="2600" dirty="0" err="1" smtClean="0"/>
              <a:t>Lấy</a:t>
            </a:r>
            <a:r>
              <a:rPr lang="en-US" sz="2600" dirty="0" smtClean="0"/>
              <a:t> </a:t>
            </a:r>
            <a:r>
              <a:rPr lang="en-US" sz="2600" dirty="0" err="1"/>
              <a:t>mẫu</a:t>
            </a:r>
            <a:r>
              <a:rPr lang="en-US" sz="2600" dirty="0"/>
              <a:t> </a:t>
            </a:r>
            <a:r>
              <a:rPr lang="en-US" sz="2600" dirty="0" err="1"/>
              <a:t>bệnh</a:t>
            </a:r>
            <a:r>
              <a:rPr lang="en-US" sz="2600" dirty="0"/>
              <a:t> </a:t>
            </a:r>
            <a:r>
              <a:rPr lang="en-US" sz="2600" dirty="0" err="1"/>
              <a:t>phẩm</a:t>
            </a:r>
            <a:r>
              <a:rPr lang="en-US" sz="2600" dirty="0"/>
              <a:t> </a:t>
            </a:r>
            <a:r>
              <a:rPr lang="en-US" sz="2600" dirty="0" err="1"/>
              <a:t>hoặc</a:t>
            </a:r>
            <a:r>
              <a:rPr lang="en-US" sz="2600" dirty="0"/>
              <a:t> </a:t>
            </a:r>
            <a:r>
              <a:rPr lang="en-US" sz="2600" dirty="0" err="1"/>
              <a:t>chuyển</a:t>
            </a:r>
            <a:r>
              <a:rPr lang="en-US" sz="2600" dirty="0"/>
              <a:t> </a:t>
            </a:r>
            <a:r>
              <a:rPr lang="en-US" sz="2600" dirty="0" err="1"/>
              <a:t>gửi</a:t>
            </a:r>
            <a:r>
              <a:rPr lang="en-US" sz="2600" dirty="0"/>
              <a:t> </a:t>
            </a:r>
            <a:r>
              <a:rPr lang="en-US" sz="2600" dirty="0" err="1"/>
              <a:t>người</a:t>
            </a:r>
            <a:r>
              <a:rPr lang="en-US" sz="2600" dirty="0"/>
              <a:t> </a:t>
            </a:r>
            <a:r>
              <a:rPr lang="en-US" sz="2600" dirty="0" err="1"/>
              <a:t>bệnh</a:t>
            </a:r>
            <a:r>
              <a:rPr lang="en-US" sz="2600" dirty="0"/>
              <a:t> </a:t>
            </a:r>
            <a:r>
              <a:rPr lang="en-US" sz="2600" dirty="0" err="1"/>
              <a:t>tới</a:t>
            </a:r>
            <a:r>
              <a:rPr lang="en-US" sz="2600" dirty="0"/>
              <a:t> </a:t>
            </a:r>
            <a:r>
              <a:rPr lang="en-US" sz="2600" dirty="0" err="1"/>
              <a:t>cơ</a:t>
            </a:r>
            <a:r>
              <a:rPr lang="en-US" sz="2600" dirty="0"/>
              <a:t> </a:t>
            </a:r>
            <a:r>
              <a:rPr lang="en-US" sz="2600" dirty="0" err="1"/>
              <a:t>sở</a:t>
            </a:r>
            <a:r>
              <a:rPr lang="en-US" sz="2600" dirty="0"/>
              <a:t> y </a:t>
            </a:r>
            <a:r>
              <a:rPr lang="en-US" sz="2600" dirty="0" err="1"/>
              <a:t>tế</a:t>
            </a:r>
            <a:r>
              <a:rPr lang="en-US" sz="2600" dirty="0"/>
              <a:t> </a:t>
            </a:r>
            <a:r>
              <a:rPr lang="en-US" sz="2600" dirty="0" err="1"/>
              <a:t>thực</a:t>
            </a:r>
            <a:r>
              <a:rPr lang="en-US" sz="2600" dirty="0"/>
              <a:t> </a:t>
            </a:r>
            <a:r>
              <a:rPr lang="en-US" sz="2600" dirty="0" err="1" smtClean="0"/>
              <a:t>hiện</a:t>
            </a:r>
            <a:r>
              <a:rPr lang="en-US" sz="2600" dirty="0" smtClean="0"/>
              <a:t> </a:t>
            </a:r>
            <a:r>
              <a:rPr lang="en-US" sz="2600" dirty="0" err="1" smtClean="0"/>
              <a:t>các</a:t>
            </a:r>
            <a:r>
              <a:rPr lang="en-US" sz="2600" dirty="0" smtClean="0"/>
              <a:t> </a:t>
            </a:r>
            <a:r>
              <a:rPr lang="en-US" sz="2600" dirty="0" err="1"/>
              <a:t>xét</a:t>
            </a:r>
            <a:r>
              <a:rPr lang="en-US" sz="2600" dirty="0"/>
              <a:t> </a:t>
            </a:r>
            <a:r>
              <a:rPr lang="en-US" sz="2600" dirty="0" err="1"/>
              <a:t>nghiệm</a:t>
            </a:r>
            <a:r>
              <a:rPr lang="en-US" sz="2600" dirty="0"/>
              <a:t> </a:t>
            </a:r>
            <a:r>
              <a:rPr lang="en-US" sz="2600" dirty="0" err="1" smtClean="0"/>
              <a:t>khác</a:t>
            </a:r>
            <a:r>
              <a:rPr lang="en-US" sz="2600" dirty="0" smtClean="0"/>
              <a:t> </a:t>
            </a:r>
            <a:r>
              <a:rPr lang="en-US" sz="2600" dirty="0" err="1" smtClean="0"/>
              <a:t>tùy</a:t>
            </a:r>
            <a:r>
              <a:rPr lang="en-US" sz="2600" dirty="0" smtClean="0"/>
              <a:t> </a:t>
            </a:r>
            <a:r>
              <a:rPr lang="en-US" sz="2600" dirty="0" err="1"/>
              <a:t>thuộc</a:t>
            </a:r>
            <a:r>
              <a:rPr lang="en-US" sz="2600" dirty="0"/>
              <a:t> </a:t>
            </a:r>
            <a:r>
              <a:rPr lang="en-US" sz="2600" dirty="0" err="1"/>
              <a:t>điều</a:t>
            </a:r>
            <a:r>
              <a:rPr lang="en-US" sz="2600" dirty="0"/>
              <a:t> </a:t>
            </a:r>
            <a:r>
              <a:rPr lang="en-US" sz="2600" dirty="0" err="1"/>
              <a:t>kiện</a:t>
            </a:r>
            <a:r>
              <a:rPr lang="en-US" sz="2600" dirty="0"/>
              <a:t> </a:t>
            </a:r>
            <a:r>
              <a:rPr lang="en-US" sz="2600" dirty="0" err="1"/>
              <a:t>của</a:t>
            </a:r>
            <a:r>
              <a:rPr lang="en-US" sz="2600" dirty="0"/>
              <a:t> </a:t>
            </a:r>
            <a:r>
              <a:rPr lang="en-US" sz="2600" dirty="0" err="1"/>
              <a:t>cơ</a:t>
            </a:r>
            <a:r>
              <a:rPr lang="en-US" sz="2600" dirty="0"/>
              <a:t> </a:t>
            </a:r>
            <a:r>
              <a:rPr lang="en-US" sz="2600" dirty="0" err="1"/>
              <a:t>sở</a:t>
            </a:r>
            <a:r>
              <a:rPr lang="en-US" sz="2600" dirty="0"/>
              <a:t> </a:t>
            </a:r>
            <a:r>
              <a:rPr lang="en-US" sz="2600" dirty="0" err="1"/>
              <a:t>điều</a:t>
            </a:r>
            <a:r>
              <a:rPr lang="en-US" sz="2600" dirty="0"/>
              <a:t> </a:t>
            </a:r>
            <a:r>
              <a:rPr lang="en-US" sz="2600" dirty="0" err="1"/>
              <a:t>trị</a:t>
            </a:r>
            <a:r>
              <a:rPr lang="en-US" sz="2600" dirty="0"/>
              <a:t> </a:t>
            </a:r>
            <a:r>
              <a:rPr lang="en-US" sz="2600" dirty="0" err="1"/>
              <a:t>sau</a:t>
            </a:r>
            <a:r>
              <a:rPr lang="en-US" sz="2600" dirty="0"/>
              <a:t> </a:t>
            </a:r>
            <a:r>
              <a:rPr lang="en-US" sz="2600" dirty="0" err="1"/>
              <a:t>khi</a:t>
            </a:r>
            <a:r>
              <a:rPr lang="en-US" sz="2600" dirty="0"/>
              <a:t> </a:t>
            </a:r>
            <a:r>
              <a:rPr lang="en-US" sz="2600" dirty="0" err="1"/>
              <a:t>thực</a:t>
            </a:r>
            <a:r>
              <a:rPr lang="en-US" sz="2600" dirty="0"/>
              <a:t> </a:t>
            </a:r>
            <a:r>
              <a:rPr lang="en-US" sz="2600" dirty="0" err="1"/>
              <a:t>hiện</a:t>
            </a:r>
            <a:r>
              <a:rPr lang="en-US" sz="2600" dirty="0"/>
              <a:t> </a:t>
            </a:r>
            <a:r>
              <a:rPr lang="en-US" sz="2600" dirty="0" err="1"/>
              <a:t>bước</a:t>
            </a:r>
            <a:r>
              <a:rPr lang="en-US" sz="2600" dirty="0"/>
              <a:t> </a:t>
            </a:r>
            <a:r>
              <a:rPr lang="en-US" sz="2600" dirty="0" smtClean="0"/>
              <a:t>5.</a:t>
            </a:r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2387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Các bước thực hiện ( tt)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045" y="1029774"/>
            <a:ext cx="8563897" cy="532662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500" b="1" i="1" dirty="0" err="1"/>
              <a:t>Bước</a:t>
            </a:r>
            <a:r>
              <a:rPr lang="en-US" sz="2500" b="1" i="1" dirty="0"/>
              <a:t> 5. </a:t>
            </a:r>
            <a:r>
              <a:rPr lang="en-US" sz="2500" b="1" i="1" dirty="0" smtClean="0"/>
              <a:t>Ra y </a:t>
            </a:r>
            <a:r>
              <a:rPr lang="en-US" sz="2500" b="1" i="1" dirty="0" err="1" smtClean="0"/>
              <a:t>lệnh</a:t>
            </a:r>
            <a:r>
              <a:rPr lang="en-US" sz="2500" b="1" i="1" dirty="0" smtClean="0"/>
              <a:t> </a:t>
            </a:r>
            <a:r>
              <a:rPr lang="en-US" sz="2500" b="1" i="1" dirty="0" err="1" smtClean="0"/>
              <a:t>điều</a:t>
            </a:r>
            <a:r>
              <a:rPr lang="en-US" sz="2500" b="1" i="1" dirty="0" smtClean="0"/>
              <a:t> </a:t>
            </a:r>
            <a:r>
              <a:rPr lang="en-US" sz="2500" b="1" i="1" dirty="0" err="1" smtClean="0"/>
              <a:t>trị</a:t>
            </a:r>
            <a:endParaRPr lang="en-US" sz="2500" dirty="0"/>
          </a:p>
          <a:p>
            <a:r>
              <a:rPr lang="en-US" sz="2500" b="1" i="1" dirty="0" err="1" smtClean="0"/>
              <a:t>Bác</a:t>
            </a:r>
            <a:r>
              <a:rPr lang="en-US" sz="2500" b="1" i="1" dirty="0" smtClean="0"/>
              <a:t> </a:t>
            </a:r>
            <a:r>
              <a:rPr lang="en-US" sz="2500" b="1" i="1" dirty="0" err="1" smtClean="0"/>
              <a:t>sĩ</a:t>
            </a:r>
            <a:r>
              <a:rPr lang="en-US" sz="2500" b="1" i="1" dirty="0" smtClean="0"/>
              <a:t>:</a:t>
            </a:r>
            <a:endParaRPr lang="en-US" sz="2500" b="1" i="1" dirty="0"/>
          </a:p>
          <a:p>
            <a:pPr lvl="1"/>
            <a:r>
              <a:rPr lang="en-US" sz="2500" i="1" dirty="0" smtClean="0"/>
              <a:t>R</a:t>
            </a:r>
            <a:r>
              <a:rPr lang="en-US" sz="2500" dirty="0" smtClean="0"/>
              <a:t>a </a:t>
            </a:r>
            <a:r>
              <a:rPr lang="en-US" sz="2500" dirty="0"/>
              <a:t>y </a:t>
            </a:r>
            <a:r>
              <a:rPr lang="en-US" sz="2500" dirty="0" err="1"/>
              <a:t>lệnh</a:t>
            </a:r>
            <a:r>
              <a:rPr lang="en-US" sz="2500" dirty="0"/>
              <a:t> </a:t>
            </a:r>
            <a:r>
              <a:rPr lang="en-US" sz="2500" dirty="0" err="1"/>
              <a:t>điều</a:t>
            </a:r>
            <a:r>
              <a:rPr lang="en-US" sz="2500" dirty="0"/>
              <a:t> </a:t>
            </a:r>
            <a:r>
              <a:rPr lang="en-US" sz="2500" dirty="0" err="1" smtClean="0"/>
              <a:t>trị</a:t>
            </a:r>
            <a:r>
              <a:rPr lang="en-US" sz="2500" dirty="0"/>
              <a:t> </a:t>
            </a:r>
            <a:r>
              <a:rPr lang="en-US" sz="2500" dirty="0" smtClean="0"/>
              <a:t>(</a:t>
            </a:r>
            <a:r>
              <a:rPr lang="en-US" sz="2500" dirty="0" err="1" smtClean="0"/>
              <a:t>dựa</a:t>
            </a:r>
            <a:r>
              <a:rPr lang="en-US" sz="2500" dirty="0" smtClean="0"/>
              <a:t> </a:t>
            </a:r>
            <a:r>
              <a:rPr lang="en-US" sz="2500" dirty="0" err="1"/>
              <a:t>trên</a:t>
            </a:r>
            <a:r>
              <a:rPr lang="en-US" sz="2500" dirty="0"/>
              <a:t> </a:t>
            </a:r>
            <a:r>
              <a:rPr lang="en-US" sz="2500" dirty="0" err="1"/>
              <a:t>kết</a:t>
            </a:r>
            <a:r>
              <a:rPr lang="en-US" sz="2500" dirty="0"/>
              <a:t> </a:t>
            </a:r>
            <a:r>
              <a:rPr lang="en-US" sz="2500" dirty="0" err="1"/>
              <a:t>quả</a:t>
            </a:r>
            <a:r>
              <a:rPr lang="en-US" sz="2500" dirty="0"/>
              <a:t> </a:t>
            </a:r>
            <a:r>
              <a:rPr lang="en-US" sz="2500" dirty="0" err="1"/>
              <a:t>khám</a:t>
            </a:r>
            <a:r>
              <a:rPr lang="en-US" sz="2500" dirty="0"/>
              <a:t> </a:t>
            </a:r>
            <a:r>
              <a:rPr lang="en-US" sz="2500" dirty="0" err="1"/>
              <a:t>bệnh</a:t>
            </a:r>
            <a:r>
              <a:rPr lang="en-US" sz="2500" dirty="0"/>
              <a:t> </a:t>
            </a:r>
            <a:r>
              <a:rPr lang="en-US" sz="2500" dirty="0" err="1"/>
              <a:t>và</a:t>
            </a:r>
            <a:r>
              <a:rPr lang="en-US" sz="2500" dirty="0"/>
              <a:t> </a:t>
            </a:r>
            <a:r>
              <a:rPr lang="en-US" sz="2500" dirty="0" err="1"/>
              <a:t>kết</a:t>
            </a:r>
            <a:r>
              <a:rPr lang="en-US" sz="2500" dirty="0"/>
              <a:t> </a:t>
            </a:r>
            <a:r>
              <a:rPr lang="en-US" sz="2500" dirty="0" err="1"/>
              <a:t>quả</a:t>
            </a:r>
            <a:r>
              <a:rPr lang="en-US" sz="2500" dirty="0"/>
              <a:t> </a:t>
            </a:r>
            <a:r>
              <a:rPr lang="en-US" sz="2500" dirty="0" err="1"/>
              <a:t>xét</a:t>
            </a:r>
            <a:r>
              <a:rPr lang="en-US" sz="2500" dirty="0"/>
              <a:t> </a:t>
            </a:r>
            <a:r>
              <a:rPr lang="en-US" sz="2500" dirty="0" err="1" smtClean="0"/>
              <a:t>nghiệm</a:t>
            </a:r>
            <a:r>
              <a:rPr lang="en-US" sz="2500" dirty="0" smtClean="0"/>
              <a:t>), </a:t>
            </a:r>
            <a:r>
              <a:rPr lang="en-US" sz="2500" dirty="0" err="1"/>
              <a:t>điều</a:t>
            </a:r>
            <a:r>
              <a:rPr lang="en-US" sz="2500" dirty="0"/>
              <a:t> </a:t>
            </a:r>
            <a:r>
              <a:rPr lang="en-US" sz="2500" dirty="0" err="1"/>
              <a:t>chỉnh</a:t>
            </a:r>
            <a:r>
              <a:rPr lang="en-US" sz="2500" dirty="0"/>
              <a:t> </a:t>
            </a:r>
            <a:r>
              <a:rPr lang="en-US" sz="2500" dirty="0" err="1"/>
              <a:t>liều</a:t>
            </a:r>
            <a:r>
              <a:rPr lang="en-US" sz="2500" dirty="0"/>
              <a:t> methadone </a:t>
            </a:r>
            <a:r>
              <a:rPr lang="en-US" sz="2500" dirty="0" err="1"/>
              <a:t>nếu</a:t>
            </a:r>
            <a:r>
              <a:rPr lang="en-US" sz="2500" dirty="0"/>
              <a:t> </a:t>
            </a:r>
            <a:r>
              <a:rPr lang="en-US" sz="2500" dirty="0" err="1"/>
              <a:t>cần</a:t>
            </a:r>
            <a:r>
              <a:rPr lang="en-US" sz="2500" dirty="0"/>
              <a:t>, </a:t>
            </a:r>
            <a:r>
              <a:rPr lang="en-US" sz="2500" dirty="0" err="1"/>
              <a:t>kê</a:t>
            </a:r>
            <a:r>
              <a:rPr lang="en-US" sz="2500" dirty="0"/>
              <a:t> </a:t>
            </a:r>
            <a:r>
              <a:rPr lang="en-US" sz="2500" dirty="0" err="1"/>
              <a:t>đơn</a:t>
            </a:r>
            <a:r>
              <a:rPr lang="en-US" sz="2500" dirty="0"/>
              <a:t> </a:t>
            </a:r>
            <a:r>
              <a:rPr lang="en-US" sz="2500" dirty="0" err="1"/>
              <a:t>thuốc</a:t>
            </a:r>
            <a:r>
              <a:rPr lang="en-US" sz="2500" dirty="0"/>
              <a:t> methadone </a:t>
            </a:r>
            <a:r>
              <a:rPr lang="en-US" sz="2500" dirty="0" err="1"/>
              <a:t>theo</a:t>
            </a:r>
            <a:r>
              <a:rPr lang="en-US" sz="2500" dirty="0"/>
              <a:t> </a:t>
            </a:r>
            <a:r>
              <a:rPr lang="en-US" sz="2500" dirty="0" err="1"/>
              <a:t>quy</a:t>
            </a:r>
            <a:r>
              <a:rPr lang="en-US" sz="2500" dirty="0"/>
              <a:t> </a:t>
            </a:r>
            <a:r>
              <a:rPr lang="en-US" sz="2500" dirty="0" err="1" smtClean="0"/>
              <a:t>định</a:t>
            </a:r>
            <a:endParaRPr lang="en-US" sz="2500" dirty="0"/>
          </a:p>
          <a:p>
            <a:pPr lvl="1"/>
            <a:r>
              <a:rPr lang="en-US" sz="2500" dirty="0" err="1" smtClean="0"/>
              <a:t>Hẹn</a:t>
            </a:r>
            <a:r>
              <a:rPr lang="en-US" sz="2500" dirty="0" smtClean="0"/>
              <a:t> </a:t>
            </a:r>
            <a:r>
              <a:rPr lang="en-US" sz="2500" dirty="0" err="1"/>
              <a:t>người</a:t>
            </a:r>
            <a:r>
              <a:rPr lang="en-US" sz="2500" dirty="0"/>
              <a:t> </a:t>
            </a:r>
            <a:r>
              <a:rPr lang="en-US" sz="2500" dirty="0" err="1"/>
              <a:t>bệnh</a:t>
            </a:r>
            <a:r>
              <a:rPr lang="en-US" sz="2500" dirty="0"/>
              <a:t> </a:t>
            </a:r>
            <a:r>
              <a:rPr lang="en-US" sz="2500" dirty="0" err="1"/>
              <a:t>ngày</a:t>
            </a:r>
            <a:r>
              <a:rPr lang="en-US" sz="2500" dirty="0"/>
              <a:t> </a:t>
            </a:r>
            <a:r>
              <a:rPr lang="en-US" sz="2500" dirty="0" err="1"/>
              <a:t>dự</a:t>
            </a:r>
            <a:r>
              <a:rPr lang="en-US" sz="2500" dirty="0"/>
              <a:t> </a:t>
            </a:r>
            <a:r>
              <a:rPr lang="en-US" sz="2500" dirty="0" err="1"/>
              <a:t>kiến</a:t>
            </a:r>
            <a:r>
              <a:rPr lang="en-US" sz="2500" dirty="0"/>
              <a:t> </a:t>
            </a:r>
            <a:r>
              <a:rPr lang="en-US" sz="2500" dirty="0" err="1"/>
              <a:t>cho</a:t>
            </a:r>
            <a:r>
              <a:rPr lang="en-US" sz="2500" dirty="0"/>
              <a:t> </a:t>
            </a:r>
            <a:r>
              <a:rPr lang="en-US" sz="2500" dirty="0" err="1"/>
              <a:t>lần</a:t>
            </a:r>
            <a:r>
              <a:rPr lang="en-US" sz="2500" dirty="0"/>
              <a:t> </a:t>
            </a:r>
            <a:r>
              <a:rPr lang="en-US" sz="2500" dirty="0" err="1"/>
              <a:t>khám</a:t>
            </a:r>
            <a:r>
              <a:rPr lang="en-US" sz="2500" dirty="0"/>
              <a:t> </a:t>
            </a:r>
            <a:r>
              <a:rPr lang="en-US" sz="2500" dirty="0" err="1"/>
              <a:t>bệnh</a:t>
            </a:r>
            <a:r>
              <a:rPr lang="en-US" sz="2500" dirty="0"/>
              <a:t> </a:t>
            </a:r>
            <a:r>
              <a:rPr lang="en-US" sz="2500" dirty="0" err="1"/>
              <a:t>kế</a:t>
            </a:r>
            <a:r>
              <a:rPr lang="en-US" sz="2500" dirty="0"/>
              <a:t> </a:t>
            </a:r>
            <a:r>
              <a:rPr lang="en-US" sz="2500" dirty="0" err="1"/>
              <a:t>tiếp</a:t>
            </a:r>
            <a:r>
              <a:rPr lang="en-US" sz="2500" dirty="0"/>
              <a:t>.</a:t>
            </a:r>
          </a:p>
          <a:p>
            <a:pPr marL="0" indent="0">
              <a:buNone/>
            </a:pPr>
            <a:r>
              <a:rPr lang="en-US" sz="2500" i="1" dirty="0" smtClean="0">
                <a:solidFill>
                  <a:srgbClr val="0000FF"/>
                </a:solidFill>
                <a:sym typeface="Wingdings" panose="05000000000000000000" pitchFamily="2" charset="2"/>
              </a:rPr>
              <a:t> </a:t>
            </a:r>
            <a:r>
              <a:rPr lang="en-US" sz="2500" i="1" dirty="0" err="1" smtClean="0">
                <a:solidFill>
                  <a:srgbClr val="0000FF"/>
                </a:solidFill>
              </a:rPr>
              <a:t>Trường</a:t>
            </a:r>
            <a:r>
              <a:rPr lang="en-US" sz="2500" i="1" dirty="0" smtClean="0">
                <a:solidFill>
                  <a:srgbClr val="0000FF"/>
                </a:solidFill>
              </a:rPr>
              <a:t> </a:t>
            </a:r>
            <a:r>
              <a:rPr lang="en-US" sz="2500" i="1" dirty="0" err="1">
                <a:solidFill>
                  <a:srgbClr val="0000FF"/>
                </a:solidFill>
              </a:rPr>
              <a:t>hợp</a:t>
            </a:r>
            <a:r>
              <a:rPr lang="en-US" sz="2500" i="1" dirty="0">
                <a:solidFill>
                  <a:srgbClr val="0000FF"/>
                </a:solidFill>
              </a:rPr>
              <a:t> </a:t>
            </a:r>
            <a:r>
              <a:rPr lang="en-US" sz="2500" i="1" dirty="0" err="1">
                <a:solidFill>
                  <a:srgbClr val="0000FF"/>
                </a:solidFill>
              </a:rPr>
              <a:t>tại</a:t>
            </a:r>
            <a:r>
              <a:rPr lang="en-US" sz="2500" i="1" dirty="0">
                <a:solidFill>
                  <a:srgbClr val="0000FF"/>
                </a:solidFill>
              </a:rPr>
              <a:t> </a:t>
            </a:r>
            <a:r>
              <a:rPr lang="en-US" sz="2500" i="1" dirty="0" err="1">
                <a:solidFill>
                  <a:srgbClr val="0000FF"/>
                </a:solidFill>
              </a:rPr>
              <a:t>bước</a:t>
            </a:r>
            <a:r>
              <a:rPr lang="en-US" sz="2500" i="1" dirty="0">
                <a:solidFill>
                  <a:srgbClr val="0000FF"/>
                </a:solidFill>
              </a:rPr>
              <a:t> 3.1 </a:t>
            </a:r>
            <a:r>
              <a:rPr lang="en-US" sz="2500" i="1" dirty="0" err="1">
                <a:solidFill>
                  <a:srgbClr val="0000FF"/>
                </a:solidFill>
              </a:rPr>
              <a:t>bác</a:t>
            </a:r>
            <a:r>
              <a:rPr lang="en-US" sz="2500" i="1" dirty="0">
                <a:solidFill>
                  <a:srgbClr val="0000FF"/>
                </a:solidFill>
              </a:rPr>
              <a:t> </a:t>
            </a:r>
            <a:r>
              <a:rPr lang="en-US" sz="2500" i="1" dirty="0" err="1">
                <a:solidFill>
                  <a:srgbClr val="0000FF"/>
                </a:solidFill>
              </a:rPr>
              <a:t>sỹ</a:t>
            </a:r>
            <a:r>
              <a:rPr lang="en-US" sz="2500" i="1" dirty="0">
                <a:solidFill>
                  <a:srgbClr val="0000FF"/>
                </a:solidFill>
              </a:rPr>
              <a:t> </a:t>
            </a:r>
            <a:r>
              <a:rPr lang="en-US" sz="2500" i="1" dirty="0" err="1">
                <a:solidFill>
                  <a:srgbClr val="0000FF"/>
                </a:solidFill>
              </a:rPr>
              <a:t>không</a:t>
            </a:r>
            <a:r>
              <a:rPr lang="en-US" sz="2500" i="1" dirty="0">
                <a:solidFill>
                  <a:srgbClr val="0000FF"/>
                </a:solidFill>
              </a:rPr>
              <a:t> </a:t>
            </a:r>
            <a:r>
              <a:rPr lang="en-US" sz="2500" i="1" dirty="0" err="1">
                <a:solidFill>
                  <a:srgbClr val="0000FF"/>
                </a:solidFill>
              </a:rPr>
              <a:t>chỉ</a:t>
            </a:r>
            <a:r>
              <a:rPr lang="en-US" sz="2500" i="1" dirty="0">
                <a:solidFill>
                  <a:srgbClr val="0000FF"/>
                </a:solidFill>
              </a:rPr>
              <a:t> </a:t>
            </a:r>
            <a:r>
              <a:rPr lang="en-US" sz="2500" i="1" dirty="0" err="1">
                <a:solidFill>
                  <a:srgbClr val="0000FF"/>
                </a:solidFill>
              </a:rPr>
              <a:t>định</a:t>
            </a:r>
            <a:r>
              <a:rPr lang="en-US" sz="2500" i="1" dirty="0">
                <a:solidFill>
                  <a:srgbClr val="0000FF"/>
                </a:solidFill>
              </a:rPr>
              <a:t> </a:t>
            </a:r>
            <a:r>
              <a:rPr lang="en-US" sz="2500" i="1" dirty="0" err="1">
                <a:solidFill>
                  <a:srgbClr val="0000FF"/>
                </a:solidFill>
              </a:rPr>
              <a:t>xét</a:t>
            </a:r>
            <a:r>
              <a:rPr lang="en-US" sz="2500" i="1" dirty="0">
                <a:solidFill>
                  <a:srgbClr val="0000FF"/>
                </a:solidFill>
              </a:rPr>
              <a:t> </a:t>
            </a:r>
            <a:r>
              <a:rPr lang="en-US" sz="2500" i="1" dirty="0" err="1">
                <a:solidFill>
                  <a:srgbClr val="0000FF"/>
                </a:solidFill>
              </a:rPr>
              <a:t>nghiệm</a:t>
            </a:r>
            <a:r>
              <a:rPr lang="en-US" sz="2500" i="1" dirty="0">
                <a:solidFill>
                  <a:srgbClr val="0000FF"/>
                </a:solidFill>
              </a:rPr>
              <a:t>, </a:t>
            </a:r>
            <a:r>
              <a:rPr lang="en-US" sz="2500" i="1" dirty="0" err="1">
                <a:solidFill>
                  <a:srgbClr val="0000FF"/>
                </a:solidFill>
              </a:rPr>
              <a:t>chuyển</a:t>
            </a:r>
            <a:r>
              <a:rPr lang="en-US" sz="2500" i="1" dirty="0">
                <a:solidFill>
                  <a:srgbClr val="0000FF"/>
                </a:solidFill>
              </a:rPr>
              <a:t> </a:t>
            </a:r>
            <a:r>
              <a:rPr lang="en-US" sz="2500" i="1" dirty="0" err="1">
                <a:solidFill>
                  <a:srgbClr val="0000FF"/>
                </a:solidFill>
              </a:rPr>
              <a:t>bước</a:t>
            </a:r>
            <a:r>
              <a:rPr lang="en-US" sz="2500" i="1" dirty="0">
                <a:solidFill>
                  <a:srgbClr val="0000FF"/>
                </a:solidFill>
              </a:rPr>
              <a:t> 6 </a:t>
            </a:r>
            <a:r>
              <a:rPr lang="en-US" sz="2500" i="1" dirty="0" err="1">
                <a:solidFill>
                  <a:srgbClr val="0000FF"/>
                </a:solidFill>
              </a:rPr>
              <a:t>sau</a:t>
            </a:r>
            <a:r>
              <a:rPr lang="en-US" sz="2500" i="1" dirty="0">
                <a:solidFill>
                  <a:srgbClr val="0000FF"/>
                </a:solidFill>
              </a:rPr>
              <a:t> </a:t>
            </a:r>
            <a:r>
              <a:rPr lang="en-US" sz="2500" i="1" dirty="0" err="1">
                <a:solidFill>
                  <a:srgbClr val="0000FF"/>
                </a:solidFill>
              </a:rPr>
              <a:t>khi</a:t>
            </a:r>
            <a:r>
              <a:rPr lang="en-US" sz="2500" i="1" dirty="0">
                <a:solidFill>
                  <a:srgbClr val="0000FF"/>
                </a:solidFill>
              </a:rPr>
              <a:t> </a:t>
            </a:r>
            <a:r>
              <a:rPr lang="en-US" sz="2500" i="1" dirty="0" err="1">
                <a:solidFill>
                  <a:srgbClr val="0000FF"/>
                </a:solidFill>
              </a:rPr>
              <a:t>kết</a:t>
            </a:r>
            <a:r>
              <a:rPr lang="en-US" sz="2500" i="1" dirty="0">
                <a:solidFill>
                  <a:srgbClr val="0000FF"/>
                </a:solidFill>
              </a:rPr>
              <a:t> </a:t>
            </a:r>
            <a:r>
              <a:rPr lang="en-US" sz="2500" i="1" dirty="0" err="1">
                <a:solidFill>
                  <a:srgbClr val="0000FF"/>
                </a:solidFill>
              </a:rPr>
              <a:t>thúc</a:t>
            </a:r>
            <a:r>
              <a:rPr lang="en-US" sz="2500" i="1" dirty="0">
                <a:solidFill>
                  <a:srgbClr val="0000FF"/>
                </a:solidFill>
              </a:rPr>
              <a:t> </a:t>
            </a:r>
            <a:r>
              <a:rPr lang="en-US" sz="2500" i="1" dirty="0" err="1">
                <a:solidFill>
                  <a:srgbClr val="0000FF"/>
                </a:solidFill>
              </a:rPr>
              <a:t>bước</a:t>
            </a:r>
            <a:r>
              <a:rPr lang="en-US" sz="2500" i="1" dirty="0">
                <a:solidFill>
                  <a:srgbClr val="0000FF"/>
                </a:solidFill>
              </a:rPr>
              <a:t> 5.</a:t>
            </a:r>
          </a:p>
          <a:p>
            <a:pPr marL="0" indent="0">
              <a:buNone/>
            </a:pPr>
            <a:r>
              <a:rPr lang="en-US" sz="2500" i="1" dirty="0" smtClean="0">
                <a:solidFill>
                  <a:srgbClr val="0000FF"/>
                </a:solidFill>
                <a:sym typeface="Wingdings" panose="05000000000000000000" pitchFamily="2" charset="2"/>
              </a:rPr>
              <a:t> </a:t>
            </a:r>
            <a:r>
              <a:rPr lang="en-US" sz="2500" i="1" dirty="0" err="1" smtClean="0">
                <a:solidFill>
                  <a:srgbClr val="0000FF"/>
                </a:solidFill>
              </a:rPr>
              <a:t>Trường</a:t>
            </a:r>
            <a:r>
              <a:rPr lang="en-US" sz="2500" i="1" dirty="0" smtClean="0">
                <a:solidFill>
                  <a:srgbClr val="0000FF"/>
                </a:solidFill>
              </a:rPr>
              <a:t> </a:t>
            </a:r>
            <a:r>
              <a:rPr lang="en-US" sz="2500" i="1" dirty="0" err="1">
                <a:solidFill>
                  <a:srgbClr val="0000FF"/>
                </a:solidFill>
              </a:rPr>
              <a:t>hợp</a:t>
            </a:r>
            <a:r>
              <a:rPr lang="en-US" sz="2500" i="1" dirty="0">
                <a:solidFill>
                  <a:srgbClr val="0000FF"/>
                </a:solidFill>
              </a:rPr>
              <a:t> </a:t>
            </a:r>
            <a:r>
              <a:rPr lang="en-US" sz="2500" i="1" dirty="0" err="1">
                <a:solidFill>
                  <a:srgbClr val="0000FF"/>
                </a:solidFill>
              </a:rPr>
              <a:t>tại</a:t>
            </a:r>
            <a:r>
              <a:rPr lang="en-US" sz="2500" i="1" dirty="0">
                <a:solidFill>
                  <a:srgbClr val="0000FF"/>
                </a:solidFill>
              </a:rPr>
              <a:t> </a:t>
            </a:r>
            <a:r>
              <a:rPr lang="en-US" sz="2500" i="1" dirty="0" err="1">
                <a:solidFill>
                  <a:srgbClr val="0000FF"/>
                </a:solidFill>
              </a:rPr>
              <a:t>bước</a:t>
            </a:r>
            <a:r>
              <a:rPr lang="en-US" sz="2500" i="1" dirty="0">
                <a:solidFill>
                  <a:srgbClr val="0000FF"/>
                </a:solidFill>
              </a:rPr>
              <a:t> 3.1 </a:t>
            </a:r>
            <a:r>
              <a:rPr lang="en-US" sz="2500" i="1" dirty="0" err="1">
                <a:solidFill>
                  <a:srgbClr val="0000FF"/>
                </a:solidFill>
              </a:rPr>
              <a:t>bác</a:t>
            </a:r>
            <a:r>
              <a:rPr lang="en-US" sz="2500" i="1" dirty="0">
                <a:solidFill>
                  <a:srgbClr val="0000FF"/>
                </a:solidFill>
              </a:rPr>
              <a:t> </a:t>
            </a:r>
            <a:r>
              <a:rPr lang="en-US" sz="2500" i="1" dirty="0" err="1">
                <a:solidFill>
                  <a:srgbClr val="0000FF"/>
                </a:solidFill>
              </a:rPr>
              <a:t>sỹ</a:t>
            </a:r>
            <a:r>
              <a:rPr lang="en-US" sz="2500" i="1" dirty="0">
                <a:solidFill>
                  <a:srgbClr val="0000FF"/>
                </a:solidFill>
              </a:rPr>
              <a:t> </a:t>
            </a:r>
            <a:r>
              <a:rPr lang="en-US" sz="2500" i="1" dirty="0" err="1">
                <a:solidFill>
                  <a:srgbClr val="0000FF"/>
                </a:solidFill>
              </a:rPr>
              <a:t>chỉ</a:t>
            </a:r>
            <a:r>
              <a:rPr lang="en-US" sz="2500" i="1" dirty="0">
                <a:solidFill>
                  <a:srgbClr val="0000FF"/>
                </a:solidFill>
              </a:rPr>
              <a:t> </a:t>
            </a:r>
            <a:r>
              <a:rPr lang="en-US" sz="2500" i="1" dirty="0" err="1">
                <a:solidFill>
                  <a:srgbClr val="0000FF"/>
                </a:solidFill>
              </a:rPr>
              <a:t>định</a:t>
            </a:r>
            <a:r>
              <a:rPr lang="en-US" sz="2500" i="1" dirty="0">
                <a:solidFill>
                  <a:srgbClr val="0000FF"/>
                </a:solidFill>
              </a:rPr>
              <a:t> </a:t>
            </a:r>
            <a:r>
              <a:rPr lang="en-US" sz="2500" i="1" dirty="0" err="1">
                <a:solidFill>
                  <a:srgbClr val="0000FF"/>
                </a:solidFill>
              </a:rPr>
              <a:t>xét</a:t>
            </a:r>
            <a:r>
              <a:rPr lang="en-US" sz="2500" i="1" dirty="0">
                <a:solidFill>
                  <a:srgbClr val="0000FF"/>
                </a:solidFill>
              </a:rPr>
              <a:t> </a:t>
            </a:r>
            <a:r>
              <a:rPr lang="en-US" sz="2500" i="1" dirty="0" err="1">
                <a:solidFill>
                  <a:srgbClr val="0000FF"/>
                </a:solidFill>
              </a:rPr>
              <a:t>nghiệm</a:t>
            </a:r>
            <a:r>
              <a:rPr lang="en-US" sz="2500" i="1" dirty="0">
                <a:solidFill>
                  <a:srgbClr val="0000FF"/>
                </a:solidFill>
              </a:rPr>
              <a:t> </a:t>
            </a:r>
            <a:r>
              <a:rPr lang="en-US" sz="2500" i="1" dirty="0" err="1">
                <a:solidFill>
                  <a:srgbClr val="0000FF"/>
                </a:solidFill>
              </a:rPr>
              <a:t>không</a:t>
            </a:r>
            <a:r>
              <a:rPr lang="en-US" sz="2500" i="1" dirty="0">
                <a:solidFill>
                  <a:srgbClr val="0000FF"/>
                </a:solidFill>
              </a:rPr>
              <a:t> </a:t>
            </a:r>
            <a:r>
              <a:rPr lang="en-US" sz="2500" i="1" dirty="0" err="1">
                <a:solidFill>
                  <a:srgbClr val="0000FF"/>
                </a:solidFill>
              </a:rPr>
              <a:t>phải</a:t>
            </a:r>
            <a:r>
              <a:rPr lang="en-US" sz="2500" i="1" dirty="0">
                <a:solidFill>
                  <a:srgbClr val="0000FF"/>
                </a:solidFill>
              </a:rPr>
              <a:t> </a:t>
            </a:r>
            <a:r>
              <a:rPr lang="en-US" sz="2500" i="1" dirty="0" err="1">
                <a:solidFill>
                  <a:srgbClr val="0000FF"/>
                </a:solidFill>
              </a:rPr>
              <a:t>xét</a:t>
            </a:r>
            <a:r>
              <a:rPr lang="en-US" sz="2500" i="1" dirty="0">
                <a:solidFill>
                  <a:srgbClr val="0000FF"/>
                </a:solidFill>
              </a:rPr>
              <a:t> </a:t>
            </a:r>
            <a:r>
              <a:rPr lang="en-US" sz="2500" i="1" dirty="0" err="1">
                <a:solidFill>
                  <a:srgbClr val="0000FF"/>
                </a:solidFill>
              </a:rPr>
              <a:t>nghiệm</a:t>
            </a:r>
            <a:r>
              <a:rPr lang="en-US" sz="2500" i="1" dirty="0">
                <a:solidFill>
                  <a:srgbClr val="0000FF"/>
                </a:solidFill>
              </a:rPr>
              <a:t> </a:t>
            </a:r>
            <a:r>
              <a:rPr lang="en-US" sz="2500" i="1" dirty="0" err="1">
                <a:solidFill>
                  <a:srgbClr val="0000FF"/>
                </a:solidFill>
              </a:rPr>
              <a:t>nước</a:t>
            </a:r>
            <a:r>
              <a:rPr lang="en-US" sz="2500" i="1" dirty="0">
                <a:solidFill>
                  <a:srgbClr val="0000FF"/>
                </a:solidFill>
              </a:rPr>
              <a:t> </a:t>
            </a:r>
            <a:r>
              <a:rPr lang="en-US" sz="2500" i="1" dirty="0" err="1">
                <a:solidFill>
                  <a:srgbClr val="0000FF"/>
                </a:solidFill>
              </a:rPr>
              <a:t>tìm</a:t>
            </a:r>
            <a:r>
              <a:rPr lang="en-US" sz="2500" i="1" dirty="0">
                <a:solidFill>
                  <a:srgbClr val="0000FF"/>
                </a:solidFill>
              </a:rPr>
              <a:t> </a:t>
            </a:r>
            <a:r>
              <a:rPr lang="en-US" sz="2500" i="1" dirty="0" err="1">
                <a:solidFill>
                  <a:srgbClr val="0000FF"/>
                </a:solidFill>
              </a:rPr>
              <a:t>tìm</a:t>
            </a:r>
            <a:r>
              <a:rPr lang="en-US" sz="2500" i="1" dirty="0">
                <a:solidFill>
                  <a:srgbClr val="0000FF"/>
                </a:solidFill>
              </a:rPr>
              <a:t> </a:t>
            </a:r>
            <a:r>
              <a:rPr lang="en-US" sz="2500" i="1" dirty="0" err="1">
                <a:solidFill>
                  <a:srgbClr val="0000FF"/>
                </a:solidFill>
              </a:rPr>
              <a:t>chất</a:t>
            </a:r>
            <a:r>
              <a:rPr lang="en-US" sz="2500" i="1" dirty="0">
                <a:solidFill>
                  <a:srgbClr val="0000FF"/>
                </a:solidFill>
              </a:rPr>
              <a:t> </a:t>
            </a:r>
            <a:r>
              <a:rPr lang="en-US" sz="2500" i="1" dirty="0" err="1">
                <a:solidFill>
                  <a:srgbClr val="0000FF"/>
                </a:solidFill>
              </a:rPr>
              <a:t>gây</a:t>
            </a:r>
            <a:r>
              <a:rPr lang="en-US" sz="2500" i="1" dirty="0">
                <a:solidFill>
                  <a:srgbClr val="0000FF"/>
                </a:solidFill>
              </a:rPr>
              <a:t> </a:t>
            </a:r>
            <a:r>
              <a:rPr lang="en-US" sz="2500" i="1" dirty="0" err="1">
                <a:solidFill>
                  <a:srgbClr val="0000FF"/>
                </a:solidFill>
              </a:rPr>
              <a:t>nghiện</a:t>
            </a:r>
            <a:r>
              <a:rPr lang="en-US" sz="2500" i="1" dirty="0">
                <a:solidFill>
                  <a:srgbClr val="0000FF"/>
                </a:solidFill>
              </a:rPr>
              <a:t>, </a:t>
            </a:r>
            <a:r>
              <a:rPr lang="en-US" sz="2500" i="1" dirty="0" err="1">
                <a:solidFill>
                  <a:srgbClr val="0000FF"/>
                </a:solidFill>
              </a:rPr>
              <a:t>sau</a:t>
            </a:r>
            <a:r>
              <a:rPr lang="en-US" sz="2500" i="1" dirty="0">
                <a:solidFill>
                  <a:srgbClr val="0000FF"/>
                </a:solidFill>
              </a:rPr>
              <a:t> </a:t>
            </a:r>
            <a:r>
              <a:rPr lang="en-US" sz="2500" i="1" dirty="0" err="1">
                <a:solidFill>
                  <a:srgbClr val="0000FF"/>
                </a:solidFill>
              </a:rPr>
              <a:t>khi</a:t>
            </a:r>
            <a:r>
              <a:rPr lang="en-US" sz="2500" i="1" dirty="0">
                <a:solidFill>
                  <a:srgbClr val="0000FF"/>
                </a:solidFill>
              </a:rPr>
              <a:t> </a:t>
            </a:r>
            <a:r>
              <a:rPr lang="en-US" sz="2500" i="1" dirty="0" err="1">
                <a:solidFill>
                  <a:srgbClr val="0000FF"/>
                </a:solidFill>
              </a:rPr>
              <a:t>kết</a:t>
            </a:r>
            <a:r>
              <a:rPr lang="en-US" sz="2500" i="1" dirty="0">
                <a:solidFill>
                  <a:srgbClr val="0000FF"/>
                </a:solidFill>
              </a:rPr>
              <a:t> </a:t>
            </a:r>
            <a:r>
              <a:rPr lang="en-US" sz="2500" i="1" dirty="0" err="1">
                <a:solidFill>
                  <a:srgbClr val="0000FF"/>
                </a:solidFill>
              </a:rPr>
              <a:t>thúc</a:t>
            </a:r>
            <a:r>
              <a:rPr lang="en-US" sz="2500" i="1" dirty="0">
                <a:solidFill>
                  <a:srgbClr val="0000FF"/>
                </a:solidFill>
              </a:rPr>
              <a:t> </a:t>
            </a:r>
            <a:r>
              <a:rPr lang="en-US" sz="2500" i="1" dirty="0" err="1">
                <a:solidFill>
                  <a:srgbClr val="0000FF"/>
                </a:solidFill>
              </a:rPr>
              <a:t>ra</a:t>
            </a:r>
            <a:r>
              <a:rPr lang="en-US" sz="2500" i="1" dirty="0">
                <a:solidFill>
                  <a:srgbClr val="0000FF"/>
                </a:solidFill>
              </a:rPr>
              <a:t> y </a:t>
            </a:r>
            <a:r>
              <a:rPr lang="en-US" sz="2500" i="1" dirty="0" err="1">
                <a:solidFill>
                  <a:srgbClr val="0000FF"/>
                </a:solidFill>
              </a:rPr>
              <a:t>lệnh</a:t>
            </a:r>
            <a:r>
              <a:rPr lang="en-US" sz="2500" i="1" dirty="0">
                <a:solidFill>
                  <a:srgbClr val="0000FF"/>
                </a:solidFill>
              </a:rPr>
              <a:t> </a:t>
            </a:r>
            <a:r>
              <a:rPr lang="en-US" sz="2500" i="1" dirty="0" err="1">
                <a:solidFill>
                  <a:srgbClr val="0000FF"/>
                </a:solidFill>
              </a:rPr>
              <a:t>điều</a:t>
            </a:r>
            <a:r>
              <a:rPr lang="en-US" sz="2500" i="1" dirty="0">
                <a:solidFill>
                  <a:srgbClr val="0000FF"/>
                </a:solidFill>
              </a:rPr>
              <a:t> </a:t>
            </a:r>
            <a:r>
              <a:rPr lang="en-US" sz="2500" i="1" dirty="0" err="1">
                <a:solidFill>
                  <a:srgbClr val="0000FF"/>
                </a:solidFill>
              </a:rPr>
              <a:t>trị</a:t>
            </a:r>
            <a:r>
              <a:rPr lang="en-US" sz="2500" i="1" dirty="0">
                <a:solidFill>
                  <a:srgbClr val="0000FF"/>
                </a:solidFill>
              </a:rPr>
              <a:t>, </a:t>
            </a:r>
            <a:r>
              <a:rPr lang="en-US" sz="2500" i="1" dirty="0" err="1">
                <a:solidFill>
                  <a:srgbClr val="0000FF"/>
                </a:solidFill>
              </a:rPr>
              <a:t>chuyển</a:t>
            </a:r>
            <a:r>
              <a:rPr lang="en-US" sz="2500" i="1" dirty="0">
                <a:solidFill>
                  <a:srgbClr val="0000FF"/>
                </a:solidFill>
              </a:rPr>
              <a:t> </a:t>
            </a:r>
            <a:r>
              <a:rPr lang="en-US" sz="2500" i="1" dirty="0" err="1">
                <a:solidFill>
                  <a:srgbClr val="0000FF"/>
                </a:solidFill>
              </a:rPr>
              <a:t>lại</a:t>
            </a:r>
            <a:r>
              <a:rPr lang="en-US" sz="2500" i="1" dirty="0">
                <a:solidFill>
                  <a:srgbClr val="0000FF"/>
                </a:solidFill>
              </a:rPr>
              <a:t> </a:t>
            </a:r>
            <a:r>
              <a:rPr lang="en-US" sz="2500" i="1" dirty="0" err="1">
                <a:solidFill>
                  <a:srgbClr val="0000FF"/>
                </a:solidFill>
              </a:rPr>
              <a:t>bước</a:t>
            </a:r>
            <a:r>
              <a:rPr lang="en-US" sz="2500" i="1" dirty="0">
                <a:solidFill>
                  <a:srgbClr val="0000FF"/>
                </a:solidFill>
              </a:rPr>
              <a:t> 4 </a:t>
            </a:r>
            <a:r>
              <a:rPr lang="en-US" sz="2500" i="1" dirty="0" err="1">
                <a:solidFill>
                  <a:srgbClr val="0000FF"/>
                </a:solidFill>
              </a:rPr>
              <a:t>rồi</a:t>
            </a:r>
            <a:r>
              <a:rPr lang="en-US" sz="2500" i="1" dirty="0">
                <a:solidFill>
                  <a:srgbClr val="0000FF"/>
                </a:solidFill>
              </a:rPr>
              <a:t> </a:t>
            </a:r>
            <a:r>
              <a:rPr lang="en-US" sz="2500" i="1" dirty="0" err="1">
                <a:solidFill>
                  <a:srgbClr val="0000FF"/>
                </a:solidFill>
              </a:rPr>
              <a:t>chuyển</a:t>
            </a:r>
            <a:r>
              <a:rPr lang="en-US" sz="2500" i="1" dirty="0">
                <a:solidFill>
                  <a:srgbClr val="0000FF"/>
                </a:solidFill>
              </a:rPr>
              <a:t> </a:t>
            </a:r>
            <a:r>
              <a:rPr lang="en-US" sz="2500" i="1" dirty="0" err="1">
                <a:solidFill>
                  <a:srgbClr val="0000FF"/>
                </a:solidFill>
              </a:rPr>
              <a:t>bước</a:t>
            </a:r>
            <a:r>
              <a:rPr lang="en-US" sz="2500" i="1" dirty="0">
                <a:solidFill>
                  <a:srgbClr val="0000FF"/>
                </a:solidFill>
              </a:rPr>
              <a:t> 6.</a:t>
            </a:r>
          </a:p>
          <a:p>
            <a:endParaRPr lang="en-US" sz="2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88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Các bước thực hiện ( tt)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045" y="1029774"/>
            <a:ext cx="8563897" cy="532662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500" b="1" i="1" dirty="0" err="1"/>
              <a:t>Bước</a:t>
            </a:r>
            <a:r>
              <a:rPr lang="en-US" sz="2500" b="1" i="1" dirty="0"/>
              <a:t> 5. </a:t>
            </a:r>
            <a:r>
              <a:rPr lang="en-US" sz="2500" b="1" i="1" dirty="0" err="1" smtClean="0"/>
              <a:t>Cấp</a:t>
            </a:r>
            <a:r>
              <a:rPr lang="en-US" sz="2500" b="1" i="1" dirty="0" smtClean="0"/>
              <a:t> </a:t>
            </a:r>
            <a:r>
              <a:rPr lang="en-US" sz="2500" b="1" i="1" dirty="0" err="1" smtClean="0"/>
              <a:t>phát</a:t>
            </a:r>
            <a:r>
              <a:rPr lang="en-US" sz="2500" b="1" i="1" dirty="0" smtClean="0"/>
              <a:t> </a:t>
            </a:r>
            <a:r>
              <a:rPr lang="en-US" sz="2500" b="1" i="1" dirty="0" err="1" smtClean="0"/>
              <a:t>thuốc</a:t>
            </a:r>
            <a:endParaRPr lang="en-US" sz="2500" dirty="0"/>
          </a:p>
          <a:p>
            <a:r>
              <a:rPr lang="en-US" sz="2800" b="1" i="1" dirty="0" err="1"/>
              <a:t>Cán</a:t>
            </a:r>
            <a:r>
              <a:rPr lang="en-US" sz="2800" b="1" i="1" dirty="0"/>
              <a:t> </a:t>
            </a:r>
            <a:r>
              <a:rPr lang="en-US" sz="2800" b="1" i="1" dirty="0" err="1"/>
              <a:t>bộ</a:t>
            </a:r>
            <a:r>
              <a:rPr lang="en-US" sz="2800" b="1" i="1" dirty="0"/>
              <a:t> </a:t>
            </a:r>
            <a:r>
              <a:rPr lang="en-US" sz="2800" b="1" i="1" dirty="0" err="1"/>
              <a:t>cấp</a:t>
            </a:r>
            <a:r>
              <a:rPr lang="en-US" sz="2800" b="1" i="1" dirty="0"/>
              <a:t> </a:t>
            </a:r>
            <a:r>
              <a:rPr lang="en-US" sz="2800" b="1" i="1" dirty="0" err="1"/>
              <a:t>phát</a:t>
            </a:r>
            <a:r>
              <a:rPr lang="en-US" sz="2800" b="1" i="1" dirty="0"/>
              <a:t> </a:t>
            </a:r>
            <a:r>
              <a:rPr lang="en-US" sz="2800" b="1" i="1" dirty="0" err="1"/>
              <a:t>thuốc</a:t>
            </a:r>
            <a:r>
              <a:rPr lang="en-US" sz="2800" b="1" i="1" dirty="0"/>
              <a:t> </a:t>
            </a:r>
            <a:r>
              <a:rPr lang="en-US" sz="2800" b="1" i="1" dirty="0" smtClean="0"/>
              <a:t>methadone: </a:t>
            </a:r>
            <a:r>
              <a:rPr lang="en-US" sz="2800" dirty="0" err="1"/>
              <a:t>cấp</a:t>
            </a:r>
            <a:r>
              <a:rPr lang="en-US" sz="2800" dirty="0"/>
              <a:t> </a:t>
            </a:r>
            <a:r>
              <a:rPr lang="en-US" sz="2800" dirty="0" err="1"/>
              <a:t>phát</a:t>
            </a:r>
            <a:r>
              <a:rPr lang="en-US" sz="2800" dirty="0"/>
              <a:t> </a:t>
            </a:r>
            <a:r>
              <a:rPr lang="en-US" sz="2800" dirty="0" err="1"/>
              <a:t>cho</a:t>
            </a:r>
            <a:r>
              <a:rPr lang="en-US" sz="2800" dirty="0"/>
              <a:t> </a:t>
            </a:r>
            <a:r>
              <a:rPr lang="en-US" sz="2800" dirty="0" err="1"/>
              <a:t>người</a:t>
            </a:r>
            <a:r>
              <a:rPr lang="en-US" sz="2800" dirty="0"/>
              <a:t> </a:t>
            </a:r>
            <a:r>
              <a:rPr lang="en-US" sz="2800" dirty="0" err="1"/>
              <a:t>bệnh</a:t>
            </a:r>
            <a:r>
              <a:rPr lang="en-US" sz="2800" dirty="0"/>
              <a:t> </a:t>
            </a:r>
            <a:r>
              <a:rPr lang="en-US" sz="2800" dirty="0" err="1"/>
              <a:t>theo</a:t>
            </a:r>
            <a:r>
              <a:rPr lang="en-US" sz="2800" dirty="0"/>
              <a:t> </a:t>
            </a:r>
            <a:r>
              <a:rPr lang="en-US" sz="2800" dirty="0" err="1"/>
              <a:t>đơn</a:t>
            </a:r>
            <a:r>
              <a:rPr lang="en-US" sz="2800" dirty="0"/>
              <a:t> </a:t>
            </a:r>
            <a:r>
              <a:rPr lang="en-US" sz="2800" dirty="0" err="1"/>
              <a:t>thuốc</a:t>
            </a:r>
            <a:r>
              <a:rPr lang="en-US" sz="2800" dirty="0"/>
              <a:t> </a:t>
            </a:r>
            <a:r>
              <a:rPr lang="en-US" sz="2800" dirty="0" err="1"/>
              <a:t>của</a:t>
            </a:r>
            <a:r>
              <a:rPr lang="en-US" sz="2800" dirty="0"/>
              <a:t> </a:t>
            </a:r>
            <a:r>
              <a:rPr lang="en-US" sz="2800" dirty="0" err="1"/>
              <a:t>bác</a:t>
            </a:r>
            <a:r>
              <a:rPr lang="en-US" sz="2800" dirty="0"/>
              <a:t> </a:t>
            </a:r>
            <a:r>
              <a:rPr lang="en-US" sz="2800" dirty="0" err="1"/>
              <a:t>sĩ</a:t>
            </a:r>
            <a:r>
              <a:rPr lang="en-US" sz="2800" dirty="0"/>
              <a:t> </a:t>
            </a:r>
            <a:r>
              <a:rPr lang="en-US" sz="2800" dirty="0" err="1"/>
              <a:t>sau</a:t>
            </a:r>
            <a:r>
              <a:rPr lang="en-US" sz="2800" dirty="0"/>
              <a:t> </a:t>
            </a:r>
            <a:r>
              <a:rPr lang="en-US" sz="2800" dirty="0" err="1"/>
              <a:t>khi</a:t>
            </a:r>
            <a:r>
              <a:rPr lang="en-US" sz="2800" dirty="0"/>
              <a:t> </a:t>
            </a:r>
            <a:r>
              <a:rPr lang="en-US" sz="2800" dirty="0" err="1"/>
              <a:t>người</a:t>
            </a:r>
            <a:r>
              <a:rPr lang="en-US" sz="2800" dirty="0"/>
              <a:t> </a:t>
            </a:r>
            <a:r>
              <a:rPr lang="en-US" sz="2800" dirty="0" err="1"/>
              <a:t>bệnh</a:t>
            </a:r>
            <a:r>
              <a:rPr lang="en-US" sz="2800" dirty="0"/>
              <a:t> </a:t>
            </a:r>
            <a:r>
              <a:rPr lang="en-US" sz="2800" dirty="0" err="1"/>
              <a:t>đã</a:t>
            </a:r>
            <a:r>
              <a:rPr lang="en-US" sz="2800" dirty="0"/>
              <a:t> </a:t>
            </a:r>
            <a:r>
              <a:rPr lang="en-US" sz="2800" dirty="0" err="1"/>
              <a:t>được</a:t>
            </a:r>
            <a:r>
              <a:rPr lang="en-US" sz="2800" dirty="0"/>
              <a:t> </a:t>
            </a:r>
            <a:r>
              <a:rPr lang="en-US" sz="2800" dirty="0" err="1"/>
              <a:t>khám</a:t>
            </a:r>
            <a:r>
              <a:rPr lang="en-US" sz="2800" dirty="0"/>
              <a:t> </a:t>
            </a:r>
            <a:r>
              <a:rPr lang="en-US" sz="2800" dirty="0" err="1"/>
              <a:t>bệnh</a:t>
            </a:r>
            <a:r>
              <a:rPr lang="en-US" sz="2800" dirty="0"/>
              <a:t> </a:t>
            </a:r>
            <a:r>
              <a:rPr lang="en-US" sz="2800" dirty="0" err="1"/>
              <a:t>và</a:t>
            </a:r>
            <a:r>
              <a:rPr lang="en-US" sz="2800" dirty="0"/>
              <a:t>/</a:t>
            </a:r>
            <a:r>
              <a:rPr lang="en-US" sz="2800" dirty="0" err="1"/>
              <a:t>hoặc</a:t>
            </a:r>
            <a:r>
              <a:rPr lang="en-US" sz="2800" dirty="0"/>
              <a:t> </a:t>
            </a:r>
            <a:r>
              <a:rPr lang="en-US" sz="2800" dirty="0" err="1"/>
              <a:t>tư</a:t>
            </a:r>
            <a:r>
              <a:rPr lang="en-US" sz="2800" dirty="0"/>
              <a:t> </a:t>
            </a:r>
            <a:r>
              <a:rPr lang="en-US" sz="2800" dirty="0" err="1" smtClean="0"/>
              <a:t>vấn</a:t>
            </a:r>
            <a:r>
              <a:rPr lang="en-US" sz="2500" dirty="0"/>
              <a:t>.</a:t>
            </a:r>
            <a:endParaRPr lang="en-US" sz="2500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/>
              <a:pPr>
                <a:defRPr/>
              </a:pPr>
              <a:t>12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9563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Các biễu mẫu liên quan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file"/>
              </a:rPr>
              <a:t>..\..\..\</a:t>
            </a:r>
            <a:r>
              <a:rPr lang="en-US" dirty="0" err="1" smtClean="0">
                <a:hlinkClick r:id="rId2" action="ppaction://hlinkfile"/>
              </a:rPr>
              <a:t>bieu</a:t>
            </a:r>
            <a:r>
              <a:rPr lang="en-US" dirty="0" smtClean="0">
                <a:hlinkClick r:id="rId2" action="ppaction://hlinkfile"/>
              </a:rPr>
              <a:t> </a:t>
            </a:r>
            <a:r>
              <a:rPr lang="en-US" dirty="0" err="1" smtClean="0">
                <a:hlinkClick r:id="rId2" action="ppaction://hlinkfile"/>
              </a:rPr>
              <a:t>mau</a:t>
            </a:r>
            <a:r>
              <a:rPr lang="en-US" dirty="0" smtClean="0">
                <a:hlinkClick r:id="rId2" action="ppaction://hlinkfile"/>
              </a:rPr>
              <a:t>\</a:t>
            </a:r>
            <a:r>
              <a:rPr lang="en-US" dirty="0" err="1" smtClean="0">
                <a:hlinkClick r:id="rId2" action="ppaction://hlinkfile"/>
              </a:rPr>
              <a:t>Benh</a:t>
            </a:r>
            <a:r>
              <a:rPr lang="en-US" dirty="0" smtClean="0">
                <a:hlinkClick r:id="rId2" action="ppaction://hlinkfile"/>
              </a:rPr>
              <a:t> an.pdf</a:t>
            </a:r>
            <a:endParaRPr lang="en-US" dirty="0" smtClean="0"/>
          </a:p>
          <a:p>
            <a:r>
              <a:rPr lang="en-US" dirty="0" smtClean="0">
                <a:hlinkClick r:id="rId3" action="ppaction://hlinkfile"/>
              </a:rPr>
              <a:t>..\..\..\</a:t>
            </a:r>
            <a:r>
              <a:rPr lang="en-US" dirty="0" err="1" smtClean="0">
                <a:hlinkClick r:id="rId3" action="ppaction://hlinkfile"/>
              </a:rPr>
              <a:t>bieu</a:t>
            </a:r>
            <a:r>
              <a:rPr lang="en-US" dirty="0" smtClean="0">
                <a:hlinkClick r:id="rId3" action="ppaction://hlinkfile"/>
              </a:rPr>
              <a:t> </a:t>
            </a:r>
            <a:r>
              <a:rPr lang="en-US" dirty="0" err="1" smtClean="0">
                <a:hlinkClick r:id="rId3" action="ppaction://hlinkfile"/>
              </a:rPr>
              <a:t>mau</a:t>
            </a:r>
            <a:r>
              <a:rPr lang="en-US" dirty="0" smtClean="0">
                <a:hlinkClick r:id="rId3" action="ppaction://hlinkfile"/>
              </a:rPr>
              <a:t>\</a:t>
            </a:r>
            <a:r>
              <a:rPr lang="en-US" dirty="0" err="1" smtClean="0">
                <a:hlinkClick r:id="rId3" action="ppaction://hlinkfile"/>
              </a:rPr>
              <a:t>ra</a:t>
            </a:r>
            <a:r>
              <a:rPr lang="en-US" dirty="0" smtClean="0">
                <a:hlinkClick r:id="rId3" action="ppaction://hlinkfile"/>
              </a:rPr>
              <a:t> </a:t>
            </a:r>
            <a:r>
              <a:rPr lang="en-US" dirty="0" err="1" smtClean="0">
                <a:hlinkClick r:id="rId3" action="ppaction://hlinkfile"/>
              </a:rPr>
              <a:t>soat</a:t>
            </a:r>
            <a:r>
              <a:rPr lang="en-US" dirty="0" smtClean="0">
                <a:hlinkClick r:id="rId3" action="ppaction://hlinkfile"/>
              </a:rPr>
              <a:t> </a:t>
            </a:r>
            <a:r>
              <a:rPr lang="en-US" dirty="0" err="1" smtClean="0">
                <a:hlinkClick r:id="rId3" action="ppaction://hlinkfile"/>
              </a:rPr>
              <a:t>toan</a:t>
            </a:r>
            <a:r>
              <a:rPr lang="en-US" dirty="0" smtClean="0">
                <a:hlinkClick r:id="rId3" action="ppaction://hlinkfile"/>
              </a:rPr>
              <a:t> dien.pdf</a:t>
            </a:r>
            <a:endParaRPr lang="en-US" dirty="0" smtClean="0"/>
          </a:p>
          <a:p>
            <a:r>
              <a:rPr lang="fr-FR" dirty="0" smtClean="0">
                <a:hlinkClick r:id="rId4" action="ppaction://hlinkfile"/>
              </a:rPr>
              <a:t>..\..\..\</a:t>
            </a:r>
            <a:r>
              <a:rPr lang="fr-FR" dirty="0" err="1" smtClean="0">
                <a:hlinkClick r:id="rId4" action="ppaction://hlinkfile"/>
              </a:rPr>
              <a:t>bieu</a:t>
            </a:r>
            <a:r>
              <a:rPr lang="fr-FR" dirty="0" smtClean="0">
                <a:hlinkClick r:id="rId4" action="ppaction://hlinkfile"/>
              </a:rPr>
              <a:t> </a:t>
            </a:r>
            <a:r>
              <a:rPr lang="fr-FR" dirty="0" err="1" smtClean="0">
                <a:hlinkClick r:id="rId4" action="ppaction://hlinkfile"/>
              </a:rPr>
              <a:t>mau</a:t>
            </a:r>
            <a:r>
              <a:rPr lang="fr-FR" dirty="0" smtClean="0">
                <a:hlinkClick r:id="rId4" action="ppaction://hlinkfile"/>
              </a:rPr>
              <a:t>\ra </a:t>
            </a:r>
            <a:r>
              <a:rPr lang="fr-FR" dirty="0" err="1" smtClean="0">
                <a:hlinkClick r:id="rId4" action="ppaction://hlinkfile"/>
              </a:rPr>
              <a:t>soat</a:t>
            </a:r>
            <a:r>
              <a:rPr lang="fr-FR" dirty="0" smtClean="0">
                <a:hlinkClick r:id="rId4" action="ppaction://hlinkfile"/>
              </a:rPr>
              <a:t> tu van.pdf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66814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/>
            </a:r>
            <a:br>
              <a:rPr lang="en-US" smtClean="0"/>
            </a:b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endParaRPr lang="en-US" dirty="0"/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b="0" dirty="0">
              <a:solidFill>
                <a:srgbClr val="DD4B39"/>
              </a:solidFill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  <p:pic>
        <p:nvPicPr>
          <p:cNvPr id="4098" name="Picture 2" descr="http://www.yzu.edu.tw/admin/oia/images/main/Q&amp;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2866" y="1752650"/>
            <a:ext cx="523875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Content Placeholder 4" descr="http://therainmakerblog.wp.lexblogs.com/wp-content/uploads/sites/383/2013/08/question21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822721"/>
            <a:ext cx="2238400" cy="22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031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MỤC ĐÍCH</a:t>
            </a:r>
            <a:endParaRPr lang="en-US" sz="4000" spc="-100" dirty="0">
              <a:solidFill>
                <a:schemeClr val="tx2"/>
              </a:solidFill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err="1"/>
              <a:t>Q</a:t>
            </a:r>
            <a:r>
              <a:rPr lang="en-GB" dirty="0" err="1" smtClean="0"/>
              <a:t>uy</a:t>
            </a:r>
            <a:r>
              <a:rPr lang="en-GB" dirty="0" smtClean="0"/>
              <a:t> </a:t>
            </a:r>
            <a:r>
              <a:rPr lang="en-GB" dirty="0" err="1"/>
              <a:t>định</a:t>
            </a:r>
            <a:r>
              <a:rPr lang="en-GB" dirty="0"/>
              <a:t> </a:t>
            </a:r>
            <a:r>
              <a:rPr lang="en-GB" dirty="0" err="1"/>
              <a:t>thống</a:t>
            </a:r>
            <a:r>
              <a:rPr lang="en-GB" dirty="0"/>
              <a:t> </a:t>
            </a:r>
            <a:r>
              <a:rPr lang="en-GB" dirty="0" err="1"/>
              <a:t>nhất</a:t>
            </a:r>
            <a:r>
              <a:rPr lang="en-GB" dirty="0"/>
              <a:t> </a:t>
            </a:r>
            <a:r>
              <a:rPr lang="en-GB" dirty="0" err="1"/>
              <a:t>cách</a:t>
            </a:r>
            <a:r>
              <a:rPr lang="en-GB" dirty="0"/>
              <a:t> </a:t>
            </a:r>
            <a:r>
              <a:rPr lang="en-GB" dirty="0" err="1"/>
              <a:t>thức</a:t>
            </a:r>
            <a:r>
              <a:rPr lang="en-GB" dirty="0"/>
              <a:t> </a:t>
            </a:r>
            <a:r>
              <a:rPr lang="en-GB" dirty="0" err="1"/>
              <a:t>khám</a:t>
            </a:r>
            <a:r>
              <a:rPr lang="en-GB" dirty="0"/>
              <a:t> </a:t>
            </a:r>
            <a:r>
              <a:rPr lang="en-GB" dirty="0" err="1"/>
              <a:t>bệnh</a:t>
            </a:r>
            <a:r>
              <a:rPr lang="en-GB" dirty="0"/>
              <a:t> </a:t>
            </a:r>
            <a:r>
              <a:rPr lang="en-GB" dirty="0" err="1"/>
              <a:t>và</a:t>
            </a:r>
            <a:r>
              <a:rPr lang="en-GB" dirty="0"/>
              <a:t> </a:t>
            </a:r>
            <a:r>
              <a:rPr lang="en-GB" dirty="0" err="1"/>
              <a:t>tư</a:t>
            </a:r>
            <a:r>
              <a:rPr lang="en-GB" dirty="0"/>
              <a:t> </a:t>
            </a:r>
            <a:r>
              <a:rPr lang="en-GB" dirty="0" err="1"/>
              <a:t>vấn</a:t>
            </a:r>
            <a:r>
              <a:rPr lang="en-GB" dirty="0"/>
              <a:t> </a:t>
            </a:r>
            <a:r>
              <a:rPr lang="en-GB" dirty="0" err="1"/>
              <a:t>cho</a:t>
            </a:r>
            <a:r>
              <a:rPr lang="en-GB" dirty="0"/>
              <a:t> </a:t>
            </a:r>
            <a:r>
              <a:rPr lang="en-GB" dirty="0" err="1"/>
              <a:t>người</a:t>
            </a:r>
            <a:r>
              <a:rPr lang="en-GB" dirty="0"/>
              <a:t> </a:t>
            </a:r>
            <a:r>
              <a:rPr lang="en-GB" dirty="0" err="1"/>
              <a:t>bệnh</a:t>
            </a:r>
            <a:r>
              <a:rPr lang="en-GB" dirty="0"/>
              <a:t> </a:t>
            </a:r>
            <a:r>
              <a:rPr lang="en-GB" dirty="0" err="1"/>
              <a:t>đang</a:t>
            </a:r>
            <a:r>
              <a:rPr lang="en-GB" dirty="0"/>
              <a:t> </a:t>
            </a:r>
            <a:r>
              <a:rPr lang="en-GB" dirty="0" err="1"/>
              <a:t>tham</a:t>
            </a:r>
            <a:r>
              <a:rPr lang="en-GB" dirty="0"/>
              <a:t> </a:t>
            </a:r>
            <a:r>
              <a:rPr lang="en-GB" dirty="0" err="1"/>
              <a:t>gia</a:t>
            </a:r>
            <a:r>
              <a:rPr lang="en-GB" dirty="0"/>
              <a:t> </a:t>
            </a:r>
            <a:r>
              <a:rPr lang="en-GB" dirty="0" err="1"/>
              <a:t>điều</a:t>
            </a:r>
            <a:r>
              <a:rPr lang="en-GB" dirty="0"/>
              <a:t> </a:t>
            </a:r>
            <a:r>
              <a:rPr lang="en-GB" dirty="0" err="1"/>
              <a:t>trị</a:t>
            </a:r>
            <a:r>
              <a:rPr lang="en-GB" dirty="0"/>
              <a:t> </a:t>
            </a:r>
            <a:r>
              <a:rPr lang="en-GB" dirty="0" err="1"/>
              <a:t>tại</a:t>
            </a:r>
            <a:r>
              <a:rPr lang="en-GB" dirty="0"/>
              <a:t> </a:t>
            </a:r>
            <a:r>
              <a:rPr lang="en-GB" dirty="0" err="1"/>
              <a:t>cơ</a:t>
            </a:r>
            <a:r>
              <a:rPr lang="en-GB" dirty="0"/>
              <a:t> </a:t>
            </a:r>
            <a:r>
              <a:rPr lang="en-GB" dirty="0" err="1"/>
              <a:t>sở</a:t>
            </a:r>
            <a:r>
              <a:rPr lang="en-GB" dirty="0"/>
              <a:t> </a:t>
            </a:r>
            <a:r>
              <a:rPr lang="en-GB" dirty="0" err="1"/>
              <a:t>điều</a:t>
            </a:r>
            <a:r>
              <a:rPr lang="en-GB" dirty="0"/>
              <a:t> </a:t>
            </a:r>
            <a:r>
              <a:rPr lang="en-GB" dirty="0" err="1"/>
              <a:t>trị</a:t>
            </a:r>
            <a:r>
              <a:rPr lang="en-GB" dirty="0"/>
              <a:t> methadone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err="1" smtClean="0"/>
              <a:t>Phạm</a:t>
            </a:r>
            <a:r>
              <a:rPr lang="en-US" b="1" dirty="0" smtClean="0"/>
              <a:t> vi </a:t>
            </a:r>
            <a:r>
              <a:rPr lang="en-US" b="1" dirty="0" err="1" smtClean="0"/>
              <a:t>áp</a:t>
            </a:r>
            <a:r>
              <a:rPr lang="en-US" b="1" dirty="0" smtClean="0"/>
              <a:t> </a:t>
            </a:r>
            <a:r>
              <a:rPr lang="en-US" b="1" dirty="0" err="1" smtClean="0"/>
              <a:t>dụng</a:t>
            </a:r>
            <a:r>
              <a:rPr lang="en-US" b="1" dirty="0" smtClean="0"/>
              <a:t>: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cơ</a:t>
            </a:r>
            <a:r>
              <a:rPr lang="en-US" dirty="0" smtClean="0"/>
              <a:t> </a:t>
            </a:r>
            <a:r>
              <a:rPr lang="en-US" dirty="0" err="1" smtClean="0"/>
              <a:t>sở</a:t>
            </a:r>
            <a:r>
              <a:rPr lang="en-US" dirty="0" smtClean="0"/>
              <a:t> </a:t>
            </a:r>
            <a:r>
              <a:rPr lang="en-US" dirty="0" err="1" smtClean="0"/>
              <a:t>điều</a:t>
            </a:r>
            <a:r>
              <a:rPr lang="en-US" dirty="0" smtClean="0"/>
              <a:t> </a:t>
            </a:r>
            <a:r>
              <a:rPr lang="en-US" dirty="0" err="1" smtClean="0"/>
              <a:t>trị</a:t>
            </a:r>
            <a:r>
              <a:rPr lang="en-US" dirty="0" smtClean="0"/>
              <a:t> Methadone </a:t>
            </a:r>
            <a:r>
              <a:rPr lang="en-US" dirty="0" err="1" smtClean="0"/>
              <a:t>trên</a:t>
            </a:r>
            <a:r>
              <a:rPr lang="en-US" dirty="0" smtClean="0"/>
              <a:t> </a:t>
            </a:r>
            <a:r>
              <a:rPr lang="en-US" dirty="0" err="1" smtClean="0"/>
              <a:t>phạm</a:t>
            </a:r>
            <a:r>
              <a:rPr lang="en-US" dirty="0" smtClean="0"/>
              <a:t> vi </a:t>
            </a:r>
            <a:r>
              <a:rPr lang="en-US" dirty="0" err="1" smtClean="0"/>
              <a:t>toàn</a:t>
            </a:r>
            <a:r>
              <a:rPr lang="en-US" dirty="0" smtClean="0"/>
              <a:t> </a:t>
            </a:r>
            <a:r>
              <a:rPr lang="en-US" dirty="0" err="1" smtClean="0"/>
              <a:t>quốc</a:t>
            </a:r>
            <a:endParaRPr lang="en-US" dirty="0"/>
          </a:p>
          <a:p>
            <a:pPr marL="274320" lvl="1" indent="0">
              <a:buSzPct val="85000"/>
              <a:buNone/>
            </a:pPr>
            <a:endParaRPr lang="en-US" sz="3600" b="0" dirty="0"/>
          </a:p>
        </p:txBody>
      </p:sp>
    </p:spTree>
    <p:extLst>
      <p:ext uri="{BB962C8B-B14F-4D97-AF65-F5344CB8AC3E}">
        <p14:creationId xmlns:p14="http://schemas.microsoft.com/office/powerpoint/2010/main" val="184495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GB" dirty="0" err="1" smtClean="0"/>
              <a:t>Quyết</a:t>
            </a:r>
            <a:r>
              <a:rPr lang="en-GB" dirty="0" smtClean="0"/>
              <a:t> </a:t>
            </a:r>
            <a:r>
              <a:rPr lang="en-GB" dirty="0" err="1"/>
              <a:t>định</a:t>
            </a:r>
            <a:r>
              <a:rPr lang="en-GB" dirty="0"/>
              <a:t> 3140/QĐ-BYT </a:t>
            </a:r>
            <a:r>
              <a:rPr lang="en-GB" dirty="0" err="1"/>
              <a:t>ngày</a:t>
            </a:r>
            <a:r>
              <a:rPr lang="en-GB" dirty="0"/>
              <a:t> 30/8/2010 </a:t>
            </a:r>
            <a:r>
              <a:rPr lang="en-GB" dirty="0" err="1"/>
              <a:t>của</a:t>
            </a:r>
            <a:r>
              <a:rPr lang="en-GB" dirty="0"/>
              <a:t> </a:t>
            </a:r>
            <a:r>
              <a:rPr lang="en-GB" dirty="0" err="1"/>
              <a:t>Bộ</a:t>
            </a:r>
            <a:r>
              <a:rPr lang="en-GB" dirty="0"/>
              <a:t> </a:t>
            </a:r>
            <a:r>
              <a:rPr lang="en-GB" dirty="0" err="1"/>
              <a:t>trưởng</a:t>
            </a:r>
            <a:r>
              <a:rPr lang="en-GB" dirty="0"/>
              <a:t> </a:t>
            </a:r>
            <a:r>
              <a:rPr lang="en-GB" dirty="0" err="1"/>
              <a:t>Bộ</a:t>
            </a:r>
            <a:r>
              <a:rPr lang="en-GB" dirty="0"/>
              <a:t> Y </a:t>
            </a:r>
            <a:r>
              <a:rPr lang="en-GB" dirty="0" err="1"/>
              <a:t>tế</a:t>
            </a:r>
            <a:r>
              <a:rPr lang="en-GB" dirty="0"/>
              <a:t> </a:t>
            </a:r>
            <a:r>
              <a:rPr lang="en-GB" dirty="0" err="1"/>
              <a:t>về</a:t>
            </a:r>
            <a:r>
              <a:rPr lang="en-GB" dirty="0"/>
              <a:t> </a:t>
            </a:r>
            <a:r>
              <a:rPr lang="en-GB" dirty="0" err="1"/>
              <a:t>việc</a:t>
            </a:r>
            <a:r>
              <a:rPr lang="en-GB" dirty="0"/>
              <a:t> ban </a:t>
            </a:r>
            <a:r>
              <a:rPr lang="en-GB" dirty="0" err="1"/>
              <a:t>hành</a:t>
            </a:r>
            <a:r>
              <a:rPr lang="en-GB" dirty="0"/>
              <a:t> </a:t>
            </a:r>
            <a:r>
              <a:rPr lang="en-GB" dirty="0" err="1"/>
              <a:t>Hướng</a:t>
            </a:r>
            <a:r>
              <a:rPr lang="en-GB" dirty="0"/>
              <a:t> </a:t>
            </a:r>
            <a:r>
              <a:rPr lang="en-GB" dirty="0" err="1"/>
              <a:t>dẫn</a:t>
            </a:r>
            <a:r>
              <a:rPr lang="en-GB" dirty="0"/>
              <a:t> </a:t>
            </a:r>
            <a:r>
              <a:rPr lang="en-GB" dirty="0" err="1"/>
              <a:t>điều</a:t>
            </a:r>
            <a:r>
              <a:rPr lang="en-GB" dirty="0"/>
              <a:t> </a:t>
            </a:r>
            <a:r>
              <a:rPr lang="en-GB" dirty="0" err="1"/>
              <a:t>trị</a:t>
            </a:r>
            <a:r>
              <a:rPr lang="en-GB" dirty="0"/>
              <a:t> </a:t>
            </a:r>
            <a:r>
              <a:rPr lang="en-GB" dirty="0" err="1"/>
              <a:t>thay</a:t>
            </a:r>
            <a:r>
              <a:rPr lang="en-GB" dirty="0"/>
              <a:t> </a:t>
            </a:r>
            <a:r>
              <a:rPr lang="en-GB" dirty="0" err="1"/>
              <a:t>thế</a:t>
            </a:r>
            <a:r>
              <a:rPr lang="en-GB" dirty="0"/>
              <a:t> </a:t>
            </a:r>
            <a:r>
              <a:rPr lang="en-GB" dirty="0" err="1"/>
              <a:t>nghiện</a:t>
            </a:r>
            <a:r>
              <a:rPr lang="en-GB" dirty="0"/>
              <a:t> </a:t>
            </a:r>
            <a:r>
              <a:rPr lang="en-GB" dirty="0" err="1"/>
              <a:t>các</a:t>
            </a:r>
            <a:r>
              <a:rPr lang="en-GB" dirty="0"/>
              <a:t> </a:t>
            </a:r>
            <a:r>
              <a:rPr lang="en-GB" dirty="0" err="1"/>
              <a:t>chất</a:t>
            </a:r>
            <a:r>
              <a:rPr lang="en-GB" dirty="0"/>
              <a:t> </a:t>
            </a:r>
            <a:r>
              <a:rPr lang="en-GB" dirty="0" err="1"/>
              <a:t>dạng</a:t>
            </a:r>
            <a:r>
              <a:rPr lang="en-GB" dirty="0"/>
              <a:t> </a:t>
            </a:r>
            <a:r>
              <a:rPr lang="en-GB" dirty="0" err="1"/>
              <a:t>thuốc</a:t>
            </a:r>
            <a:r>
              <a:rPr lang="en-GB" dirty="0"/>
              <a:t> </a:t>
            </a:r>
            <a:r>
              <a:rPr lang="en-GB" dirty="0" err="1"/>
              <a:t>phiện</a:t>
            </a:r>
            <a:r>
              <a:rPr lang="en-GB" dirty="0"/>
              <a:t> </a:t>
            </a:r>
            <a:r>
              <a:rPr lang="en-GB" dirty="0" err="1"/>
              <a:t>bằng</a:t>
            </a:r>
            <a:r>
              <a:rPr lang="en-GB" dirty="0"/>
              <a:t> </a:t>
            </a:r>
            <a:r>
              <a:rPr lang="en-GB" dirty="0" err="1"/>
              <a:t>thuốc</a:t>
            </a:r>
            <a:r>
              <a:rPr lang="en-GB" dirty="0"/>
              <a:t> methadone</a:t>
            </a:r>
            <a:r>
              <a:rPr lang="en-GB" dirty="0" smtClean="0"/>
              <a:t>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  <p:sp>
        <p:nvSpPr>
          <p:cNvPr id="5" name="Rectangle 4"/>
          <p:cNvSpPr/>
          <p:nvPr/>
        </p:nvSpPr>
        <p:spPr>
          <a:xfrm>
            <a:off x="424336" y="309404"/>
            <a:ext cx="43290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smtClean="0"/>
              <a:t>TÀI </a:t>
            </a:r>
            <a:r>
              <a:rPr lang="en-US" sz="3600" b="1"/>
              <a:t>LIỆU THAM CHIẾU</a:t>
            </a:r>
            <a:endParaRPr lang="en-US" sz="3600"/>
          </a:p>
        </p:txBody>
      </p:sp>
    </p:spTree>
    <p:extLst>
      <p:ext uri="{BB962C8B-B14F-4D97-AF65-F5344CB8AC3E}">
        <p14:creationId xmlns:p14="http://schemas.microsoft.com/office/powerpoint/2010/main" val="84209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/>
          <p:cNvSpPr/>
          <p:nvPr/>
        </p:nvSpPr>
        <p:spPr>
          <a:xfrm>
            <a:off x="7277060" y="5975874"/>
            <a:ext cx="1675210" cy="687540"/>
          </a:xfrm>
          <a:prstGeom prst="roundRect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en-US" sz="1400" b="1" dirty="0" err="1" smtClean="0"/>
              <a:t>Cán</a:t>
            </a:r>
            <a:r>
              <a:rPr lang="en-US" altLang="en-US" sz="1400" b="1" dirty="0" smtClean="0"/>
              <a:t> </a:t>
            </a:r>
            <a:r>
              <a:rPr lang="en-US" altLang="en-US" sz="1400" b="1" dirty="0" err="1" smtClean="0"/>
              <a:t>bộ</a:t>
            </a:r>
            <a:r>
              <a:rPr lang="en-US" altLang="en-US" sz="1400" b="1" dirty="0" smtClean="0"/>
              <a:t> </a:t>
            </a:r>
            <a:r>
              <a:rPr lang="en-US" altLang="en-US" sz="1400" b="1" dirty="0" err="1" smtClean="0"/>
              <a:t>cấp</a:t>
            </a:r>
            <a:r>
              <a:rPr lang="en-US" altLang="en-US" sz="1400" b="1" dirty="0" smtClean="0"/>
              <a:t> </a:t>
            </a:r>
            <a:r>
              <a:rPr lang="en-US" altLang="en-US" sz="1400" b="1" dirty="0" err="1" smtClean="0"/>
              <a:t>phát</a:t>
            </a:r>
            <a:r>
              <a:rPr lang="en-US" altLang="en-US" sz="1400" b="1" dirty="0" smtClean="0"/>
              <a:t> </a:t>
            </a:r>
            <a:r>
              <a:rPr lang="en-US" altLang="en-US" sz="1400" b="1" dirty="0" err="1" smtClean="0"/>
              <a:t>thuốc</a:t>
            </a:r>
            <a:endParaRPr lang="en-US" altLang="en-US" sz="1400" b="1" dirty="0"/>
          </a:p>
        </p:txBody>
      </p:sp>
      <p:sp>
        <p:nvSpPr>
          <p:cNvPr id="22530" name="TextBox 34"/>
          <p:cNvSpPr txBox="1">
            <a:spLocks noChangeArrowheads="1"/>
          </p:cNvSpPr>
          <p:nvPr/>
        </p:nvSpPr>
        <p:spPr bwMode="auto">
          <a:xfrm>
            <a:off x="885326" y="1020566"/>
            <a:ext cx="1120378" cy="4616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en-US" sz="2800" b="1" dirty="0" err="1" smtClean="0">
                <a:solidFill>
                  <a:schemeClr val="accent2"/>
                </a:solidFill>
              </a:rPr>
              <a:t>Quy</a:t>
            </a:r>
            <a:r>
              <a:rPr lang="en-US" altLang="en-US" sz="2800" b="1" dirty="0" smtClean="0">
                <a:solidFill>
                  <a:schemeClr val="accent2"/>
                </a:solidFill>
              </a:rPr>
              <a:t> </a:t>
            </a:r>
            <a:r>
              <a:rPr lang="en-US" altLang="en-US" sz="2800" b="1" dirty="0" err="1" smtClean="0">
                <a:solidFill>
                  <a:schemeClr val="accent2"/>
                </a:solidFill>
              </a:rPr>
              <a:t>trình</a:t>
            </a:r>
            <a:r>
              <a:rPr lang="en-US" altLang="en-US" sz="2800" b="1" dirty="0" smtClean="0">
                <a:solidFill>
                  <a:schemeClr val="accent2"/>
                </a:solidFill>
              </a:rPr>
              <a:t> </a:t>
            </a:r>
            <a:r>
              <a:rPr lang="en-US" altLang="en-US" sz="2800" b="1" dirty="0" err="1" smtClean="0">
                <a:solidFill>
                  <a:schemeClr val="accent2"/>
                </a:solidFill>
              </a:rPr>
              <a:t>khám</a:t>
            </a:r>
            <a:r>
              <a:rPr lang="en-US" altLang="en-US" sz="2800" b="1" dirty="0" smtClean="0">
                <a:solidFill>
                  <a:schemeClr val="accent2"/>
                </a:solidFill>
              </a:rPr>
              <a:t> </a:t>
            </a:r>
            <a:r>
              <a:rPr lang="en-US" altLang="en-US" sz="2800" b="1" dirty="0" err="1" smtClean="0">
                <a:solidFill>
                  <a:schemeClr val="accent2"/>
                </a:solidFill>
              </a:rPr>
              <a:t>bệnh</a:t>
            </a:r>
            <a:r>
              <a:rPr lang="en-US" altLang="en-US" sz="2800" b="1" dirty="0" smtClean="0">
                <a:solidFill>
                  <a:schemeClr val="accent2"/>
                </a:solidFill>
              </a:rPr>
              <a:t> </a:t>
            </a:r>
            <a:r>
              <a:rPr lang="en-US" altLang="en-US" sz="2800" b="1" dirty="0" err="1" smtClean="0">
                <a:solidFill>
                  <a:schemeClr val="accent2"/>
                </a:solidFill>
              </a:rPr>
              <a:t>và</a:t>
            </a:r>
            <a:r>
              <a:rPr lang="en-US" altLang="en-US" sz="2800" b="1" dirty="0" smtClean="0">
                <a:solidFill>
                  <a:schemeClr val="accent2"/>
                </a:solidFill>
              </a:rPr>
              <a:t> 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2800" b="1" dirty="0" err="1" smtClean="0">
                <a:solidFill>
                  <a:schemeClr val="accent2"/>
                </a:solidFill>
              </a:rPr>
              <a:t>Tư</a:t>
            </a:r>
            <a:r>
              <a:rPr lang="en-US" altLang="en-US" sz="2800" b="1" smtClean="0">
                <a:solidFill>
                  <a:schemeClr val="accent2"/>
                </a:solidFill>
              </a:rPr>
              <a:t> vấn</a:t>
            </a:r>
            <a:r>
              <a:rPr lang="en-US" altLang="en-US" sz="2800" b="1" dirty="0" smtClean="0">
                <a:solidFill>
                  <a:schemeClr val="accent2"/>
                </a:solidFill>
              </a:rPr>
              <a:t> </a:t>
            </a:r>
            <a:endParaRPr lang="en-US" altLang="en-US" sz="2800" b="1" dirty="0">
              <a:solidFill>
                <a:schemeClr val="accent2"/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2922504" y="5988041"/>
            <a:ext cx="4017169" cy="69952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en-US" sz="2000" b="1" dirty="0" err="1" smtClean="0">
                <a:solidFill>
                  <a:srgbClr val="FF4407"/>
                </a:solidFill>
              </a:rPr>
              <a:t>Cấp</a:t>
            </a:r>
            <a:r>
              <a:rPr lang="en-US" altLang="en-US" sz="2000" b="1" dirty="0" smtClean="0">
                <a:solidFill>
                  <a:srgbClr val="FF4407"/>
                </a:solidFill>
              </a:rPr>
              <a:t> </a:t>
            </a:r>
            <a:r>
              <a:rPr lang="en-US" altLang="en-US" sz="2000" b="1" dirty="0" err="1" smtClean="0">
                <a:solidFill>
                  <a:srgbClr val="FF4407"/>
                </a:solidFill>
              </a:rPr>
              <a:t>phát</a:t>
            </a:r>
            <a:r>
              <a:rPr lang="en-US" altLang="en-US" sz="2000" b="1" dirty="0" smtClean="0">
                <a:solidFill>
                  <a:srgbClr val="FF4407"/>
                </a:solidFill>
              </a:rPr>
              <a:t> </a:t>
            </a:r>
            <a:r>
              <a:rPr lang="en-US" altLang="en-US" sz="2000" b="1" dirty="0" err="1" smtClean="0">
                <a:solidFill>
                  <a:srgbClr val="FF4407"/>
                </a:solidFill>
              </a:rPr>
              <a:t>thuốc</a:t>
            </a:r>
            <a:endParaRPr lang="en-US" altLang="en-US" sz="2000" b="1" dirty="0">
              <a:solidFill>
                <a:srgbClr val="FF4407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2900363" y="3826943"/>
            <a:ext cx="4017169" cy="75299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en-US" sz="1800" b="1" dirty="0" err="1" smtClean="0">
                <a:solidFill>
                  <a:srgbClr val="FF6701"/>
                </a:solidFill>
              </a:rPr>
              <a:t>Xét</a:t>
            </a:r>
            <a:r>
              <a:rPr lang="en-US" altLang="en-US" sz="1800" b="1" dirty="0" smtClean="0">
                <a:solidFill>
                  <a:srgbClr val="FF6701"/>
                </a:solidFill>
              </a:rPr>
              <a:t> </a:t>
            </a:r>
            <a:r>
              <a:rPr lang="en-US" altLang="en-US" sz="1800" b="1" dirty="0" err="1" smtClean="0">
                <a:solidFill>
                  <a:srgbClr val="FF6701"/>
                </a:solidFill>
              </a:rPr>
              <a:t>nghiệm</a:t>
            </a:r>
            <a:endParaRPr lang="en-US" altLang="en-US" sz="1800" b="1" dirty="0">
              <a:solidFill>
                <a:srgbClr val="FF6701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2911079" y="2709697"/>
            <a:ext cx="3995738" cy="744704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en-US" sz="1600" b="1" dirty="0" err="1" smtClean="0">
                <a:solidFill>
                  <a:srgbClr val="FF4407"/>
                </a:solidFill>
              </a:rPr>
              <a:t>Khám</a:t>
            </a:r>
            <a:r>
              <a:rPr lang="en-US" altLang="en-US" sz="1600" b="1" dirty="0" smtClean="0">
                <a:solidFill>
                  <a:srgbClr val="FF4407"/>
                </a:solidFill>
              </a:rPr>
              <a:t> </a:t>
            </a:r>
            <a:r>
              <a:rPr lang="en-US" altLang="en-US" sz="1600" b="1" dirty="0" err="1" smtClean="0">
                <a:solidFill>
                  <a:srgbClr val="FF4407"/>
                </a:solidFill>
              </a:rPr>
              <a:t>bệnh</a:t>
            </a:r>
            <a:r>
              <a:rPr lang="en-US" altLang="en-US" sz="1600" b="1" dirty="0" smtClean="0">
                <a:solidFill>
                  <a:srgbClr val="FF4407"/>
                </a:solidFill>
              </a:rPr>
              <a:t>/</a:t>
            </a:r>
            <a:r>
              <a:rPr lang="en-US" altLang="en-US" sz="1600" b="1" dirty="0" err="1" smtClean="0">
                <a:solidFill>
                  <a:srgbClr val="FF4407"/>
                </a:solidFill>
              </a:rPr>
              <a:t>tư</a:t>
            </a:r>
            <a:r>
              <a:rPr lang="en-US" altLang="en-US" sz="1600" b="1" dirty="0" smtClean="0">
                <a:solidFill>
                  <a:srgbClr val="FF4407"/>
                </a:solidFill>
              </a:rPr>
              <a:t> </a:t>
            </a:r>
            <a:r>
              <a:rPr lang="en-US" altLang="en-US" sz="1600" b="1" dirty="0" err="1" smtClean="0">
                <a:solidFill>
                  <a:srgbClr val="FF4407"/>
                </a:solidFill>
              </a:rPr>
              <a:t>vấn</a:t>
            </a:r>
            <a:endParaRPr lang="en-US" altLang="en-US" sz="1600" b="1" dirty="0">
              <a:solidFill>
                <a:srgbClr val="FF4407"/>
              </a:solidFill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2911079" y="1452037"/>
            <a:ext cx="4004071" cy="8715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en-US" sz="1600" b="1" dirty="0" err="1" smtClean="0">
                <a:solidFill>
                  <a:srgbClr val="FF4407"/>
                </a:solidFill>
              </a:rPr>
              <a:t>Thông</a:t>
            </a:r>
            <a:r>
              <a:rPr lang="en-US" altLang="en-US" sz="1600" b="1" dirty="0" smtClean="0">
                <a:solidFill>
                  <a:srgbClr val="FF4407"/>
                </a:solidFill>
              </a:rPr>
              <a:t> </a:t>
            </a:r>
            <a:r>
              <a:rPr lang="en-US" altLang="en-US" sz="1600" b="1" dirty="0" err="1" smtClean="0">
                <a:solidFill>
                  <a:srgbClr val="FF4407"/>
                </a:solidFill>
              </a:rPr>
              <a:t>báo</a:t>
            </a:r>
            <a:r>
              <a:rPr lang="en-US" altLang="en-US" sz="1600" b="1" dirty="0" smtClean="0">
                <a:solidFill>
                  <a:srgbClr val="FF4407"/>
                </a:solidFill>
              </a:rPr>
              <a:t> </a:t>
            </a:r>
            <a:r>
              <a:rPr lang="en-US" altLang="en-US" sz="1600" b="1" dirty="0" err="1" smtClean="0">
                <a:solidFill>
                  <a:srgbClr val="FF4407"/>
                </a:solidFill>
              </a:rPr>
              <a:t>với</a:t>
            </a:r>
            <a:r>
              <a:rPr lang="en-US" altLang="en-US" sz="1600" b="1" dirty="0" smtClean="0">
                <a:solidFill>
                  <a:srgbClr val="FF4407"/>
                </a:solidFill>
              </a:rPr>
              <a:t> </a:t>
            </a:r>
            <a:r>
              <a:rPr lang="en-US" altLang="en-US" sz="1600" b="1" dirty="0" err="1" smtClean="0">
                <a:solidFill>
                  <a:srgbClr val="FF4407"/>
                </a:solidFill>
              </a:rPr>
              <a:t>người</a:t>
            </a:r>
            <a:r>
              <a:rPr lang="en-US" altLang="en-US" sz="1600" b="1" dirty="0" smtClean="0">
                <a:solidFill>
                  <a:srgbClr val="FF4407"/>
                </a:solidFill>
              </a:rPr>
              <a:t> </a:t>
            </a:r>
            <a:r>
              <a:rPr lang="en-US" altLang="en-US" sz="1600" b="1" dirty="0" err="1" smtClean="0">
                <a:solidFill>
                  <a:srgbClr val="FF4407"/>
                </a:solidFill>
              </a:rPr>
              <a:t>bệnh</a:t>
            </a:r>
            <a:endParaRPr lang="en-US" altLang="en-US" sz="1400" b="1" dirty="0"/>
          </a:p>
        </p:txBody>
      </p:sp>
      <p:sp>
        <p:nvSpPr>
          <p:cNvPr id="38" name="Rounded Rectangle 37"/>
          <p:cNvSpPr/>
          <p:nvPr/>
        </p:nvSpPr>
        <p:spPr>
          <a:xfrm>
            <a:off x="2888457" y="164089"/>
            <a:ext cx="4017169" cy="8493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en-US" sz="1600" b="1" dirty="0" err="1" smtClean="0">
                <a:solidFill>
                  <a:srgbClr val="FF4407"/>
                </a:solidFill>
              </a:rPr>
              <a:t>Lập</a:t>
            </a:r>
            <a:r>
              <a:rPr lang="en-US" altLang="en-US" sz="1600" b="1" dirty="0" smtClean="0">
                <a:solidFill>
                  <a:srgbClr val="FF4407"/>
                </a:solidFill>
              </a:rPr>
              <a:t> KH </a:t>
            </a:r>
            <a:r>
              <a:rPr lang="en-US" altLang="en-US" sz="1600" b="1" dirty="0" err="1" smtClean="0">
                <a:solidFill>
                  <a:srgbClr val="FF4407"/>
                </a:solidFill>
              </a:rPr>
              <a:t>khám</a:t>
            </a:r>
            <a:r>
              <a:rPr lang="en-US" altLang="en-US" sz="1600" b="1" dirty="0" smtClean="0">
                <a:solidFill>
                  <a:srgbClr val="FF4407"/>
                </a:solidFill>
              </a:rPr>
              <a:t> </a:t>
            </a:r>
            <a:r>
              <a:rPr lang="en-US" altLang="en-US" sz="1600" b="1" dirty="0" err="1" smtClean="0">
                <a:solidFill>
                  <a:srgbClr val="FF4407"/>
                </a:solidFill>
              </a:rPr>
              <a:t>bệnh</a:t>
            </a:r>
            <a:r>
              <a:rPr lang="en-US" altLang="en-US" sz="1600" b="1" dirty="0" smtClean="0">
                <a:solidFill>
                  <a:srgbClr val="FF4407"/>
                </a:solidFill>
              </a:rPr>
              <a:t>/</a:t>
            </a:r>
            <a:r>
              <a:rPr lang="en-US" altLang="en-US" sz="1600" b="1" dirty="0" err="1" smtClean="0">
                <a:solidFill>
                  <a:srgbClr val="FF4407"/>
                </a:solidFill>
              </a:rPr>
              <a:t>tư</a:t>
            </a:r>
            <a:r>
              <a:rPr lang="en-US" altLang="en-US" sz="1600" b="1" dirty="0" smtClean="0">
                <a:solidFill>
                  <a:srgbClr val="FF4407"/>
                </a:solidFill>
              </a:rPr>
              <a:t> </a:t>
            </a:r>
            <a:r>
              <a:rPr lang="en-US" altLang="en-US" sz="1600" b="1" dirty="0" err="1" smtClean="0">
                <a:solidFill>
                  <a:srgbClr val="FF4407"/>
                </a:solidFill>
              </a:rPr>
              <a:t>vấn</a:t>
            </a:r>
            <a:endParaRPr lang="en-US" altLang="en-US" sz="1400" b="1" dirty="0"/>
          </a:p>
        </p:txBody>
      </p:sp>
      <p:sp>
        <p:nvSpPr>
          <p:cNvPr id="42" name="Rounded Rectangle 41"/>
          <p:cNvSpPr/>
          <p:nvPr/>
        </p:nvSpPr>
        <p:spPr>
          <a:xfrm>
            <a:off x="7433070" y="5012268"/>
            <a:ext cx="1519198" cy="604849"/>
          </a:xfrm>
          <a:prstGeom prst="roundRect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en-US" sz="1400" b="1" dirty="0" err="1" smtClean="0"/>
              <a:t>Bác</a:t>
            </a:r>
            <a:r>
              <a:rPr lang="en-US" altLang="en-US" sz="1400" b="1" dirty="0" smtClean="0"/>
              <a:t> </a:t>
            </a:r>
            <a:r>
              <a:rPr lang="en-US" altLang="en-US" sz="1400" b="1" dirty="0" err="1" smtClean="0"/>
              <a:t>sỹ</a:t>
            </a:r>
            <a:r>
              <a:rPr lang="en-US" altLang="en-US" sz="1400" b="1" dirty="0" smtClean="0"/>
              <a:t> </a:t>
            </a:r>
            <a:r>
              <a:rPr lang="en-US" altLang="en-US" sz="1400" b="1" dirty="0" err="1" smtClean="0"/>
              <a:t>điều</a:t>
            </a:r>
            <a:r>
              <a:rPr lang="en-US" altLang="en-US" sz="1400" b="1" dirty="0" smtClean="0"/>
              <a:t> </a:t>
            </a:r>
            <a:r>
              <a:rPr lang="en-US" altLang="en-US" sz="1400" b="1" dirty="0" err="1" smtClean="0"/>
              <a:t>trị</a:t>
            </a:r>
            <a:endParaRPr lang="en-US" altLang="en-US" sz="1400" b="1" dirty="0"/>
          </a:p>
        </p:txBody>
      </p:sp>
      <p:sp>
        <p:nvSpPr>
          <p:cNvPr id="43" name="Rounded Rectangle 42"/>
          <p:cNvSpPr/>
          <p:nvPr/>
        </p:nvSpPr>
        <p:spPr>
          <a:xfrm>
            <a:off x="7473818" y="3919628"/>
            <a:ext cx="1478450" cy="450850"/>
          </a:xfrm>
          <a:prstGeom prst="roundRect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600" b="1" dirty="0" err="1" smtClean="0">
                <a:solidFill>
                  <a:schemeClr val="tx1"/>
                </a:solidFill>
                <a:ea typeface="ＭＳ Ｐゴシック" charset="0"/>
              </a:rPr>
              <a:t>Điều</a:t>
            </a:r>
            <a:r>
              <a:rPr lang="en-US" sz="1600" b="1" dirty="0" smtClean="0">
                <a:solidFill>
                  <a:schemeClr val="tx1"/>
                </a:solidFill>
                <a:ea typeface="ＭＳ Ｐゴシック" charset="0"/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  <a:ea typeface="ＭＳ Ｐゴシック" charset="0"/>
              </a:rPr>
              <a:t>dưỡng</a:t>
            </a:r>
            <a:endParaRPr lang="en-US" sz="1600" b="1" dirty="0">
              <a:solidFill>
                <a:schemeClr val="tx1"/>
              </a:solidFill>
              <a:ea typeface="ＭＳ Ｐゴシック" charset="0"/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7433071" y="1621367"/>
            <a:ext cx="1519199" cy="571234"/>
          </a:xfrm>
          <a:prstGeom prst="roundRect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en-US" sz="1400" b="1" dirty="0" err="1" smtClean="0"/>
              <a:t>Hành</a:t>
            </a:r>
            <a:r>
              <a:rPr lang="en-US" altLang="en-US" sz="1400" b="1" dirty="0" smtClean="0"/>
              <a:t> </a:t>
            </a:r>
            <a:r>
              <a:rPr lang="en-US" altLang="en-US" sz="1400" b="1" dirty="0" err="1" smtClean="0"/>
              <a:t>chính</a:t>
            </a:r>
            <a:endParaRPr lang="en-US" altLang="en-US" sz="1400" b="1" dirty="0" smtClean="0"/>
          </a:p>
        </p:txBody>
      </p:sp>
      <p:sp>
        <p:nvSpPr>
          <p:cNvPr id="47" name="Rounded Rectangle 46"/>
          <p:cNvSpPr/>
          <p:nvPr/>
        </p:nvSpPr>
        <p:spPr>
          <a:xfrm>
            <a:off x="7433071" y="122772"/>
            <a:ext cx="1519197" cy="841375"/>
          </a:xfrm>
          <a:prstGeom prst="roundRect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en-US" sz="1600" b="1" dirty="0" smtClean="0"/>
              <a:t>BS </a:t>
            </a:r>
            <a:r>
              <a:rPr lang="en-US" altLang="en-US" sz="1600" b="1" dirty="0" err="1" smtClean="0"/>
              <a:t>điều</a:t>
            </a:r>
            <a:r>
              <a:rPr lang="en-US" altLang="en-US" sz="1600" b="1" dirty="0" smtClean="0"/>
              <a:t> </a:t>
            </a:r>
            <a:r>
              <a:rPr lang="en-US" altLang="en-US" sz="1600" b="1" dirty="0" err="1" smtClean="0"/>
              <a:t>trị</a:t>
            </a:r>
            <a:r>
              <a:rPr lang="en-US" altLang="en-US" sz="1600" b="1" dirty="0" smtClean="0"/>
              <a:t>, TVV, </a:t>
            </a:r>
          </a:p>
          <a:p>
            <a:pPr algn="ctr" eaLnBrk="1" hangingPunct="1"/>
            <a:r>
              <a:rPr lang="en-US" altLang="en-US" sz="1600" b="1" dirty="0" err="1"/>
              <a:t>Đ</a:t>
            </a:r>
            <a:r>
              <a:rPr lang="en-US" altLang="en-US" sz="1600" b="1" dirty="0" err="1" smtClean="0"/>
              <a:t>iều</a:t>
            </a:r>
            <a:r>
              <a:rPr lang="en-US" altLang="en-US" sz="1600" b="1" dirty="0" smtClean="0"/>
              <a:t> </a:t>
            </a:r>
            <a:r>
              <a:rPr lang="en-US" altLang="en-US" sz="1600" b="1" dirty="0" err="1" smtClean="0"/>
              <a:t>dưỡng</a:t>
            </a:r>
            <a:endParaRPr lang="en-US" altLang="en-US" sz="1600" b="1" dirty="0"/>
          </a:p>
        </p:txBody>
      </p:sp>
      <p:cxnSp>
        <p:nvCxnSpPr>
          <p:cNvPr id="3" name="Straight Arrow Connector 2"/>
          <p:cNvCxnSpPr>
            <a:stCxn id="38" idx="2"/>
            <a:endCxn id="37" idx="0"/>
          </p:cNvCxnSpPr>
          <p:nvPr/>
        </p:nvCxnSpPr>
        <p:spPr>
          <a:xfrm>
            <a:off x="4897042" y="1013401"/>
            <a:ext cx="16073" cy="4386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4893469" y="2341567"/>
            <a:ext cx="9525" cy="3349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4914421" y="3458113"/>
            <a:ext cx="8334" cy="3349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4922755" y="4570954"/>
            <a:ext cx="8334" cy="3333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922758" y="5637736"/>
            <a:ext cx="8334" cy="3333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2917299" y="4910658"/>
            <a:ext cx="4017169" cy="75299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en-US" sz="1800" b="1" dirty="0" smtClean="0">
                <a:solidFill>
                  <a:srgbClr val="FF6701"/>
                </a:solidFill>
              </a:rPr>
              <a:t>Ra y </a:t>
            </a:r>
            <a:r>
              <a:rPr lang="en-US" altLang="en-US" sz="1800" b="1" dirty="0" err="1" smtClean="0">
                <a:solidFill>
                  <a:srgbClr val="FF6701"/>
                </a:solidFill>
              </a:rPr>
              <a:t>lệnh</a:t>
            </a:r>
            <a:r>
              <a:rPr lang="en-US" altLang="en-US" sz="1800" b="1" dirty="0" smtClean="0">
                <a:solidFill>
                  <a:srgbClr val="FF6701"/>
                </a:solidFill>
              </a:rPr>
              <a:t> </a:t>
            </a:r>
            <a:r>
              <a:rPr lang="en-US" altLang="en-US" sz="1800" b="1" dirty="0" err="1" smtClean="0">
                <a:solidFill>
                  <a:srgbClr val="FF6701"/>
                </a:solidFill>
              </a:rPr>
              <a:t>điều</a:t>
            </a:r>
            <a:r>
              <a:rPr lang="en-US" altLang="en-US" sz="1800" b="1" dirty="0" smtClean="0">
                <a:solidFill>
                  <a:srgbClr val="FF6701"/>
                </a:solidFill>
              </a:rPr>
              <a:t> </a:t>
            </a:r>
            <a:r>
              <a:rPr lang="en-US" altLang="en-US" sz="1800" b="1" dirty="0" err="1" smtClean="0">
                <a:solidFill>
                  <a:srgbClr val="FF6701"/>
                </a:solidFill>
              </a:rPr>
              <a:t>trị</a:t>
            </a:r>
            <a:endParaRPr lang="en-US" altLang="en-US" sz="1800" b="1" dirty="0">
              <a:solidFill>
                <a:srgbClr val="FF670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7466940" y="2679658"/>
            <a:ext cx="1519197" cy="841375"/>
          </a:xfrm>
          <a:prstGeom prst="roundRect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en-US" sz="1600" b="1" dirty="0" smtClean="0"/>
              <a:t>BS </a:t>
            </a:r>
            <a:r>
              <a:rPr lang="en-US" altLang="en-US" sz="1600" b="1" dirty="0" err="1" smtClean="0"/>
              <a:t>điều</a:t>
            </a:r>
            <a:r>
              <a:rPr lang="en-US" altLang="en-US" sz="1600" b="1" dirty="0" smtClean="0"/>
              <a:t> </a:t>
            </a:r>
            <a:r>
              <a:rPr lang="en-US" altLang="en-US" sz="1600" b="1" dirty="0" err="1" smtClean="0"/>
              <a:t>trị</a:t>
            </a:r>
            <a:r>
              <a:rPr lang="en-US" altLang="en-US" sz="1600" b="1" dirty="0" smtClean="0"/>
              <a:t>, TVV, </a:t>
            </a:r>
          </a:p>
          <a:p>
            <a:pPr algn="ctr" eaLnBrk="1" hangingPunct="1"/>
            <a:r>
              <a:rPr lang="en-US" altLang="en-US" sz="1600" b="1" dirty="0" err="1"/>
              <a:t>Đ</a:t>
            </a:r>
            <a:r>
              <a:rPr lang="en-US" altLang="en-US" sz="1600" b="1" dirty="0" err="1" smtClean="0"/>
              <a:t>iều</a:t>
            </a:r>
            <a:r>
              <a:rPr lang="en-US" altLang="en-US" sz="1600" b="1" dirty="0" smtClean="0"/>
              <a:t> </a:t>
            </a:r>
            <a:r>
              <a:rPr lang="en-US" altLang="en-US" sz="1600" b="1" dirty="0" err="1" smtClean="0"/>
              <a:t>dưỡng</a:t>
            </a:r>
            <a:endParaRPr lang="en-US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79449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Các bước  thực hiện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i="1" dirty="0" err="1"/>
              <a:t>Bước</a:t>
            </a:r>
            <a:r>
              <a:rPr lang="en-US" b="1" i="1" dirty="0"/>
              <a:t> 1</a:t>
            </a:r>
            <a:r>
              <a:rPr lang="en-US" b="1" i="1" dirty="0" smtClean="0"/>
              <a:t>. </a:t>
            </a:r>
            <a:r>
              <a:rPr lang="en-US" b="1" i="1" dirty="0" err="1" smtClean="0"/>
              <a:t>Lập</a:t>
            </a:r>
            <a:r>
              <a:rPr lang="en-US" b="1" i="1" dirty="0" smtClean="0"/>
              <a:t> </a:t>
            </a:r>
            <a:r>
              <a:rPr lang="en-US" b="1" i="1" dirty="0" err="1" smtClean="0"/>
              <a:t>kế</a:t>
            </a:r>
            <a:r>
              <a:rPr lang="en-US" b="1" i="1" dirty="0" smtClean="0"/>
              <a:t> </a:t>
            </a:r>
            <a:r>
              <a:rPr lang="en-US" b="1" i="1" dirty="0" err="1" smtClean="0"/>
              <a:t>hoạch</a:t>
            </a:r>
            <a:r>
              <a:rPr lang="en-US" b="1" i="1" dirty="0" smtClean="0"/>
              <a:t> </a:t>
            </a:r>
            <a:r>
              <a:rPr lang="en-US" b="1" i="1" dirty="0" err="1" smtClean="0"/>
              <a:t>khám</a:t>
            </a:r>
            <a:r>
              <a:rPr lang="en-US" b="1" i="1" dirty="0" smtClean="0"/>
              <a:t> </a:t>
            </a:r>
            <a:r>
              <a:rPr lang="en-US" b="1" i="1" dirty="0" err="1" smtClean="0"/>
              <a:t>bệnh</a:t>
            </a:r>
            <a:r>
              <a:rPr lang="en-US" b="1" i="1" dirty="0" smtClean="0"/>
              <a:t>/</a:t>
            </a:r>
            <a:r>
              <a:rPr lang="en-US" b="1" i="1" dirty="0" err="1" smtClean="0"/>
              <a:t>tư</a:t>
            </a:r>
            <a:r>
              <a:rPr lang="en-US" b="1" i="1" dirty="0" smtClean="0"/>
              <a:t> </a:t>
            </a:r>
            <a:r>
              <a:rPr lang="en-US" b="1" i="1" dirty="0" err="1" smtClean="0"/>
              <a:t>vấn</a:t>
            </a:r>
            <a:endParaRPr lang="en-US" sz="2400" dirty="0" smtClean="0"/>
          </a:p>
          <a:p>
            <a:r>
              <a:rPr lang="en-US" sz="2400" dirty="0" smtClean="0"/>
              <a:t> </a:t>
            </a:r>
            <a:r>
              <a:rPr lang="en-US" dirty="0" err="1" smtClean="0"/>
              <a:t>Căn</a:t>
            </a:r>
            <a:r>
              <a:rPr lang="en-US" dirty="0" smtClean="0"/>
              <a:t> </a:t>
            </a:r>
            <a:r>
              <a:rPr lang="en-US" dirty="0" err="1" smtClean="0"/>
              <a:t>cứ</a:t>
            </a:r>
            <a:r>
              <a:rPr lang="en-US" dirty="0" smtClean="0"/>
              <a:t> </a:t>
            </a:r>
            <a:r>
              <a:rPr lang="en-US" dirty="0" err="1" smtClean="0"/>
              <a:t>vào</a:t>
            </a:r>
            <a:r>
              <a:rPr lang="en-US" dirty="0" smtClean="0"/>
              <a:t> </a:t>
            </a:r>
            <a:r>
              <a:rPr lang="en-US" dirty="0" err="1" smtClean="0"/>
              <a:t>giai</a:t>
            </a:r>
            <a:r>
              <a:rPr lang="en-US" dirty="0" smtClean="0"/>
              <a:t> </a:t>
            </a:r>
            <a:r>
              <a:rPr lang="en-US" dirty="0" err="1" smtClean="0"/>
              <a:t>đoạn</a:t>
            </a:r>
            <a:r>
              <a:rPr lang="en-US" dirty="0" smtClean="0"/>
              <a:t> </a:t>
            </a:r>
            <a:r>
              <a:rPr lang="en-US" dirty="0" err="1" smtClean="0"/>
              <a:t>điều</a:t>
            </a:r>
            <a:r>
              <a:rPr lang="en-US" dirty="0" smtClean="0"/>
              <a:t> </a:t>
            </a:r>
            <a:r>
              <a:rPr lang="en-US" dirty="0" err="1" smtClean="0"/>
              <a:t>trị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tình</a:t>
            </a:r>
            <a:r>
              <a:rPr lang="en-US" dirty="0" smtClean="0"/>
              <a:t> </a:t>
            </a:r>
            <a:r>
              <a:rPr lang="en-US" dirty="0" err="1" smtClean="0"/>
              <a:t>trạng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bệnh</a:t>
            </a:r>
            <a:r>
              <a:rPr lang="en-US" dirty="0" smtClean="0"/>
              <a:t>,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mỗi</a:t>
            </a:r>
            <a:r>
              <a:rPr lang="en-US" dirty="0" smtClean="0"/>
              <a:t> </a:t>
            </a:r>
            <a:r>
              <a:rPr lang="en-US" dirty="0" err="1" smtClean="0"/>
              <a:t>lần</a:t>
            </a:r>
            <a:r>
              <a:rPr lang="en-US" dirty="0" smtClean="0"/>
              <a:t> </a:t>
            </a:r>
            <a:r>
              <a:rPr lang="en-US" dirty="0" err="1" smtClean="0"/>
              <a:t>khám</a:t>
            </a:r>
            <a:r>
              <a:rPr lang="en-US" dirty="0" smtClean="0"/>
              <a:t> </a:t>
            </a:r>
            <a:r>
              <a:rPr lang="en-US" dirty="0" err="1" smtClean="0"/>
              <a:t>bệnh</a:t>
            </a:r>
            <a:r>
              <a:rPr lang="en-US" dirty="0" smtClean="0"/>
              <a:t>/ </a:t>
            </a:r>
            <a:r>
              <a:rPr lang="en-US" dirty="0" err="1" smtClean="0"/>
              <a:t>tư</a:t>
            </a:r>
            <a:r>
              <a:rPr lang="en-US" dirty="0" smtClean="0"/>
              <a:t> </a:t>
            </a:r>
            <a:r>
              <a:rPr lang="en-US" dirty="0" err="1" smtClean="0"/>
              <a:t>vấn</a:t>
            </a:r>
            <a:r>
              <a:rPr lang="en-US" dirty="0" smtClean="0"/>
              <a:t>, </a:t>
            </a:r>
            <a:r>
              <a:rPr lang="en-US" dirty="0" err="1" smtClean="0"/>
              <a:t>bác</a:t>
            </a:r>
            <a:r>
              <a:rPr lang="en-US" dirty="0" smtClean="0"/>
              <a:t> </a:t>
            </a:r>
            <a:r>
              <a:rPr lang="en-US" dirty="0" err="1" smtClean="0"/>
              <a:t>sỹ</a:t>
            </a:r>
            <a:r>
              <a:rPr lang="en-US" dirty="0" smtClean="0"/>
              <a:t>/</a:t>
            </a:r>
            <a:r>
              <a:rPr lang="en-US" dirty="0" err="1" smtClean="0"/>
              <a:t>tư</a:t>
            </a:r>
            <a:r>
              <a:rPr lang="en-US" dirty="0" smtClean="0"/>
              <a:t> </a:t>
            </a:r>
            <a:r>
              <a:rPr lang="en-US" dirty="0" err="1" smtClean="0"/>
              <a:t>vấn</a:t>
            </a:r>
            <a:r>
              <a:rPr lang="en-US" dirty="0" smtClean="0"/>
              <a:t> </a:t>
            </a:r>
            <a:r>
              <a:rPr lang="en-US" dirty="0" err="1" smtClean="0"/>
              <a:t>viên</a:t>
            </a:r>
            <a:r>
              <a:rPr lang="en-US" dirty="0" smtClean="0"/>
              <a:t> </a:t>
            </a:r>
            <a:r>
              <a:rPr lang="en-US" dirty="0" err="1" smtClean="0"/>
              <a:t>thông</a:t>
            </a:r>
            <a:r>
              <a:rPr lang="en-US" dirty="0" smtClean="0"/>
              <a:t> </a:t>
            </a:r>
            <a:r>
              <a:rPr lang="en-US" dirty="0" err="1" smtClean="0"/>
              <a:t>báo</a:t>
            </a:r>
            <a:r>
              <a:rPr lang="en-US" dirty="0" smtClean="0"/>
              <a:t> </a:t>
            </a:r>
            <a:r>
              <a:rPr lang="en-US" dirty="0" err="1" smtClean="0"/>
              <a:t>với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bệnh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ghi</a:t>
            </a:r>
            <a:r>
              <a:rPr lang="en-US" dirty="0" smtClean="0"/>
              <a:t> </a:t>
            </a:r>
            <a:r>
              <a:rPr lang="en-US" dirty="0" err="1" smtClean="0"/>
              <a:t>lại</a:t>
            </a:r>
            <a:r>
              <a:rPr lang="en-US" dirty="0" smtClean="0"/>
              <a:t> </a:t>
            </a:r>
            <a:r>
              <a:rPr lang="en-US" dirty="0" err="1" smtClean="0"/>
              <a:t>ngày</a:t>
            </a:r>
            <a:r>
              <a:rPr lang="en-US" dirty="0" smtClean="0"/>
              <a:t> </a:t>
            </a:r>
            <a:r>
              <a:rPr lang="en-US" dirty="0" err="1" smtClean="0"/>
              <a:t>dự</a:t>
            </a:r>
            <a:r>
              <a:rPr lang="en-US" dirty="0" smtClean="0"/>
              <a:t> </a:t>
            </a:r>
            <a:r>
              <a:rPr lang="en-US" dirty="0" err="1" smtClean="0"/>
              <a:t>kiến</a:t>
            </a:r>
            <a:r>
              <a:rPr lang="en-US" dirty="0" smtClean="0"/>
              <a:t> </a:t>
            </a:r>
            <a:r>
              <a:rPr lang="en-US" dirty="0" err="1" smtClean="0"/>
              <a:t>khám</a:t>
            </a:r>
            <a:r>
              <a:rPr lang="en-US" dirty="0" smtClean="0"/>
              <a:t> </a:t>
            </a:r>
            <a:r>
              <a:rPr lang="en-US" dirty="0" err="1" smtClean="0"/>
              <a:t>bệnh</a:t>
            </a:r>
            <a:r>
              <a:rPr lang="en-US" dirty="0" smtClean="0"/>
              <a:t>/</a:t>
            </a:r>
            <a:r>
              <a:rPr lang="en-US" dirty="0" err="1" smtClean="0"/>
              <a:t>tư</a:t>
            </a:r>
            <a:r>
              <a:rPr lang="en-US" dirty="0" smtClean="0"/>
              <a:t> </a:t>
            </a:r>
            <a:r>
              <a:rPr lang="en-US" dirty="0" err="1" smtClean="0"/>
              <a:t>vấn</a:t>
            </a:r>
            <a:r>
              <a:rPr lang="en-US" dirty="0" smtClean="0"/>
              <a:t>/</a:t>
            </a:r>
            <a:r>
              <a:rPr lang="en-US" dirty="0" err="1" smtClean="0"/>
              <a:t>giáo</a:t>
            </a:r>
            <a:r>
              <a:rPr lang="en-US" dirty="0" smtClean="0"/>
              <a:t> </a:t>
            </a:r>
            <a:r>
              <a:rPr lang="en-US" dirty="0" err="1" smtClean="0"/>
              <a:t>dục</a:t>
            </a:r>
            <a:r>
              <a:rPr lang="en-US" dirty="0" smtClean="0"/>
              <a:t> </a:t>
            </a:r>
            <a:r>
              <a:rPr lang="en-US" dirty="0" err="1" smtClean="0"/>
              <a:t>nhóm</a:t>
            </a:r>
            <a:r>
              <a:rPr lang="en-US" dirty="0" smtClean="0"/>
              <a:t> </a:t>
            </a:r>
            <a:r>
              <a:rPr lang="en-US" dirty="0" err="1" smtClean="0"/>
              <a:t>kế</a:t>
            </a:r>
            <a:r>
              <a:rPr lang="en-US" dirty="0" smtClean="0"/>
              <a:t> </a:t>
            </a:r>
            <a:r>
              <a:rPr lang="en-US" dirty="0" err="1" smtClean="0"/>
              <a:t>tiếp</a:t>
            </a:r>
            <a:r>
              <a:rPr lang="en-US" dirty="0" smtClean="0"/>
              <a:t>. </a:t>
            </a:r>
            <a:r>
              <a:rPr lang="en-US" dirty="0" err="1" smtClean="0"/>
              <a:t>Thứ</a:t>
            </a:r>
            <a:r>
              <a:rPr lang="en-US" dirty="0" smtClean="0"/>
              <a:t> </a:t>
            </a:r>
            <a:r>
              <a:rPr lang="en-US" dirty="0" err="1" smtClean="0"/>
              <a:t>sáu</a:t>
            </a:r>
            <a:r>
              <a:rPr lang="en-US" dirty="0" smtClean="0"/>
              <a:t> </a:t>
            </a:r>
            <a:r>
              <a:rPr lang="en-US" dirty="0" err="1" smtClean="0"/>
              <a:t>hàng</a:t>
            </a:r>
            <a:r>
              <a:rPr lang="en-US" dirty="0" smtClean="0"/>
              <a:t> </a:t>
            </a:r>
            <a:r>
              <a:rPr lang="en-US" dirty="0" err="1" smtClean="0"/>
              <a:t>tuần</a:t>
            </a:r>
            <a:r>
              <a:rPr lang="en-US" dirty="0" smtClean="0"/>
              <a:t>, </a:t>
            </a:r>
            <a:r>
              <a:rPr lang="en-US" dirty="0" err="1" smtClean="0"/>
              <a:t>điều</a:t>
            </a:r>
            <a:r>
              <a:rPr lang="en-US" dirty="0" smtClean="0"/>
              <a:t> </a:t>
            </a:r>
            <a:r>
              <a:rPr lang="en-US" dirty="0" err="1" smtClean="0"/>
              <a:t>dưỡng</a:t>
            </a:r>
            <a:r>
              <a:rPr lang="en-US" dirty="0" smtClean="0"/>
              <a:t> </a:t>
            </a:r>
            <a:r>
              <a:rPr lang="en-US" dirty="0" err="1" smtClean="0"/>
              <a:t>đối</a:t>
            </a:r>
            <a:r>
              <a:rPr lang="en-US" dirty="0" smtClean="0"/>
              <a:t> </a:t>
            </a:r>
            <a:r>
              <a:rPr lang="en-US" dirty="0" err="1" smtClean="0"/>
              <a:t>chiếu</a:t>
            </a:r>
            <a:r>
              <a:rPr lang="en-US" dirty="0" smtClean="0"/>
              <a:t> </a:t>
            </a:r>
            <a:r>
              <a:rPr lang="en-US" dirty="0" err="1" smtClean="0"/>
              <a:t>lịch</a:t>
            </a:r>
            <a:r>
              <a:rPr lang="en-US" dirty="0" smtClean="0"/>
              <a:t> </a:t>
            </a:r>
            <a:r>
              <a:rPr lang="en-US" dirty="0" err="1" smtClean="0"/>
              <a:t>khám</a:t>
            </a:r>
            <a:r>
              <a:rPr lang="en-US" dirty="0" smtClean="0"/>
              <a:t> </a:t>
            </a:r>
            <a:r>
              <a:rPr lang="en-US" dirty="0" err="1" smtClean="0"/>
              <a:t>bệnh</a:t>
            </a:r>
            <a:r>
              <a:rPr lang="en-US" dirty="0" smtClean="0"/>
              <a:t> </a:t>
            </a:r>
            <a:r>
              <a:rPr lang="en-US" dirty="0" err="1" smtClean="0"/>
              <a:t>dự</a:t>
            </a:r>
            <a:r>
              <a:rPr lang="en-US" dirty="0" smtClean="0"/>
              <a:t> </a:t>
            </a:r>
            <a:r>
              <a:rPr lang="en-US" dirty="0" err="1" smtClean="0"/>
              <a:t>kiến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bác</a:t>
            </a:r>
            <a:r>
              <a:rPr lang="en-US" dirty="0" smtClean="0"/>
              <a:t> </a:t>
            </a:r>
            <a:r>
              <a:rPr lang="en-US" dirty="0" err="1" smtClean="0"/>
              <a:t>sỹ</a:t>
            </a:r>
            <a:r>
              <a:rPr lang="en-US" dirty="0" smtClean="0"/>
              <a:t> </a:t>
            </a:r>
            <a:r>
              <a:rPr lang="en-US" dirty="0" err="1" smtClean="0"/>
              <a:t>cho</a:t>
            </a:r>
            <a:r>
              <a:rPr lang="en-US" dirty="0" smtClean="0"/>
              <a:t> </a:t>
            </a:r>
            <a:r>
              <a:rPr lang="en-US" dirty="0" err="1" smtClean="0"/>
              <a:t>tuần</a:t>
            </a:r>
            <a:r>
              <a:rPr lang="en-US" dirty="0" smtClean="0"/>
              <a:t> </a:t>
            </a:r>
            <a:r>
              <a:rPr lang="en-US" dirty="0" err="1" smtClean="0"/>
              <a:t>kế</a:t>
            </a:r>
            <a:r>
              <a:rPr lang="en-US" dirty="0" smtClean="0"/>
              <a:t> </a:t>
            </a:r>
            <a:r>
              <a:rPr lang="en-US" dirty="0" err="1" smtClean="0"/>
              <a:t>tiếp</a:t>
            </a:r>
            <a:r>
              <a:rPr lang="en-US" dirty="0" smtClean="0"/>
              <a:t> </a:t>
            </a:r>
            <a:r>
              <a:rPr lang="en-US" dirty="0" err="1" smtClean="0"/>
              <a:t>với</a:t>
            </a:r>
            <a:r>
              <a:rPr lang="en-US" dirty="0" smtClean="0"/>
              <a:t> </a:t>
            </a:r>
            <a:r>
              <a:rPr lang="en-US" dirty="0" err="1" smtClean="0"/>
              <a:t>lịch</a:t>
            </a:r>
            <a:r>
              <a:rPr lang="en-US" dirty="0" smtClean="0"/>
              <a:t> </a:t>
            </a:r>
            <a:r>
              <a:rPr lang="en-US" dirty="0" err="1" smtClean="0"/>
              <a:t>dự</a:t>
            </a:r>
            <a:r>
              <a:rPr lang="en-US" dirty="0" smtClean="0"/>
              <a:t> </a:t>
            </a:r>
            <a:r>
              <a:rPr lang="en-US" dirty="0" err="1" smtClean="0"/>
              <a:t>kiến</a:t>
            </a:r>
            <a:r>
              <a:rPr lang="en-US" dirty="0" smtClean="0"/>
              <a:t> </a:t>
            </a:r>
            <a:r>
              <a:rPr lang="en-US" dirty="0" err="1" smtClean="0"/>
              <a:t>dành</a:t>
            </a:r>
            <a:r>
              <a:rPr lang="en-US" dirty="0" smtClean="0"/>
              <a:t> </a:t>
            </a:r>
            <a:r>
              <a:rPr lang="en-US" dirty="0" err="1" smtClean="0"/>
              <a:t>cho</a:t>
            </a:r>
            <a:r>
              <a:rPr lang="en-US" dirty="0" smtClean="0"/>
              <a:t> </a:t>
            </a:r>
            <a:r>
              <a:rPr lang="en-US" dirty="0" err="1" smtClean="0"/>
              <a:t>tư</a:t>
            </a:r>
            <a:r>
              <a:rPr lang="en-US" dirty="0" smtClean="0"/>
              <a:t> </a:t>
            </a:r>
            <a:r>
              <a:rPr lang="en-US" dirty="0" err="1" smtClean="0"/>
              <a:t>vấn</a:t>
            </a:r>
            <a:r>
              <a:rPr lang="en-US" dirty="0" smtClean="0"/>
              <a:t>.  </a:t>
            </a:r>
          </a:p>
          <a:p>
            <a:r>
              <a:rPr lang="en-US" dirty="0" smtClean="0"/>
              <a:t> </a:t>
            </a:r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dirty="0" err="1"/>
              <a:t>dưỡng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tư</a:t>
            </a:r>
            <a:r>
              <a:rPr lang="en-US" dirty="0"/>
              <a:t> </a:t>
            </a:r>
            <a:r>
              <a:rPr lang="en-US" dirty="0" err="1"/>
              <a:t>vấn</a:t>
            </a:r>
            <a:r>
              <a:rPr lang="en-US" dirty="0"/>
              <a:t> </a:t>
            </a:r>
            <a:r>
              <a:rPr lang="en-US" dirty="0" err="1"/>
              <a:t>viên</a:t>
            </a:r>
            <a:r>
              <a:rPr lang="en-US" dirty="0"/>
              <a:t> </a:t>
            </a:r>
            <a:r>
              <a:rPr lang="en-US" dirty="0" err="1"/>
              <a:t>phối</a:t>
            </a:r>
            <a:r>
              <a:rPr lang="en-US" dirty="0"/>
              <a:t> </a:t>
            </a:r>
            <a:r>
              <a:rPr lang="en-US" dirty="0" err="1"/>
              <a:t>hợp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thống</a:t>
            </a:r>
            <a:r>
              <a:rPr lang="en-US" dirty="0"/>
              <a:t> </a:t>
            </a:r>
            <a:r>
              <a:rPr lang="en-US" dirty="0" err="1"/>
              <a:t>nhất</a:t>
            </a:r>
            <a:r>
              <a:rPr lang="en-US" dirty="0"/>
              <a:t> </a:t>
            </a:r>
            <a:r>
              <a:rPr lang="en-US" dirty="0" err="1"/>
              <a:t>lịch</a:t>
            </a:r>
            <a:r>
              <a:rPr lang="en-US" dirty="0"/>
              <a:t> </a:t>
            </a:r>
            <a:r>
              <a:rPr lang="en-US" dirty="0" err="1"/>
              <a:t>khám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tư</a:t>
            </a:r>
            <a:r>
              <a:rPr lang="en-US" dirty="0"/>
              <a:t> </a:t>
            </a:r>
            <a:r>
              <a:rPr lang="en-US" dirty="0" err="1"/>
              <a:t>vấn</a:t>
            </a:r>
            <a:r>
              <a:rPr lang="en-US" dirty="0"/>
              <a:t> </a:t>
            </a:r>
            <a:r>
              <a:rPr lang="en-US" dirty="0" err="1"/>
              <a:t>để</a:t>
            </a:r>
            <a:r>
              <a:rPr lang="en-US" dirty="0"/>
              <a:t> </a:t>
            </a:r>
            <a:r>
              <a:rPr lang="en-US" dirty="0" err="1"/>
              <a:t>thuận</a:t>
            </a:r>
            <a:r>
              <a:rPr lang="en-US" dirty="0"/>
              <a:t> </a:t>
            </a:r>
            <a:r>
              <a:rPr lang="en-US" dirty="0" err="1"/>
              <a:t>tiện</a:t>
            </a:r>
            <a:r>
              <a:rPr lang="en-US" dirty="0"/>
              <a:t> </a:t>
            </a:r>
            <a:r>
              <a:rPr lang="en-US" dirty="0" err="1"/>
              <a:t>cho</a:t>
            </a:r>
            <a:r>
              <a:rPr lang="en-US" dirty="0"/>
              <a:t> </a:t>
            </a:r>
            <a:r>
              <a:rPr lang="en-US" dirty="0" err="1"/>
              <a:t>người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chuyển</a:t>
            </a:r>
            <a:r>
              <a:rPr lang="en-US" dirty="0"/>
              <a:t> </a:t>
            </a:r>
            <a:r>
              <a:rPr lang="en-US" dirty="0" err="1"/>
              <a:t>kế</a:t>
            </a:r>
            <a:r>
              <a:rPr lang="en-US" dirty="0"/>
              <a:t> </a:t>
            </a:r>
            <a:r>
              <a:rPr lang="en-US" dirty="0" err="1"/>
              <a:t>hoạch</a:t>
            </a:r>
            <a:r>
              <a:rPr lang="en-US" dirty="0"/>
              <a:t> </a:t>
            </a:r>
            <a:r>
              <a:rPr lang="en-US" dirty="0" err="1"/>
              <a:t>khám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tư</a:t>
            </a:r>
            <a:r>
              <a:rPr lang="en-US" dirty="0"/>
              <a:t> </a:t>
            </a:r>
            <a:r>
              <a:rPr lang="en-US" dirty="0" err="1"/>
              <a:t>vấn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tuần</a:t>
            </a:r>
            <a:r>
              <a:rPr lang="en-US" dirty="0"/>
              <a:t> </a:t>
            </a:r>
            <a:r>
              <a:rPr lang="en-US" dirty="0" err="1"/>
              <a:t>kế</a:t>
            </a:r>
            <a:r>
              <a:rPr lang="en-US" dirty="0"/>
              <a:t> </a:t>
            </a:r>
            <a:r>
              <a:rPr lang="en-US" dirty="0" err="1"/>
              <a:t>tiếp</a:t>
            </a:r>
            <a:r>
              <a:rPr lang="en-US" dirty="0"/>
              <a:t> </a:t>
            </a:r>
            <a:r>
              <a:rPr lang="en-US" dirty="0" err="1"/>
              <a:t>tới</a:t>
            </a:r>
            <a:r>
              <a:rPr lang="en-US" dirty="0"/>
              <a:t> </a:t>
            </a:r>
            <a:r>
              <a:rPr lang="en-US" dirty="0" err="1"/>
              <a:t>nhân</a:t>
            </a:r>
            <a:r>
              <a:rPr lang="en-US" dirty="0"/>
              <a:t> </a:t>
            </a:r>
            <a:r>
              <a:rPr lang="en-US" dirty="0" err="1"/>
              <a:t>viên</a:t>
            </a:r>
            <a:r>
              <a:rPr lang="en-US" dirty="0"/>
              <a:t> </a:t>
            </a:r>
            <a:r>
              <a:rPr lang="en-US" dirty="0" err="1"/>
              <a:t>hành</a:t>
            </a:r>
            <a:r>
              <a:rPr lang="en-US" dirty="0"/>
              <a:t> </a:t>
            </a:r>
            <a:r>
              <a:rPr lang="en-US" dirty="0" err="1"/>
              <a:t>chính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dược</a:t>
            </a:r>
            <a:r>
              <a:rPr lang="en-US" dirty="0"/>
              <a:t> </a:t>
            </a:r>
            <a:r>
              <a:rPr lang="en-US" dirty="0" err="1"/>
              <a:t>sỹ</a:t>
            </a:r>
            <a:endParaRPr lang="en-US" dirty="0"/>
          </a:p>
          <a:p>
            <a:r>
              <a:rPr lang="en-US" dirty="0" err="1"/>
              <a:t>Tần</a:t>
            </a:r>
            <a:r>
              <a:rPr lang="en-US" dirty="0"/>
              <a:t> </a:t>
            </a:r>
            <a:r>
              <a:rPr lang="en-US" dirty="0" err="1"/>
              <a:t>xuất</a:t>
            </a:r>
            <a:r>
              <a:rPr lang="en-US" dirty="0"/>
              <a:t> </a:t>
            </a:r>
            <a:r>
              <a:rPr lang="en-US" dirty="0" err="1"/>
              <a:t>khám</a:t>
            </a:r>
            <a:r>
              <a:rPr lang="en-US" dirty="0"/>
              <a:t>, </a:t>
            </a:r>
            <a:r>
              <a:rPr lang="en-US" dirty="0" err="1"/>
              <a:t>tư</a:t>
            </a:r>
            <a:r>
              <a:rPr lang="en-US" dirty="0"/>
              <a:t> </a:t>
            </a:r>
            <a:r>
              <a:rPr lang="en-US" dirty="0" err="1"/>
              <a:t>vấn</a:t>
            </a:r>
            <a:r>
              <a:rPr lang="en-US" dirty="0"/>
              <a:t> </a:t>
            </a:r>
            <a:r>
              <a:rPr lang="en-US" dirty="0" err="1"/>
              <a:t>định</a:t>
            </a:r>
            <a:r>
              <a:rPr lang="en-US" dirty="0"/>
              <a:t> </a:t>
            </a:r>
            <a:r>
              <a:rPr lang="en-US" dirty="0" err="1"/>
              <a:t>kỳ</a:t>
            </a:r>
            <a:r>
              <a:rPr lang="en-US" dirty="0"/>
              <a:t> </a:t>
            </a:r>
            <a:r>
              <a:rPr lang="en-US" dirty="0" err="1"/>
              <a:t>theo</a:t>
            </a:r>
            <a:r>
              <a:rPr lang="en-US" dirty="0"/>
              <a:t> </a:t>
            </a:r>
            <a:r>
              <a:rPr lang="en-US" dirty="0" err="1"/>
              <a:t>hướng</a:t>
            </a:r>
            <a:r>
              <a:rPr lang="en-US" dirty="0"/>
              <a:t> </a:t>
            </a:r>
            <a:r>
              <a:rPr lang="en-US" dirty="0" err="1"/>
              <a:t>dẫn</a:t>
            </a:r>
            <a:r>
              <a:rPr lang="en-US" dirty="0"/>
              <a:t> </a:t>
            </a:r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dirty="0" err="1"/>
              <a:t>trị</a:t>
            </a:r>
            <a:r>
              <a:rPr lang="en-US" dirty="0"/>
              <a:t> </a:t>
            </a:r>
            <a:r>
              <a:rPr lang="en-US" dirty="0" err="1"/>
              <a:t>nghiện</a:t>
            </a:r>
            <a:r>
              <a:rPr lang="en-US" dirty="0"/>
              <a:t> CDTP </a:t>
            </a:r>
            <a:r>
              <a:rPr lang="en-US" dirty="0" err="1"/>
              <a:t>bằng</a:t>
            </a:r>
            <a:r>
              <a:rPr lang="en-US" dirty="0"/>
              <a:t> </a:t>
            </a:r>
            <a:r>
              <a:rPr lang="en-US" dirty="0" err="1"/>
              <a:t>thuốc</a:t>
            </a:r>
            <a:r>
              <a:rPr lang="en-US" dirty="0"/>
              <a:t> methadone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Bộ</a:t>
            </a:r>
            <a:r>
              <a:rPr lang="en-US" dirty="0"/>
              <a:t> Y </a:t>
            </a:r>
            <a:r>
              <a:rPr lang="en-US" dirty="0" err="1"/>
              <a:t>tế</a:t>
            </a:r>
            <a:r>
              <a:rPr lang="en-US" sz="4800" dirty="0" smtClean="0"/>
              <a:t> </a:t>
            </a:r>
            <a:endParaRPr lang="en-US" sz="48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2719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Các bước  thực </a:t>
            </a:r>
            <a:r>
              <a:rPr lang="en-US" smtClean="0"/>
              <a:t>hiện (tt) 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36687"/>
            <a:ext cx="8382000" cy="50249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000" b="1" i="1" dirty="0" err="1"/>
              <a:t>Bước</a:t>
            </a:r>
            <a:r>
              <a:rPr lang="en-US" sz="3000" b="1" i="1" dirty="0"/>
              <a:t> 2. </a:t>
            </a:r>
            <a:r>
              <a:rPr lang="en-US" sz="3000" b="1" i="1" dirty="0" err="1" smtClean="0"/>
              <a:t>Thông</a:t>
            </a:r>
            <a:r>
              <a:rPr lang="en-US" sz="3000" b="1" i="1" dirty="0" smtClean="0"/>
              <a:t> </a:t>
            </a:r>
            <a:r>
              <a:rPr lang="en-US" sz="3000" b="1" i="1" dirty="0" err="1" smtClean="0"/>
              <a:t>báo</a:t>
            </a:r>
            <a:r>
              <a:rPr lang="en-US" sz="3000" b="1" i="1" dirty="0" smtClean="0"/>
              <a:t> </a:t>
            </a:r>
            <a:r>
              <a:rPr lang="en-US" sz="3000" b="1" i="1" dirty="0" err="1" smtClean="0"/>
              <a:t>với</a:t>
            </a:r>
            <a:r>
              <a:rPr lang="en-US" sz="3000" b="1" i="1" dirty="0" smtClean="0"/>
              <a:t> </a:t>
            </a:r>
            <a:r>
              <a:rPr lang="en-US" sz="3000" b="1" i="1" dirty="0" err="1" smtClean="0"/>
              <a:t>người</a:t>
            </a:r>
            <a:r>
              <a:rPr lang="en-US" sz="3000" b="1" i="1" dirty="0" smtClean="0"/>
              <a:t> </a:t>
            </a:r>
            <a:r>
              <a:rPr lang="en-US" sz="3000" b="1" i="1" dirty="0" err="1" smtClean="0"/>
              <a:t>bệnh</a:t>
            </a:r>
            <a:endParaRPr lang="en-US" sz="3000" b="1" i="1" dirty="0"/>
          </a:p>
          <a:p>
            <a:r>
              <a:rPr lang="en-US" sz="2000" b="1" i="1" dirty="0" err="1"/>
              <a:t>C</a:t>
            </a:r>
            <a:r>
              <a:rPr lang="en-US" sz="2200" b="1" i="1" dirty="0" err="1" smtClean="0"/>
              <a:t>án</a:t>
            </a:r>
            <a:r>
              <a:rPr lang="en-US" sz="2200" b="1" i="1" dirty="0" smtClean="0"/>
              <a:t> </a:t>
            </a:r>
            <a:r>
              <a:rPr lang="en-US" sz="2200" b="1" i="1" dirty="0" err="1"/>
              <a:t>bộ</a:t>
            </a:r>
            <a:r>
              <a:rPr lang="en-US" sz="2200" b="1" i="1" dirty="0"/>
              <a:t> </a:t>
            </a:r>
            <a:r>
              <a:rPr lang="en-US" sz="2200" b="1" i="1" dirty="0" err="1"/>
              <a:t>hành</a:t>
            </a:r>
            <a:r>
              <a:rPr lang="en-US" sz="2200" b="1" i="1" dirty="0"/>
              <a:t> </a:t>
            </a:r>
            <a:r>
              <a:rPr lang="en-US" sz="2200" b="1" i="1" dirty="0" err="1"/>
              <a:t>chính</a:t>
            </a:r>
            <a:r>
              <a:rPr lang="en-US" sz="2200" i="1" dirty="0"/>
              <a:t>:</a:t>
            </a:r>
            <a:r>
              <a:rPr lang="en-US" sz="2200" dirty="0"/>
              <a:t> </a:t>
            </a:r>
            <a:r>
              <a:rPr lang="en-US" sz="2400" dirty="0" err="1"/>
              <a:t>thông</a:t>
            </a:r>
            <a:r>
              <a:rPr lang="en-US" sz="2400" dirty="0"/>
              <a:t> </a:t>
            </a:r>
            <a:r>
              <a:rPr lang="en-US" sz="2400" dirty="0" err="1"/>
              <a:t>báo</a:t>
            </a:r>
            <a:r>
              <a:rPr lang="en-US" sz="2400" dirty="0"/>
              <a:t> </a:t>
            </a:r>
            <a:r>
              <a:rPr lang="en-US" sz="2400" dirty="0" err="1"/>
              <a:t>kế</a:t>
            </a:r>
            <a:r>
              <a:rPr lang="en-US" sz="2400" dirty="0"/>
              <a:t> </a:t>
            </a:r>
            <a:r>
              <a:rPr lang="en-US" sz="2400" dirty="0" err="1"/>
              <a:t>hoạch</a:t>
            </a:r>
            <a:r>
              <a:rPr lang="en-US" sz="2400" dirty="0"/>
              <a:t> </a:t>
            </a:r>
            <a:r>
              <a:rPr lang="en-US" sz="2400" dirty="0" err="1"/>
              <a:t>khám</a:t>
            </a:r>
            <a:r>
              <a:rPr lang="en-US" sz="2400" dirty="0"/>
              <a:t> </a:t>
            </a:r>
            <a:r>
              <a:rPr lang="en-US" sz="2400" dirty="0" err="1"/>
              <a:t>bệnh</a:t>
            </a:r>
            <a:r>
              <a:rPr lang="en-US" sz="2400" dirty="0"/>
              <a:t> </a:t>
            </a:r>
            <a:r>
              <a:rPr lang="en-US" sz="2400" dirty="0" err="1"/>
              <a:t>và</a:t>
            </a:r>
            <a:r>
              <a:rPr lang="en-US" sz="2400" dirty="0"/>
              <a:t> </a:t>
            </a:r>
            <a:r>
              <a:rPr lang="en-US" sz="2400" dirty="0" err="1"/>
              <a:t>tư</a:t>
            </a:r>
            <a:r>
              <a:rPr lang="en-US" sz="2400" dirty="0"/>
              <a:t> </a:t>
            </a:r>
            <a:r>
              <a:rPr lang="en-US" sz="2400" dirty="0" err="1"/>
              <a:t>vấn</a:t>
            </a:r>
            <a:r>
              <a:rPr lang="en-US" sz="2400" dirty="0"/>
              <a:t> </a:t>
            </a:r>
            <a:r>
              <a:rPr lang="en-US" sz="2400" dirty="0" err="1"/>
              <a:t>theo</a:t>
            </a:r>
            <a:r>
              <a:rPr lang="en-US" sz="2400" dirty="0"/>
              <a:t> </a:t>
            </a:r>
            <a:r>
              <a:rPr lang="en-US" sz="2400" dirty="0" err="1"/>
              <a:t>mã</a:t>
            </a:r>
            <a:r>
              <a:rPr lang="en-US" sz="2400" dirty="0"/>
              <a:t> </a:t>
            </a:r>
            <a:r>
              <a:rPr lang="en-US" sz="2400" dirty="0" err="1"/>
              <a:t>số</a:t>
            </a:r>
            <a:r>
              <a:rPr lang="en-US" sz="2400" dirty="0"/>
              <a:t> </a:t>
            </a:r>
            <a:r>
              <a:rPr lang="en-US" sz="2400" dirty="0" err="1"/>
              <a:t>điều</a:t>
            </a:r>
            <a:r>
              <a:rPr lang="en-US" sz="2400" dirty="0"/>
              <a:t> </a:t>
            </a:r>
            <a:r>
              <a:rPr lang="en-US" sz="2400" dirty="0" err="1"/>
              <a:t>trị</a:t>
            </a:r>
            <a:r>
              <a:rPr lang="en-US" sz="2400" dirty="0"/>
              <a:t> </a:t>
            </a:r>
            <a:r>
              <a:rPr lang="en-US" sz="2400" dirty="0" err="1"/>
              <a:t>lên</a:t>
            </a:r>
            <a:r>
              <a:rPr lang="en-US" sz="2400" dirty="0"/>
              <a:t> </a:t>
            </a:r>
            <a:r>
              <a:rPr lang="en-US" sz="2400" dirty="0" err="1"/>
              <a:t>bảng</a:t>
            </a:r>
            <a:r>
              <a:rPr lang="en-US" sz="2400" dirty="0"/>
              <a:t> </a:t>
            </a:r>
            <a:r>
              <a:rPr lang="en-US" sz="2400" dirty="0" err="1"/>
              <a:t>thông</a:t>
            </a:r>
            <a:r>
              <a:rPr lang="en-US" sz="2400" dirty="0"/>
              <a:t> </a:t>
            </a:r>
            <a:r>
              <a:rPr lang="en-US" sz="2400" dirty="0" err="1"/>
              <a:t>báo</a:t>
            </a:r>
            <a:r>
              <a:rPr lang="en-US" sz="2400" dirty="0"/>
              <a:t> </a:t>
            </a:r>
            <a:r>
              <a:rPr lang="en-US" sz="2400" dirty="0" err="1"/>
              <a:t>của</a:t>
            </a:r>
            <a:r>
              <a:rPr lang="en-US" sz="2400" dirty="0"/>
              <a:t> </a:t>
            </a:r>
            <a:r>
              <a:rPr lang="en-US" sz="2400" dirty="0" err="1"/>
              <a:t>cơ</a:t>
            </a:r>
            <a:r>
              <a:rPr lang="en-US" sz="2400" dirty="0"/>
              <a:t> </a:t>
            </a:r>
            <a:r>
              <a:rPr lang="en-US" sz="2400" dirty="0" err="1"/>
              <a:t>sở</a:t>
            </a:r>
            <a:r>
              <a:rPr lang="en-US" sz="2400" dirty="0"/>
              <a:t> </a:t>
            </a:r>
            <a:r>
              <a:rPr lang="en-US" sz="2400" dirty="0" err="1"/>
              <a:t>điều</a:t>
            </a:r>
            <a:r>
              <a:rPr lang="en-US" sz="2400" dirty="0"/>
              <a:t> </a:t>
            </a:r>
            <a:r>
              <a:rPr lang="en-US" sz="2400" dirty="0" err="1" smtClean="0"/>
              <a:t>trị</a:t>
            </a:r>
            <a:r>
              <a:rPr lang="en-US" sz="2200" i="1" dirty="0"/>
              <a:t>.</a:t>
            </a:r>
            <a:r>
              <a:rPr lang="en-US" sz="2200" dirty="0" smtClean="0"/>
              <a:t> 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382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Các bước thực hiện ( tt)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i="1" dirty="0" err="1"/>
              <a:t>Bước</a:t>
            </a:r>
            <a:r>
              <a:rPr lang="en-US" sz="2400" b="1" i="1" dirty="0"/>
              <a:t> 3. </a:t>
            </a:r>
            <a:r>
              <a:rPr lang="en-US" sz="2400" b="1" i="1" dirty="0" err="1" smtClean="0"/>
              <a:t>Khám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bệnh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và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tư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vấn</a:t>
            </a:r>
            <a:endParaRPr lang="en-US" sz="2400" dirty="0"/>
          </a:p>
          <a:p>
            <a:r>
              <a:rPr lang="en-US" sz="2400" b="1" i="1" dirty="0" err="1" smtClean="0"/>
              <a:t>Cán</a:t>
            </a:r>
            <a:r>
              <a:rPr lang="en-US" sz="2400" b="1" i="1" dirty="0" smtClean="0"/>
              <a:t> </a:t>
            </a:r>
            <a:r>
              <a:rPr lang="en-US" sz="2400" b="1" i="1" dirty="0" err="1"/>
              <a:t>bộ</a:t>
            </a:r>
            <a:r>
              <a:rPr lang="en-US" sz="2400" b="1" i="1" dirty="0"/>
              <a:t> </a:t>
            </a:r>
            <a:r>
              <a:rPr lang="en-US" sz="2400" b="1" i="1" dirty="0" err="1"/>
              <a:t>hành</a:t>
            </a:r>
            <a:r>
              <a:rPr lang="en-US" sz="2400" b="1" i="1" dirty="0"/>
              <a:t> </a:t>
            </a:r>
            <a:r>
              <a:rPr lang="en-US" sz="2400" b="1" i="1" dirty="0" err="1"/>
              <a:t>chính</a:t>
            </a:r>
            <a:r>
              <a:rPr lang="en-US" sz="2400" i="1" dirty="0"/>
              <a:t>:</a:t>
            </a:r>
            <a:r>
              <a:rPr lang="en-US" sz="2400" dirty="0"/>
              <a:t> </a:t>
            </a:r>
            <a:r>
              <a:rPr lang="en-US" sz="2400" dirty="0" err="1"/>
              <a:t>phát</a:t>
            </a:r>
            <a:r>
              <a:rPr lang="en-US" sz="2400" dirty="0"/>
              <a:t> </a:t>
            </a:r>
            <a:r>
              <a:rPr lang="en-US" sz="2400" dirty="0" err="1"/>
              <a:t>số</a:t>
            </a:r>
            <a:r>
              <a:rPr lang="en-US" sz="2400" dirty="0"/>
              <a:t> </a:t>
            </a:r>
            <a:r>
              <a:rPr lang="en-US" sz="2400" dirty="0" err="1"/>
              <a:t>thứ</a:t>
            </a:r>
            <a:r>
              <a:rPr lang="en-US" sz="2400" dirty="0"/>
              <a:t> </a:t>
            </a:r>
            <a:r>
              <a:rPr lang="en-US" sz="2400" dirty="0" err="1"/>
              <a:t>tự</a:t>
            </a:r>
            <a:r>
              <a:rPr lang="en-US" sz="2400" dirty="0"/>
              <a:t> </a:t>
            </a:r>
            <a:r>
              <a:rPr lang="en-US" sz="2400" dirty="0" err="1"/>
              <a:t>khám</a:t>
            </a:r>
            <a:r>
              <a:rPr lang="en-US" sz="2400" dirty="0"/>
              <a:t> </a:t>
            </a:r>
            <a:r>
              <a:rPr lang="en-US" sz="2400" dirty="0" err="1"/>
              <a:t>bệnh</a:t>
            </a:r>
            <a:r>
              <a:rPr lang="en-US" sz="2400" dirty="0"/>
              <a:t>/</a:t>
            </a:r>
            <a:r>
              <a:rPr lang="en-US" sz="2400" dirty="0" err="1"/>
              <a:t>tư</a:t>
            </a:r>
            <a:r>
              <a:rPr lang="en-US" sz="2400" dirty="0"/>
              <a:t> </a:t>
            </a:r>
            <a:r>
              <a:rPr lang="en-US" sz="2400" dirty="0" err="1"/>
              <a:t>vấn</a:t>
            </a:r>
            <a:r>
              <a:rPr lang="en-US" sz="2400" dirty="0"/>
              <a:t> </a:t>
            </a:r>
            <a:r>
              <a:rPr lang="en-US" sz="2400" dirty="0" err="1"/>
              <a:t>cho</a:t>
            </a:r>
            <a:r>
              <a:rPr lang="en-US" sz="2400" dirty="0"/>
              <a:t> </a:t>
            </a:r>
            <a:r>
              <a:rPr lang="en-US" sz="2400" dirty="0" err="1"/>
              <a:t>người</a:t>
            </a:r>
            <a:r>
              <a:rPr lang="en-US" sz="2400" dirty="0"/>
              <a:t> </a:t>
            </a:r>
            <a:r>
              <a:rPr lang="en-US" sz="2400" dirty="0" err="1"/>
              <a:t>bệnh</a:t>
            </a:r>
            <a:r>
              <a:rPr lang="en-US" sz="2400" dirty="0"/>
              <a:t> </a:t>
            </a:r>
            <a:r>
              <a:rPr lang="en-US" sz="2400" dirty="0" err="1"/>
              <a:t>có</a:t>
            </a:r>
            <a:r>
              <a:rPr lang="en-US" sz="2400" dirty="0"/>
              <a:t> </a:t>
            </a:r>
            <a:r>
              <a:rPr lang="en-US" sz="2400" dirty="0" err="1"/>
              <a:t>lịch</a:t>
            </a:r>
            <a:r>
              <a:rPr lang="en-US" sz="2400" dirty="0"/>
              <a:t> </a:t>
            </a:r>
            <a:r>
              <a:rPr lang="en-US" sz="2400" dirty="0" err="1"/>
              <a:t>khám</a:t>
            </a:r>
            <a:r>
              <a:rPr lang="en-US" sz="2400" dirty="0"/>
              <a:t>/</a:t>
            </a:r>
            <a:r>
              <a:rPr lang="en-US" sz="2400" dirty="0" err="1"/>
              <a:t>tư</a:t>
            </a:r>
            <a:r>
              <a:rPr lang="en-US" sz="2400" dirty="0"/>
              <a:t> </a:t>
            </a:r>
            <a:r>
              <a:rPr lang="en-US" sz="2400" dirty="0" err="1"/>
              <a:t>vấn</a:t>
            </a:r>
            <a:r>
              <a:rPr lang="en-US" sz="2400" dirty="0"/>
              <a:t> </a:t>
            </a:r>
            <a:r>
              <a:rPr lang="en-US" sz="2400" dirty="0" err="1"/>
              <a:t>và</a:t>
            </a:r>
            <a:r>
              <a:rPr lang="en-US" sz="2400" dirty="0"/>
              <a:t> </a:t>
            </a:r>
            <a:r>
              <a:rPr lang="en-US" sz="2400" dirty="0" err="1"/>
              <a:t>người</a:t>
            </a:r>
            <a:r>
              <a:rPr lang="en-US" sz="2400" dirty="0"/>
              <a:t> </a:t>
            </a:r>
            <a:r>
              <a:rPr lang="en-US" sz="2400" dirty="0" err="1"/>
              <a:t>bệnh</a:t>
            </a:r>
            <a:r>
              <a:rPr lang="en-US" sz="2400" dirty="0"/>
              <a:t> </a:t>
            </a:r>
            <a:r>
              <a:rPr lang="en-US" sz="2400" dirty="0" err="1"/>
              <a:t>có</a:t>
            </a:r>
            <a:r>
              <a:rPr lang="en-US" sz="2400" dirty="0"/>
              <a:t> </a:t>
            </a:r>
            <a:r>
              <a:rPr lang="en-US" sz="2400" dirty="0" err="1"/>
              <a:t>nhu</a:t>
            </a:r>
            <a:r>
              <a:rPr lang="en-US" sz="2400" dirty="0"/>
              <a:t> </a:t>
            </a:r>
            <a:r>
              <a:rPr lang="en-US" sz="2400" dirty="0" err="1"/>
              <a:t>cầu</a:t>
            </a:r>
            <a:r>
              <a:rPr lang="en-US" sz="2400" dirty="0"/>
              <a:t> </a:t>
            </a:r>
            <a:r>
              <a:rPr lang="en-US" sz="2400" dirty="0" err="1"/>
              <a:t>đột</a:t>
            </a:r>
            <a:r>
              <a:rPr lang="en-US" sz="2400" dirty="0"/>
              <a:t> </a:t>
            </a:r>
            <a:r>
              <a:rPr lang="en-US" sz="2400" dirty="0" err="1"/>
              <a:t>xuất</a:t>
            </a:r>
            <a:r>
              <a:rPr lang="en-US" sz="2400" dirty="0"/>
              <a:t> </a:t>
            </a:r>
            <a:r>
              <a:rPr lang="en-US" sz="2400" dirty="0" err="1"/>
              <a:t>đề</a:t>
            </a:r>
            <a:r>
              <a:rPr lang="en-US" sz="2400" dirty="0"/>
              <a:t> </a:t>
            </a:r>
            <a:r>
              <a:rPr lang="en-US" sz="2400" dirty="0" err="1"/>
              <a:t>nghị</a:t>
            </a:r>
            <a:r>
              <a:rPr lang="en-US" sz="2400" dirty="0"/>
              <a:t> </a:t>
            </a:r>
            <a:r>
              <a:rPr lang="en-US" sz="2400" dirty="0" err="1"/>
              <a:t>được</a:t>
            </a:r>
            <a:r>
              <a:rPr lang="en-US" sz="2400" dirty="0"/>
              <a:t> </a:t>
            </a:r>
            <a:r>
              <a:rPr lang="en-US" sz="2400" dirty="0" err="1"/>
              <a:t>khám</a:t>
            </a:r>
            <a:r>
              <a:rPr lang="en-US" sz="2400" dirty="0"/>
              <a:t> </a:t>
            </a:r>
            <a:r>
              <a:rPr lang="en-US" sz="2400" dirty="0" err="1"/>
              <a:t>bệnh</a:t>
            </a:r>
            <a:r>
              <a:rPr lang="en-US" sz="2400" dirty="0"/>
              <a:t> </a:t>
            </a:r>
            <a:r>
              <a:rPr lang="en-US" sz="2400" dirty="0" err="1"/>
              <a:t>và</a:t>
            </a:r>
            <a:r>
              <a:rPr lang="en-US" sz="2400" dirty="0"/>
              <a:t> </a:t>
            </a:r>
            <a:r>
              <a:rPr lang="en-US" sz="2400" dirty="0" err="1"/>
              <a:t>tư</a:t>
            </a:r>
            <a:r>
              <a:rPr lang="en-US" sz="2400" dirty="0"/>
              <a:t> </a:t>
            </a:r>
            <a:r>
              <a:rPr lang="en-US" sz="2400" dirty="0" err="1"/>
              <a:t>vấn</a:t>
            </a:r>
            <a:r>
              <a:rPr lang="en-US" sz="2400" i="1" dirty="0" smtClean="0"/>
              <a:t>.</a:t>
            </a:r>
          </a:p>
          <a:p>
            <a:r>
              <a:rPr lang="en-US" sz="2400" b="1" i="1" dirty="0" err="1" smtClean="0"/>
              <a:t>Điều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dưỡng</a:t>
            </a:r>
            <a:r>
              <a:rPr lang="en-US" sz="2400" b="1" i="1" dirty="0" smtClean="0"/>
              <a:t>: </a:t>
            </a:r>
            <a:r>
              <a:rPr lang="en-US" sz="2400" dirty="0" err="1" smtClean="0"/>
              <a:t>sắp</a:t>
            </a:r>
            <a:r>
              <a:rPr lang="en-US" sz="2400" dirty="0" smtClean="0"/>
              <a:t> </a:t>
            </a:r>
            <a:r>
              <a:rPr lang="en-US" sz="2400" dirty="0" err="1" smtClean="0"/>
              <a:t>xếp</a:t>
            </a:r>
            <a:r>
              <a:rPr lang="en-US" sz="2400" dirty="0" smtClean="0"/>
              <a:t> </a:t>
            </a:r>
            <a:r>
              <a:rPr lang="en-US" sz="2400" dirty="0" err="1"/>
              <a:t>hồ</a:t>
            </a:r>
            <a:r>
              <a:rPr lang="en-US" sz="2400" dirty="0"/>
              <a:t> </a:t>
            </a:r>
            <a:r>
              <a:rPr lang="en-US" sz="2400" dirty="0" err="1"/>
              <a:t>sơ</a:t>
            </a:r>
            <a:r>
              <a:rPr lang="en-US" sz="2400" dirty="0"/>
              <a:t> </a:t>
            </a:r>
            <a:r>
              <a:rPr lang="en-US" sz="2400" dirty="0" err="1"/>
              <a:t>bệnh</a:t>
            </a:r>
            <a:r>
              <a:rPr lang="en-US" sz="2400" dirty="0"/>
              <a:t> </a:t>
            </a:r>
            <a:r>
              <a:rPr lang="en-US" sz="2400" dirty="0" err="1"/>
              <a:t>án</a:t>
            </a:r>
            <a:r>
              <a:rPr lang="en-US" sz="2400" dirty="0"/>
              <a:t> </a:t>
            </a:r>
            <a:r>
              <a:rPr lang="en-US" sz="2400" dirty="0" err="1"/>
              <a:t>vào</a:t>
            </a:r>
            <a:r>
              <a:rPr lang="en-US" sz="2400" dirty="0"/>
              <a:t> </a:t>
            </a:r>
            <a:r>
              <a:rPr lang="en-US" sz="2400" dirty="0" err="1"/>
              <a:t>phòng</a:t>
            </a:r>
            <a:r>
              <a:rPr lang="en-US" sz="2400" dirty="0"/>
              <a:t> </a:t>
            </a:r>
            <a:r>
              <a:rPr lang="en-US" sz="2400" dirty="0" err="1"/>
              <a:t>khám</a:t>
            </a:r>
            <a:r>
              <a:rPr lang="en-US" sz="2400" dirty="0"/>
              <a:t>, </a:t>
            </a:r>
            <a:r>
              <a:rPr lang="en-US" sz="2400" dirty="0" err="1"/>
              <a:t>phòng</a:t>
            </a:r>
            <a:r>
              <a:rPr lang="en-US" sz="2400" dirty="0"/>
              <a:t> </a:t>
            </a:r>
            <a:r>
              <a:rPr lang="en-US" sz="2400" dirty="0" err="1"/>
              <a:t>tư</a:t>
            </a:r>
            <a:r>
              <a:rPr lang="en-US" sz="2400" dirty="0"/>
              <a:t> </a:t>
            </a:r>
            <a:r>
              <a:rPr lang="en-US" sz="2400" dirty="0" err="1"/>
              <a:t>vấn</a:t>
            </a:r>
            <a:r>
              <a:rPr lang="en-US" sz="2400" dirty="0"/>
              <a:t> </a:t>
            </a:r>
            <a:r>
              <a:rPr lang="en-US" sz="2400" dirty="0" err="1"/>
              <a:t>đối</a:t>
            </a:r>
            <a:r>
              <a:rPr lang="en-US" sz="2400" dirty="0"/>
              <a:t> </a:t>
            </a:r>
            <a:r>
              <a:rPr lang="en-US" sz="2400" dirty="0" err="1"/>
              <a:t>với</a:t>
            </a:r>
            <a:r>
              <a:rPr lang="en-US" sz="2400" dirty="0"/>
              <a:t> </a:t>
            </a:r>
            <a:r>
              <a:rPr lang="en-US" sz="2400" dirty="0" err="1"/>
              <a:t>các</a:t>
            </a:r>
            <a:r>
              <a:rPr lang="en-US" sz="2400" dirty="0"/>
              <a:t> </a:t>
            </a:r>
            <a:r>
              <a:rPr lang="en-US" sz="2400" dirty="0" err="1"/>
              <a:t>trường</a:t>
            </a:r>
            <a:r>
              <a:rPr lang="en-US" sz="2400" dirty="0"/>
              <a:t> </a:t>
            </a:r>
            <a:r>
              <a:rPr lang="en-US" sz="2400" dirty="0" err="1"/>
              <a:t>hợp</a:t>
            </a:r>
            <a:r>
              <a:rPr lang="en-US" sz="2400" dirty="0"/>
              <a:t> </a:t>
            </a:r>
            <a:r>
              <a:rPr lang="en-US" sz="2400" dirty="0" err="1"/>
              <a:t>có</a:t>
            </a:r>
            <a:r>
              <a:rPr lang="en-US" sz="2400" dirty="0"/>
              <a:t> </a:t>
            </a:r>
            <a:r>
              <a:rPr lang="en-US" sz="2400" dirty="0" err="1" smtClean="0"/>
              <a:t>lịch</a:t>
            </a:r>
            <a:r>
              <a:rPr lang="en-US" sz="2400" dirty="0" smtClean="0"/>
              <a:t>. 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>
                <a:solidFill>
                  <a:srgbClr val="0000FF"/>
                </a:solidFill>
                <a:sym typeface="Wingdings" panose="05000000000000000000" pitchFamily="2" charset="2"/>
              </a:rPr>
              <a:t></a:t>
            </a:r>
            <a:r>
              <a:rPr lang="en-US" sz="2400" dirty="0" err="1" smtClean="0">
                <a:solidFill>
                  <a:srgbClr val="0000FF"/>
                </a:solidFill>
              </a:rPr>
              <a:t>Trường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hợp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người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bệnh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có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tên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trong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lịch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khám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bệnh</a:t>
            </a:r>
            <a:r>
              <a:rPr lang="en-US" sz="2400" dirty="0">
                <a:solidFill>
                  <a:srgbClr val="0000FF"/>
                </a:solidFill>
              </a:rPr>
              <a:t>/</a:t>
            </a:r>
            <a:r>
              <a:rPr lang="en-US" sz="2400" dirty="0" err="1">
                <a:solidFill>
                  <a:srgbClr val="0000FF"/>
                </a:solidFill>
              </a:rPr>
              <a:t>tư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vấn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đề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nghị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được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đổi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ngày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khám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bệnh</a:t>
            </a:r>
            <a:r>
              <a:rPr lang="en-US" sz="2400" dirty="0">
                <a:solidFill>
                  <a:srgbClr val="0000FF"/>
                </a:solidFill>
              </a:rPr>
              <a:t>/</a:t>
            </a:r>
            <a:r>
              <a:rPr lang="en-US" sz="2400" dirty="0" err="1">
                <a:solidFill>
                  <a:srgbClr val="0000FF"/>
                </a:solidFill>
              </a:rPr>
              <a:t>tư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vấn</a:t>
            </a:r>
            <a:r>
              <a:rPr lang="en-US" sz="2400" dirty="0">
                <a:solidFill>
                  <a:srgbClr val="0000FF"/>
                </a:solidFill>
              </a:rPr>
              <a:t>, </a:t>
            </a:r>
            <a:r>
              <a:rPr lang="en-US" sz="2400" dirty="0" err="1">
                <a:solidFill>
                  <a:srgbClr val="0000FF"/>
                </a:solidFill>
              </a:rPr>
              <a:t>người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bệnh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cần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được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sự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đồng</a:t>
            </a:r>
            <a:r>
              <a:rPr lang="en-US" sz="2400" dirty="0">
                <a:solidFill>
                  <a:srgbClr val="0000FF"/>
                </a:solidFill>
              </a:rPr>
              <a:t> ý </a:t>
            </a:r>
            <a:r>
              <a:rPr lang="en-US" sz="2400" dirty="0" err="1">
                <a:solidFill>
                  <a:srgbClr val="0000FF"/>
                </a:solidFill>
              </a:rPr>
              <a:t>của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bác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sỹ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điều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trị</a:t>
            </a:r>
            <a:r>
              <a:rPr lang="en-US" sz="2400" dirty="0">
                <a:solidFill>
                  <a:srgbClr val="0000FF"/>
                </a:solidFill>
              </a:rPr>
              <a:t>/</a:t>
            </a:r>
            <a:r>
              <a:rPr lang="en-US" sz="2400" dirty="0" err="1">
                <a:solidFill>
                  <a:srgbClr val="0000FF"/>
                </a:solidFill>
              </a:rPr>
              <a:t>tư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vấn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viên</a:t>
            </a:r>
            <a:endParaRPr lang="en-US" sz="2400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2400" dirty="0"/>
          </a:p>
          <a:p>
            <a:pPr>
              <a:buFont typeface="Wingdings" panose="05000000000000000000" pitchFamily="2" charset="2"/>
              <a:buChar char="ü"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 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712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Các bước thực hiện ( tt)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36687"/>
            <a:ext cx="8229600" cy="500851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i="1" dirty="0" err="1"/>
              <a:t>Bước</a:t>
            </a:r>
            <a:r>
              <a:rPr lang="en-US" sz="2400" b="1" i="1" dirty="0"/>
              <a:t> 3. </a:t>
            </a:r>
            <a:r>
              <a:rPr lang="en-US" sz="2400" b="1" i="1" dirty="0" err="1" smtClean="0"/>
              <a:t>Khám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bệnh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và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tư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vấn</a:t>
            </a:r>
            <a:r>
              <a:rPr lang="en-US" sz="2400" b="1" i="1" dirty="0" smtClean="0"/>
              <a:t> (t/t) – </a:t>
            </a:r>
            <a:r>
              <a:rPr lang="en-US" sz="2400" b="1" i="1" dirty="0" err="1" smtClean="0"/>
              <a:t>khám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bệnh</a:t>
            </a:r>
            <a:endParaRPr lang="en-US" sz="2400" dirty="0"/>
          </a:p>
          <a:p>
            <a:r>
              <a:rPr lang="en-US" sz="2400" b="1" i="1" dirty="0" err="1" smtClean="0"/>
              <a:t>Bác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sĩ</a:t>
            </a:r>
            <a:r>
              <a:rPr lang="en-US" sz="2400" i="1" dirty="0" smtClean="0"/>
              <a:t>: </a:t>
            </a:r>
            <a:r>
              <a:rPr lang="en-US" sz="2400" dirty="0" err="1" smtClean="0"/>
              <a:t>Hỏi</a:t>
            </a:r>
            <a:r>
              <a:rPr lang="en-US" sz="2400" dirty="0" smtClean="0"/>
              <a:t> </a:t>
            </a:r>
            <a:r>
              <a:rPr lang="en-US" sz="2400" dirty="0" err="1"/>
              <a:t>bệnh</a:t>
            </a:r>
            <a:r>
              <a:rPr lang="en-US" sz="2400" dirty="0"/>
              <a:t>, </a:t>
            </a:r>
            <a:r>
              <a:rPr lang="en-US" sz="2400" dirty="0" err="1"/>
              <a:t>khám</a:t>
            </a:r>
            <a:r>
              <a:rPr lang="en-US" sz="2400" dirty="0"/>
              <a:t> </a:t>
            </a:r>
            <a:r>
              <a:rPr lang="en-US" sz="2400" dirty="0" err="1"/>
              <a:t>thực</a:t>
            </a:r>
            <a:r>
              <a:rPr lang="en-US" sz="2400" dirty="0"/>
              <a:t> </a:t>
            </a:r>
            <a:r>
              <a:rPr lang="en-US" sz="2400" dirty="0" err="1"/>
              <a:t>thể</a:t>
            </a:r>
            <a:r>
              <a:rPr lang="en-US" sz="2400" dirty="0"/>
              <a:t>, </a:t>
            </a:r>
            <a:r>
              <a:rPr lang="en-US" sz="2400" dirty="0" err="1"/>
              <a:t>chỉ</a:t>
            </a:r>
            <a:r>
              <a:rPr lang="en-US" sz="2400" dirty="0"/>
              <a:t> </a:t>
            </a:r>
            <a:r>
              <a:rPr lang="en-US" sz="2400" dirty="0" err="1"/>
              <a:t>định</a:t>
            </a:r>
            <a:r>
              <a:rPr lang="en-US" sz="2400" dirty="0"/>
              <a:t> </a:t>
            </a:r>
            <a:r>
              <a:rPr lang="en-US" sz="2400" dirty="0" smtClean="0"/>
              <a:t>XN </a:t>
            </a:r>
            <a:r>
              <a:rPr lang="en-US" sz="2400" dirty="0" err="1"/>
              <a:t>nếu</a:t>
            </a:r>
            <a:r>
              <a:rPr lang="en-US" sz="2400" dirty="0"/>
              <a:t> </a:t>
            </a:r>
            <a:r>
              <a:rPr lang="en-US" sz="2400" dirty="0" err="1" smtClean="0"/>
              <a:t>cần</a:t>
            </a:r>
            <a:r>
              <a:rPr lang="en-US" sz="2400" i="1" dirty="0"/>
              <a:t> </a:t>
            </a:r>
            <a:r>
              <a:rPr lang="en-US" sz="2400" i="1" dirty="0" smtClean="0"/>
              <a:t>(</a:t>
            </a:r>
            <a:r>
              <a:rPr lang="en-US" sz="2400" dirty="0" err="1" smtClean="0"/>
              <a:t>gồm</a:t>
            </a:r>
            <a:r>
              <a:rPr lang="en-US" sz="2400" dirty="0" smtClean="0"/>
              <a:t> </a:t>
            </a:r>
            <a:r>
              <a:rPr lang="en-US" sz="2400" dirty="0" err="1"/>
              <a:t>bệnh</a:t>
            </a:r>
            <a:r>
              <a:rPr lang="en-US" sz="2400" dirty="0"/>
              <a:t> </a:t>
            </a:r>
            <a:r>
              <a:rPr lang="en-US" sz="2400" dirty="0" err="1"/>
              <a:t>nghiện</a:t>
            </a:r>
            <a:r>
              <a:rPr lang="en-US" sz="2400" dirty="0"/>
              <a:t> </a:t>
            </a:r>
            <a:r>
              <a:rPr lang="en-US" sz="2400" dirty="0" err="1"/>
              <a:t>và</a:t>
            </a:r>
            <a:r>
              <a:rPr lang="en-US" sz="2400" dirty="0"/>
              <a:t> </a:t>
            </a:r>
            <a:r>
              <a:rPr lang="en-US" sz="2400" dirty="0" err="1"/>
              <a:t>các</a:t>
            </a:r>
            <a:r>
              <a:rPr lang="en-US" sz="2400" dirty="0"/>
              <a:t> </a:t>
            </a:r>
            <a:r>
              <a:rPr lang="en-US" sz="2400" dirty="0" err="1"/>
              <a:t>bệnh</a:t>
            </a:r>
            <a:r>
              <a:rPr lang="en-US" sz="2400" dirty="0"/>
              <a:t> </a:t>
            </a:r>
            <a:r>
              <a:rPr lang="en-US" sz="2400" dirty="0" err="1"/>
              <a:t>kèm</a:t>
            </a:r>
            <a:r>
              <a:rPr lang="en-US" sz="2400" dirty="0"/>
              <a:t> </a:t>
            </a:r>
            <a:r>
              <a:rPr lang="en-US" sz="2400" dirty="0" err="1" smtClean="0"/>
              <a:t>theo</a:t>
            </a:r>
            <a:r>
              <a:rPr lang="en-US" sz="2400" dirty="0" smtClean="0"/>
              <a:t>, HIV, PKNT </a:t>
            </a:r>
            <a:r>
              <a:rPr lang="en-US" sz="2400" dirty="0" err="1"/>
              <a:t>nơi</a:t>
            </a:r>
            <a:r>
              <a:rPr lang="en-US" sz="2400" dirty="0"/>
              <a:t> </a:t>
            </a:r>
            <a:r>
              <a:rPr lang="en-US" sz="2400" dirty="0" err="1"/>
              <a:t>người</a:t>
            </a:r>
            <a:r>
              <a:rPr lang="en-US" sz="2400" dirty="0"/>
              <a:t> </a:t>
            </a:r>
            <a:r>
              <a:rPr lang="en-US" sz="2400" dirty="0" err="1"/>
              <a:t>bệnh</a:t>
            </a:r>
            <a:r>
              <a:rPr lang="en-US" sz="2400" dirty="0"/>
              <a:t> </a:t>
            </a:r>
            <a:r>
              <a:rPr lang="en-US" sz="2400" dirty="0" err="1"/>
              <a:t>nhận</a:t>
            </a:r>
            <a:r>
              <a:rPr lang="en-US" sz="2400" dirty="0"/>
              <a:t> </a:t>
            </a:r>
            <a:r>
              <a:rPr lang="en-US" sz="2400" dirty="0" err="1"/>
              <a:t>dịch</a:t>
            </a:r>
            <a:r>
              <a:rPr lang="en-US" sz="2400" dirty="0"/>
              <a:t> </a:t>
            </a:r>
            <a:r>
              <a:rPr lang="en-US" sz="2400" dirty="0" err="1"/>
              <a:t>vụ</a:t>
            </a:r>
            <a:r>
              <a:rPr lang="en-US" sz="2400" dirty="0"/>
              <a:t> </a:t>
            </a:r>
            <a:r>
              <a:rPr lang="en-US" sz="2400" dirty="0" err="1"/>
              <a:t>chăm</a:t>
            </a:r>
            <a:r>
              <a:rPr lang="en-US" sz="2400" dirty="0"/>
              <a:t> </a:t>
            </a:r>
            <a:r>
              <a:rPr lang="en-US" sz="2400" dirty="0" err="1"/>
              <a:t>sóc</a:t>
            </a:r>
            <a:r>
              <a:rPr lang="en-US" sz="2400" dirty="0"/>
              <a:t> </a:t>
            </a:r>
            <a:r>
              <a:rPr lang="en-US" sz="2400" dirty="0" err="1"/>
              <a:t>và</a:t>
            </a:r>
            <a:r>
              <a:rPr lang="en-US" sz="2400" dirty="0"/>
              <a:t> </a:t>
            </a:r>
            <a:r>
              <a:rPr lang="en-US" sz="2400" dirty="0" err="1"/>
              <a:t>điều</a:t>
            </a:r>
            <a:r>
              <a:rPr lang="en-US" sz="2400" dirty="0"/>
              <a:t> </a:t>
            </a:r>
            <a:r>
              <a:rPr lang="en-US" sz="2400" dirty="0" err="1"/>
              <a:t>trị</a:t>
            </a:r>
            <a:r>
              <a:rPr lang="en-US" sz="2400" dirty="0"/>
              <a:t> HIV, </a:t>
            </a:r>
            <a:r>
              <a:rPr lang="en-US" sz="2400" dirty="0" smtClean="0"/>
              <a:t>KQXN </a:t>
            </a:r>
            <a:r>
              <a:rPr lang="en-US" sz="2400" dirty="0"/>
              <a:t>CD4 </a:t>
            </a:r>
            <a:r>
              <a:rPr lang="en-US" sz="2400" dirty="0" err="1"/>
              <a:t>gần</a:t>
            </a:r>
            <a:r>
              <a:rPr lang="en-US" sz="2400" dirty="0"/>
              <a:t> </a:t>
            </a:r>
            <a:r>
              <a:rPr lang="en-US" sz="2400" dirty="0" err="1"/>
              <a:t>nhất</a:t>
            </a:r>
            <a:r>
              <a:rPr lang="en-US" sz="2400" dirty="0"/>
              <a:t>, </a:t>
            </a:r>
            <a:r>
              <a:rPr lang="en-US" sz="2400" dirty="0" err="1"/>
              <a:t>thuốc</a:t>
            </a:r>
            <a:r>
              <a:rPr lang="en-US" sz="2400" dirty="0"/>
              <a:t> </a:t>
            </a:r>
            <a:r>
              <a:rPr lang="en-US" sz="2400" dirty="0" smtClean="0"/>
              <a:t>ARV, </a:t>
            </a:r>
            <a:r>
              <a:rPr lang="en-US" sz="2400" dirty="0" err="1"/>
              <a:t>bệnh</a:t>
            </a:r>
            <a:r>
              <a:rPr lang="en-US" sz="2400" dirty="0"/>
              <a:t> </a:t>
            </a:r>
            <a:r>
              <a:rPr lang="en-US" sz="2400" dirty="0" err="1"/>
              <a:t>nhiễm</a:t>
            </a:r>
            <a:r>
              <a:rPr lang="en-US" sz="2400" dirty="0"/>
              <a:t> </a:t>
            </a:r>
            <a:r>
              <a:rPr lang="en-US" sz="2400" dirty="0" err="1"/>
              <a:t>trùng</a:t>
            </a:r>
            <a:r>
              <a:rPr lang="en-US" sz="2400" dirty="0"/>
              <a:t> </a:t>
            </a:r>
            <a:r>
              <a:rPr lang="en-US" sz="2400" dirty="0" err="1"/>
              <a:t>cơ</a:t>
            </a:r>
            <a:r>
              <a:rPr lang="en-US" sz="2400" dirty="0"/>
              <a:t> </a:t>
            </a:r>
            <a:r>
              <a:rPr lang="en-US" sz="2400" dirty="0" err="1"/>
              <a:t>hội</a:t>
            </a:r>
            <a:r>
              <a:rPr lang="en-US" sz="2400" dirty="0"/>
              <a:t> </a:t>
            </a:r>
            <a:r>
              <a:rPr lang="en-US" sz="2400" dirty="0" err="1"/>
              <a:t>hiện</a:t>
            </a:r>
            <a:r>
              <a:rPr lang="en-US" sz="2400" dirty="0"/>
              <a:t> </a:t>
            </a:r>
            <a:r>
              <a:rPr lang="en-US" sz="2400" dirty="0" err="1"/>
              <a:t>tại</a:t>
            </a:r>
            <a:r>
              <a:rPr lang="en-US" sz="2400" dirty="0"/>
              <a:t> </a:t>
            </a:r>
            <a:r>
              <a:rPr lang="en-US" sz="2400" dirty="0" err="1" smtClean="0"/>
              <a:t>và</a:t>
            </a:r>
            <a:r>
              <a:rPr lang="en-US" sz="2400" dirty="0" smtClean="0"/>
              <a:t> </a:t>
            </a:r>
            <a:r>
              <a:rPr lang="en-US" sz="2400" dirty="0" err="1"/>
              <a:t>thuốc</a:t>
            </a:r>
            <a:r>
              <a:rPr lang="en-US" sz="2400" dirty="0"/>
              <a:t> </a:t>
            </a:r>
            <a:r>
              <a:rPr lang="en-US" sz="2400" dirty="0" err="1"/>
              <a:t>điều</a:t>
            </a:r>
            <a:r>
              <a:rPr lang="en-US" sz="2400" dirty="0"/>
              <a:t> </a:t>
            </a:r>
            <a:r>
              <a:rPr lang="en-US" sz="2400" dirty="0" err="1"/>
              <a:t>trị</a:t>
            </a:r>
            <a:r>
              <a:rPr lang="en-US" sz="2400" dirty="0"/>
              <a:t>, </a:t>
            </a:r>
            <a:r>
              <a:rPr lang="en-US" sz="2400" dirty="0" err="1" smtClean="0"/>
              <a:t>tuân</a:t>
            </a:r>
            <a:r>
              <a:rPr lang="en-US" sz="2400" dirty="0" smtClean="0"/>
              <a:t> </a:t>
            </a:r>
            <a:r>
              <a:rPr lang="en-US" sz="2400" dirty="0" err="1"/>
              <a:t>thủ</a:t>
            </a:r>
            <a:r>
              <a:rPr lang="en-US" sz="2400" dirty="0"/>
              <a:t> </a:t>
            </a:r>
            <a:r>
              <a:rPr lang="en-US" sz="2400" dirty="0" err="1"/>
              <a:t>điều</a:t>
            </a:r>
            <a:r>
              <a:rPr lang="en-US" sz="2400" dirty="0"/>
              <a:t> </a:t>
            </a:r>
            <a:r>
              <a:rPr lang="en-US" sz="2400" dirty="0" err="1"/>
              <a:t>trị</a:t>
            </a:r>
            <a:r>
              <a:rPr lang="en-US" sz="2400" dirty="0"/>
              <a:t> </a:t>
            </a:r>
            <a:r>
              <a:rPr lang="en-US" sz="2400" dirty="0" smtClean="0"/>
              <a:t>ARV).</a:t>
            </a:r>
            <a:endParaRPr lang="en-US" sz="2400" dirty="0"/>
          </a:p>
          <a:p>
            <a:r>
              <a:rPr lang="en-US" sz="2400" b="1" i="1" dirty="0" err="1"/>
              <a:t>Điều</a:t>
            </a:r>
            <a:r>
              <a:rPr lang="en-US" sz="2400" b="1" i="1" dirty="0"/>
              <a:t> </a:t>
            </a:r>
            <a:r>
              <a:rPr lang="en-US" sz="2400" b="1" i="1" dirty="0" err="1" smtClean="0"/>
              <a:t>dưỡng</a:t>
            </a:r>
            <a:r>
              <a:rPr lang="en-US" sz="2400" b="1" i="1" dirty="0" smtClean="0"/>
              <a:t>: </a:t>
            </a:r>
            <a:r>
              <a:rPr lang="en-US" sz="2400" dirty="0" err="1"/>
              <a:t>hỗ</a:t>
            </a:r>
            <a:r>
              <a:rPr lang="en-US" sz="2400" dirty="0"/>
              <a:t> </a:t>
            </a:r>
            <a:r>
              <a:rPr lang="en-US" sz="2400" dirty="0" err="1"/>
              <a:t>trợ</a:t>
            </a:r>
            <a:r>
              <a:rPr lang="en-US" sz="2400" dirty="0"/>
              <a:t> </a:t>
            </a:r>
            <a:r>
              <a:rPr lang="en-US" sz="2400" dirty="0" err="1"/>
              <a:t>bác</a:t>
            </a:r>
            <a:r>
              <a:rPr lang="en-US" sz="2400" dirty="0"/>
              <a:t> </a:t>
            </a:r>
            <a:r>
              <a:rPr lang="en-US" sz="2400" dirty="0" err="1"/>
              <a:t>sỹ</a:t>
            </a:r>
            <a:r>
              <a:rPr lang="en-US" sz="2400" dirty="0"/>
              <a:t> </a:t>
            </a:r>
            <a:r>
              <a:rPr lang="en-US" sz="2400" dirty="0" err="1"/>
              <a:t>trong</a:t>
            </a:r>
            <a:r>
              <a:rPr lang="en-US" sz="2400" dirty="0"/>
              <a:t> </a:t>
            </a:r>
            <a:r>
              <a:rPr lang="en-US" sz="2400" dirty="0" err="1"/>
              <a:t>quá</a:t>
            </a:r>
            <a:r>
              <a:rPr lang="en-US" sz="2400" dirty="0"/>
              <a:t> </a:t>
            </a:r>
            <a:r>
              <a:rPr lang="en-US" sz="2400" dirty="0" err="1"/>
              <a:t>trình</a:t>
            </a:r>
            <a:r>
              <a:rPr lang="en-US" sz="2400" dirty="0"/>
              <a:t> </a:t>
            </a:r>
            <a:r>
              <a:rPr lang="en-US" sz="2400" dirty="0" err="1"/>
              <a:t>khám</a:t>
            </a:r>
            <a:r>
              <a:rPr lang="en-US" sz="2400" dirty="0"/>
              <a:t> </a:t>
            </a:r>
            <a:r>
              <a:rPr lang="en-US" sz="2400" dirty="0" err="1"/>
              <a:t>bệnh</a:t>
            </a:r>
            <a:r>
              <a:rPr lang="en-US" sz="2400" dirty="0"/>
              <a:t> </a:t>
            </a:r>
            <a:r>
              <a:rPr lang="en-US" sz="2400" dirty="0" err="1"/>
              <a:t>theo</a:t>
            </a:r>
            <a:r>
              <a:rPr lang="en-US" sz="2400" dirty="0"/>
              <a:t> </a:t>
            </a:r>
            <a:r>
              <a:rPr lang="en-US" sz="2400" dirty="0" err="1"/>
              <a:t>đúng</a:t>
            </a:r>
            <a:r>
              <a:rPr lang="en-US" sz="2400" dirty="0"/>
              <a:t> </a:t>
            </a:r>
            <a:r>
              <a:rPr lang="en-US" sz="2400" dirty="0" err="1"/>
              <a:t>quy</a:t>
            </a:r>
            <a:r>
              <a:rPr lang="en-US" sz="2400" dirty="0"/>
              <a:t> </a:t>
            </a:r>
            <a:r>
              <a:rPr lang="en-US" sz="2400" dirty="0" err="1"/>
              <a:t>định</a:t>
            </a:r>
            <a:r>
              <a:rPr lang="en-US" sz="2400" dirty="0"/>
              <a:t> </a:t>
            </a:r>
            <a:r>
              <a:rPr lang="en-US" sz="2400" dirty="0" err="1"/>
              <a:t>chuyên</a:t>
            </a:r>
            <a:r>
              <a:rPr lang="en-US" sz="2400" dirty="0"/>
              <a:t> </a:t>
            </a:r>
            <a:r>
              <a:rPr lang="en-US" sz="2400" dirty="0" err="1"/>
              <a:t>môn</a:t>
            </a:r>
            <a:r>
              <a:rPr lang="en-US" sz="2400" dirty="0"/>
              <a:t> </a:t>
            </a:r>
            <a:r>
              <a:rPr lang="en-US" sz="2400" dirty="0" err="1"/>
              <a:t>theo</a:t>
            </a:r>
            <a:r>
              <a:rPr lang="en-US" sz="2400" dirty="0"/>
              <a:t> </a:t>
            </a:r>
            <a:r>
              <a:rPr lang="en-US" sz="2400" dirty="0" err="1"/>
              <a:t>yêu</a:t>
            </a:r>
            <a:r>
              <a:rPr lang="en-US" sz="2400" dirty="0"/>
              <a:t> </a:t>
            </a:r>
            <a:r>
              <a:rPr lang="en-US" sz="2400" dirty="0" err="1"/>
              <a:t>cầu</a:t>
            </a:r>
            <a:r>
              <a:rPr lang="en-US" sz="2400" dirty="0"/>
              <a:t> </a:t>
            </a:r>
            <a:r>
              <a:rPr lang="en-US" sz="2400" dirty="0" err="1"/>
              <a:t>của</a:t>
            </a:r>
            <a:r>
              <a:rPr lang="en-US" sz="2400" dirty="0"/>
              <a:t> </a:t>
            </a:r>
            <a:r>
              <a:rPr lang="en-US" sz="2400" dirty="0" err="1"/>
              <a:t>bác</a:t>
            </a:r>
            <a:r>
              <a:rPr lang="en-US" sz="2400" dirty="0"/>
              <a:t> </a:t>
            </a:r>
            <a:r>
              <a:rPr lang="en-US" sz="2400" dirty="0" err="1"/>
              <a:t>sỹ</a:t>
            </a:r>
            <a:r>
              <a:rPr lang="en-US" sz="2400" dirty="0"/>
              <a:t>.</a:t>
            </a:r>
          </a:p>
          <a:p>
            <a:pPr marL="0" indent="0">
              <a:buNone/>
            </a:pPr>
            <a:r>
              <a:rPr lang="en-US" sz="2400" i="1" dirty="0" smtClean="0">
                <a:solidFill>
                  <a:srgbClr val="0000FF"/>
                </a:solidFill>
                <a:sym typeface="Wingdings" panose="05000000000000000000" pitchFamily="2" charset="2"/>
              </a:rPr>
              <a:t> </a:t>
            </a:r>
            <a:r>
              <a:rPr lang="en-US" sz="2400" i="1" dirty="0" err="1" smtClean="0">
                <a:solidFill>
                  <a:srgbClr val="0000FF"/>
                </a:solidFill>
              </a:rPr>
              <a:t>Trường</a:t>
            </a:r>
            <a:r>
              <a:rPr lang="en-US" sz="2400" i="1" dirty="0" smtClean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hợp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bác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sỹ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chỉ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định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xét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nghiệm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nước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tiểu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tìm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chất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gây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nghiện</a:t>
            </a:r>
            <a:r>
              <a:rPr lang="en-US" sz="2400" i="1" dirty="0">
                <a:solidFill>
                  <a:srgbClr val="0000FF"/>
                </a:solidFill>
              </a:rPr>
              <a:t>, </a:t>
            </a:r>
            <a:r>
              <a:rPr lang="en-US" sz="2400" i="1" dirty="0" err="1">
                <a:solidFill>
                  <a:srgbClr val="0000FF"/>
                </a:solidFill>
              </a:rPr>
              <a:t>chuyển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bước</a:t>
            </a:r>
            <a:r>
              <a:rPr lang="en-US" sz="2400" i="1" dirty="0">
                <a:solidFill>
                  <a:srgbClr val="0000FF"/>
                </a:solidFill>
              </a:rPr>
              <a:t> 4.</a:t>
            </a:r>
          </a:p>
          <a:p>
            <a:pPr marL="0" indent="0">
              <a:buNone/>
            </a:pPr>
            <a:r>
              <a:rPr lang="en-US" sz="2400" i="1" dirty="0" smtClean="0">
                <a:solidFill>
                  <a:srgbClr val="0000FF"/>
                </a:solidFill>
                <a:sym typeface="Wingdings" panose="05000000000000000000" pitchFamily="2" charset="2"/>
              </a:rPr>
              <a:t> </a:t>
            </a:r>
            <a:r>
              <a:rPr lang="en-US" sz="2400" i="1" dirty="0" err="1" smtClean="0">
                <a:solidFill>
                  <a:srgbClr val="0000FF"/>
                </a:solidFill>
              </a:rPr>
              <a:t>Trường</a:t>
            </a:r>
            <a:r>
              <a:rPr lang="en-US" sz="2400" i="1" dirty="0" smtClean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hợp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bác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sỹ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không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chỉ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định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xét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nghiệm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hoặc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chỉ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định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xét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nghiệm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 smtClean="0">
                <a:solidFill>
                  <a:srgbClr val="0000FF"/>
                </a:solidFill>
              </a:rPr>
              <a:t>khác</a:t>
            </a:r>
            <a:r>
              <a:rPr lang="en-US" sz="2400" i="1" dirty="0" smtClean="0">
                <a:solidFill>
                  <a:srgbClr val="0000FF"/>
                </a:solidFill>
              </a:rPr>
              <a:t>, </a:t>
            </a:r>
            <a:r>
              <a:rPr lang="en-US" sz="2400" i="1" dirty="0" err="1">
                <a:solidFill>
                  <a:srgbClr val="0000FF"/>
                </a:solidFill>
              </a:rPr>
              <a:t>chuyển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bước</a:t>
            </a:r>
            <a:r>
              <a:rPr lang="en-US" sz="2400" i="1" dirty="0">
                <a:solidFill>
                  <a:srgbClr val="0000FF"/>
                </a:solidFill>
              </a:rPr>
              <a:t> 5</a:t>
            </a:r>
            <a:r>
              <a:rPr lang="en-US" sz="2400" i="1" dirty="0" smtClean="0">
                <a:solidFill>
                  <a:srgbClr val="0000FF"/>
                </a:solidFill>
              </a:rPr>
              <a:t>.</a:t>
            </a:r>
            <a:endParaRPr lang="en-US" sz="2400" i="1" dirty="0">
              <a:solidFill>
                <a:srgbClr val="0000FF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 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420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Các bước thực hiện ( tt)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36687"/>
            <a:ext cx="8229600" cy="500851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i="1" dirty="0" err="1"/>
              <a:t>Bước</a:t>
            </a:r>
            <a:r>
              <a:rPr lang="en-US" sz="2400" b="1" i="1" dirty="0"/>
              <a:t> 3. </a:t>
            </a:r>
            <a:r>
              <a:rPr lang="en-US" sz="2400" b="1" i="1" dirty="0" err="1" smtClean="0"/>
              <a:t>Khám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bệnh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và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tư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vấn</a:t>
            </a:r>
            <a:r>
              <a:rPr lang="en-US" sz="2400" b="1" i="1" dirty="0" smtClean="0"/>
              <a:t> (t/t) – </a:t>
            </a:r>
            <a:r>
              <a:rPr lang="en-US" sz="2400" b="1" i="1" dirty="0" err="1" smtClean="0"/>
              <a:t>Tư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Vấn</a:t>
            </a:r>
            <a:endParaRPr lang="en-US" sz="2400" dirty="0"/>
          </a:p>
          <a:p>
            <a:r>
              <a:rPr lang="en-US" sz="2400" b="1" i="1" dirty="0" err="1" smtClean="0"/>
              <a:t>Tư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vấn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viên</a:t>
            </a:r>
            <a:r>
              <a:rPr lang="en-US" sz="2400" i="1" dirty="0" smtClean="0"/>
              <a:t>: </a:t>
            </a:r>
          </a:p>
          <a:p>
            <a:pPr lvl="1"/>
            <a:r>
              <a:rPr lang="en-US" sz="2400" dirty="0" err="1" smtClean="0"/>
              <a:t>Tư</a:t>
            </a:r>
            <a:r>
              <a:rPr lang="en-US" sz="2400" dirty="0" smtClean="0"/>
              <a:t> </a:t>
            </a:r>
            <a:r>
              <a:rPr lang="en-US" sz="2400" dirty="0" err="1"/>
              <a:t>vấn</a:t>
            </a:r>
            <a:r>
              <a:rPr lang="en-US" sz="2400" dirty="0"/>
              <a:t> </a:t>
            </a:r>
            <a:r>
              <a:rPr lang="en-US" sz="2400" dirty="0" err="1"/>
              <a:t>cho</a:t>
            </a:r>
            <a:r>
              <a:rPr lang="en-US" sz="2400" dirty="0"/>
              <a:t> </a:t>
            </a:r>
            <a:r>
              <a:rPr lang="en-US" sz="2400" dirty="0" err="1"/>
              <a:t>người</a:t>
            </a:r>
            <a:r>
              <a:rPr lang="en-US" sz="2400" dirty="0"/>
              <a:t> </a:t>
            </a:r>
            <a:r>
              <a:rPr lang="en-US" sz="2400" dirty="0" err="1"/>
              <a:t>bệnh</a:t>
            </a:r>
            <a:r>
              <a:rPr lang="en-US" sz="2400" dirty="0"/>
              <a:t> </a:t>
            </a:r>
            <a:r>
              <a:rPr lang="en-US" sz="2400" dirty="0" err="1"/>
              <a:t>theo</a:t>
            </a:r>
            <a:r>
              <a:rPr lang="en-US" sz="2400" dirty="0"/>
              <a:t> </a:t>
            </a:r>
            <a:r>
              <a:rPr lang="en-US" sz="2400" dirty="0" err="1"/>
              <a:t>đúng</a:t>
            </a:r>
            <a:r>
              <a:rPr lang="en-US" sz="2400" dirty="0"/>
              <a:t> </a:t>
            </a:r>
            <a:r>
              <a:rPr lang="en-US" sz="2400" dirty="0" err="1"/>
              <a:t>quy</a:t>
            </a:r>
            <a:r>
              <a:rPr lang="en-US" sz="2400" dirty="0"/>
              <a:t> </a:t>
            </a:r>
            <a:r>
              <a:rPr lang="en-US" sz="2400" dirty="0" err="1"/>
              <a:t>trình</a:t>
            </a:r>
            <a:r>
              <a:rPr lang="en-US" sz="2400" dirty="0"/>
              <a:t> </a:t>
            </a:r>
            <a:r>
              <a:rPr lang="en-US" sz="2400" dirty="0" err="1"/>
              <a:t>và</a:t>
            </a:r>
            <a:r>
              <a:rPr lang="en-US" sz="2400" dirty="0"/>
              <a:t> </a:t>
            </a:r>
            <a:r>
              <a:rPr lang="en-US" sz="2400" dirty="0" err="1"/>
              <a:t>nội</a:t>
            </a:r>
            <a:r>
              <a:rPr lang="en-US" sz="2400" dirty="0"/>
              <a:t> dung </a:t>
            </a:r>
            <a:r>
              <a:rPr lang="en-US" sz="2400" dirty="0" err="1"/>
              <a:t>chuyên</a:t>
            </a:r>
            <a:r>
              <a:rPr lang="en-US" sz="2400" dirty="0"/>
              <a:t> </a:t>
            </a:r>
            <a:r>
              <a:rPr lang="en-US" sz="2400" dirty="0" err="1"/>
              <a:t>môn</a:t>
            </a:r>
            <a:r>
              <a:rPr lang="en-US" sz="2400" dirty="0"/>
              <a:t> </a:t>
            </a:r>
            <a:r>
              <a:rPr lang="en-US" sz="2400" dirty="0" err="1"/>
              <a:t>phù</a:t>
            </a:r>
            <a:r>
              <a:rPr lang="en-US" sz="2400" dirty="0"/>
              <a:t> </a:t>
            </a:r>
            <a:r>
              <a:rPr lang="en-US" sz="2400" dirty="0" err="1"/>
              <a:t>hợp</a:t>
            </a:r>
            <a:r>
              <a:rPr lang="en-US" sz="2400" dirty="0"/>
              <a:t> </a:t>
            </a:r>
            <a:r>
              <a:rPr lang="en-US" sz="2400" dirty="0" err="1"/>
              <a:t>với</a:t>
            </a:r>
            <a:r>
              <a:rPr lang="en-US" sz="2400" dirty="0"/>
              <a:t> </a:t>
            </a:r>
            <a:r>
              <a:rPr lang="en-US" sz="2400" dirty="0" err="1"/>
              <a:t>từng</a:t>
            </a:r>
            <a:r>
              <a:rPr lang="en-US" sz="2400" dirty="0"/>
              <a:t> </a:t>
            </a:r>
            <a:r>
              <a:rPr lang="en-US" sz="2400" dirty="0" err="1"/>
              <a:t>giai</a:t>
            </a:r>
            <a:r>
              <a:rPr lang="en-US" sz="2400" dirty="0"/>
              <a:t> </a:t>
            </a:r>
            <a:r>
              <a:rPr lang="en-US" sz="2400" dirty="0" err="1"/>
              <a:t>đoạn</a:t>
            </a:r>
            <a:r>
              <a:rPr lang="en-US" sz="2400" dirty="0"/>
              <a:t> </a:t>
            </a:r>
            <a:r>
              <a:rPr lang="en-US" sz="2400" dirty="0" err="1"/>
              <a:t>điều</a:t>
            </a:r>
            <a:r>
              <a:rPr lang="en-US" sz="2400" dirty="0"/>
              <a:t> </a:t>
            </a:r>
            <a:r>
              <a:rPr lang="en-US" sz="2400" dirty="0" err="1"/>
              <a:t>trị</a:t>
            </a:r>
            <a:r>
              <a:rPr lang="en-US" sz="2400" dirty="0"/>
              <a:t> </a:t>
            </a:r>
            <a:r>
              <a:rPr lang="en-US" sz="2400" dirty="0" err="1"/>
              <a:t>và</a:t>
            </a:r>
            <a:r>
              <a:rPr lang="en-US" sz="2400" dirty="0"/>
              <a:t> </a:t>
            </a:r>
            <a:r>
              <a:rPr lang="en-US" sz="2400" dirty="0" err="1"/>
              <a:t>các</a:t>
            </a:r>
            <a:r>
              <a:rPr lang="en-US" sz="2400" dirty="0"/>
              <a:t> </a:t>
            </a:r>
            <a:r>
              <a:rPr lang="en-US" sz="2400" dirty="0" err="1"/>
              <a:t>vấn</a:t>
            </a:r>
            <a:r>
              <a:rPr lang="en-US" sz="2400" dirty="0"/>
              <a:t> </a:t>
            </a:r>
            <a:r>
              <a:rPr lang="en-US" sz="2400" dirty="0" err="1"/>
              <a:t>đề</a:t>
            </a:r>
            <a:r>
              <a:rPr lang="en-US" sz="2400" dirty="0"/>
              <a:t> </a:t>
            </a:r>
            <a:r>
              <a:rPr lang="en-US" sz="2400" dirty="0" err="1"/>
              <a:t>của</a:t>
            </a:r>
            <a:r>
              <a:rPr lang="en-US" sz="2400" dirty="0"/>
              <a:t> </a:t>
            </a:r>
            <a:r>
              <a:rPr lang="en-US" sz="2400" dirty="0" err="1"/>
              <a:t>người</a:t>
            </a:r>
            <a:r>
              <a:rPr lang="en-US" sz="2400" dirty="0"/>
              <a:t> </a:t>
            </a:r>
            <a:r>
              <a:rPr lang="en-US" sz="2400" dirty="0" err="1"/>
              <a:t>bệnh</a:t>
            </a:r>
            <a:r>
              <a:rPr lang="en-US" sz="2400" dirty="0"/>
              <a:t>. </a:t>
            </a:r>
            <a:endParaRPr lang="en-US" sz="2400" dirty="0" smtClean="0"/>
          </a:p>
          <a:p>
            <a:pPr lvl="1"/>
            <a:r>
              <a:rPr lang="en-US" sz="2400" dirty="0" err="1" smtClean="0"/>
              <a:t>Thông</a:t>
            </a:r>
            <a:r>
              <a:rPr lang="en-US" sz="2400" dirty="0" smtClean="0"/>
              <a:t> </a:t>
            </a:r>
            <a:r>
              <a:rPr lang="en-US" sz="2400" dirty="0" err="1"/>
              <a:t>báo</a:t>
            </a:r>
            <a:r>
              <a:rPr lang="en-US" sz="2400" dirty="0"/>
              <a:t> </a:t>
            </a:r>
            <a:r>
              <a:rPr lang="en-US" sz="2400" dirty="0" err="1"/>
              <a:t>cho</a:t>
            </a:r>
            <a:r>
              <a:rPr lang="en-US" sz="2400" dirty="0"/>
              <a:t> </a:t>
            </a:r>
            <a:r>
              <a:rPr lang="en-US" sz="2400" dirty="0" err="1"/>
              <a:t>người</a:t>
            </a:r>
            <a:r>
              <a:rPr lang="en-US" sz="2400" dirty="0"/>
              <a:t> </a:t>
            </a:r>
            <a:r>
              <a:rPr lang="en-US" sz="2400" dirty="0" err="1"/>
              <a:t>bệnh</a:t>
            </a:r>
            <a:r>
              <a:rPr lang="en-US" sz="2400" dirty="0"/>
              <a:t> </a:t>
            </a:r>
            <a:r>
              <a:rPr lang="en-US" sz="2400" dirty="0" err="1"/>
              <a:t>ngày</a:t>
            </a:r>
            <a:r>
              <a:rPr lang="en-US" sz="2400" dirty="0"/>
              <a:t> </a:t>
            </a:r>
            <a:r>
              <a:rPr lang="en-US" sz="2400" dirty="0" err="1"/>
              <a:t>dự</a:t>
            </a:r>
            <a:r>
              <a:rPr lang="en-US" sz="2400" dirty="0"/>
              <a:t> </a:t>
            </a:r>
            <a:r>
              <a:rPr lang="en-US" sz="2400" dirty="0" err="1"/>
              <a:t>kiến</a:t>
            </a:r>
            <a:r>
              <a:rPr lang="en-US" sz="2400" dirty="0"/>
              <a:t> </a:t>
            </a:r>
            <a:r>
              <a:rPr lang="en-US" sz="2400" dirty="0" err="1"/>
              <a:t>cho</a:t>
            </a:r>
            <a:r>
              <a:rPr lang="en-US" sz="2400" dirty="0"/>
              <a:t> </a:t>
            </a:r>
            <a:r>
              <a:rPr lang="en-US" sz="2400" dirty="0" err="1"/>
              <a:t>lần</a:t>
            </a:r>
            <a:r>
              <a:rPr lang="en-US" sz="2400" dirty="0"/>
              <a:t> </a:t>
            </a:r>
            <a:r>
              <a:rPr lang="en-US" sz="2400" dirty="0" err="1"/>
              <a:t>tư</a:t>
            </a:r>
            <a:r>
              <a:rPr lang="en-US" sz="2400" dirty="0"/>
              <a:t> </a:t>
            </a:r>
            <a:r>
              <a:rPr lang="en-US" sz="2400" dirty="0" err="1"/>
              <a:t>vấn</a:t>
            </a:r>
            <a:r>
              <a:rPr lang="en-US" sz="2400" dirty="0"/>
              <a:t> </a:t>
            </a:r>
            <a:r>
              <a:rPr lang="en-US" sz="2400" dirty="0" err="1"/>
              <a:t>tiếp</a:t>
            </a:r>
            <a:r>
              <a:rPr lang="en-US" sz="2400" dirty="0"/>
              <a:t> </a:t>
            </a:r>
            <a:r>
              <a:rPr lang="en-US" sz="2400" dirty="0" err="1"/>
              <a:t>theo.</a:t>
            </a:r>
            <a:endParaRPr lang="en-US" sz="2400" dirty="0"/>
          </a:p>
          <a:p>
            <a:pPr marL="0" indent="0">
              <a:buNone/>
            </a:pPr>
            <a:r>
              <a:rPr lang="en-US" sz="2400" i="1" dirty="0" smtClean="0">
                <a:solidFill>
                  <a:srgbClr val="0000FF"/>
                </a:solidFill>
                <a:sym typeface="Wingdings" panose="05000000000000000000" pitchFamily="2" charset="2"/>
              </a:rPr>
              <a:t> </a:t>
            </a:r>
            <a:r>
              <a:rPr lang="en-US" sz="2400" i="1" dirty="0" err="1">
                <a:solidFill>
                  <a:srgbClr val="0000FF"/>
                </a:solidFill>
                <a:sym typeface="Wingdings" panose="05000000000000000000" pitchFamily="2" charset="2"/>
              </a:rPr>
              <a:t>C</a:t>
            </a:r>
            <a:r>
              <a:rPr lang="en-US" sz="2400" i="1" dirty="0" err="1" smtClean="0">
                <a:solidFill>
                  <a:srgbClr val="0000FF"/>
                </a:solidFill>
              </a:rPr>
              <a:t>huyển</a:t>
            </a:r>
            <a:r>
              <a:rPr lang="en-US" sz="2400" i="1" dirty="0" smtClean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bước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smtClean="0">
                <a:solidFill>
                  <a:srgbClr val="0000FF"/>
                </a:solidFill>
              </a:rPr>
              <a:t>6, </a:t>
            </a:r>
            <a:r>
              <a:rPr lang="en-US" sz="2400" i="1" dirty="0" err="1">
                <a:solidFill>
                  <a:srgbClr val="0000FF"/>
                </a:solidFill>
              </a:rPr>
              <a:t>s</a:t>
            </a:r>
            <a:r>
              <a:rPr lang="en-US" sz="2400" i="1" dirty="0" err="1" smtClean="0">
                <a:solidFill>
                  <a:srgbClr val="0000FF"/>
                </a:solidFill>
              </a:rPr>
              <a:t>au</a:t>
            </a:r>
            <a:r>
              <a:rPr lang="en-US" sz="2400" i="1" dirty="0" smtClean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khi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hoàn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tất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buổi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tư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 smtClean="0">
                <a:solidFill>
                  <a:srgbClr val="0000FF"/>
                </a:solidFill>
              </a:rPr>
              <a:t>vấn</a:t>
            </a:r>
            <a:r>
              <a:rPr lang="en-US" sz="2400" i="1" dirty="0" smtClean="0">
                <a:solidFill>
                  <a:srgbClr val="0000FF"/>
                </a:solidFill>
              </a:rPr>
              <a:t>.</a:t>
            </a:r>
            <a:endParaRPr lang="en-US" sz="2400" i="1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sz="2400" i="1" dirty="0" smtClean="0">
                <a:solidFill>
                  <a:srgbClr val="0000FF"/>
                </a:solidFill>
                <a:sym typeface="Wingdings" panose="05000000000000000000" pitchFamily="2" charset="2"/>
              </a:rPr>
              <a:t> </a:t>
            </a:r>
            <a:r>
              <a:rPr lang="en-US" sz="2400" i="1" dirty="0" err="1" smtClean="0">
                <a:solidFill>
                  <a:srgbClr val="0000FF"/>
                </a:solidFill>
              </a:rPr>
              <a:t>Trường</a:t>
            </a:r>
            <a:r>
              <a:rPr lang="en-US" sz="2400" i="1" dirty="0" smtClean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hợp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trong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quá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trình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tư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vấn</a:t>
            </a:r>
            <a:r>
              <a:rPr lang="en-US" sz="2400" i="1" dirty="0">
                <a:solidFill>
                  <a:srgbClr val="0000FF"/>
                </a:solidFill>
              </a:rPr>
              <a:t>, </a:t>
            </a:r>
            <a:r>
              <a:rPr lang="en-US" sz="2400" i="1" dirty="0" err="1">
                <a:solidFill>
                  <a:srgbClr val="0000FF"/>
                </a:solidFill>
              </a:rPr>
              <a:t>xác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định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người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bệnh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có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vấn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đề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về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sức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khỏe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cần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được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khám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bệnh</a:t>
            </a:r>
            <a:r>
              <a:rPr lang="en-US" sz="2400" i="1" dirty="0">
                <a:solidFill>
                  <a:srgbClr val="0000FF"/>
                </a:solidFill>
              </a:rPr>
              <a:t>, </a:t>
            </a:r>
            <a:r>
              <a:rPr lang="en-US" sz="2400" i="1" dirty="0" err="1">
                <a:solidFill>
                  <a:srgbClr val="0000FF"/>
                </a:solidFill>
              </a:rPr>
              <a:t>tư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vấn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viên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báo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cáo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bác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sỹ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điều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trị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và</a:t>
            </a:r>
            <a:r>
              <a:rPr lang="en-US" sz="2400" i="1" dirty="0">
                <a:solidFill>
                  <a:srgbClr val="0000FF"/>
                </a:solidFill>
              </a:rPr>
              <a:t> quay </a:t>
            </a:r>
            <a:r>
              <a:rPr lang="en-US" sz="2400" i="1" dirty="0" err="1">
                <a:solidFill>
                  <a:srgbClr val="0000FF"/>
                </a:solidFill>
              </a:rPr>
              <a:t>lại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err="1">
                <a:solidFill>
                  <a:srgbClr val="0000FF"/>
                </a:solidFill>
              </a:rPr>
              <a:t>bước</a:t>
            </a:r>
            <a:r>
              <a:rPr lang="en-US" sz="2400" i="1" dirty="0">
                <a:solidFill>
                  <a:srgbClr val="0000FF"/>
                </a:solidFill>
              </a:rPr>
              <a:t> 3, </a:t>
            </a:r>
            <a:r>
              <a:rPr lang="en-US" sz="2400" i="1" dirty="0" err="1">
                <a:solidFill>
                  <a:srgbClr val="0000FF"/>
                </a:solidFill>
              </a:rPr>
              <a:t>mục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smtClean="0">
                <a:solidFill>
                  <a:srgbClr val="0000FF"/>
                </a:solidFill>
              </a:rPr>
              <a:t>3.1</a:t>
            </a:r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20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PPT3oran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7721</TotalTime>
  <Words>1214</Words>
  <Application>Microsoft Office PowerPoint</Application>
  <PresentationFormat>On-screen Show (4:3)</PresentationFormat>
  <Paragraphs>92</Paragraphs>
  <Slides>14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14</vt:i4>
      </vt:variant>
    </vt:vector>
  </HeadingPairs>
  <TitlesOfParts>
    <vt:vector size="28" baseType="lpstr">
      <vt:lpstr>Geneva</vt:lpstr>
      <vt:lpstr>ＭＳ Ｐゴシック</vt:lpstr>
      <vt:lpstr>ＭＳ Ｐゴシック</vt:lpstr>
      <vt:lpstr>Arial</vt:lpstr>
      <vt:lpstr>Calibri</vt:lpstr>
      <vt:lpstr>Wingdings</vt:lpstr>
      <vt:lpstr>4_Office Theme</vt:lpstr>
      <vt:lpstr>3_Office Theme</vt:lpstr>
      <vt:lpstr>1_Custom Design</vt:lpstr>
      <vt:lpstr>Custom Design</vt:lpstr>
      <vt:lpstr>2_Office Theme</vt:lpstr>
      <vt:lpstr>5_Office Theme</vt:lpstr>
      <vt:lpstr>PPT3orange</vt:lpstr>
      <vt:lpstr>1_Office Theme</vt:lpstr>
      <vt:lpstr>PowerPoint Presentation</vt:lpstr>
      <vt:lpstr>MỤC ĐÍCH</vt:lpstr>
      <vt:lpstr>PowerPoint Presentation</vt:lpstr>
      <vt:lpstr>PowerPoint Presentation</vt:lpstr>
      <vt:lpstr>Các bước  thực hiện</vt:lpstr>
      <vt:lpstr>Các bước  thực hiện (tt) </vt:lpstr>
      <vt:lpstr>Các bước thực hiện ( tt)</vt:lpstr>
      <vt:lpstr>Các bước thực hiện ( tt)</vt:lpstr>
      <vt:lpstr>Các bước thực hiện ( tt)</vt:lpstr>
      <vt:lpstr>Các bước thực hiện ( tt)</vt:lpstr>
      <vt:lpstr>Các bước thực hiện ( tt)</vt:lpstr>
      <vt:lpstr>Các bước thực hiện ( tt)</vt:lpstr>
      <vt:lpstr>Các biễu mẫu liên quan</vt:lpstr>
      <vt:lpstr>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Nhu Trang</cp:lastModifiedBy>
  <cp:revision>336</cp:revision>
  <cp:lastPrinted>2014-09-09T03:28:17Z</cp:lastPrinted>
  <dcterms:created xsi:type="dcterms:W3CDTF">2013-04-17T09:14:38Z</dcterms:created>
  <dcterms:modified xsi:type="dcterms:W3CDTF">2017-07-03T03:59:22Z</dcterms:modified>
</cp:coreProperties>
</file>