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  <p:sldMasterId id="2147483976" r:id="rId2"/>
    <p:sldMasterId id="2147484004" r:id="rId3"/>
    <p:sldMasterId id="2147483992" r:id="rId4"/>
    <p:sldMasterId id="2147483974" r:id="rId5"/>
    <p:sldMasterId id="2147483981" r:id="rId6"/>
    <p:sldMasterId id="2147484022" r:id="rId7"/>
  </p:sldMasterIdLst>
  <p:notesMasterIdLst>
    <p:notesMasterId r:id="rId26"/>
  </p:notesMasterIdLst>
  <p:sldIdLst>
    <p:sldId id="433" r:id="rId8"/>
    <p:sldId id="363" r:id="rId9"/>
    <p:sldId id="441" r:id="rId10"/>
    <p:sldId id="442" r:id="rId11"/>
    <p:sldId id="443" r:id="rId12"/>
    <p:sldId id="436" r:id="rId13"/>
    <p:sldId id="444" r:id="rId14"/>
    <p:sldId id="437" r:id="rId15"/>
    <p:sldId id="445" r:id="rId16"/>
    <p:sldId id="448" r:id="rId17"/>
    <p:sldId id="446" r:id="rId18"/>
    <p:sldId id="447" r:id="rId19"/>
    <p:sldId id="449" r:id="rId20"/>
    <p:sldId id="450" r:id="rId21"/>
    <p:sldId id="452" r:id="rId22"/>
    <p:sldId id="451" r:id="rId23"/>
    <p:sldId id="453" r:id="rId24"/>
    <p:sldId id="440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a Rahman Khan" initials="" lastIdx="5" clrIdx="0"/>
  <p:cmAuthor id="1" name="Mai (MMT), Pham Thi Thanh" initials="Mai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D02"/>
    <a:srgbClr val="0000FF"/>
    <a:srgbClr val="FF6701"/>
    <a:srgbClr val="FF1F06"/>
    <a:srgbClr val="FFFF00"/>
    <a:srgbClr val="943784"/>
    <a:srgbClr val="944E88"/>
    <a:srgbClr val="FF44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62" autoAdjust="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70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80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0C625-8C01-1743-BDC4-FA2931EDB676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F7E4A-2A4C-E94B-B1E3-7E706693C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8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fld id="{E86F6BF1-F98A-4CDF-8C2D-B5D577E558DB}" type="slidenum">
              <a:rPr lang="en-US" altLang="en-US" sz="1200"/>
              <a:pPr/>
              <a:t>5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376728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7.jpeg"/><Relationship Id="rId11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7.jpeg"/><Relationship Id="rId11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4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380B-18FA-43A9-BC3A-A963F2A60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03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4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76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9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8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70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25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34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51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06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2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380B-18FA-43A9-BC3A-A963F2A60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028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26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09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85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175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8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88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fld id="{A7276469-ADD2-4E64-A47E-FE74A0105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1264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0450"/>
            <a:ext cx="7086600" cy="20383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E936E92-AA1E-452C-B153-2DD940683B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9191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0C163E7-B99D-448C-8F50-C21D40B138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9374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2"/>
            <a:ext cx="7772400" cy="1362075"/>
          </a:xfrm>
        </p:spPr>
        <p:txBody>
          <a:bodyPr anchor="t">
            <a:normAutofit/>
          </a:bodyPr>
          <a:lstStyle>
            <a:lvl1pPr algn="l">
              <a:defRPr sz="28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C35B23A4-5DA0-4FAE-A2FE-F5415C3DB7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9780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BBC6E686-C7A4-42B2-96C3-B0EF28E94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55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050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4994"/>
            <a:ext cx="4040188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51" y="1215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51" y="1854994"/>
            <a:ext cx="4041775" cy="42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D0F2A2E4-F672-4D21-8723-E48D69B4BC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0012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30AF6F54-1C5D-423C-91D9-8FBC9F0483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39146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46123394-10AF-4D34-A28E-A963E9F8BC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56734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9250"/>
            <a:ext cx="5486400" cy="35083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13186114-4658-4DAD-985B-03298C8328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5802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73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4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08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9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41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21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 descr="10-0193.4_PartnerLogos_Inner_Light_NoGradient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304010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327822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08" y="6242050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207172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327775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42050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242050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70685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9448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135922"/>
            <a:ext cx="8229600" cy="49282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ABEBD349-08FF-4BBC-9BC3-B91B6AC61E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67080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HI360 Slide Second Page_blue-partners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" y="6262735"/>
            <a:ext cx="150614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73" y="6286547"/>
            <a:ext cx="654844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608" y="6200775"/>
            <a:ext cx="588169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288" y="6165897"/>
            <a:ext cx="610791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922" y="6286500"/>
            <a:ext cx="1295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399" y="6200775"/>
            <a:ext cx="621506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110" y="6180138"/>
            <a:ext cx="526256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598" y="6329410"/>
            <a:ext cx="1302544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079" y="6253210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6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97"/>
            <a:ext cx="2133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97"/>
            <a:ext cx="2895600" cy="365125"/>
          </a:xfrm>
          <a:prstGeom prst="rect">
            <a:avLst/>
          </a:prstGeom>
        </p:spPr>
        <p:txBody>
          <a:bodyPr/>
          <a:lstStyle>
            <a:lvl1pPr defTabSz="457200" eaLnBrk="1" hangingPunct="1">
              <a:defRPr>
                <a:solidFill>
                  <a:prstClr val="black"/>
                </a:solidFill>
                <a:latin typeface="Arial" charset="0"/>
                <a:ea typeface="Geneva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97"/>
            <a:ext cx="2133600" cy="365125"/>
          </a:xfrm>
        </p:spPr>
        <p:txBody>
          <a:bodyPr/>
          <a:lstStyle>
            <a:lvl1pPr defTabSz="914400" eaLnBrk="0" hangingPunct="0">
              <a:defRPr smtClean="0"/>
            </a:lvl1pPr>
          </a:lstStyle>
          <a:p>
            <a:pPr>
              <a:defRPr/>
            </a:pPr>
            <a:fld id="{DDD263C5-3FD5-4FCD-8F9C-A735A12066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9224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790"/>
            <a:ext cx="9144000" cy="272796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36992"/>
            <a:ext cx="5638800" cy="5334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baseline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Subject: Calibri heading bold 32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315"/>
            <a:ext cx="2133600" cy="365125"/>
          </a:xfrm>
        </p:spPr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4315"/>
            <a:ext cx="8229600" cy="365125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4315"/>
            <a:ext cx="2133600" cy="365125"/>
          </a:xfrm>
        </p:spPr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42" y="365968"/>
            <a:ext cx="685799" cy="2925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682" y="365968"/>
            <a:ext cx="1237915" cy="3668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2" y="959148"/>
            <a:ext cx="3371088" cy="27279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5144"/>
            <a:ext cx="9144000" cy="295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64" y="296181"/>
            <a:ext cx="448080" cy="426791"/>
          </a:xfrm>
          <a:prstGeom prst="rect">
            <a:avLst/>
          </a:prstGeom>
        </p:spPr>
      </p:pic>
      <p:pic>
        <p:nvPicPr>
          <p:cNvPr id="18" name="Picture 11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1100"/>
            <a:ext cx="613726" cy="581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2940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74638"/>
            <a:ext cx="8229600" cy="563562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en-US" dirty="0"/>
              <a:t>Calibri heading 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1036677"/>
            <a:ext cx="8229600" cy="4525963"/>
          </a:xfrm>
        </p:spPr>
        <p:txBody>
          <a:bodyPr/>
          <a:lstStyle>
            <a:lvl1pPr>
              <a:defRPr sz="3200"/>
            </a:lvl1pPr>
            <a:lvl2pPr>
              <a:defRPr/>
            </a:lvl2pPr>
          </a:lstStyle>
          <a:p>
            <a:pPr lvl="0"/>
            <a:r>
              <a:rPr lang="en-US" dirty="0"/>
              <a:t>Calibri body 32</a:t>
            </a:r>
          </a:p>
          <a:p>
            <a:pPr lvl="1"/>
            <a:r>
              <a:rPr lang="en-US" dirty="0"/>
              <a:t>Calibri body 28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11" y="874776"/>
            <a:ext cx="9144000" cy="3962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9144000" cy="2956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6463981"/>
            <a:ext cx="838859" cy="3578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94" y="6456897"/>
            <a:ext cx="341376" cy="299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79" y="6440031"/>
            <a:ext cx="821446" cy="243460"/>
          </a:xfrm>
          <a:prstGeom prst="rect">
            <a:avLst/>
          </a:prstGeom>
        </p:spPr>
      </p:pic>
      <p:pic>
        <p:nvPicPr>
          <p:cNvPr id="17" name="Picture 11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964" y="6297146"/>
            <a:ext cx="591671" cy="56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05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5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0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85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9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0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6" y="626750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5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04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0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6" y="626750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5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131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F8053-CB51-4141-B2CC-AE3A8019156B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D9EEC-7475-4656-BCAB-FC5EDD32C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7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82BC7-7FA8-4C6F-9FCD-8014F9B7187E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D953C-8303-408D-B7C0-E6760DA69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FHI360 Slide Second Page_blue-partner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36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10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7F0E28-0242-4A60-860B-A147776205C1}" type="slidenum">
              <a:rPr lang="en-US" altLang="en-US" smtClean="0">
                <a:ea typeface="MS PGothic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MS PGothic" pitchFamily="34" charset="-128"/>
            </a:endParaRPr>
          </a:p>
        </p:txBody>
      </p:sp>
      <p:pic>
        <p:nvPicPr>
          <p:cNvPr id="15366" name="Picture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6" y="6267505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55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13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FHI360 Slide Second Page_blue-partners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4088"/>
            <a:ext cx="9144000" cy="59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6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242097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 smtClean="0">
                <a:solidFill>
                  <a:srgbClr val="898989"/>
                </a:solidFill>
                <a:ea typeface="Geneva"/>
                <a:cs typeface="Genev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79D57A-62E1-4C97-B915-A625FFEE239B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/>
          </a:p>
        </p:txBody>
      </p:sp>
      <p:pic>
        <p:nvPicPr>
          <p:cNvPr id="3078" name="Picture 3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2" y="6267497"/>
            <a:ext cx="1426369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8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07" y="6200775"/>
            <a:ext cx="58936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9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816" y="6273847"/>
            <a:ext cx="971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2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5C6F7A"/>
          </a:solidFill>
          <a:latin typeface="+mj-lt"/>
          <a:ea typeface="MS PGothic" pitchFamily="34" charset="-128"/>
          <a:cs typeface="Geneva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  <a:ea typeface="MS PGothic" pitchFamily="34" charset="-128"/>
          <a:cs typeface="Geneva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 b="1">
          <a:solidFill>
            <a:srgbClr val="5C6F7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itchFamily="34" charset="-128"/>
          <a:cs typeface="Geneva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Geneva" charset="-128"/>
          <a:cs typeface="Genev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Geneva" charset="-128"/>
          <a:cs typeface="Genev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79646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Geneva" charset="-128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A0423-09F3-469C-84B2-2ABF4F60FB5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9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FBB9-FC67-441B-85CF-4B838B9EA5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7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../../../bieu%20mau/Qd%20ngung%20DT%20bat%20buoc.doc" TargetMode="External"/><Relationship Id="rId2" Type="http://schemas.openxmlformats.org/officeDocument/2006/relationships/hyperlink" Target="../../../bieu%20mau/BB%20vi%20pham%20noi%20qui.doc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787" y="3814958"/>
            <a:ext cx="8229600" cy="130219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000000"/>
                </a:solidFill>
                <a:cs typeface="Calibri"/>
              </a:rPr>
              <a:t>QUI TRÌNH XỬ LÝ NGƯỜI BỆNH VI PHẠM NỘI QUI TẠI CƠ SỞ ĐIỀU TRỊ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24000" y="2209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67933" y="2209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828800" y="25908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22522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Add picture here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5" r="9835" b="8822"/>
          <a:stretch/>
        </p:blipFill>
        <p:spPr>
          <a:xfrm>
            <a:off x="222029" y="958467"/>
            <a:ext cx="4372004" cy="2717424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294702" y="5122107"/>
            <a:ext cx="8229600" cy="645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 b="1" kern="1200" baseline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0000"/>
                </a:solidFill>
                <a:cs typeface="Calibri"/>
              </a:rPr>
              <a:t>UBPC AIDS – TP.HCM</a:t>
            </a:r>
          </a:p>
        </p:txBody>
      </p:sp>
    </p:spTree>
    <p:extLst>
      <p:ext uri="{BB962C8B-B14F-4D97-AF65-F5344CB8AC3E}">
        <p14:creationId xmlns:p14="http://schemas.microsoft.com/office/powerpoint/2010/main" val="4282786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CÁC BƯỚC THỰC HIỆN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77"/>
            <a:ext cx="8671560" cy="531971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b="1" i="1" dirty="0" err="1"/>
              <a:t>Bước</a:t>
            </a:r>
            <a:r>
              <a:rPr lang="en-US" b="1" i="1" dirty="0"/>
              <a:t> 4. </a:t>
            </a:r>
            <a:r>
              <a:rPr lang="en-US" b="1" i="1" dirty="0" err="1"/>
              <a:t>Xử</a:t>
            </a:r>
            <a:r>
              <a:rPr lang="en-US" b="1" i="1" dirty="0"/>
              <a:t> </a:t>
            </a:r>
            <a:r>
              <a:rPr lang="en-US" b="1" i="1" dirty="0" err="1"/>
              <a:t>lý</a:t>
            </a:r>
            <a:r>
              <a:rPr lang="en-US" b="1" i="1" dirty="0"/>
              <a:t> </a:t>
            </a:r>
            <a:r>
              <a:rPr lang="en-US" b="1" i="1" dirty="0" err="1"/>
              <a:t>cấp</a:t>
            </a:r>
            <a:r>
              <a:rPr lang="en-US" b="1" i="1" dirty="0"/>
              <a:t> </a:t>
            </a:r>
            <a:r>
              <a:rPr lang="en-US" b="1" i="1" dirty="0" err="1"/>
              <a:t>độ</a:t>
            </a:r>
            <a:r>
              <a:rPr lang="en-US" b="1" i="1" dirty="0"/>
              <a:t> 3–</a:t>
            </a:r>
            <a:r>
              <a:rPr lang="en-US" b="1" i="1" dirty="0" err="1"/>
              <a:t>Ngừng</a:t>
            </a:r>
            <a:r>
              <a:rPr lang="en-US" b="1" i="1" dirty="0"/>
              <a:t> </a:t>
            </a:r>
            <a:r>
              <a:rPr lang="en-US" b="1" i="1" dirty="0" err="1"/>
              <a:t>điều</a:t>
            </a:r>
            <a:r>
              <a:rPr lang="en-US" b="1" i="1" dirty="0"/>
              <a:t> </a:t>
            </a:r>
            <a:r>
              <a:rPr lang="en-US" b="1" i="1" dirty="0" err="1"/>
              <a:t>trị</a:t>
            </a:r>
            <a:r>
              <a:rPr lang="en-US" b="1" i="1" dirty="0"/>
              <a:t> </a:t>
            </a:r>
            <a:r>
              <a:rPr lang="en-US" b="1" i="1" dirty="0" err="1"/>
              <a:t>bắt</a:t>
            </a:r>
            <a:r>
              <a:rPr lang="en-US" b="1" i="1" dirty="0"/>
              <a:t> </a:t>
            </a:r>
            <a:r>
              <a:rPr lang="en-US" b="1" i="1" dirty="0" err="1"/>
              <a:t>buộc</a:t>
            </a:r>
            <a:endParaRPr lang="en-US" dirty="0"/>
          </a:p>
          <a:p>
            <a:r>
              <a:rPr lang="en-US" sz="2800" dirty="0" err="1"/>
              <a:t>Báo</a:t>
            </a:r>
            <a:r>
              <a:rPr lang="en-US" sz="2800" dirty="0"/>
              <a:t> </a:t>
            </a:r>
            <a:r>
              <a:rPr lang="en-US" sz="2800" dirty="0" err="1"/>
              <a:t>công</a:t>
            </a:r>
            <a:r>
              <a:rPr lang="en-US" sz="2800" dirty="0"/>
              <a:t> an </a:t>
            </a:r>
            <a:r>
              <a:rPr lang="en-US" sz="2800" dirty="0" err="1"/>
              <a:t>ngay</a:t>
            </a:r>
            <a:r>
              <a:rPr lang="en-US" sz="2800" dirty="0"/>
              <a:t> </a:t>
            </a:r>
            <a:r>
              <a:rPr lang="en-US" sz="2800" dirty="0" err="1"/>
              <a:t>khi</a:t>
            </a:r>
            <a:r>
              <a:rPr lang="en-US" sz="2800" dirty="0"/>
              <a:t> </a:t>
            </a:r>
            <a:r>
              <a:rPr lang="en-US" sz="2800" dirty="0" err="1"/>
              <a:t>xảy</a:t>
            </a:r>
            <a:r>
              <a:rPr lang="en-US" sz="2800" dirty="0"/>
              <a:t> </a:t>
            </a:r>
            <a:r>
              <a:rPr lang="en-US" sz="2800" dirty="0" err="1"/>
              <a:t>ra</a:t>
            </a:r>
            <a:r>
              <a:rPr lang="en-US" sz="2800" dirty="0"/>
              <a:t> </a:t>
            </a:r>
            <a:r>
              <a:rPr lang="en-US" sz="2800" dirty="0" err="1"/>
              <a:t>trường</a:t>
            </a:r>
            <a:r>
              <a:rPr lang="en-US" sz="2800" dirty="0"/>
              <a:t> </a:t>
            </a:r>
            <a:r>
              <a:rPr lang="en-US" sz="2800" dirty="0" err="1"/>
              <a:t>hợp</a:t>
            </a:r>
            <a:r>
              <a:rPr lang="en-US" sz="2800" dirty="0"/>
              <a:t> vi </a:t>
            </a:r>
            <a:r>
              <a:rPr lang="en-US" sz="2800" dirty="0" err="1"/>
              <a:t>phạm</a:t>
            </a:r>
            <a:r>
              <a:rPr lang="en-US" sz="2800" dirty="0"/>
              <a:t> </a:t>
            </a:r>
            <a:r>
              <a:rPr lang="en-US" sz="2800" dirty="0" err="1"/>
              <a:t>nghiêm</a:t>
            </a:r>
            <a:r>
              <a:rPr lang="en-US" sz="2800" dirty="0"/>
              <a:t> </a:t>
            </a:r>
            <a:r>
              <a:rPr lang="en-US" sz="2800" dirty="0" err="1"/>
              <a:t>trọng</a:t>
            </a:r>
            <a:r>
              <a:rPr lang="en-US" sz="2800" dirty="0"/>
              <a:t>, </a:t>
            </a:r>
            <a:r>
              <a:rPr lang="en-US" sz="2800" dirty="0" err="1"/>
              <a:t>đe</a:t>
            </a:r>
            <a:r>
              <a:rPr lang="en-US" sz="2800" dirty="0"/>
              <a:t> </a:t>
            </a:r>
            <a:r>
              <a:rPr lang="en-US" sz="2800" dirty="0" err="1"/>
              <a:t>dọa</a:t>
            </a:r>
            <a:r>
              <a:rPr lang="en-US" sz="2800" dirty="0"/>
              <a:t> an </a:t>
            </a:r>
            <a:r>
              <a:rPr lang="en-US" sz="2800" dirty="0" err="1"/>
              <a:t>toàn</a:t>
            </a:r>
            <a:r>
              <a:rPr lang="en-US" sz="2800" dirty="0"/>
              <a:t>, </a:t>
            </a:r>
            <a:r>
              <a:rPr lang="en-US" sz="2800" dirty="0" err="1"/>
              <a:t>tính</a:t>
            </a:r>
            <a:r>
              <a:rPr lang="en-US" sz="2800" dirty="0"/>
              <a:t> </a:t>
            </a:r>
            <a:r>
              <a:rPr lang="en-US" sz="2800" dirty="0" err="1"/>
              <a:t>mạng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tài</a:t>
            </a:r>
            <a:r>
              <a:rPr lang="en-US" sz="2800" dirty="0"/>
              <a:t> </a:t>
            </a:r>
            <a:r>
              <a:rPr lang="en-US" sz="2800" dirty="0" err="1"/>
              <a:t>sản</a:t>
            </a:r>
            <a:r>
              <a:rPr lang="en-US" sz="2800" dirty="0"/>
              <a:t> </a:t>
            </a:r>
            <a:r>
              <a:rPr lang="en-US" sz="2800" dirty="0" err="1"/>
              <a:t>của</a:t>
            </a:r>
            <a:r>
              <a:rPr lang="en-US" sz="2800" dirty="0"/>
              <a:t> CSĐT </a:t>
            </a:r>
            <a:r>
              <a:rPr lang="en-US" sz="2800" dirty="0" err="1"/>
              <a:t>để</a:t>
            </a:r>
            <a:r>
              <a:rPr lang="en-US" sz="2800" dirty="0"/>
              <a:t> </a:t>
            </a:r>
            <a:r>
              <a:rPr lang="en-US" sz="2800" dirty="0" err="1"/>
              <a:t>có</a:t>
            </a:r>
            <a:r>
              <a:rPr lang="en-US" sz="2800" dirty="0"/>
              <a:t> can </a:t>
            </a:r>
            <a:r>
              <a:rPr lang="en-US" sz="2800" dirty="0" err="1"/>
              <a:t>thiệp</a:t>
            </a:r>
            <a:r>
              <a:rPr lang="en-US" sz="2800" dirty="0"/>
              <a:t> </a:t>
            </a:r>
            <a:r>
              <a:rPr lang="en-US" sz="2800" dirty="0" err="1"/>
              <a:t>kịp</a:t>
            </a:r>
            <a:r>
              <a:rPr lang="en-US" sz="2800" dirty="0"/>
              <a:t> </a:t>
            </a:r>
            <a:r>
              <a:rPr lang="en-US" sz="2800" dirty="0" err="1"/>
              <a:t>thời</a:t>
            </a:r>
            <a:r>
              <a:rPr lang="en-US" sz="2800" dirty="0"/>
              <a:t>.</a:t>
            </a:r>
          </a:p>
          <a:p>
            <a:r>
              <a:rPr lang="en-US" sz="2800" dirty="0" err="1"/>
              <a:t>Công</a:t>
            </a:r>
            <a:r>
              <a:rPr lang="en-US" sz="2800" dirty="0"/>
              <a:t> an </a:t>
            </a:r>
            <a:r>
              <a:rPr lang="en-US" sz="2800" dirty="0" err="1"/>
              <a:t>và</a:t>
            </a:r>
            <a:r>
              <a:rPr lang="en-US" sz="2800" dirty="0"/>
              <a:t>/</a:t>
            </a:r>
            <a:r>
              <a:rPr lang="en-US" sz="2800" dirty="0" err="1"/>
              <a:t>hoặc</a:t>
            </a:r>
            <a:r>
              <a:rPr lang="en-US" sz="2800" dirty="0"/>
              <a:t> </a:t>
            </a:r>
            <a:r>
              <a:rPr lang="en-US" sz="2800" dirty="0" err="1"/>
              <a:t>cán</a:t>
            </a:r>
            <a:r>
              <a:rPr lang="en-US" sz="2800" dirty="0"/>
              <a:t> </a:t>
            </a:r>
            <a:r>
              <a:rPr lang="en-US" sz="2800" dirty="0" err="1"/>
              <a:t>bộ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</a:t>
            </a:r>
            <a:r>
              <a:rPr lang="en-US" sz="2800" dirty="0" err="1"/>
              <a:t>chính</a:t>
            </a:r>
            <a:r>
              <a:rPr lang="en-US" sz="2800" dirty="0"/>
              <a:t> </a:t>
            </a:r>
            <a:r>
              <a:rPr lang="en-US" sz="2800" dirty="0" err="1"/>
              <a:t>lập</a:t>
            </a:r>
            <a:r>
              <a:rPr lang="en-US" sz="2800" dirty="0"/>
              <a:t> </a:t>
            </a:r>
            <a:r>
              <a:rPr lang="en-US" sz="2800" dirty="0" err="1"/>
              <a:t>biên</a:t>
            </a:r>
            <a:r>
              <a:rPr lang="en-US" sz="2800" dirty="0"/>
              <a:t> </a:t>
            </a:r>
            <a:r>
              <a:rPr lang="en-US" sz="2800" dirty="0" err="1"/>
              <a:t>bản</a:t>
            </a:r>
            <a:r>
              <a:rPr lang="en-US" sz="2800" dirty="0"/>
              <a:t> </a:t>
            </a:r>
            <a:r>
              <a:rPr lang="en-US" sz="2800" dirty="0" err="1"/>
              <a:t>mô</a:t>
            </a:r>
            <a:r>
              <a:rPr lang="en-US" sz="2800" dirty="0"/>
              <a:t> </a:t>
            </a:r>
            <a:r>
              <a:rPr lang="en-US" sz="2800" dirty="0" err="1"/>
              <a:t>tả</a:t>
            </a:r>
            <a:r>
              <a:rPr lang="en-US" sz="2800" dirty="0"/>
              <a:t> chi </a:t>
            </a:r>
            <a:r>
              <a:rPr lang="en-US" sz="2800" dirty="0" err="1"/>
              <a:t>tiết</a:t>
            </a:r>
            <a:r>
              <a:rPr lang="en-US" sz="2800" dirty="0"/>
              <a:t> </a:t>
            </a:r>
            <a:r>
              <a:rPr lang="en-US" sz="2800" dirty="0" err="1"/>
              <a:t>sự</a:t>
            </a:r>
            <a:r>
              <a:rPr lang="en-US" sz="2800" dirty="0"/>
              <a:t> </a:t>
            </a:r>
            <a:r>
              <a:rPr lang="en-US" sz="2800" dirty="0" err="1"/>
              <a:t>việc</a:t>
            </a:r>
            <a:r>
              <a:rPr lang="en-US" sz="2800" dirty="0"/>
              <a:t>.</a:t>
            </a:r>
          </a:p>
          <a:p>
            <a:r>
              <a:rPr lang="en-US" sz="2800" dirty="0" err="1"/>
              <a:t>Trưởng</a:t>
            </a:r>
            <a:r>
              <a:rPr lang="en-US" sz="2800" dirty="0"/>
              <a:t> CSĐT </a:t>
            </a:r>
            <a:r>
              <a:rPr lang="en-US" sz="2800" dirty="0" err="1"/>
              <a:t>chủ</a:t>
            </a:r>
            <a:r>
              <a:rPr lang="en-US" sz="2800" dirty="0"/>
              <a:t> </a:t>
            </a:r>
            <a:r>
              <a:rPr lang="en-US" sz="2800" dirty="0" err="1"/>
              <a:t>trì</a:t>
            </a:r>
            <a:r>
              <a:rPr lang="en-US" sz="2800" dirty="0"/>
              <a:t> </a:t>
            </a:r>
            <a:r>
              <a:rPr lang="en-US" sz="2800" dirty="0" err="1"/>
              <a:t>cuộc</a:t>
            </a:r>
            <a:r>
              <a:rPr lang="en-US" sz="2800" dirty="0"/>
              <a:t> </a:t>
            </a:r>
            <a:r>
              <a:rPr lang="en-US" sz="2800" dirty="0" err="1"/>
              <a:t>họp</a:t>
            </a:r>
            <a:r>
              <a:rPr lang="en-US" sz="2800" dirty="0"/>
              <a:t> </a:t>
            </a:r>
            <a:r>
              <a:rPr lang="en-US" sz="2800" dirty="0" err="1"/>
              <a:t>với</a:t>
            </a:r>
            <a:r>
              <a:rPr lang="en-US" sz="2800" dirty="0"/>
              <a:t> </a:t>
            </a:r>
            <a:r>
              <a:rPr lang="en-US" sz="2800" dirty="0" err="1"/>
              <a:t>các</a:t>
            </a:r>
            <a:r>
              <a:rPr lang="en-US" sz="2800" dirty="0"/>
              <a:t> </a:t>
            </a:r>
            <a:r>
              <a:rPr lang="en-US" sz="2800" dirty="0" err="1"/>
              <a:t>cán</a:t>
            </a:r>
            <a:r>
              <a:rPr lang="en-US" sz="2800" dirty="0"/>
              <a:t> </a:t>
            </a:r>
            <a:r>
              <a:rPr lang="en-US" sz="2800" dirty="0" err="1"/>
              <a:t>bộ</a:t>
            </a:r>
            <a:r>
              <a:rPr lang="en-US" sz="2800" dirty="0"/>
              <a:t> CS </a:t>
            </a:r>
            <a:r>
              <a:rPr lang="en-US" sz="2800" dirty="0" err="1"/>
              <a:t>trị</a:t>
            </a:r>
            <a:r>
              <a:rPr lang="en-US" sz="2800" dirty="0"/>
              <a:t> </a:t>
            </a:r>
            <a:r>
              <a:rPr lang="en-US" sz="2800" dirty="0" err="1"/>
              <a:t>để</a:t>
            </a:r>
            <a:r>
              <a:rPr lang="en-US" sz="2800" dirty="0"/>
              <a:t> </a:t>
            </a:r>
            <a:r>
              <a:rPr lang="en-US" sz="2800" dirty="0" err="1"/>
              <a:t>quyết</a:t>
            </a:r>
            <a:r>
              <a:rPr lang="en-US" sz="2800" dirty="0"/>
              <a:t> </a:t>
            </a:r>
            <a:r>
              <a:rPr lang="en-US" sz="2800" dirty="0" err="1"/>
              <a:t>định</a:t>
            </a:r>
            <a:r>
              <a:rPr lang="en-US" sz="2800" dirty="0"/>
              <a:t> </a:t>
            </a:r>
            <a:r>
              <a:rPr lang="en-US" sz="2800" dirty="0" err="1"/>
              <a:t>việc</a:t>
            </a:r>
            <a:r>
              <a:rPr lang="en-US" sz="2800" dirty="0"/>
              <a:t> </a:t>
            </a:r>
            <a:r>
              <a:rPr lang="en-US" sz="2800" dirty="0" err="1"/>
              <a:t>ngừng</a:t>
            </a:r>
            <a:r>
              <a:rPr lang="en-US" sz="2800" dirty="0"/>
              <a:t> ĐT </a:t>
            </a:r>
            <a:r>
              <a:rPr lang="en-US" sz="2800" dirty="0" err="1"/>
              <a:t>bắt</a:t>
            </a:r>
            <a:r>
              <a:rPr lang="en-US" sz="2800" dirty="0"/>
              <a:t> </a:t>
            </a:r>
            <a:r>
              <a:rPr lang="en-US" sz="2800" dirty="0" err="1"/>
              <a:t>buộc</a:t>
            </a:r>
            <a:r>
              <a:rPr lang="en-US" sz="2800" dirty="0"/>
              <a:t> </a:t>
            </a:r>
            <a:r>
              <a:rPr lang="en-US" sz="2800" dirty="0" err="1"/>
              <a:t>đối</a:t>
            </a:r>
            <a:r>
              <a:rPr lang="en-US" sz="2800" dirty="0"/>
              <a:t> </a:t>
            </a:r>
            <a:r>
              <a:rPr lang="en-US" sz="2800" dirty="0" err="1"/>
              <a:t>với</a:t>
            </a:r>
            <a:r>
              <a:rPr lang="en-US" sz="2800" dirty="0"/>
              <a:t> </a:t>
            </a:r>
            <a:r>
              <a:rPr lang="en-US" sz="2800" dirty="0" err="1"/>
              <a:t>người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các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vi </a:t>
            </a:r>
            <a:r>
              <a:rPr lang="en-US" sz="2800" dirty="0" err="1"/>
              <a:t>vi</a:t>
            </a:r>
            <a:r>
              <a:rPr lang="en-US" sz="2800" dirty="0"/>
              <a:t> </a:t>
            </a:r>
            <a:r>
              <a:rPr lang="en-US" sz="2800" dirty="0" err="1"/>
              <a:t>phạm</a:t>
            </a:r>
            <a:r>
              <a:rPr lang="en-US" sz="2800" dirty="0"/>
              <a:t> </a:t>
            </a:r>
            <a:r>
              <a:rPr lang="en-US" sz="2800" dirty="0" err="1"/>
              <a:t>cấp</a:t>
            </a:r>
            <a:r>
              <a:rPr lang="en-US" sz="2800" dirty="0"/>
              <a:t> </a:t>
            </a:r>
            <a:r>
              <a:rPr lang="en-US" sz="2800" dirty="0" err="1"/>
              <a:t>độ</a:t>
            </a:r>
            <a:r>
              <a:rPr lang="en-US" sz="2800" dirty="0"/>
              <a:t> III.</a:t>
            </a:r>
          </a:p>
          <a:p>
            <a:r>
              <a:rPr lang="en-US" sz="2800" dirty="0" err="1"/>
              <a:t>Thủ</a:t>
            </a:r>
            <a:r>
              <a:rPr lang="en-US" sz="2800" dirty="0"/>
              <a:t> </a:t>
            </a:r>
            <a:r>
              <a:rPr lang="en-US" sz="2800" dirty="0" err="1"/>
              <a:t>trưởng</a:t>
            </a:r>
            <a:r>
              <a:rPr lang="en-US" sz="2800" dirty="0"/>
              <a:t> </a:t>
            </a:r>
            <a:r>
              <a:rPr lang="en-US" sz="2800" dirty="0" err="1"/>
              <a:t>đơn</a:t>
            </a:r>
            <a:r>
              <a:rPr lang="en-US" sz="2800" dirty="0"/>
              <a:t> </a:t>
            </a:r>
            <a:r>
              <a:rPr lang="en-US" sz="2800" dirty="0" err="1"/>
              <a:t>vị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</a:t>
            </a:r>
            <a:r>
              <a:rPr lang="en-US" sz="2800" dirty="0" err="1"/>
              <a:t>chính</a:t>
            </a:r>
            <a:r>
              <a:rPr lang="en-US" sz="2800" dirty="0"/>
              <a:t> CSĐT </a:t>
            </a:r>
            <a:r>
              <a:rPr lang="en-US" sz="2800" dirty="0" err="1"/>
              <a:t>trực</a:t>
            </a:r>
            <a:r>
              <a:rPr lang="en-US" sz="2800" dirty="0"/>
              <a:t> </a:t>
            </a:r>
            <a:r>
              <a:rPr lang="en-US" sz="2800" dirty="0" err="1"/>
              <a:t>thuộc</a:t>
            </a:r>
            <a:r>
              <a:rPr lang="en-US" sz="2800" dirty="0"/>
              <a:t> </a:t>
            </a:r>
            <a:r>
              <a:rPr lang="en-US" sz="2800" dirty="0" err="1"/>
              <a:t>ra</a:t>
            </a:r>
            <a:r>
              <a:rPr lang="en-US" sz="2800" dirty="0"/>
              <a:t> </a:t>
            </a:r>
            <a:r>
              <a:rPr lang="en-US" sz="2800" dirty="0" err="1"/>
              <a:t>Quyết</a:t>
            </a:r>
            <a:r>
              <a:rPr lang="en-US" sz="2800" dirty="0"/>
              <a:t> </a:t>
            </a:r>
            <a:r>
              <a:rPr lang="en-US" sz="2800" dirty="0" err="1"/>
              <a:t>đinh</a:t>
            </a:r>
            <a:r>
              <a:rPr lang="en-US" sz="2800" dirty="0"/>
              <a:t> </a:t>
            </a:r>
            <a:r>
              <a:rPr lang="en-US" sz="2800" dirty="0" err="1"/>
              <a:t>ngừng</a:t>
            </a:r>
            <a:r>
              <a:rPr lang="en-US" sz="2800" dirty="0"/>
              <a:t> </a:t>
            </a:r>
            <a:r>
              <a:rPr lang="en-US" sz="2800" dirty="0" err="1"/>
              <a:t>điều</a:t>
            </a:r>
            <a:r>
              <a:rPr lang="en-US" sz="2800" dirty="0"/>
              <a:t> </a:t>
            </a:r>
            <a:r>
              <a:rPr lang="en-US" sz="2800" dirty="0" err="1"/>
              <a:t>trị</a:t>
            </a:r>
            <a:r>
              <a:rPr lang="en-US" sz="2800" dirty="0"/>
              <a:t> </a:t>
            </a:r>
            <a:r>
              <a:rPr lang="en-US" sz="2800" dirty="0" err="1"/>
              <a:t>bắt</a:t>
            </a:r>
            <a:r>
              <a:rPr lang="en-US" sz="2800" dirty="0"/>
              <a:t> </a:t>
            </a:r>
            <a:r>
              <a:rPr lang="en-US" sz="2800" dirty="0" err="1"/>
              <a:t>buộc</a:t>
            </a:r>
            <a:r>
              <a:rPr lang="en-US" sz="2800" dirty="0"/>
              <a:t> </a:t>
            </a:r>
            <a:r>
              <a:rPr lang="en-US" sz="2800" dirty="0" err="1"/>
              <a:t>đối</a:t>
            </a:r>
            <a:r>
              <a:rPr lang="en-US" sz="2800" dirty="0"/>
              <a:t> </a:t>
            </a:r>
            <a:r>
              <a:rPr lang="en-US" sz="2800" dirty="0" err="1"/>
              <a:t>với</a:t>
            </a:r>
            <a:r>
              <a:rPr lang="en-US" sz="2800" dirty="0"/>
              <a:t> </a:t>
            </a:r>
            <a:r>
              <a:rPr lang="en-US" sz="2800" dirty="0" err="1"/>
              <a:t>người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</a:p>
          <a:p>
            <a:r>
              <a:rPr lang="en-US" sz="2800" dirty="0" err="1"/>
              <a:t>Thông</a:t>
            </a:r>
            <a:r>
              <a:rPr lang="en-US" sz="2800" dirty="0"/>
              <a:t> </a:t>
            </a:r>
            <a:r>
              <a:rPr lang="en-US" sz="2800" dirty="0" err="1"/>
              <a:t>báo</a:t>
            </a:r>
            <a:r>
              <a:rPr lang="en-US" sz="2800" dirty="0"/>
              <a:t> </a:t>
            </a:r>
            <a:r>
              <a:rPr lang="en-US" sz="2800" dirty="0" err="1"/>
              <a:t>với</a:t>
            </a:r>
            <a:r>
              <a:rPr lang="en-US" sz="2800" dirty="0"/>
              <a:t> </a:t>
            </a:r>
            <a:r>
              <a:rPr lang="en-US" sz="2800" dirty="0" err="1"/>
              <a:t>các</a:t>
            </a:r>
            <a:r>
              <a:rPr lang="en-US" sz="2800" dirty="0"/>
              <a:t> ĐV </a:t>
            </a:r>
            <a:r>
              <a:rPr lang="en-US" sz="2800" dirty="0" err="1"/>
              <a:t>liên</a:t>
            </a:r>
            <a:r>
              <a:rPr lang="en-US" sz="2800" dirty="0"/>
              <a:t> </a:t>
            </a:r>
            <a:r>
              <a:rPr lang="en-US" sz="2800" dirty="0" err="1"/>
              <a:t>quan</a:t>
            </a:r>
            <a:r>
              <a:rPr lang="en-US" sz="2800" dirty="0"/>
              <a:t> </a:t>
            </a:r>
            <a:r>
              <a:rPr lang="en-US" sz="2800" dirty="0" err="1"/>
              <a:t>để</a:t>
            </a:r>
            <a:r>
              <a:rPr lang="en-US" sz="2800" dirty="0"/>
              <a:t> </a:t>
            </a:r>
            <a:r>
              <a:rPr lang="en-US" sz="2800" dirty="0" err="1"/>
              <a:t>tiếp</a:t>
            </a:r>
            <a:r>
              <a:rPr lang="en-US" sz="2800" dirty="0"/>
              <a:t> </a:t>
            </a:r>
            <a:r>
              <a:rPr lang="en-US" sz="2800" dirty="0" err="1"/>
              <a:t>tục</a:t>
            </a:r>
            <a:r>
              <a:rPr lang="en-US" sz="2800" dirty="0"/>
              <a:t> </a:t>
            </a:r>
            <a:r>
              <a:rPr lang="en-US" sz="2800" dirty="0" err="1"/>
              <a:t>quản</a:t>
            </a:r>
            <a:r>
              <a:rPr lang="en-US" sz="2800" dirty="0"/>
              <a:t> </a:t>
            </a:r>
            <a:r>
              <a:rPr lang="en-US" sz="2800" dirty="0" err="1"/>
              <a:t>lý</a:t>
            </a:r>
            <a:r>
              <a:rPr lang="en-US" sz="2800" dirty="0"/>
              <a:t>, </a:t>
            </a:r>
            <a:r>
              <a:rPr lang="en-US" sz="2800" dirty="0" err="1"/>
              <a:t>giáo</a:t>
            </a:r>
            <a:r>
              <a:rPr lang="en-US" sz="2800" dirty="0"/>
              <a:t> </a:t>
            </a:r>
            <a:r>
              <a:rPr lang="en-US" sz="2800" dirty="0" err="1"/>
              <a:t>dục</a:t>
            </a:r>
            <a:r>
              <a:rPr lang="en-US" sz="2800" dirty="0"/>
              <a:t> </a:t>
            </a:r>
            <a:r>
              <a:rPr lang="en-US" sz="2800" dirty="0" err="1"/>
              <a:t>người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  <a:r>
              <a:rPr lang="en-US" sz="2800" dirty="0" err="1"/>
              <a:t>như</a:t>
            </a:r>
            <a:r>
              <a:rPr lang="en-US" sz="2800" dirty="0"/>
              <a:t> </a:t>
            </a:r>
            <a:r>
              <a:rPr lang="en-US" sz="2800" dirty="0" err="1"/>
              <a:t>Công</a:t>
            </a:r>
            <a:r>
              <a:rPr lang="en-US" sz="2800" dirty="0"/>
              <a:t> an </a:t>
            </a:r>
            <a:r>
              <a:rPr lang="en-US" sz="2800" dirty="0" err="1"/>
              <a:t>xã</a:t>
            </a:r>
            <a:r>
              <a:rPr lang="en-US" sz="2800" dirty="0"/>
              <a:t>/ </a:t>
            </a:r>
            <a:r>
              <a:rPr lang="en-US" sz="2800" dirty="0" err="1"/>
              <a:t>phường</a:t>
            </a:r>
            <a:r>
              <a:rPr lang="en-US" sz="2800" dirty="0"/>
              <a:t>, UBND </a:t>
            </a:r>
            <a:r>
              <a:rPr lang="en-US" sz="2800" dirty="0" err="1"/>
              <a:t>xã</a:t>
            </a:r>
            <a:r>
              <a:rPr lang="en-US" sz="2800" dirty="0"/>
              <a:t>/ </a:t>
            </a:r>
            <a:r>
              <a:rPr lang="en-US" sz="2800" dirty="0" err="1"/>
              <a:t>phường</a:t>
            </a:r>
            <a:r>
              <a:rPr lang="en-US" sz="2800" dirty="0"/>
              <a:t> </a:t>
            </a:r>
            <a:r>
              <a:rPr lang="en-US" sz="2800" dirty="0" err="1"/>
              <a:t>nơi</a:t>
            </a:r>
            <a:r>
              <a:rPr lang="en-US" sz="2800" dirty="0"/>
              <a:t> </a:t>
            </a:r>
            <a:r>
              <a:rPr lang="en-US" sz="2800" dirty="0" err="1"/>
              <a:t>cư</a:t>
            </a:r>
            <a:r>
              <a:rPr lang="en-US" sz="2800" dirty="0"/>
              <a:t> </a:t>
            </a:r>
            <a:r>
              <a:rPr lang="en-US" sz="2800" dirty="0" err="1"/>
              <a:t>trú</a:t>
            </a:r>
            <a:r>
              <a:rPr lang="en-US" sz="2800" dirty="0"/>
              <a:t> </a:t>
            </a:r>
            <a:r>
              <a:rPr lang="en-US" sz="2800" dirty="0" err="1"/>
              <a:t>của</a:t>
            </a:r>
            <a:r>
              <a:rPr lang="en-US" sz="2800" dirty="0"/>
              <a:t> </a:t>
            </a:r>
            <a:r>
              <a:rPr lang="en-US" sz="2800" dirty="0" err="1"/>
              <a:t>người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(</a:t>
            </a:r>
            <a:r>
              <a:rPr lang="en-US" sz="2800" dirty="0" err="1"/>
              <a:t>khi</a:t>
            </a:r>
            <a:r>
              <a:rPr lang="en-US" sz="2800" dirty="0"/>
              <a:t> </a:t>
            </a:r>
            <a:r>
              <a:rPr lang="en-US" sz="2800" dirty="0" err="1"/>
              <a:t>cần</a:t>
            </a:r>
            <a:r>
              <a:rPr lang="en-US" sz="2800" dirty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505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CÁC BƯỚC THỰC HIỆN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77"/>
            <a:ext cx="8671560" cy="531971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b="1" i="1" dirty="0" err="1"/>
              <a:t>Bước</a:t>
            </a:r>
            <a:r>
              <a:rPr lang="en-US" b="1" i="1" dirty="0"/>
              <a:t> 4. </a:t>
            </a:r>
            <a:r>
              <a:rPr lang="en-US" b="1" i="1" dirty="0" err="1"/>
              <a:t>Xử</a:t>
            </a:r>
            <a:r>
              <a:rPr lang="en-US" b="1" i="1" dirty="0"/>
              <a:t> </a:t>
            </a:r>
            <a:r>
              <a:rPr lang="en-US" b="1" i="1" dirty="0" err="1"/>
              <a:t>lý</a:t>
            </a:r>
            <a:r>
              <a:rPr lang="en-US" b="1" i="1" dirty="0"/>
              <a:t> </a:t>
            </a:r>
            <a:r>
              <a:rPr lang="en-US" b="1" i="1" dirty="0" err="1"/>
              <a:t>cấp</a:t>
            </a:r>
            <a:r>
              <a:rPr lang="en-US" b="1" i="1" dirty="0"/>
              <a:t> </a:t>
            </a:r>
            <a:r>
              <a:rPr lang="en-US" b="1" i="1" dirty="0" err="1"/>
              <a:t>độ</a:t>
            </a:r>
            <a:r>
              <a:rPr lang="en-US" b="1" i="1" dirty="0"/>
              <a:t> 3–</a:t>
            </a:r>
            <a:r>
              <a:rPr lang="en-US" b="1" i="1" dirty="0" err="1"/>
              <a:t>Ngừng</a:t>
            </a:r>
            <a:r>
              <a:rPr lang="en-US" b="1" i="1" dirty="0"/>
              <a:t> </a:t>
            </a:r>
            <a:r>
              <a:rPr lang="en-US" b="1" i="1" dirty="0" err="1"/>
              <a:t>điều</a:t>
            </a:r>
            <a:r>
              <a:rPr lang="en-US" b="1" i="1" dirty="0"/>
              <a:t> </a:t>
            </a:r>
            <a:r>
              <a:rPr lang="en-US" b="1" i="1" dirty="0" err="1"/>
              <a:t>trị</a:t>
            </a:r>
            <a:r>
              <a:rPr lang="en-US" b="1" i="1" dirty="0"/>
              <a:t> </a:t>
            </a:r>
            <a:r>
              <a:rPr lang="en-US" b="1" i="1" dirty="0" err="1"/>
              <a:t>bắt</a:t>
            </a:r>
            <a:r>
              <a:rPr lang="en-US" b="1" i="1" dirty="0"/>
              <a:t> </a:t>
            </a:r>
            <a:r>
              <a:rPr lang="en-US" b="1" i="1" dirty="0" err="1"/>
              <a:t>buộc</a:t>
            </a:r>
            <a:endParaRPr lang="en-US" dirty="0"/>
          </a:p>
          <a:p>
            <a:pPr>
              <a:buFont typeface="Wingdings"/>
              <a:buChar char="à"/>
            </a:pPr>
            <a:r>
              <a:rPr lang="en-US" sz="2800" dirty="0" err="1"/>
              <a:t>Không</a:t>
            </a:r>
            <a:r>
              <a:rPr lang="en-US" sz="2800" dirty="0"/>
              <a:t> </a:t>
            </a:r>
            <a:r>
              <a:rPr lang="en-US" sz="2800" dirty="0" err="1"/>
              <a:t>dừng</a:t>
            </a:r>
            <a:r>
              <a:rPr lang="en-US" sz="2800" dirty="0"/>
              <a:t> </a:t>
            </a:r>
            <a:r>
              <a:rPr lang="en-US" sz="2800" dirty="0" err="1"/>
              <a:t>điều</a:t>
            </a:r>
            <a:r>
              <a:rPr lang="en-US" sz="2800" dirty="0"/>
              <a:t> </a:t>
            </a:r>
            <a:r>
              <a:rPr lang="en-US" sz="2800" dirty="0" err="1"/>
              <a:t>trị</a:t>
            </a:r>
            <a:r>
              <a:rPr lang="en-US" sz="2800" dirty="0"/>
              <a:t> </a:t>
            </a:r>
            <a:r>
              <a:rPr lang="en-US" sz="2800" dirty="0" err="1"/>
              <a:t>ngay</a:t>
            </a:r>
            <a:r>
              <a:rPr lang="en-US" sz="2800" dirty="0"/>
              <a:t> </a:t>
            </a:r>
            <a:r>
              <a:rPr lang="en-US" sz="2800" dirty="0" err="1"/>
              <a:t>mà</a:t>
            </a:r>
            <a:r>
              <a:rPr lang="en-US" sz="2800" dirty="0"/>
              <a:t> </a:t>
            </a:r>
            <a:r>
              <a:rPr lang="en-US" sz="2800" dirty="0" err="1"/>
              <a:t>cần</a:t>
            </a:r>
            <a:r>
              <a:rPr lang="en-US" sz="2800" dirty="0"/>
              <a:t> </a:t>
            </a:r>
            <a:r>
              <a:rPr lang="en-US" sz="2800" dirty="0" err="1"/>
              <a:t>thực</a:t>
            </a:r>
            <a:r>
              <a:rPr lang="en-US" sz="2800" dirty="0"/>
              <a:t> </a:t>
            </a:r>
            <a:r>
              <a:rPr lang="en-US" sz="2800" dirty="0" err="1"/>
              <a:t>hiện</a:t>
            </a:r>
            <a:r>
              <a:rPr lang="en-US" sz="2800" dirty="0"/>
              <a:t> </a:t>
            </a:r>
            <a:r>
              <a:rPr lang="en-US" sz="2800" dirty="0" err="1"/>
              <a:t>giảm</a:t>
            </a:r>
            <a:r>
              <a:rPr lang="en-US" sz="2800" dirty="0"/>
              <a:t> </a:t>
            </a:r>
            <a:r>
              <a:rPr lang="en-US" sz="2800" dirty="0" err="1"/>
              <a:t>liều</a:t>
            </a:r>
            <a:r>
              <a:rPr lang="en-US" sz="2800" dirty="0"/>
              <a:t> </a:t>
            </a:r>
            <a:r>
              <a:rPr lang="en-US" sz="2800" dirty="0" err="1"/>
              <a:t>trừ</a:t>
            </a:r>
            <a:r>
              <a:rPr lang="en-US" sz="2800" dirty="0"/>
              <a:t> </a:t>
            </a:r>
            <a:r>
              <a:rPr lang="en-US" sz="2800" dirty="0" err="1"/>
              <a:t>trường</a:t>
            </a:r>
            <a:r>
              <a:rPr lang="en-US" sz="2800" dirty="0"/>
              <a:t> </a:t>
            </a:r>
            <a:r>
              <a:rPr lang="en-US" sz="2800" dirty="0" err="1"/>
              <a:t>hợp</a:t>
            </a:r>
            <a:r>
              <a:rPr lang="en-US" sz="2800" dirty="0"/>
              <a:t> vi </a:t>
            </a:r>
            <a:r>
              <a:rPr lang="en-US" sz="2800" dirty="0" err="1"/>
              <a:t>phạm</a:t>
            </a:r>
            <a:r>
              <a:rPr lang="en-US" sz="2800" dirty="0"/>
              <a:t> </a:t>
            </a:r>
            <a:r>
              <a:rPr lang="en-US" sz="2800" dirty="0" err="1"/>
              <a:t>nghiêm</a:t>
            </a:r>
            <a:r>
              <a:rPr lang="en-US" sz="2800" dirty="0"/>
              <a:t> </a:t>
            </a:r>
            <a:r>
              <a:rPr lang="en-US" sz="2800" dirty="0" err="1"/>
              <a:t>trọng</a:t>
            </a:r>
            <a:r>
              <a:rPr lang="en-US" sz="2800" dirty="0"/>
              <a:t> </a:t>
            </a:r>
            <a:r>
              <a:rPr lang="en-US" sz="2800" dirty="0" err="1"/>
              <a:t>bị</a:t>
            </a:r>
            <a:r>
              <a:rPr lang="en-US" sz="2800" dirty="0"/>
              <a:t> </a:t>
            </a:r>
            <a:r>
              <a:rPr lang="en-US" sz="2800" dirty="0" err="1"/>
              <a:t>bắt</a:t>
            </a:r>
            <a:r>
              <a:rPr lang="en-US" sz="2800" dirty="0"/>
              <a:t> </a:t>
            </a:r>
            <a:r>
              <a:rPr lang="en-US" sz="2800" dirty="0" err="1"/>
              <a:t>tạm</a:t>
            </a:r>
            <a:r>
              <a:rPr lang="en-US" sz="2800" dirty="0"/>
              <a:t> </a:t>
            </a:r>
            <a:r>
              <a:rPr lang="en-US" sz="2800" dirty="0" err="1"/>
              <a:t>giam</a:t>
            </a:r>
            <a:r>
              <a:rPr lang="en-US" sz="2800" dirty="0"/>
              <a:t> </a:t>
            </a:r>
            <a:r>
              <a:rPr lang="en-US" sz="2800" dirty="0" err="1"/>
              <a:t>hoặc</a:t>
            </a:r>
            <a:r>
              <a:rPr lang="en-US" sz="2800" dirty="0"/>
              <a:t> </a:t>
            </a:r>
            <a:r>
              <a:rPr lang="en-US" sz="2800" dirty="0" err="1"/>
              <a:t>tù</a:t>
            </a:r>
            <a:r>
              <a:rPr lang="en-US" sz="2800" dirty="0"/>
              <a:t> </a:t>
            </a:r>
            <a:r>
              <a:rPr lang="en-US" sz="2800" dirty="0" err="1"/>
              <a:t>giam</a:t>
            </a:r>
            <a:r>
              <a:rPr lang="en-US" sz="2800" dirty="0"/>
              <a:t>. </a:t>
            </a:r>
            <a:r>
              <a:rPr lang="en-US" sz="2800" dirty="0" err="1"/>
              <a:t>Thời</a:t>
            </a:r>
            <a:r>
              <a:rPr lang="en-US" sz="2800" dirty="0"/>
              <a:t> </a:t>
            </a:r>
            <a:r>
              <a:rPr lang="en-US" sz="2800" dirty="0" err="1"/>
              <a:t>gian</a:t>
            </a:r>
            <a:r>
              <a:rPr lang="en-US" sz="2800" dirty="0"/>
              <a:t> </a:t>
            </a:r>
            <a:r>
              <a:rPr lang="en-US" sz="2800" dirty="0" err="1"/>
              <a:t>giảm</a:t>
            </a:r>
            <a:r>
              <a:rPr lang="en-US" sz="2800" dirty="0"/>
              <a:t> </a:t>
            </a:r>
            <a:r>
              <a:rPr lang="en-US" sz="2800" dirty="0" err="1"/>
              <a:t>liều</a:t>
            </a:r>
            <a:r>
              <a:rPr lang="en-US" sz="2800" dirty="0"/>
              <a:t> </a:t>
            </a:r>
            <a:r>
              <a:rPr lang="en-US" sz="2800" dirty="0" err="1"/>
              <a:t>nhanh</a:t>
            </a:r>
            <a:r>
              <a:rPr lang="en-US" sz="2800" dirty="0"/>
              <a:t> hay </a:t>
            </a:r>
            <a:r>
              <a:rPr lang="en-US" sz="2800" dirty="0" err="1"/>
              <a:t>chậm</a:t>
            </a:r>
            <a:r>
              <a:rPr lang="en-US" sz="2800" dirty="0"/>
              <a:t> </a:t>
            </a:r>
            <a:r>
              <a:rPr lang="en-US" sz="2800" dirty="0" err="1"/>
              <a:t>tùy</a:t>
            </a:r>
            <a:r>
              <a:rPr lang="en-US" sz="2800" dirty="0"/>
              <a:t> </a:t>
            </a:r>
            <a:r>
              <a:rPr lang="en-US" sz="2800" dirty="0" err="1"/>
              <a:t>thuộc</a:t>
            </a:r>
            <a:r>
              <a:rPr lang="en-US" sz="2800" dirty="0"/>
              <a:t> </a:t>
            </a:r>
            <a:r>
              <a:rPr lang="en-US" sz="2800" dirty="0" err="1"/>
              <a:t>vào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vi </a:t>
            </a:r>
            <a:r>
              <a:rPr lang="en-US" sz="2800" dirty="0" err="1"/>
              <a:t>vi</a:t>
            </a:r>
            <a:r>
              <a:rPr lang="en-US" sz="2800" dirty="0"/>
              <a:t> </a:t>
            </a:r>
            <a:r>
              <a:rPr lang="en-US" sz="2800" dirty="0" err="1"/>
              <a:t>phạm</a:t>
            </a:r>
            <a:r>
              <a:rPr lang="en-US" sz="2800" dirty="0"/>
              <a:t>. </a:t>
            </a:r>
            <a:r>
              <a:rPr lang="en-US" sz="2800" dirty="0" err="1"/>
              <a:t>Yêu</a:t>
            </a:r>
            <a:r>
              <a:rPr lang="en-US" sz="2800" dirty="0"/>
              <a:t> </a:t>
            </a:r>
            <a:r>
              <a:rPr lang="en-US" sz="2800" dirty="0" err="1"/>
              <a:t>cầu</a:t>
            </a:r>
            <a:r>
              <a:rPr lang="en-US" sz="2800" dirty="0"/>
              <a:t> </a:t>
            </a:r>
            <a:r>
              <a:rPr lang="en-US" sz="2800" dirty="0" err="1"/>
              <a:t>người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  <a:r>
              <a:rPr lang="en-US" sz="2800" dirty="0" err="1"/>
              <a:t>đến</a:t>
            </a:r>
            <a:r>
              <a:rPr lang="en-US" sz="2800" dirty="0"/>
              <a:t> </a:t>
            </a:r>
            <a:r>
              <a:rPr lang="en-US" sz="2800" dirty="0" err="1"/>
              <a:t>uống</a:t>
            </a:r>
            <a:r>
              <a:rPr lang="en-US" sz="2800" dirty="0"/>
              <a:t> </a:t>
            </a:r>
            <a:r>
              <a:rPr lang="en-US" sz="2800" dirty="0" err="1"/>
              <a:t>thuốc</a:t>
            </a:r>
            <a:r>
              <a:rPr lang="en-US" sz="2800" dirty="0"/>
              <a:t> </a:t>
            </a:r>
            <a:r>
              <a:rPr lang="en-US" sz="2800" dirty="0" err="1"/>
              <a:t>vào</a:t>
            </a:r>
            <a:r>
              <a:rPr lang="en-US" sz="2800" dirty="0"/>
              <a:t> </a:t>
            </a:r>
            <a:r>
              <a:rPr lang="en-US" sz="2800" dirty="0" err="1"/>
              <a:t>giờ</a:t>
            </a:r>
            <a:r>
              <a:rPr lang="en-US" sz="2800" dirty="0"/>
              <a:t> </a:t>
            </a:r>
            <a:r>
              <a:rPr lang="en-US" sz="2800" dirty="0" err="1"/>
              <a:t>quy</a:t>
            </a:r>
            <a:r>
              <a:rPr lang="en-US" sz="2800" dirty="0"/>
              <a:t> </a:t>
            </a:r>
            <a:r>
              <a:rPr lang="en-US" sz="2800" dirty="0" err="1"/>
              <a:t>định</a:t>
            </a:r>
            <a:r>
              <a:rPr lang="en-US" sz="2800" dirty="0"/>
              <a:t> </a:t>
            </a:r>
            <a:r>
              <a:rPr lang="en-US" sz="2800" dirty="0" err="1"/>
              <a:t>riêng</a:t>
            </a:r>
            <a:r>
              <a:rPr lang="en-US" sz="2800" dirty="0"/>
              <a:t> </a:t>
            </a:r>
            <a:r>
              <a:rPr lang="en-US" sz="2800" dirty="0" err="1"/>
              <a:t>biệt</a:t>
            </a:r>
            <a:r>
              <a:rPr lang="en-US" sz="2800" dirty="0"/>
              <a:t> </a:t>
            </a:r>
            <a:r>
              <a:rPr lang="en-US" sz="2800" dirty="0" err="1"/>
              <a:t>khi</a:t>
            </a:r>
            <a:r>
              <a:rPr lang="en-US" sz="2800" dirty="0"/>
              <a:t> </a:t>
            </a:r>
            <a:r>
              <a:rPr lang="en-US" sz="2800" dirty="0" err="1"/>
              <a:t>ít</a:t>
            </a:r>
            <a:r>
              <a:rPr lang="en-US" sz="2800" dirty="0"/>
              <a:t>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bệnh</a:t>
            </a:r>
            <a:r>
              <a:rPr lang="en-US" sz="2800" dirty="0"/>
              <a:t> </a:t>
            </a:r>
            <a:r>
              <a:rPr lang="en-US" sz="2800" dirty="0" err="1"/>
              <a:t>nhân</a:t>
            </a:r>
            <a:r>
              <a:rPr lang="en-US" sz="2800" dirty="0"/>
              <a:t> </a:t>
            </a:r>
            <a:r>
              <a:rPr lang="en-US" sz="2800" dirty="0" err="1"/>
              <a:t>khác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việc</a:t>
            </a:r>
            <a:r>
              <a:rPr lang="en-US" sz="2800" dirty="0"/>
              <a:t> </a:t>
            </a:r>
            <a:r>
              <a:rPr lang="en-US" sz="2800" dirty="0" err="1"/>
              <a:t>uống</a:t>
            </a:r>
            <a:r>
              <a:rPr lang="en-US" sz="2800" dirty="0"/>
              <a:t> </a:t>
            </a:r>
            <a:r>
              <a:rPr lang="en-US" sz="2800" dirty="0" err="1"/>
              <a:t>thuốc</a:t>
            </a:r>
            <a:r>
              <a:rPr lang="en-US" sz="2800" dirty="0"/>
              <a:t> </a:t>
            </a:r>
            <a:r>
              <a:rPr lang="en-US" sz="2800" dirty="0" err="1"/>
              <a:t>cần</a:t>
            </a:r>
            <a:r>
              <a:rPr lang="en-US" sz="2800" dirty="0"/>
              <a:t> </a:t>
            </a:r>
            <a:r>
              <a:rPr lang="en-US" sz="2800" dirty="0" err="1"/>
              <a:t>có</a:t>
            </a:r>
            <a:r>
              <a:rPr lang="en-US" sz="2800" dirty="0"/>
              <a:t> </a:t>
            </a:r>
            <a:r>
              <a:rPr lang="en-US" sz="2800" dirty="0" err="1"/>
              <a:t>sự</a:t>
            </a:r>
            <a:r>
              <a:rPr lang="en-US" sz="2800" dirty="0"/>
              <a:t> </a:t>
            </a:r>
            <a:r>
              <a:rPr lang="en-US" sz="2800" dirty="0" err="1"/>
              <a:t>giám</a:t>
            </a:r>
            <a:r>
              <a:rPr lang="en-US" sz="2800" dirty="0"/>
              <a:t> </a:t>
            </a:r>
            <a:r>
              <a:rPr lang="en-US" sz="2800" dirty="0" err="1"/>
              <a:t>sát</a:t>
            </a:r>
            <a:r>
              <a:rPr lang="en-US" sz="2800" dirty="0"/>
              <a:t> </a:t>
            </a:r>
            <a:r>
              <a:rPr lang="en-US" sz="2800" dirty="0" err="1"/>
              <a:t>trực</a:t>
            </a:r>
            <a:r>
              <a:rPr lang="en-US" sz="2800" dirty="0"/>
              <a:t> </a:t>
            </a:r>
            <a:r>
              <a:rPr lang="en-US" sz="2800" dirty="0" err="1"/>
              <a:t>tiếp</a:t>
            </a:r>
            <a:r>
              <a:rPr lang="en-US" sz="2800" dirty="0"/>
              <a:t> </a:t>
            </a:r>
            <a:r>
              <a:rPr lang="en-US" sz="2800" dirty="0" err="1"/>
              <a:t>của</a:t>
            </a:r>
            <a:r>
              <a:rPr lang="en-US" sz="2800" dirty="0"/>
              <a:t> </a:t>
            </a:r>
            <a:r>
              <a:rPr lang="en-US" sz="2800" dirty="0" err="1"/>
              <a:t>nhân</a:t>
            </a:r>
            <a:r>
              <a:rPr lang="en-US" sz="2800" dirty="0"/>
              <a:t> </a:t>
            </a:r>
            <a:r>
              <a:rPr lang="en-US" sz="2800" dirty="0" err="1"/>
              <a:t>viên</a:t>
            </a:r>
            <a:r>
              <a:rPr lang="en-US" sz="2800" dirty="0"/>
              <a:t> </a:t>
            </a:r>
            <a:r>
              <a:rPr lang="en-US" sz="2800" dirty="0" err="1"/>
              <a:t>bảo</a:t>
            </a:r>
            <a:r>
              <a:rPr lang="en-US" sz="2800" dirty="0"/>
              <a:t> </a:t>
            </a:r>
            <a:r>
              <a:rPr lang="en-US" sz="2800" dirty="0" err="1"/>
              <a:t>vệ</a:t>
            </a:r>
            <a:r>
              <a:rPr lang="en-US" sz="2800" dirty="0"/>
              <a:t>.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>
                <a:solidFill>
                  <a:srgbClr val="FF1D02"/>
                </a:solidFill>
                <a:sym typeface="Wingdings" panose="05000000000000000000" pitchFamily="2" charset="2"/>
              </a:rPr>
              <a:t> </a:t>
            </a:r>
            <a:r>
              <a:rPr lang="en-US" sz="2800" dirty="0">
                <a:solidFill>
                  <a:srgbClr val="FF1D02"/>
                </a:solidFill>
              </a:rPr>
              <a:t>KHÔNG </a:t>
            </a:r>
            <a:r>
              <a:rPr lang="en-US" sz="2800" dirty="0" err="1">
                <a:solidFill>
                  <a:srgbClr val="FF1D02"/>
                </a:solidFill>
              </a:rPr>
              <a:t>thực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hiện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ngừng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điều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trị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bắt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buộc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đối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với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các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trường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hợp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người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bệnh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b="1" u="sng" dirty="0" err="1">
                <a:solidFill>
                  <a:srgbClr val="FF1D02"/>
                </a:solidFill>
              </a:rPr>
              <a:t>bỏ</a:t>
            </a:r>
            <a:r>
              <a:rPr lang="en-US" sz="2800" b="1" u="sng" dirty="0">
                <a:solidFill>
                  <a:srgbClr val="FF1D02"/>
                </a:solidFill>
              </a:rPr>
              <a:t> </a:t>
            </a:r>
            <a:r>
              <a:rPr lang="en-US" sz="2800" b="1" u="sng" dirty="0" err="1">
                <a:solidFill>
                  <a:srgbClr val="FF1D02"/>
                </a:solidFill>
              </a:rPr>
              <a:t>liều</a:t>
            </a:r>
            <a:r>
              <a:rPr lang="en-US" sz="2800" b="1" u="sng" dirty="0">
                <a:solidFill>
                  <a:srgbClr val="FF1D02"/>
                </a:solidFill>
              </a:rPr>
              <a:t> </a:t>
            </a:r>
            <a:r>
              <a:rPr lang="en-US" sz="2800" dirty="0">
                <a:solidFill>
                  <a:srgbClr val="FF1D02"/>
                </a:solidFill>
              </a:rPr>
              <a:t>hay </a:t>
            </a:r>
            <a:r>
              <a:rPr lang="en-US" sz="2800" dirty="0" err="1">
                <a:solidFill>
                  <a:srgbClr val="FF1D02"/>
                </a:solidFill>
              </a:rPr>
              <a:t>người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bệnh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b="1" u="sng" dirty="0" err="1">
                <a:solidFill>
                  <a:srgbClr val="FF1D02"/>
                </a:solidFill>
              </a:rPr>
              <a:t>tiếp</a:t>
            </a:r>
            <a:r>
              <a:rPr lang="en-US" sz="2800" b="1" u="sng" dirty="0">
                <a:solidFill>
                  <a:srgbClr val="FF1D02"/>
                </a:solidFill>
              </a:rPr>
              <a:t> </a:t>
            </a:r>
            <a:r>
              <a:rPr lang="en-US" sz="2800" b="1" u="sng" dirty="0" err="1">
                <a:solidFill>
                  <a:srgbClr val="FF1D02"/>
                </a:solidFill>
              </a:rPr>
              <a:t>tục</a:t>
            </a:r>
            <a:r>
              <a:rPr lang="en-US" sz="2800" b="1" u="sng" dirty="0">
                <a:solidFill>
                  <a:srgbClr val="FF1D02"/>
                </a:solidFill>
              </a:rPr>
              <a:t> </a:t>
            </a:r>
            <a:r>
              <a:rPr lang="en-US" sz="2800" b="1" u="sng" dirty="0" err="1">
                <a:solidFill>
                  <a:srgbClr val="FF1D02"/>
                </a:solidFill>
              </a:rPr>
              <a:t>sử</a:t>
            </a:r>
            <a:r>
              <a:rPr lang="en-US" sz="2800" b="1" u="sng" dirty="0">
                <a:solidFill>
                  <a:srgbClr val="FF1D02"/>
                </a:solidFill>
              </a:rPr>
              <a:t> </a:t>
            </a:r>
            <a:r>
              <a:rPr lang="en-US" sz="2800" b="1" u="sng" dirty="0" err="1">
                <a:solidFill>
                  <a:srgbClr val="FF1D02"/>
                </a:solidFill>
              </a:rPr>
              <a:t>dụng</a:t>
            </a:r>
            <a:r>
              <a:rPr lang="en-US" sz="2800" b="1" u="sng" dirty="0">
                <a:solidFill>
                  <a:srgbClr val="FF1D02"/>
                </a:solidFill>
              </a:rPr>
              <a:t> </a:t>
            </a:r>
            <a:r>
              <a:rPr lang="en-US" sz="2800" dirty="0">
                <a:solidFill>
                  <a:srgbClr val="FF1D02"/>
                </a:solidFill>
              </a:rPr>
              <a:t>ma </a:t>
            </a:r>
            <a:r>
              <a:rPr lang="en-US" sz="2800" dirty="0" err="1">
                <a:solidFill>
                  <a:srgbClr val="FF1D02"/>
                </a:solidFill>
              </a:rPr>
              <a:t>túy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trong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quá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trình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điều</a:t>
            </a:r>
            <a:r>
              <a:rPr lang="en-US" sz="2800" dirty="0">
                <a:solidFill>
                  <a:srgbClr val="FF1D02"/>
                </a:solidFill>
              </a:rPr>
              <a:t> </a:t>
            </a:r>
            <a:r>
              <a:rPr lang="en-US" sz="2800" dirty="0" err="1">
                <a:solidFill>
                  <a:srgbClr val="FF1D02"/>
                </a:solidFill>
              </a:rPr>
              <a:t>trị</a:t>
            </a:r>
            <a:r>
              <a:rPr lang="en-US" sz="3600" i="1" dirty="0">
                <a:solidFill>
                  <a:srgbClr val="FF1D02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481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CÁC BƯỚC THỰC HIỆN (5)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77"/>
            <a:ext cx="8229600" cy="5059323"/>
          </a:xfrm>
        </p:spPr>
        <p:txBody>
          <a:bodyPr>
            <a:normAutofit/>
          </a:bodyPr>
          <a:lstStyle/>
          <a:p>
            <a:r>
              <a:rPr lang="en-US" b="1" i="1" dirty="0" err="1"/>
              <a:t>Bước</a:t>
            </a:r>
            <a:r>
              <a:rPr lang="en-US" b="1" i="1" dirty="0"/>
              <a:t> 5. </a:t>
            </a:r>
            <a:r>
              <a:rPr lang="en-US" b="1" i="1" dirty="0" err="1"/>
              <a:t>Lưu</a:t>
            </a:r>
            <a:r>
              <a:rPr lang="en-US" b="1" i="1" dirty="0"/>
              <a:t> </a:t>
            </a:r>
            <a:r>
              <a:rPr lang="en-US" b="1" i="1" dirty="0" err="1"/>
              <a:t>trữ</a:t>
            </a:r>
            <a:r>
              <a:rPr lang="en-US" b="1" i="1" dirty="0"/>
              <a:t> </a:t>
            </a:r>
            <a:r>
              <a:rPr lang="en-US" b="1" i="1" dirty="0" err="1"/>
              <a:t>hồ</a:t>
            </a:r>
            <a:r>
              <a:rPr lang="en-US" b="1" i="1" dirty="0"/>
              <a:t> </a:t>
            </a:r>
            <a:r>
              <a:rPr lang="en-US" b="1" i="1" dirty="0" err="1"/>
              <a:t>sơ</a:t>
            </a:r>
            <a:r>
              <a:rPr lang="en-US" b="1" i="1" dirty="0"/>
              <a:t> </a:t>
            </a:r>
            <a:r>
              <a:rPr lang="en-US" b="1" i="1" dirty="0" err="1"/>
              <a:t>và</a:t>
            </a:r>
            <a:r>
              <a:rPr lang="en-US" b="1" i="1" dirty="0"/>
              <a:t> </a:t>
            </a:r>
            <a:r>
              <a:rPr lang="en-US" b="1" i="1" dirty="0" err="1"/>
              <a:t>báo</a:t>
            </a:r>
            <a:r>
              <a:rPr lang="en-US" b="1" i="1" dirty="0"/>
              <a:t> </a:t>
            </a:r>
            <a:r>
              <a:rPr lang="en-US" b="1" i="1" dirty="0" err="1"/>
              <a:t>cáo</a:t>
            </a:r>
            <a:endParaRPr lang="en-US" dirty="0"/>
          </a:p>
          <a:p>
            <a:pPr>
              <a:buFontTx/>
              <a:buChar char="-"/>
            </a:pPr>
            <a:r>
              <a:rPr lang="en-US" sz="2800" dirty="0" err="1"/>
              <a:t>Hàng</a:t>
            </a:r>
            <a:r>
              <a:rPr lang="en-US" sz="2800" dirty="0"/>
              <a:t> </a:t>
            </a:r>
            <a:r>
              <a:rPr lang="en-US" sz="2800" dirty="0" err="1"/>
              <a:t>tháng</a:t>
            </a:r>
            <a:r>
              <a:rPr lang="en-US" sz="2800" dirty="0"/>
              <a:t> </a:t>
            </a:r>
            <a:r>
              <a:rPr lang="en-US" sz="2800" dirty="0" err="1"/>
              <a:t>cán</a:t>
            </a:r>
            <a:r>
              <a:rPr lang="en-US" sz="2800" dirty="0"/>
              <a:t> </a:t>
            </a:r>
            <a:r>
              <a:rPr lang="en-US" sz="2800" dirty="0" err="1"/>
              <a:t>bộ</a:t>
            </a:r>
            <a:r>
              <a:rPr lang="en-US" sz="2800" dirty="0"/>
              <a:t> </a:t>
            </a:r>
            <a:r>
              <a:rPr lang="en-US" sz="2800" dirty="0" err="1"/>
              <a:t>hành</a:t>
            </a:r>
            <a:r>
              <a:rPr lang="en-US" sz="2800" dirty="0"/>
              <a:t> </a:t>
            </a:r>
            <a:r>
              <a:rPr lang="en-US" sz="2800" dirty="0" err="1"/>
              <a:t>chính</a:t>
            </a:r>
            <a:r>
              <a:rPr lang="en-US" sz="2800" dirty="0"/>
              <a:t> </a:t>
            </a:r>
            <a:r>
              <a:rPr lang="en-US" sz="2800" dirty="0" err="1"/>
              <a:t>lưu</a:t>
            </a:r>
            <a:r>
              <a:rPr lang="en-US" sz="2800" dirty="0"/>
              <a:t> </a:t>
            </a:r>
            <a:r>
              <a:rPr lang="en-US" sz="2800" dirty="0" err="1"/>
              <a:t>trữ</a:t>
            </a:r>
            <a:r>
              <a:rPr lang="en-US" sz="2800" dirty="0"/>
              <a:t> </a:t>
            </a:r>
            <a:r>
              <a:rPr lang="en-US" sz="2800" dirty="0" err="1"/>
              <a:t>hồ</a:t>
            </a:r>
            <a:r>
              <a:rPr lang="en-US" sz="2800" dirty="0"/>
              <a:t> </a:t>
            </a:r>
            <a:r>
              <a:rPr lang="en-US" sz="2800" dirty="0" err="1"/>
              <a:t>sơ</a:t>
            </a:r>
            <a:r>
              <a:rPr lang="en-US" sz="2800" dirty="0"/>
              <a:t>, </a:t>
            </a:r>
            <a:r>
              <a:rPr lang="en-US" sz="2800" dirty="0" err="1"/>
              <a:t>thống</a:t>
            </a:r>
            <a:r>
              <a:rPr lang="en-US" sz="2800" dirty="0"/>
              <a:t> </a:t>
            </a:r>
            <a:r>
              <a:rPr lang="en-US" sz="2800" dirty="0" err="1"/>
              <a:t>kê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/>
              <a:t>báo</a:t>
            </a:r>
            <a:r>
              <a:rPr lang="en-US" sz="2800" dirty="0"/>
              <a:t> </a:t>
            </a:r>
            <a:r>
              <a:rPr lang="en-US" sz="2800" dirty="0" err="1"/>
              <a:t>cáo</a:t>
            </a:r>
            <a:r>
              <a:rPr lang="en-US" sz="2800" dirty="0"/>
              <a:t> </a:t>
            </a:r>
            <a:r>
              <a:rPr lang="en-US" sz="2800" dirty="0" err="1"/>
              <a:t>các</a:t>
            </a:r>
            <a:r>
              <a:rPr lang="en-US" sz="2800" dirty="0"/>
              <a:t> </a:t>
            </a:r>
            <a:r>
              <a:rPr lang="en-US" sz="2800" dirty="0" err="1"/>
              <a:t>trường</a:t>
            </a:r>
            <a:r>
              <a:rPr lang="en-US" sz="2800" dirty="0"/>
              <a:t> </a:t>
            </a:r>
            <a:r>
              <a:rPr lang="en-US" sz="2800" dirty="0" err="1"/>
              <a:t>hợp</a:t>
            </a:r>
            <a:r>
              <a:rPr lang="en-US" sz="2800" dirty="0"/>
              <a:t> vi </a:t>
            </a:r>
            <a:r>
              <a:rPr lang="en-US" sz="2800" dirty="0" err="1"/>
              <a:t>phạm</a:t>
            </a:r>
            <a:r>
              <a:rPr lang="en-US" sz="2800" dirty="0"/>
              <a:t> </a:t>
            </a:r>
            <a:r>
              <a:rPr lang="en-US" sz="2800" dirty="0" err="1"/>
              <a:t>nội</a:t>
            </a:r>
            <a:r>
              <a:rPr lang="en-US" sz="2800" dirty="0"/>
              <a:t> </a:t>
            </a:r>
            <a:r>
              <a:rPr lang="en-US" sz="2800" dirty="0" err="1"/>
              <a:t>quy</a:t>
            </a:r>
            <a:r>
              <a:rPr lang="en-US" sz="2800" dirty="0"/>
              <a:t> </a:t>
            </a:r>
            <a:r>
              <a:rPr lang="en-US" sz="2800" dirty="0" err="1"/>
              <a:t>cơ</a:t>
            </a:r>
            <a:r>
              <a:rPr lang="en-US" sz="2800" dirty="0"/>
              <a:t> </a:t>
            </a:r>
            <a:r>
              <a:rPr lang="en-US" sz="2800" dirty="0" err="1"/>
              <a:t>sở</a:t>
            </a:r>
            <a:r>
              <a:rPr lang="en-US" sz="2800" dirty="0"/>
              <a:t> </a:t>
            </a:r>
            <a:r>
              <a:rPr lang="en-US" sz="2800" dirty="0" err="1"/>
              <a:t>điều</a:t>
            </a:r>
            <a:r>
              <a:rPr lang="en-US" sz="2800" dirty="0"/>
              <a:t> </a:t>
            </a:r>
            <a:r>
              <a:rPr lang="en-US" sz="2800" dirty="0" err="1"/>
              <a:t>trị</a:t>
            </a:r>
            <a:r>
              <a:rPr lang="en-US" sz="2800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9389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Các biễu mẫu liên quan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file"/>
              </a:rPr>
              <a:t>..\..\..\</a:t>
            </a:r>
            <a:r>
              <a:rPr lang="en-US" dirty="0" err="1">
                <a:hlinkClick r:id="rId2" action="ppaction://hlinkfile"/>
              </a:rPr>
              <a:t>bieu</a:t>
            </a:r>
            <a:r>
              <a:rPr lang="en-US" dirty="0">
                <a:hlinkClick r:id="rId2" action="ppaction://hlinkfile"/>
              </a:rPr>
              <a:t> </a:t>
            </a:r>
            <a:r>
              <a:rPr lang="en-US" dirty="0" err="1">
                <a:hlinkClick r:id="rId2" action="ppaction://hlinkfile"/>
              </a:rPr>
              <a:t>mau</a:t>
            </a:r>
            <a:r>
              <a:rPr lang="en-US" dirty="0">
                <a:hlinkClick r:id="rId2" action="ppaction://hlinkfile"/>
              </a:rPr>
              <a:t>\BB vi </a:t>
            </a:r>
            <a:r>
              <a:rPr lang="en-US" dirty="0" err="1">
                <a:hlinkClick r:id="rId2" action="ppaction://hlinkfile"/>
              </a:rPr>
              <a:t>pham</a:t>
            </a:r>
            <a:r>
              <a:rPr lang="en-US" dirty="0">
                <a:hlinkClick r:id="rId2" action="ppaction://hlinkfile"/>
              </a:rPr>
              <a:t> </a:t>
            </a:r>
            <a:r>
              <a:rPr lang="en-US" dirty="0" err="1">
                <a:hlinkClick r:id="rId2" action="ppaction://hlinkfile"/>
              </a:rPr>
              <a:t>noi</a:t>
            </a:r>
            <a:r>
              <a:rPr lang="en-US" dirty="0">
                <a:hlinkClick r:id="rId2" action="ppaction://hlinkfile"/>
              </a:rPr>
              <a:t> qui.doc</a:t>
            </a:r>
            <a:endParaRPr lang="en-US" dirty="0"/>
          </a:p>
          <a:p>
            <a:r>
              <a:rPr lang="en-US" dirty="0">
                <a:hlinkClick r:id="rId3" action="ppaction://hlinkfile"/>
              </a:rPr>
              <a:t>..\..\..\</a:t>
            </a:r>
            <a:r>
              <a:rPr lang="en-US" dirty="0" err="1">
                <a:hlinkClick r:id="rId3" action="ppaction://hlinkfile"/>
              </a:rPr>
              <a:t>bieu</a:t>
            </a:r>
            <a:r>
              <a:rPr lang="en-US" dirty="0">
                <a:hlinkClick r:id="rId3" action="ppaction://hlinkfile"/>
              </a:rPr>
              <a:t> </a:t>
            </a:r>
            <a:r>
              <a:rPr lang="en-US" dirty="0" err="1">
                <a:hlinkClick r:id="rId3" action="ppaction://hlinkfile"/>
              </a:rPr>
              <a:t>mau</a:t>
            </a:r>
            <a:r>
              <a:rPr lang="en-US" dirty="0">
                <a:hlinkClick r:id="rId3" action="ppaction://hlinkfile"/>
              </a:rPr>
              <a:t>\</a:t>
            </a:r>
            <a:r>
              <a:rPr lang="en-US" dirty="0" err="1">
                <a:hlinkClick r:id="rId3" action="ppaction://hlinkfile"/>
              </a:rPr>
              <a:t>Qd</a:t>
            </a:r>
            <a:r>
              <a:rPr lang="en-US" dirty="0">
                <a:hlinkClick r:id="rId3" action="ppaction://hlinkfile"/>
              </a:rPr>
              <a:t> </a:t>
            </a:r>
            <a:r>
              <a:rPr lang="en-US" dirty="0" err="1">
                <a:hlinkClick r:id="rId3" action="ppaction://hlinkfile"/>
              </a:rPr>
              <a:t>ngung</a:t>
            </a:r>
            <a:r>
              <a:rPr lang="en-US" dirty="0">
                <a:hlinkClick r:id="rId3" action="ppaction://hlinkfile"/>
              </a:rPr>
              <a:t> DT bat buoc.doc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5810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66BB2-F57C-4EB8-82F8-7AB120F80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huống</a:t>
            </a:r>
            <a:r>
              <a:rPr lang="en-US" dirty="0"/>
              <a:t> 1</a:t>
            </a:r>
            <a:endParaRPr lang="vi-V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66E72-CDD2-453A-888D-92F8EAFA0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Ví</a:t>
            </a:r>
            <a:r>
              <a:rPr lang="en-US" b="1" dirty="0"/>
              <a:t> </a:t>
            </a:r>
            <a:r>
              <a:rPr lang="en-US" b="1" dirty="0" err="1"/>
              <a:t>dụ</a:t>
            </a:r>
            <a:r>
              <a:rPr lang="en-US" b="1" dirty="0"/>
              <a:t> 1</a:t>
            </a:r>
            <a:r>
              <a:rPr lang="en-US" dirty="0"/>
              <a:t>: Hai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khu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methadone.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bảo</a:t>
            </a:r>
            <a:r>
              <a:rPr lang="en-US" dirty="0"/>
              <a:t> </a:t>
            </a:r>
            <a:r>
              <a:rPr lang="en-US" dirty="0" err="1"/>
              <a:t>vệ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can </a:t>
            </a:r>
            <a:r>
              <a:rPr lang="en-US" dirty="0" err="1"/>
              <a:t>thiệp</a:t>
            </a:r>
            <a:r>
              <a:rPr lang="en-US" dirty="0"/>
              <a:t> </a:t>
            </a:r>
            <a:r>
              <a:rPr lang="en-US" dirty="0" err="1"/>
              <a:t>kịp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.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bảo</a:t>
            </a:r>
            <a:r>
              <a:rPr lang="en-US" dirty="0"/>
              <a:t> </a:t>
            </a:r>
            <a:r>
              <a:rPr lang="en-US" dirty="0" err="1"/>
              <a:t>vệ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</a:t>
            </a:r>
            <a:r>
              <a:rPr lang="en-US" dirty="0" err="1"/>
              <a:t>thấy</a:t>
            </a:r>
            <a:r>
              <a:rPr lang="en-US" dirty="0"/>
              <a:t>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la </a:t>
            </a:r>
            <a:r>
              <a:rPr lang="en-US" dirty="0" err="1"/>
              <a:t>hét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xô</a:t>
            </a:r>
            <a:r>
              <a:rPr lang="en-US" dirty="0"/>
              <a:t> </a:t>
            </a:r>
            <a:r>
              <a:rPr lang="en-US" dirty="0" err="1"/>
              <a:t>đẩy</a:t>
            </a:r>
            <a:r>
              <a:rPr lang="en-US" dirty="0"/>
              <a:t> </a:t>
            </a:r>
            <a:r>
              <a:rPr lang="en-US" dirty="0" err="1"/>
              <a:t>nhưng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.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thấy</a:t>
            </a:r>
            <a:r>
              <a:rPr lang="en-US" dirty="0"/>
              <a:t> </a:t>
            </a:r>
            <a:r>
              <a:rPr lang="en-US" dirty="0" err="1"/>
              <a:t>vũ</a:t>
            </a:r>
            <a:r>
              <a:rPr lang="en-US" dirty="0"/>
              <a:t> </a:t>
            </a:r>
            <a:r>
              <a:rPr lang="en-US" dirty="0" err="1"/>
              <a:t>khí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dùng</a:t>
            </a:r>
            <a:r>
              <a:rPr lang="en-US" dirty="0"/>
              <a:t> </a:t>
            </a:r>
            <a:r>
              <a:rPr lang="en-US" dirty="0" err="1"/>
              <a:t>vũ</a:t>
            </a:r>
            <a:r>
              <a:rPr lang="en-US" dirty="0"/>
              <a:t> </a:t>
            </a:r>
            <a:r>
              <a:rPr lang="en-US" dirty="0" err="1"/>
              <a:t>khí</a:t>
            </a:r>
            <a:r>
              <a:rPr lang="en-US" dirty="0"/>
              <a:t>.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thương</a:t>
            </a:r>
            <a:r>
              <a:rPr lang="en-US" dirty="0"/>
              <a:t>.</a:t>
            </a:r>
            <a:endParaRPr lang="vi-VN" dirty="0"/>
          </a:p>
          <a:p>
            <a:endParaRPr lang="vi-V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477385-BBF4-4F95-A47E-FE250EC3F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9161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9AF68-1D08-443A-8E60-1D354D31A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Gợi</a:t>
            </a:r>
            <a:r>
              <a:rPr lang="en-US" dirty="0"/>
              <a:t> ý </a:t>
            </a:r>
            <a:r>
              <a:rPr lang="en-US" dirty="0" err="1"/>
              <a:t>cách</a:t>
            </a:r>
            <a:r>
              <a:rPr lang="en-US" dirty="0"/>
              <a:t> </a:t>
            </a:r>
            <a:r>
              <a:rPr lang="en-US" dirty="0" err="1"/>
              <a:t>giải</a:t>
            </a:r>
            <a:r>
              <a:rPr lang="en-US" dirty="0"/>
              <a:t> </a:t>
            </a:r>
            <a:r>
              <a:rPr lang="en-US" dirty="0" err="1"/>
              <a:t>quyết</a:t>
            </a:r>
            <a:endParaRPr lang="vi-V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D894A-2DCC-49B9-BA04-D62658543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400" dirty="0" err="1"/>
              <a:t>Các</a:t>
            </a:r>
            <a:r>
              <a:rPr lang="en-US" sz="3400" dirty="0"/>
              <a:t> </a:t>
            </a:r>
            <a:r>
              <a:rPr lang="en-US" sz="3400" dirty="0" err="1"/>
              <a:t>tư</a:t>
            </a:r>
            <a:r>
              <a:rPr lang="en-US" sz="3400" dirty="0"/>
              <a:t> </a:t>
            </a:r>
            <a:r>
              <a:rPr lang="en-US" sz="3400" dirty="0" err="1"/>
              <a:t>vấn</a:t>
            </a:r>
            <a:r>
              <a:rPr lang="en-US" sz="3400" dirty="0"/>
              <a:t> </a:t>
            </a:r>
            <a:r>
              <a:rPr lang="en-US" sz="3400" dirty="0" err="1"/>
              <a:t>viên</a:t>
            </a:r>
            <a:r>
              <a:rPr lang="en-US" sz="3400" dirty="0"/>
              <a:t> </a:t>
            </a:r>
            <a:r>
              <a:rPr lang="en-US" sz="3400" dirty="0" err="1"/>
              <a:t>quan</a:t>
            </a:r>
            <a:r>
              <a:rPr lang="en-US" sz="3400" dirty="0"/>
              <a:t> </a:t>
            </a:r>
            <a:r>
              <a:rPr lang="en-US" sz="3400" dirty="0" err="1"/>
              <a:t>sát</a:t>
            </a:r>
            <a:r>
              <a:rPr lang="en-US" sz="3400" dirty="0"/>
              <a:t> </a:t>
            </a:r>
            <a:r>
              <a:rPr lang="en-US" sz="3400" dirty="0" err="1"/>
              <a:t>trực</a:t>
            </a:r>
            <a:r>
              <a:rPr lang="en-US" sz="3400" dirty="0"/>
              <a:t> </a:t>
            </a:r>
            <a:r>
              <a:rPr lang="en-US" sz="3400" dirty="0" err="1"/>
              <a:t>tiếp</a:t>
            </a:r>
            <a:r>
              <a:rPr lang="en-US" sz="3400" dirty="0"/>
              <a:t> </a:t>
            </a:r>
            <a:r>
              <a:rPr lang="en-US" sz="3400" dirty="0" err="1"/>
              <a:t>ẩu</a:t>
            </a:r>
            <a:r>
              <a:rPr lang="en-US" sz="3400" dirty="0"/>
              <a:t> </a:t>
            </a:r>
            <a:r>
              <a:rPr lang="en-US" sz="3400" dirty="0" err="1"/>
              <a:t>đả</a:t>
            </a:r>
            <a:r>
              <a:rPr lang="en-US" sz="3400" dirty="0"/>
              <a:t> </a:t>
            </a:r>
            <a:r>
              <a:rPr lang="en-US" sz="3400" dirty="0" err="1"/>
              <a:t>điền</a:t>
            </a:r>
            <a:r>
              <a:rPr lang="en-US" sz="3400" dirty="0"/>
              <a:t> </a:t>
            </a:r>
            <a:r>
              <a:rPr lang="en-US" sz="3400" dirty="0" err="1"/>
              <a:t>vào</a:t>
            </a:r>
            <a:r>
              <a:rPr lang="en-US" sz="3400" dirty="0"/>
              <a:t> </a:t>
            </a:r>
            <a:r>
              <a:rPr lang="en-US" sz="3400" dirty="0" err="1"/>
              <a:t>biểu</a:t>
            </a:r>
            <a:r>
              <a:rPr lang="en-US" sz="3400" dirty="0"/>
              <a:t> </a:t>
            </a:r>
            <a:r>
              <a:rPr lang="en-US" sz="3400" dirty="0" err="1"/>
              <a:t>mẫu</a:t>
            </a:r>
            <a:r>
              <a:rPr lang="en-US" sz="3400" dirty="0"/>
              <a:t> (</a:t>
            </a:r>
            <a:r>
              <a:rPr lang="en-US" sz="3400" dirty="0" err="1"/>
              <a:t>đính</a:t>
            </a:r>
            <a:r>
              <a:rPr lang="en-US" sz="3400" dirty="0"/>
              <a:t> </a:t>
            </a:r>
            <a:r>
              <a:rPr lang="en-US" sz="3400" dirty="0" err="1"/>
              <a:t>kèm</a:t>
            </a:r>
            <a:r>
              <a:rPr lang="en-US" sz="3400" dirty="0"/>
              <a:t>) </a:t>
            </a:r>
            <a:r>
              <a:rPr lang="en-US" sz="3400" dirty="0" err="1"/>
              <a:t>về</a:t>
            </a:r>
            <a:r>
              <a:rPr lang="en-US" sz="3400" dirty="0"/>
              <a:t> </a:t>
            </a:r>
            <a:r>
              <a:rPr lang="en-US" sz="3400" dirty="0" err="1"/>
              <a:t>tình</a:t>
            </a:r>
            <a:r>
              <a:rPr lang="en-US" sz="3400" dirty="0"/>
              <a:t> </a:t>
            </a:r>
            <a:r>
              <a:rPr lang="en-US" sz="3400" dirty="0" err="1"/>
              <a:t>huống</a:t>
            </a:r>
            <a:r>
              <a:rPr lang="en-US" sz="3400" dirty="0"/>
              <a:t> </a:t>
            </a:r>
            <a:r>
              <a:rPr lang="en-US" sz="3400" dirty="0" err="1"/>
              <a:t>đã</a:t>
            </a:r>
            <a:r>
              <a:rPr lang="en-US" sz="3400" dirty="0"/>
              <a:t> </a:t>
            </a:r>
            <a:r>
              <a:rPr lang="en-US" sz="3400" dirty="0" err="1"/>
              <a:t>xảy</a:t>
            </a:r>
            <a:r>
              <a:rPr lang="en-US" sz="3400" dirty="0"/>
              <a:t> </a:t>
            </a:r>
            <a:r>
              <a:rPr lang="en-US" sz="3400" dirty="0" err="1"/>
              <a:t>ra.</a:t>
            </a:r>
            <a:r>
              <a:rPr lang="en-US" sz="3400" dirty="0"/>
              <a:t> Sau </a:t>
            </a:r>
            <a:r>
              <a:rPr lang="en-US" sz="3400" dirty="0" err="1"/>
              <a:t>đó</a:t>
            </a:r>
            <a:r>
              <a:rPr lang="en-US" sz="3400" dirty="0"/>
              <a:t>, </a:t>
            </a:r>
            <a:r>
              <a:rPr lang="en-US" sz="3400" dirty="0" err="1"/>
              <a:t>tư</a:t>
            </a:r>
            <a:r>
              <a:rPr lang="en-US" sz="3400" dirty="0"/>
              <a:t> </a:t>
            </a:r>
            <a:r>
              <a:rPr lang="en-US" sz="3400" dirty="0" err="1"/>
              <a:t>vấn</a:t>
            </a:r>
            <a:r>
              <a:rPr lang="en-US" sz="3400" dirty="0"/>
              <a:t> </a:t>
            </a:r>
            <a:r>
              <a:rPr lang="en-US" sz="3400" dirty="0" err="1"/>
              <a:t>viên</a:t>
            </a:r>
            <a:r>
              <a:rPr lang="en-US" sz="3400" dirty="0"/>
              <a:t> </a:t>
            </a:r>
            <a:r>
              <a:rPr lang="en-US" sz="3400" dirty="0" err="1"/>
              <a:t>gặp</a:t>
            </a:r>
            <a:r>
              <a:rPr lang="en-US" sz="3400" dirty="0"/>
              <a:t> </a:t>
            </a:r>
            <a:r>
              <a:rPr lang="en-US" sz="3400" dirty="0" err="1"/>
              <a:t>từng</a:t>
            </a:r>
            <a:r>
              <a:rPr lang="en-US" sz="3400" dirty="0"/>
              <a:t> </a:t>
            </a:r>
            <a:r>
              <a:rPr lang="en-US" sz="3400" dirty="0" err="1"/>
              <a:t>riêng</a:t>
            </a:r>
            <a:r>
              <a:rPr lang="en-US" sz="3400" dirty="0"/>
              <a:t> </a:t>
            </a:r>
            <a:r>
              <a:rPr lang="en-US" sz="3400" dirty="0" err="1"/>
              <a:t>bệnh</a:t>
            </a:r>
            <a:r>
              <a:rPr lang="en-US" sz="3400" dirty="0"/>
              <a:t> </a:t>
            </a:r>
            <a:r>
              <a:rPr lang="en-US" sz="3400" dirty="0" err="1"/>
              <a:t>nhân</a:t>
            </a:r>
            <a:r>
              <a:rPr lang="en-US" sz="3400" dirty="0"/>
              <a:t> </a:t>
            </a:r>
            <a:r>
              <a:rPr lang="en-US" sz="3400" dirty="0" err="1"/>
              <a:t>và</a:t>
            </a:r>
            <a:r>
              <a:rPr lang="en-US" sz="3400" dirty="0"/>
              <a:t> </a:t>
            </a:r>
            <a:r>
              <a:rPr lang="en-US" sz="3400" dirty="0" err="1"/>
              <a:t>hỏi</a:t>
            </a:r>
            <a:r>
              <a:rPr lang="en-US" sz="3400" dirty="0"/>
              <a:t> </a:t>
            </a:r>
            <a:r>
              <a:rPr lang="en-US" sz="3400" dirty="0" err="1"/>
              <a:t>họ</a:t>
            </a:r>
            <a:r>
              <a:rPr lang="en-US" sz="3400" dirty="0"/>
              <a:t> </a:t>
            </a:r>
            <a:r>
              <a:rPr lang="en-US" sz="3400" dirty="0" err="1"/>
              <a:t>về</a:t>
            </a:r>
            <a:r>
              <a:rPr lang="en-US" sz="3400" dirty="0"/>
              <a:t> </a:t>
            </a:r>
            <a:r>
              <a:rPr lang="en-US" sz="3400" dirty="0" err="1"/>
              <a:t>tình</a:t>
            </a:r>
            <a:r>
              <a:rPr lang="en-US" sz="3400" dirty="0"/>
              <a:t> </a:t>
            </a:r>
            <a:r>
              <a:rPr lang="en-US" sz="3400" dirty="0" err="1"/>
              <a:t>huống</a:t>
            </a:r>
            <a:r>
              <a:rPr lang="en-US" sz="3400" dirty="0"/>
              <a:t> </a:t>
            </a:r>
            <a:r>
              <a:rPr lang="en-US" sz="3400" dirty="0" err="1"/>
              <a:t>đã</a:t>
            </a:r>
            <a:r>
              <a:rPr lang="en-US" sz="3400" dirty="0"/>
              <a:t> </a:t>
            </a:r>
            <a:r>
              <a:rPr lang="en-US" sz="3400" dirty="0" err="1"/>
              <a:t>xảy</a:t>
            </a:r>
            <a:r>
              <a:rPr lang="en-US" sz="3400" dirty="0"/>
              <a:t> </a:t>
            </a:r>
            <a:r>
              <a:rPr lang="en-US" sz="3400" dirty="0" err="1"/>
              <a:t>ra</a:t>
            </a:r>
            <a:r>
              <a:rPr lang="en-US" sz="3400" dirty="0"/>
              <a:t> </a:t>
            </a:r>
            <a:r>
              <a:rPr lang="en-US" sz="3400" dirty="0" err="1"/>
              <a:t>và</a:t>
            </a:r>
            <a:r>
              <a:rPr lang="en-US" sz="3400" dirty="0"/>
              <a:t> </a:t>
            </a:r>
            <a:r>
              <a:rPr lang="en-US" sz="3400" dirty="0" err="1"/>
              <a:t>lý</a:t>
            </a:r>
            <a:r>
              <a:rPr lang="en-US" sz="3400" dirty="0"/>
              <a:t> do </a:t>
            </a:r>
            <a:r>
              <a:rPr lang="en-US" sz="3400" dirty="0" err="1"/>
              <a:t>dẫn</a:t>
            </a:r>
            <a:r>
              <a:rPr lang="en-US" sz="3400" dirty="0"/>
              <a:t> </a:t>
            </a:r>
            <a:r>
              <a:rPr lang="en-US" sz="3400" dirty="0" err="1"/>
              <a:t>đến</a:t>
            </a:r>
            <a:r>
              <a:rPr lang="en-US" sz="3400" dirty="0"/>
              <a:t> </a:t>
            </a:r>
            <a:r>
              <a:rPr lang="en-US" sz="3400" dirty="0" err="1"/>
              <a:t>ẩu</a:t>
            </a:r>
            <a:r>
              <a:rPr lang="en-US" sz="3400" dirty="0"/>
              <a:t> </a:t>
            </a:r>
            <a:r>
              <a:rPr lang="en-US" sz="3400" dirty="0" err="1"/>
              <a:t>đả</a:t>
            </a:r>
            <a:r>
              <a:rPr lang="en-US" sz="3400" dirty="0"/>
              <a:t>. </a:t>
            </a:r>
            <a:r>
              <a:rPr lang="en-US" sz="3400" dirty="0" err="1"/>
              <a:t>Xem</a:t>
            </a:r>
            <a:r>
              <a:rPr lang="en-US" sz="3400" dirty="0"/>
              <a:t> 2 </a:t>
            </a:r>
            <a:r>
              <a:rPr lang="en-US" sz="3400" dirty="0" err="1"/>
              <a:t>bệnh</a:t>
            </a:r>
            <a:r>
              <a:rPr lang="en-US" sz="3400" dirty="0"/>
              <a:t> </a:t>
            </a:r>
            <a:r>
              <a:rPr lang="en-US" sz="3400" dirty="0" err="1"/>
              <a:t>nhân</a:t>
            </a:r>
            <a:r>
              <a:rPr lang="en-US" sz="3400" dirty="0"/>
              <a:t> </a:t>
            </a:r>
            <a:r>
              <a:rPr lang="en-US" sz="3400" dirty="0" err="1"/>
              <a:t>sẽ</a:t>
            </a:r>
            <a:r>
              <a:rPr lang="en-US" sz="3400" dirty="0"/>
              <a:t> </a:t>
            </a:r>
            <a:r>
              <a:rPr lang="en-US" sz="3400" dirty="0" err="1"/>
              <a:t>giải</a:t>
            </a:r>
            <a:r>
              <a:rPr lang="en-US" sz="3400" dirty="0"/>
              <a:t> </a:t>
            </a:r>
            <a:r>
              <a:rPr lang="en-US" sz="3400" dirty="0" err="1"/>
              <a:t>quyết</a:t>
            </a:r>
            <a:r>
              <a:rPr lang="en-US" sz="3400" dirty="0"/>
              <a:t> </a:t>
            </a:r>
            <a:r>
              <a:rPr lang="en-US" sz="3400" dirty="0" err="1"/>
              <a:t>vấn</a:t>
            </a:r>
            <a:r>
              <a:rPr lang="en-US" sz="3400" dirty="0"/>
              <a:t> </a:t>
            </a:r>
            <a:r>
              <a:rPr lang="en-US" sz="3400" dirty="0" err="1"/>
              <a:t>đề</a:t>
            </a:r>
            <a:r>
              <a:rPr lang="en-US" sz="3400" dirty="0"/>
              <a:t> </a:t>
            </a:r>
            <a:r>
              <a:rPr lang="en-US" sz="3400" dirty="0" err="1"/>
              <a:t>ra</a:t>
            </a:r>
            <a:r>
              <a:rPr lang="en-US" sz="3400" dirty="0"/>
              <a:t> </a:t>
            </a:r>
            <a:r>
              <a:rPr lang="en-US" sz="3400" dirty="0" err="1"/>
              <a:t>sao</a:t>
            </a:r>
            <a:r>
              <a:rPr lang="en-US" sz="3400" dirty="0"/>
              <a:t> </a:t>
            </a:r>
            <a:r>
              <a:rPr lang="en-US" sz="3400" dirty="0" err="1"/>
              <a:t>và</a:t>
            </a:r>
            <a:r>
              <a:rPr lang="en-US" sz="3400" dirty="0"/>
              <a:t> </a:t>
            </a:r>
            <a:r>
              <a:rPr lang="en-US" sz="3400" dirty="0" err="1"/>
              <a:t>nhân</a:t>
            </a:r>
            <a:r>
              <a:rPr lang="en-US" sz="3400" dirty="0"/>
              <a:t> </a:t>
            </a:r>
            <a:r>
              <a:rPr lang="en-US" sz="3400" dirty="0" err="1"/>
              <a:t>viên</a:t>
            </a:r>
            <a:r>
              <a:rPr lang="en-US" sz="3400" dirty="0"/>
              <a:t> </a:t>
            </a:r>
            <a:r>
              <a:rPr lang="en-US" sz="3400" dirty="0" err="1"/>
              <a:t>sẽ</a:t>
            </a:r>
            <a:r>
              <a:rPr lang="en-US" sz="3400" dirty="0"/>
              <a:t> </a:t>
            </a:r>
            <a:r>
              <a:rPr lang="en-US" sz="3400" dirty="0" err="1"/>
              <a:t>tham</a:t>
            </a:r>
            <a:r>
              <a:rPr lang="en-US" sz="3400" dirty="0"/>
              <a:t> </a:t>
            </a:r>
            <a:r>
              <a:rPr lang="en-US" sz="3400" dirty="0" err="1"/>
              <a:t>gia</a:t>
            </a:r>
            <a:r>
              <a:rPr lang="en-US" sz="3400" dirty="0"/>
              <a:t> </a:t>
            </a:r>
            <a:r>
              <a:rPr lang="en-US" sz="3400" dirty="0" err="1"/>
              <a:t>hỗ</a:t>
            </a:r>
            <a:r>
              <a:rPr lang="en-US" sz="3400" dirty="0"/>
              <a:t> </a:t>
            </a:r>
            <a:r>
              <a:rPr lang="en-US" sz="3400" dirty="0" err="1"/>
              <a:t>trợ</a:t>
            </a:r>
            <a:r>
              <a:rPr lang="en-US" sz="3400" dirty="0"/>
              <a:t> </a:t>
            </a:r>
            <a:r>
              <a:rPr lang="en-US" sz="3400" dirty="0" err="1"/>
              <a:t>giải</a:t>
            </a:r>
            <a:r>
              <a:rPr lang="en-US" sz="3400" dirty="0"/>
              <a:t> </a:t>
            </a:r>
            <a:r>
              <a:rPr lang="en-US" sz="3400" dirty="0" err="1"/>
              <a:t>quyết</a:t>
            </a:r>
            <a:r>
              <a:rPr lang="en-US" sz="3400" dirty="0"/>
              <a:t> </a:t>
            </a:r>
            <a:r>
              <a:rPr lang="en-US" sz="3400" dirty="0" err="1"/>
              <a:t>như</a:t>
            </a:r>
            <a:r>
              <a:rPr lang="en-US" sz="3400" dirty="0"/>
              <a:t> </a:t>
            </a:r>
            <a:r>
              <a:rPr lang="en-US" sz="3400" dirty="0" err="1"/>
              <a:t>thế</a:t>
            </a:r>
            <a:r>
              <a:rPr lang="en-US" sz="3400" dirty="0"/>
              <a:t> </a:t>
            </a:r>
            <a:r>
              <a:rPr lang="en-US" sz="3400" dirty="0" err="1"/>
              <a:t>nào</a:t>
            </a:r>
            <a:r>
              <a:rPr lang="en-US" sz="3400" dirty="0"/>
              <a:t>. </a:t>
            </a:r>
            <a:r>
              <a:rPr lang="en-US" sz="3400" dirty="0" err="1"/>
              <a:t>Bệnh</a:t>
            </a:r>
            <a:r>
              <a:rPr lang="en-US" sz="3400" dirty="0"/>
              <a:t> </a:t>
            </a:r>
            <a:r>
              <a:rPr lang="en-US" sz="3400" dirty="0" err="1"/>
              <a:t>nhân</a:t>
            </a:r>
            <a:r>
              <a:rPr lang="en-US" sz="3400" dirty="0"/>
              <a:t> </a:t>
            </a:r>
            <a:r>
              <a:rPr lang="en-US" sz="3400" dirty="0" err="1"/>
              <a:t>được</a:t>
            </a:r>
            <a:r>
              <a:rPr lang="en-US" sz="3400" dirty="0"/>
              <a:t> </a:t>
            </a:r>
            <a:r>
              <a:rPr lang="en-US" sz="3400" dirty="0" err="1"/>
              <a:t>thông</a:t>
            </a:r>
            <a:r>
              <a:rPr lang="en-US" sz="3400" dirty="0"/>
              <a:t> </a:t>
            </a:r>
            <a:r>
              <a:rPr lang="en-US" sz="3400" dirty="0" err="1"/>
              <a:t>báo</a:t>
            </a:r>
            <a:r>
              <a:rPr lang="en-US" sz="3400" dirty="0"/>
              <a:t> </a:t>
            </a:r>
            <a:r>
              <a:rPr lang="en-US" sz="3400" dirty="0" err="1"/>
              <a:t>rằng</a:t>
            </a:r>
            <a:r>
              <a:rPr lang="en-US" sz="3400" dirty="0"/>
              <a:t> </a:t>
            </a:r>
            <a:r>
              <a:rPr lang="en-US" sz="3400" dirty="0" err="1"/>
              <a:t>họ</a:t>
            </a:r>
            <a:r>
              <a:rPr lang="en-US" sz="3400" dirty="0"/>
              <a:t> </a:t>
            </a:r>
            <a:r>
              <a:rPr lang="en-US" sz="3400" dirty="0" err="1"/>
              <a:t>đang</a:t>
            </a:r>
            <a:r>
              <a:rPr lang="en-US" sz="3400" dirty="0"/>
              <a:t> vi </a:t>
            </a:r>
            <a:r>
              <a:rPr lang="en-US" sz="3400" dirty="0" err="1"/>
              <a:t>phạm</a:t>
            </a:r>
            <a:r>
              <a:rPr lang="en-US" sz="3400" dirty="0"/>
              <a:t> </a:t>
            </a:r>
            <a:r>
              <a:rPr lang="en-US" sz="3400" dirty="0" err="1"/>
              <a:t>quy</a:t>
            </a:r>
            <a:r>
              <a:rPr lang="en-US" sz="3400" dirty="0"/>
              <a:t> </a:t>
            </a:r>
            <a:r>
              <a:rPr lang="en-US" sz="3400" dirty="0" err="1"/>
              <a:t>định</a:t>
            </a:r>
            <a:r>
              <a:rPr lang="en-US" sz="3400" dirty="0"/>
              <a:t> ở </a:t>
            </a:r>
            <a:r>
              <a:rPr lang="en-US" sz="3400" dirty="0" err="1"/>
              <a:t>cấp</a:t>
            </a:r>
            <a:r>
              <a:rPr lang="en-US" sz="3400" dirty="0"/>
              <a:t> </a:t>
            </a:r>
            <a:r>
              <a:rPr lang="en-US" sz="3400" dirty="0" err="1"/>
              <a:t>độ</a:t>
            </a:r>
            <a:r>
              <a:rPr lang="en-US" sz="3400" dirty="0"/>
              <a:t> 1, </a:t>
            </a:r>
            <a:r>
              <a:rPr lang="en-US" sz="3400" dirty="0" err="1"/>
              <a:t>nếu</a:t>
            </a:r>
            <a:r>
              <a:rPr lang="en-US" sz="3400" dirty="0"/>
              <a:t> </a:t>
            </a:r>
            <a:r>
              <a:rPr lang="en-US" sz="3400" dirty="0" err="1"/>
              <a:t>họ</a:t>
            </a:r>
            <a:r>
              <a:rPr lang="en-US" sz="3400" dirty="0"/>
              <a:t> </a:t>
            </a:r>
            <a:r>
              <a:rPr lang="en-US" sz="3400" dirty="0" err="1"/>
              <a:t>lặp</a:t>
            </a:r>
            <a:r>
              <a:rPr lang="en-US" sz="3400" dirty="0"/>
              <a:t> </a:t>
            </a:r>
            <a:r>
              <a:rPr lang="en-US" sz="3400" dirty="0" err="1"/>
              <a:t>lại</a:t>
            </a:r>
            <a:r>
              <a:rPr lang="en-US" sz="3400" dirty="0"/>
              <a:t> </a:t>
            </a:r>
            <a:r>
              <a:rPr lang="en-US" sz="3400" dirty="0" err="1"/>
              <a:t>hành</a:t>
            </a:r>
            <a:r>
              <a:rPr lang="en-US" sz="3400" dirty="0"/>
              <a:t> vi </a:t>
            </a:r>
            <a:r>
              <a:rPr lang="en-US" sz="3400" dirty="0" err="1"/>
              <a:t>một</a:t>
            </a:r>
            <a:r>
              <a:rPr lang="en-US" sz="3400" dirty="0"/>
              <a:t> </a:t>
            </a:r>
            <a:r>
              <a:rPr lang="en-US" sz="3400" dirty="0" err="1"/>
              <a:t>lần</a:t>
            </a:r>
            <a:r>
              <a:rPr lang="en-US" sz="3400" dirty="0"/>
              <a:t> </a:t>
            </a:r>
            <a:r>
              <a:rPr lang="en-US" sz="3400" dirty="0" err="1"/>
              <a:t>nữa</a:t>
            </a:r>
            <a:r>
              <a:rPr lang="en-US" sz="3400" dirty="0"/>
              <a:t> </a:t>
            </a:r>
            <a:r>
              <a:rPr lang="en-US" sz="3400" dirty="0" err="1"/>
              <a:t>sẽ</a:t>
            </a:r>
            <a:r>
              <a:rPr lang="en-US" sz="3400" dirty="0"/>
              <a:t> </a:t>
            </a:r>
            <a:r>
              <a:rPr lang="en-US" sz="3400" dirty="0" err="1"/>
              <a:t>bị</a:t>
            </a:r>
            <a:r>
              <a:rPr lang="en-US" sz="3400" dirty="0"/>
              <a:t> </a:t>
            </a:r>
            <a:r>
              <a:rPr lang="en-US" sz="3400" dirty="0" err="1"/>
              <a:t>ghi</a:t>
            </a:r>
            <a:r>
              <a:rPr lang="en-US" sz="3400" dirty="0"/>
              <a:t> </a:t>
            </a:r>
            <a:r>
              <a:rPr lang="en-US" sz="3400" dirty="0" err="1"/>
              <a:t>nhận</a:t>
            </a:r>
            <a:r>
              <a:rPr lang="en-US" sz="3400" dirty="0"/>
              <a:t> </a:t>
            </a:r>
            <a:r>
              <a:rPr lang="en-US" sz="3400" dirty="0" err="1"/>
              <a:t>họ</a:t>
            </a:r>
            <a:r>
              <a:rPr lang="en-US" sz="3400" dirty="0"/>
              <a:t> </a:t>
            </a:r>
            <a:r>
              <a:rPr lang="en-US" sz="3400" dirty="0" err="1"/>
              <a:t>đã</a:t>
            </a:r>
            <a:r>
              <a:rPr lang="en-US" sz="3400" dirty="0"/>
              <a:t> vi </a:t>
            </a:r>
            <a:r>
              <a:rPr lang="en-US" sz="3400" dirty="0" err="1"/>
              <a:t>phạm</a:t>
            </a:r>
            <a:r>
              <a:rPr lang="en-US" sz="3400" dirty="0"/>
              <a:t> ở </a:t>
            </a:r>
            <a:r>
              <a:rPr lang="en-US" sz="3400" dirty="0" err="1"/>
              <a:t>cấp</a:t>
            </a:r>
            <a:r>
              <a:rPr lang="en-US" sz="3400" dirty="0"/>
              <a:t> </a:t>
            </a:r>
            <a:r>
              <a:rPr lang="en-US" sz="3400" dirty="0" err="1"/>
              <a:t>độ</a:t>
            </a:r>
            <a:r>
              <a:rPr lang="en-US" sz="3400" dirty="0"/>
              <a:t> 2, </a:t>
            </a:r>
            <a:r>
              <a:rPr lang="en-US" sz="3400" dirty="0" err="1"/>
              <a:t>điều</a:t>
            </a:r>
            <a:r>
              <a:rPr lang="en-US" sz="3400" dirty="0"/>
              <a:t> </a:t>
            </a:r>
            <a:r>
              <a:rPr lang="en-US" sz="3400" dirty="0" err="1"/>
              <a:t>này</a:t>
            </a:r>
            <a:r>
              <a:rPr lang="en-US" sz="3400" dirty="0"/>
              <a:t> </a:t>
            </a:r>
            <a:r>
              <a:rPr lang="en-US" sz="3400" dirty="0" err="1"/>
              <a:t>có</a:t>
            </a:r>
            <a:r>
              <a:rPr lang="en-US" sz="3400" dirty="0"/>
              <a:t> </a:t>
            </a:r>
            <a:r>
              <a:rPr lang="en-US" sz="3400" dirty="0" err="1"/>
              <a:t>nghĩa</a:t>
            </a:r>
            <a:r>
              <a:rPr lang="en-US" sz="3400" dirty="0"/>
              <a:t> </a:t>
            </a:r>
            <a:r>
              <a:rPr lang="en-US" sz="3400" dirty="0" err="1"/>
              <a:t>là</a:t>
            </a:r>
            <a:r>
              <a:rPr lang="en-US" sz="3400" dirty="0"/>
              <a:t> </a:t>
            </a:r>
            <a:r>
              <a:rPr lang="en-US" sz="3400" dirty="0" err="1"/>
              <a:t>sẽ</a:t>
            </a:r>
            <a:r>
              <a:rPr lang="en-US" sz="3400" dirty="0"/>
              <a:t> </a:t>
            </a:r>
            <a:r>
              <a:rPr lang="en-US" sz="3400" dirty="0" err="1"/>
              <a:t>cho</a:t>
            </a:r>
            <a:r>
              <a:rPr lang="en-US" sz="3400" dirty="0"/>
              <a:t> </a:t>
            </a:r>
            <a:r>
              <a:rPr lang="en-US" sz="3400" dirty="0" err="1"/>
              <a:t>bệnh</a:t>
            </a:r>
            <a:r>
              <a:rPr lang="en-US" sz="3400" dirty="0"/>
              <a:t> </a:t>
            </a:r>
            <a:r>
              <a:rPr lang="en-US" sz="3400" dirty="0" err="1"/>
              <a:t>nhân</a:t>
            </a:r>
            <a:r>
              <a:rPr lang="en-US" sz="3400" dirty="0"/>
              <a:t> </a:t>
            </a:r>
            <a:r>
              <a:rPr lang="en-US" sz="3400" dirty="0" err="1"/>
              <a:t>một</a:t>
            </a:r>
            <a:r>
              <a:rPr lang="en-US" sz="3400" dirty="0"/>
              <a:t> </a:t>
            </a:r>
            <a:r>
              <a:rPr lang="en-US" sz="3400" dirty="0" err="1"/>
              <a:t>thời</a:t>
            </a:r>
            <a:r>
              <a:rPr lang="en-US" sz="3400" dirty="0"/>
              <a:t> </a:t>
            </a:r>
            <a:r>
              <a:rPr lang="en-US" sz="3400" dirty="0" err="1"/>
              <a:t>gian</a:t>
            </a:r>
            <a:r>
              <a:rPr lang="en-US" sz="3400" dirty="0"/>
              <a:t> </a:t>
            </a:r>
            <a:r>
              <a:rPr lang="en-US" sz="3400" dirty="0" err="1"/>
              <a:t>thử</a:t>
            </a:r>
            <a:r>
              <a:rPr lang="en-US" sz="3400" dirty="0"/>
              <a:t> </a:t>
            </a:r>
            <a:r>
              <a:rPr lang="en-US" sz="3400" dirty="0" err="1"/>
              <a:t>thách</a:t>
            </a:r>
            <a:r>
              <a:rPr lang="en-US" sz="3400" dirty="0"/>
              <a:t> </a:t>
            </a:r>
            <a:r>
              <a:rPr lang="en-US" sz="3400" dirty="0" err="1"/>
              <a:t>và</a:t>
            </a:r>
            <a:r>
              <a:rPr lang="en-US" sz="3400" dirty="0"/>
              <a:t> </a:t>
            </a:r>
            <a:r>
              <a:rPr lang="en-US" sz="3400" dirty="0" err="1"/>
              <a:t>nếu</a:t>
            </a:r>
            <a:r>
              <a:rPr lang="en-US" sz="3400" dirty="0"/>
              <a:t> </a:t>
            </a:r>
            <a:r>
              <a:rPr lang="en-US" sz="3400" dirty="0" err="1"/>
              <a:t>họ</a:t>
            </a:r>
            <a:r>
              <a:rPr lang="en-US" sz="3400" dirty="0"/>
              <a:t> </a:t>
            </a:r>
            <a:r>
              <a:rPr lang="en-US" sz="3400" dirty="0" err="1"/>
              <a:t>lặp</a:t>
            </a:r>
            <a:r>
              <a:rPr lang="en-US" sz="3400" dirty="0"/>
              <a:t> </a:t>
            </a:r>
            <a:r>
              <a:rPr lang="en-US" sz="3400" dirty="0" err="1"/>
              <a:t>lại</a:t>
            </a:r>
            <a:r>
              <a:rPr lang="en-US" sz="3400" dirty="0"/>
              <a:t> </a:t>
            </a:r>
            <a:r>
              <a:rPr lang="en-US" sz="3400" dirty="0" err="1"/>
              <a:t>một</a:t>
            </a:r>
            <a:r>
              <a:rPr lang="en-US" sz="3400" dirty="0"/>
              <a:t> </a:t>
            </a:r>
            <a:r>
              <a:rPr lang="en-US" sz="3400" dirty="0" err="1"/>
              <a:t>lần</a:t>
            </a:r>
            <a:r>
              <a:rPr lang="en-US" sz="3400" dirty="0"/>
              <a:t> </a:t>
            </a:r>
            <a:r>
              <a:rPr lang="en-US" sz="3400" dirty="0" err="1"/>
              <a:t>nữa</a:t>
            </a:r>
            <a:r>
              <a:rPr lang="en-US" sz="3400" dirty="0"/>
              <a:t> </a:t>
            </a:r>
            <a:r>
              <a:rPr lang="en-US" sz="3400" dirty="0" err="1"/>
              <a:t>họ</a:t>
            </a:r>
            <a:r>
              <a:rPr lang="en-US" sz="3400" dirty="0"/>
              <a:t> </a:t>
            </a:r>
            <a:r>
              <a:rPr lang="en-US" sz="3400" dirty="0" err="1"/>
              <a:t>sẽ</a:t>
            </a:r>
            <a:r>
              <a:rPr lang="en-US" sz="3400" dirty="0"/>
              <a:t> </a:t>
            </a:r>
            <a:r>
              <a:rPr lang="en-US" sz="3400" dirty="0" err="1"/>
              <a:t>đối</a:t>
            </a:r>
            <a:r>
              <a:rPr lang="en-US" sz="3400" dirty="0"/>
              <a:t> </a:t>
            </a:r>
            <a:r>
              <a:rPr lang="en-US" sz="3400" dirty="0" err="1"/>
              <a:t>mặt</a:t>
            </a:r>
            <a:r>
              <a:rPr lang="en-US" sz="3400" dirty="0"/>
              <a:t> </a:t>
            </a:r>
            <a:r>
              <a:rPr lang="en-US" sz="3400" dirty="0" err="1"/>
              <a:t>với</a:t>
            </a:r>
            <a:r>
              <a:rPr lang="en-US" sz="3400" dirty="0"/>
              <a:t> </a:t>
            </a:r>
            <a:r>
              <a:rPr lang="en-US" sz="3400" dirty="0" err="1"/>
              <a:t>nguy</a:t>
            </a:r>
            <a:r>
              <a:rPr lang="en-US" sz="3400" dirty="0"/>
              <a:t> </a:t>
            </a:r>
            <a:r>
              <a:rPr lang="en-US" sz="3400" dirty="0" err="1"/>
              <a:t>cơ</a:t>
            </a:r>
            <a:r>
              <a:rPr lang="en-US" sz="3400" dirty="0"/>
              <a:t> </a:t>
            </a:r>
            <a:r>
              <a:rPr lang="en-US" sz="3400" dirty="0" err="1"/>
              <a:t>buộc</a:t>
            </a:r>
            <a:r>
              <a:rPr lang="en-US" sz="3400" dirty="0"/>
              <a:t> </a:t>
            </a:r>
            <a:r>
              <a:rPr lang="en-US" sz="3400" dirty="0" err="1"/>
              <a:t>ra</a:t>
            </a:r>
            <a:r>
              <a:rPr lang="en-US" sz="3400" dirty="0"/>
              <a:t> </a:t>
            </a:r>
            <a:r>
              <a:rPr lang="en-US" sz="3400" dirty="0" err="1"/>
              <a:t>khỏi</a:t>
            </a:r>
            <a:r>
              <a:rPr lang="en-US" sz="3400" dirty="0"/>
              <a:t> </a:t>
            </a:r>
            <a:r>
              <a:rPr lang="en-US" sz="3400" dirty="0" err="1"/>
              <a:t>chương</a:t>
            </a:r>
            <a:r>
              <a:rPr lang="en-US" sz="3400" dirty="0"/>
              <a:t> </a:t>
            </a:r>
            <a:r>
              <a:rPr lang="en-US" sz="3400" dirty="0" err="1"/>
              <a:t>trình</a:t>
            </a:r>
            <a:r>
              <a:rPr lang="en-US" sz="3400" dirty="0"/>
              <a:t>.</a:t>
            </a:r>
            <a:endParaRPr lang="vi-VN" sz="3400" dirty="0"/>
          </a:p>
          <a:p>
            <a:r>
              <a:rPr lang="en-US" sz="3400" dirty="0" err="1"/>
              <a:t>Tư</a:t>
            </a:r>
            <a:r>
              <a:rPr lang="en-US" sz="3400" dirty="0"/>
              <a:t> </a:t>
            </a:r>
            <a:r>
              <a:rPr lang="en-US" sz="3400" dirty="0" err="1"/>
              <a:t>vấn</a:t>
            </a:r>
            <a:r>
              <a:rPr lang="en-US" sz="3400" dirty="0"/>
              <a:t> </a:t>
            </a:r>
            <a:r>
              <a:rPr lang="en-US" sz="3400" dirty="0" err="1"/>
              <a:t>viên</a:t>
            </a:r>
            <a:r>
              <a:rPr lang="en-US" sz="3400" dirty="0"/>
              <a:t> </a:t>
            </a:r>
            <a:r>
              <a:rPr lang="en-US" sz="3400" dirty="0" err="1"/>
              <a:t>hỏi</a:t>
            </a:r>
            <a:r>
              <a:rPr lang="en-US" sz="3400" dirty="0"/>
              <a:t> </a:t>
            </a:r>
            <a:r>
              <a:rPr lang="en-US" sz="3400" dirty="0" err="1"/>
              <a:t>từng</a:t>
            </a:r>
            <a:r>
              <a:rPr lang="en-US" sz="3400" dirty="0"/>
              <a:t> </a:t>
            </a:r>
            <a:r>
              <a:rPr lang="en-US" sz="3400" dirty="0" err="1"/>
              <a:t>bệnh</a:t>
            </a:r>
            <a:r>
              <a:rPr lang="en-US" sz="3400" dirty="0"/>
              <a:t> </a:t>
            </a:r>
            <a:r>
              <a:rPr lang="en-US" sz="3400" dirty="0" err="1"/>
              <a:t>nhân</a:t>
            </a:r>
            <a:r>
              <a:rPr lang="en-US" sz="3400" dirty="0"/>
              <a:t> </a:t>
            </a:r>
            <a:r>
              <a:rPr lang="en-US" sz="3400" dirty="0" err="1"/>
              <a:t>về</a:t>
            </a:r>
            <a:r>
              <a:rPr lang="en-US" sz="3400" dirty="0"/>
              <a:t> </a:t>
            </a:r>
            <a:r>
              <a:rPr lang="en-US" sz="3400" dirty="0" err="1"/>
              <a:t>tiến</a:t>
            </a:r>
            <a:r>
              <a:rPr lang="en-US" sz="3400" dirty="0"/>
              <a:t> </a:t>
            </a:r>
            <a:r>
              <a:rPr lang="en-US" sz="3400" dirty="0" err="1"/>
              <a:t>trình</a:t>
            </a:r>
            <a:r>
              <a:rPr lang="en-US" sz="3400" dirty="0"/>
              <a:t> </a:t>
            </a:r>
            <a:r>
              <a:rPr lang="en-US" sz="3400" dirty="0" err="1"/>
              <a:t>điều</a:t>
            </a:r>
            <a:r>
              <a:rPr lang="en-US" sz="3400" dirty="0"/>
              <a:t> </a:t>
            </a:r>
            <a:r>
              <a:rPr lang="en-US" sz="3400" dirty="0" err="1"/>
              <a:t>trị</a:t>
            </a:r>
            <a:r>
              <a:rPr lang="en-US" sz="3400" dirty="0"/>
              <a:t> </a:t>
            </a:r>
            <a:r>
              <a:rPr lang="en-US" sz="3400" dirty="0" err="1"/>
              <a:t>của</a:t>
            </a:r>
            <a:r>
              <a:rPr lang="en-US" sz="3400" dirty="0"/>
              <a:t> </a:t>
            </a:r>
            <a:r>
              <a:rPr lang="en-US" sz="3400" dirty="0" err="1"/>
              <a:t>mình</a:t>
            </a:r>
            <a:r>
              <a:rPr lang="en-US" sz="3400" dirty="0"/>
              <a:t>, </a:t>
            </a:r>
            <a:r>
              <a:rPr lang="en-US" sz="3400" dirty="0" err="1"/>
              <a:t>hỏi</a:t>
            </a:r>
            <a:r>
              <a:rPr lang="en-US" sz="3400" dirty="0"/>
              <a:t> </a:t>
            </a:r>
            <a:r>
              <a:rPr lang="en-US" sz="3400" dirty="0" err="1"/>
              <a:t>việc</a:t>
            </a:r>
            <a:r>
              <a:rPr lang="en-US" sz="3400" dirty="0"/>
              <a:t> </a:t>
            </a:r>
            <a:r>
              <a:rPr lang="en-US" sz="3400" dirty="0" err="1"/>
              <a:t>sử</a:t>
            </a:r>
            <a:r>
              <a:rPr lang="en-US" sz="3400" dirty="0"/>
              <a:t> </a:t>
            </a:r>
            <a:r>
              <a:rPr lang="en-US" sz="3400" dirty="0" err="1"/>
              <a:t>dụng</a:t>
            </a:r>
            <a:r>
              <a:rPr lang="en-US" sz="3400" dirty="0"/>
              <a:t> ma </a:t>
            </a:r>
            <a:r>
              <a:rPr lang="en-US" sz="3400" dirty="0" err="1"/>
              <a:t>túy</a:t>
            </a:r>
            <a:r>
              <a:rPr lang="en-US" sz="3400" dirty="0"/>
              <a:t> </a:t>
            </a:r>
            <a:r>
              <a:rPr lang="en-US" sz="3400" dirty="0" err="1"/>
              <a:t>và</a:t>
            </a:r>
            <a:r>
              <a:rPr lang="en-US" sz="3400" dirty="0"/>
              <a:t> </a:t>
            </a:r>
            <a:r>
              <a:rPr lang="en-US" sz="3400" dirty="0" err="1"/>
              <a:t>rượu</a:t>
            </a:r>
            <a:r>
              <a:rPr lang="en-US" sz="3400" dirty="0"/>
              <a:t>, ATS </a:t>
            </a:r>
            <a:r>
              <a:rPr lang="en-US" sz="3400" dirty="0" err="1"/>
              <a:t>và</a:t>
            </a:r>
            <a:r>
              <a:rPr lang="en-US" sz="3400" dirty="0"/>
              <a:t> </a:t>
            </a:r>
            <a:r>
              <a:rPr lang="en-US" sz="3400" dirty="0" err="1"/>
              <a:t>các</a:t>
            </a:r>
            <a:r>
              <a:rPr lang="en-US" sz="3400" dirty="0"/>
              <a:t> </a:t>
            </a:r>
            <a:r>
              <a:rPr lang="en-US" sz="3400" dirty="0" err="1"/>
              <a:t>vấn</a:t>
            </a:r>
            <a:r>
              <a:rPr lang="en-US" sz="3400" dirty="0"/>
              <a:t> </a:t>
            </a:r>
            <a:r>
              <a:rPr lang="en-US" sz="3400" dirty="0" err="1"/>
              <a:t>đề</a:t>
            </a:r>
            <a:r>
              <a:rPr lang="en-US" sz="3400" dirty="0"/>
              <a:t> </a:t>
            </a:r>
            <a:r>
              <a:rPr lang="en-US" sz="3400" dirty="0" err="1"/>
              <a:t>sức</a:t>
            </a:r>
            <a:r>
              <a:rPr lang="en-US" sz="3400" dirty="0"/>
              <a:t> </a:t>
            </a:r>
            <a:r>
              <a:rPr lang="en-US" sz="3400" dirty="0" err="1"/>
              <a:t>khỏe</a:t>
            </a:r>
            <a:r>
              <a:rPr lang="en-US" sz="3400" dirty="0"/>
              <a:t> </a:t>
            </a:r>
            <a:r>
              <a:rPr lang="en-US" sz="3400" dirty="0" err="1"/>
              <a:t>tâm</a:t>
            </a:r>
            <a:r>
              <a:rPr lang="en-US" sz="3400" dirty="0"/>
              <a:t> </a:t>
            </a:r>
            <a:r>
              <a:rPr lang="en-US" sz="3400" dirty="0" err="1"/>
              <a:t>thần</a:t>
            </a:r>
            <a:r>
              <a:rPr lang="en-US" sz="3400" dirty="0"/>
              <a:t> </a:t>
            </a:r>
            <a:r>
              <a:rPr lang="en-US" sz="3400" dirty="0" err="1"/>
              <a:t>chẳng</a:t>
            </a:r>
            <a:r>
              <a:rPr lang="en-US" sz="3400" dirty="0"/>
              <a:t> </a:t>
            </a:r>
            <a:r>
              <a:rPr lang="en-US" sz="3400" dirty="0" err="1"/>
              <a:t>hạn</a:t>
            </a:r>
            <a:r>
              <a:rPr lang="en-US" sz="3400" dirty="0"/>
              <a:t> </a:t>
            </a:r>
            <a:r>
              <a:rPr lang="en-US" sz="3400" dirty="0" err="1"/>
              <a:t>như</a:t>
            </a:r>
            <a:r>
              <a:rPr lang="en-US" sz="3400" dirty="0"/>
              <a:t> </a:t>
            </a:r>
            <a:r>
              <a:rPr lang="en-US" sz="3400" dirty="0" err="1"/>
              <a:t>hành</a:t>
            </a:r>
            <a:r>
              <a:rPr lang="en-US" sz="3400" dirty="0"/>
              <a:t> vi </a:t>
            </a:r>
            <a:r>
              <a:rPr lang="en-US" sz="3400" dirty="0" err="1"/>
              <a:t>bốc</a:t>
            </a:r>
            <a:r>
              <a:rPr lang="en-US" sz="3400" dirty="0"/>
              <a:t> </a:t>
            </a:r>
            <a:r>
              <a:rPr lang="en-US" sz="3400" dirty="0" err="1"/>
              <a:t>đồng</a:t>
            </a:r>
            <a:r>
              <a:rPr lang="en-US" sz="3400" dirty="0"/>
              <a:t> hay </a:t>
            </a:r>
            <a:r>
              <a:rPr lang="en-US" sz="3400" dirty="0" err="1"/>
              <a:t>bạo</a:t>
            </a:r>
            <a:r>
              <a:rPr lang="en-US" sz="3400" dirty="0"/>
              <a:t> </a:t>
            </a:r>
            <a:r>
              <a:rPr lang="en-US" sz="3400" dirty="0" err="1"/>
              <a:t>lực</a:t>
            </a:r>
            <a:r>
              <a:rPr lang="en-US" sz="3400" dirty="0"/>
              <a:t>. </a:t>
            </a:r>
            <a:r>
              <a:rPr lang="en-US" sz="3400" dirty="0" err="1"/>
              <a:t>Những</a:t>
            </a:r>
            <a:r>
              <a:rPr lang="en-US" sz="3400" dirty="0"/>
              <a:t> </a:t>
            </a:r>
            <a:r>
              <a:rPr lang="en-US" sz="3400" dirty="0" err="1"/>
              <a:t>bệnh</a:t>
            </a:r>
            <a:r>
              <a:rPr lang="en-US" sz="3400" dirty="0"/>
              <a:t> </a:t>
            </a:r>
            <a:r>
              <a:rPr lang="en-US" sz="3400" dirty="0" err="1"/>
              <a:t>nhân</a:t>
            </a:r>
            <a:r>
              <a:rPr lang="en-US" sz="3400" dirty="0"/>
              <a:t> </a:t>
            </a:r>
            <a:r>
              <a:rPr lang="en-US" sz="3400" dirty="0" err="1"/>
              <a:t>này</a:t>
            </a:r>
            <a:r>
              <a:rPr lang="en-US" sz="3400" dirty="0"/>
              <a:t> </a:t>
            </a:r>
            <a:r>
              <a:rPr lang="en-US" sz="3400" dirty="0" err="1"/>
              <a:t>được</a:t>
            </a:r>
            <a:r>
              <a:rPr lang="en-US" sz="3400" dirty="0"/>
              <a:t> </a:t>
            </a:r>
            <a:r>
              <a:rPr lang="en-US" sz="3400" dirty="0" err="1"/>
              <a:t>sắp</a:t>
            </a:r>
            <a:r>
              <a:rPr lang="en-US" sz="3400" dirty="0"/>
              <a:t> </a:t>
            </a:r>
            <a:r>
              <a:rPr lang="en-US" sz="3400" dirty="0" err="1"/>
              <a:t>xếp</a:t>
            </a:r>
            <a:r>
              <a:rPr lang="en-US" sz="3400" dirty="0"/>
              <a:t> </a:t>
            </a:r>
            <a:r>
              <a:rPr lang="en-US" sz="3400" dirty="0" err="1"/>
              <a:t>hẹn</a:t>
            </a:r>
            <a:r>
              <a:rPr lang="en-US" sz="3400" dirty="0"/>
              <a:t> </a:t>
            </a:r>
            <a:r>
              <a:rPr lang="en-US" sz="3400" dirty="0" err="1"/>
              <a:t>để</a:t>
            </a:r>
            <a:r>
              <a:rPr lang="en-US" sz="3400" dirty="0"/>
              <a:t> </a:t>
            </a:r>
            <a:r>
              <a:rPr lang="en-US" sz="3400" dirty="0" err="1"/>
              <a:t>gặp</a:t>
            </a:r>
            <a:r>
              <a:rPr lang="en-US" sz="3400" dirty="0"/>
              <a:t> </a:t>
            </a:r>
            <a:r>
              <a:rPr lang="en-US" sz="3400" dirty="0" err="1"/>
              <a:t>bác</a:t>
            </a:r>
            <a:r>
              <a:rPr lang="en-US" sz="3400" dirty="0"/>
              <a:t> </a:t>
            </a:r>
            <a:r>
              <a:rPr lang="en-US" sz="3400" dirty="0" err="1"/>
              <a:t>sỹ</a:t>
            </a:r>
            <a:r>
              <a:rPr lang="en-US" sz="3400" dirty="0"/>
              <a:t> </a:t>
            </a:r>
            <a:r>
              <a:rPr lang="en-US" sz="3400" dirty="0" err="1"/>
              <a:t>và</a:t>
            </a:r>
            <a:r>
              <a:rPr lang="en-US" sz="3400" dirty="0"/>
              <a:t> </a:t>
            </a:r>
            <a:r>
              <a:rPr lang="en-US" sz="3400" dirty="0" err="1"/>
              <a:t>đồng</a:t>
            </a:r>
            <a:r>
              <a:rPr lang="en-US" sz="3400" dirty="0"/>
              <a:t> </a:t>
            </a:r>
            <a:r>
              <a:rPr lang="en-US" sz="3400" dirty="0" err="1"/>
              <a:t>thời</a:t>
            </a:r>
            <a:r>
              <a:rPr lang="en-US" sz="3400" dirty="0"/>
              <a:t> </a:t>
            </a:r>
            <a:r>
              <a:rPr lang="en-US" sz="3400" dirty="0" err="1"/>
              <a:t>tăng</a:t>
            </a:r>
            <a:r>
              <a:rPr lang="en-US" sz="3400" dirty="0"/>
              <a:t> </a:t>
            </a:r>
            <a:r>
              <a:rPr lang="en-US" sz="3400" dirty="0" err="1"/>
              <a:t>cường</a:t>
            </a:r>
            <a:r>
              <a:rPr lang="en-US" sz="3400" dirty="0"/>
              <a:t> </a:t>
            </a:r>
            <a:r>
              <a:rPr lang="en-US" sz="3400" dirty="0" err="1"/>
              <a:t>các</a:t>
            </a:r>
            <a:r>
              <a:rPr lang="en-US" sz="3400" dirty="0"/>
              <a:t> </a:t>
            </a:r>
            <a:r>
              <a:rPr lang="en-US" sz="3400" dirty="0" err="1"/>
              <a:t>buổi</a:t>
            </a:r>
            <a:r>
              <a:rPr lang="en-US" sz="3400" dirty="0"/>
              <a:t> </a:t>
            </a:r>
            <a:r>
              <a:rPr lang="en-US" sz="3400" dirty="0" err="1"/>
              <a:t>gặp</a:t>
            </a:r>
            <a:r>
              <a:rPr lang="en-US" sz="3400" dirty="0"/>
              <a:t> </a:t>
            </a:r>
            <a:r>
              <a:rPr lang="en-US" sz="3400" dirty="0" err="1"/>
              <a:t>với</a:t>
            </a:r>
            <a:r>
              <a:rPr lang="en-US" sz="3400" dirty="0"/>
              <a:t> </a:t>
            </a:r>
            <a:r>
              <a:rPr lang="en-US" sz="3400" dirty="0" err="1"/>
              <a:t>tư</a:t>
            </a:r>
            <a:r>
              <a:rPr lang="en-US" sz="3400" dirty="0"/>
              <a:t> </a:t>
            </a:r>
            <a:r>
              <a:rPr lang="en-US" sz="3400" dirty="0" err="1"/>
              <a:t>vấn</a:t>
            </a:r>
            <a:r>
              <a:rPr lang="en-US" sz="3400" dirty="0"/>
              <a:t> </a:t>
            </a:r>
            <a:r>
              <a:rPr lang="en-US" sz="3400" dirty="0" err="1"/>
              <a:t>viên</a:t>
            </a:r>
            <a:r>
              <a:rPr lang="en-US" sz="3400" dirty="0"/>
              <a:t>. </a:t>
            </a:r>
            <a:endParaRPr lang="vi-VN" sz="3400" dirty="0"/>
          </a:p>
          <a:p>
            <a:endParaRPr lang="vi-V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28EE99-A197-47F9-BE3A-86B55D5F6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242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A0340-A4FA-4979-8EF1-5F1D21E1B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huống</a:t>
            </a:r>
            <a:r>
              <a:rPr lang="en-US" dirty="0"/>
              <a:t> 2</a:t>
            </a:r>
            <a:endParaRPr lang="vi-V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9A8CA-339A-4833-B2AC-DA7944BE3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Ví</a:t>
            </a:r>
            <a:r>
              <a:rPr lang="en-US" b="1" dirty="0"/>
              <a:t> </a:t>
            </a:r>
            <a:r>
              <a:rPr lang="en-US" b="1" dirty="0" err="1"/>
              <a:t>dụ</a:t>
            </a:r>
            <a:r>
              <a:rPr lang="en-US" b="1" dirty="0"/>
              <a:t> 2:</a:t>
            </a:r>
            <a:r>
              <a:rPr lang="en-US" dirty="0"/>
              <a:t> Hai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MMT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tại</a:t>
            </a:r>
            <a:r>
              <a:rPr lang="en-US" dirty="0"/>
              <a:t> </a:t>
            </a:r>
            <a:r>
              <a:rPr lang="en-US" dirty="0" err="1"/>
              <a:t>sảnh</a:t>
            </a:r>
            <a:r>
              <a:rPr lang="en-US" dirty="0"/>
              <a:t>.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bảo</a:t>
            </a:r>
            <a:r>
              <a:rPr lang="en-US" dirty="0"/>
              <a:t> </a:t>
            </a:r>
            <a:r>
              <a:rPr lang="en-US" dirty="0" err="1"/>
              <a:t>vệ</a:t>
            </a:r>
            <a:r>
              <a:rPr lang="en-US" dirty="0"/>
              <a:t> </a:t>
            </a:r>
            <a:r>
              <a:rPr lang="en-US" dirty="0" err="1"/>
              <a:t>cố</a:t>
            </a:r>
            <a:r>
              <a:rPr lang="en-US" dirty="0"/>
              <a:t> </a:t>
            </a:r>
            <a:r>
              <a:rPr lang="en-US" dirty="0" err="1"/>
              <a:t>gắng</a:t>
            </a:r>
            <a:r>
              <a:rPr lang="en-US" dirty="0"/>
              <a:t> </a:t>
            </a:r>
            <a:r>
              <a:rPr lang="en-US" dirty="0" err="1"/>
              <a:t>chấm</a:t>
            </a:r>
            <a:r>
              <a:rPr lang="en-US" dirty="0"/>
              <a:t> </a:t>
            </a:r>
            <a:r>
              <a:rPr lang="en-US" dirty="0" err="1"/>
              <a:t>dứt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nhưng</a:t>
            </a:r>
            <a:r>
              <a:rPr lang="en-US" dirty="0"/>
              <a:t>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cứ</a:t>
            </a:r>
            <a:r>
              <a:rPr lang="en-US" dirty="0"/>
              <a:t> </a:t>
            </a: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tục</a:t>
            </a:r>
            <a:r>
              <a:rPr lang="en-US" dirty="0"/>
              <a:t>.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chương</a:t>
            </a:r>
            <a:r>
              <a:rPr lang="en-US" dirty="0"/>
              <a:t> </a:t>
            </a:r>
            <a:r>
              <a:rPr lang="en-US" dirty="0" err="1"/>
              <a:t>trình</a:t>
            </a:r>
            <a:r>
              <a:rPr lang="en-US" dirty="0"/>
              <a:t> </a:t>
            </a:r>
            <a:r>
              <a:rPr lang="en-US" dirty="0" err="1"/>
              <a:t>gọi</a:t>
            </a:r>
            <a:r>
              <a:rPr lang="en-US" dirty="0"/>
              <a:t> </a:t>
            </a:r>
            <a:r>
              <a:rPr lang="en-US" dirty="0" err="1"/>
              <a:t>điện</a:t>
            </a:r>
            <a:r>
              <a:rPr lang="en-US" dirty="0"/>
              <a:t> </a:t>
            </a:r>
            <a:r>
              <a:rPr lang="en-US" dirty="0" err="1"/>
              <a:t>thoại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an. </a:t>
            </a:r>
            <a:r>
              <a:rPr lang="en-US" dirty="0" err="1"/>
              <a:t>Trước</a:t>
            </a:r>
            <a:r>
              <a:rPr lang="en-US" dirty="0"/>
              <a:t> </a:t>
            </a:r>
            <a:r>
              <a:rPr lang="en-US" dirty="0" err="1"/>
              <a:t>khi</a:t>
            </a:r>
            <a:r>
              <a:rPr lang="en-US" dirty="0"/>
              <a:t> </a:t>
            </a:r>
            <a:r>
              <a:rPr lang="en-US" dirty="0" err="1"/>
              <a:t>công</a:t>
            </a:r>
            <a:r>
              <a:rPr lang="en-US" dirty="0"/>
              <a:t> an </a:t>
            </a:r>
            <a:r>
              <a:rPr lang="en-US" dirty="0" err="1"/>
              <a:t>đến</a:t>
            </a:r>
            <a:r>
              <a:rPr lang="en-US" dirty="0"/>
              <a:t>,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chảy</a:t>
            </a:r>
            <a:r>
              <a:rPr lang="en-US" dirty="0"/>
              <a:t> </a:t>
            </a:r>
            <a:r>
              <a:rPr lang="en-US" dirty="0" err="1"/>
              <a:t>máu</a:t>
            </a:r>
            <a:r>
              <a:rPr lang="en-US" dirty="0"/>
              <a:t> </a:t>
            </a:r>
            <a:r>
              <a:rPr lang="en-US" dirty="0" err="1"/>
              <a:t>mũi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đưa</a:t>
            </a:r>
            <a:r>
              <a:rPr lang="en-US" dirty="0"/>
              <a:t> </a:t>
            </a:r>
            <a:r>
              <a:rPr lang="en-US" dirty="0" err="1"/>
              <a:t>đến</a:t>
            </a:r>
            <a:r>
              <a:rPr lang="en-US" dirty="0"/>
              <a:t> </a:t>
            </a:r>
            <a:r>
              <a:rPr lang="en-US" dirty="0" err="1"/>
              <a:t>vệnh</a:t>
            </a:r>
            <a:r>
              <a:rPr lang="en-US" dirty="0"/>
              <a:t> </a:t>
            </a:r>
            <a:r>
              <a:rPr lang="en-US" dirty="0" err="1"/>
              <a:t>viện</a:t>
            </a:r>
            <a:r>
              <a:rPr lang="en-US" dirty="0"/>
              <a:t> </a:t>
            </a:r>
            <a:r>
              <a:rPr lang="en-US" dirty="0" err="1"/>
              <a:t>vì</a:t>
            </a:r>
            <a:r>
              <a:rPr lang="en-US" dirty="0"/>
              <a:t> </a:t>
            </a:r>
            <a:r>
              <a:rPr lang="en-US" dirty="0" err="1"/>
              <a:t>mũi</a:t>
            </a:r>
            <a:r>
              <a:rPr lang="en-US" dirty="0"/>
              <a:t> </a:t>
            </a:r>
            <a:r>
              <a:rPr lang="en-US" dirty="0" err="1"/>
              <a:t>bị</a:t>
            </a:r>
            <a:r>
              <a:rPr lang="en-US" dirty="0"/>
              <a:t> </a:t>
            </a:r>
            <a:r>
              <a:rPr lang="en-US" dirty="0" err="1"/>
              <a:t>gãy</a:t>
            </a:r>
            <a:r>
              <a:rPr lang="en-US" dirty="0"/>
              <a:t>.</a:t>
            </a:r>
            <a:endParaRPr lang="vi-VN" dirty="0"/>
          </a:p>
          <a:p>
            <a:endParaRPr lang="vi-V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56807-42B5-400E-AF9E-6BD996B2D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457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2CEB9-BA18-4401-8F23-E9AC299C2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Gợi</a:t>
            </a:r>
            <a:r>
              <a:rPr lang="en-US" dirty="0"/>
              <a:t> ý</a:t>
            </a:r>
            <a:endParaRPr lang="vi-V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60E58-7F38-44A2-844B-71DC0DA44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chứng</a:t>
            </a:r>
            <a:r>
              <a:rPr lang="en-US" dirty="0"/>
              <a:t> </a:t>
            </a:r>
            <a:r>
              <a:rPr lang="en-US" dirty="0" err="1"/>
              <a:t>kiến</a:t>
            </a:r>
            <a:r>
              <a:rPr lang="en-US" dirty="0"/>
              <a:t> </a:t>
            </a:r>
            <a:r>
              <a:rPr lang="en-US" dirty="0" err="1"/>
              <a:t>trận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điền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biên</a:t>
            </a:r>
            <a:r>
              <a:rPr lang="en-US" dirty="0"/>
              <a:t> </a:t>
            </a:r>
            <a:r>
              <a:rPr lang="en-US" dirty="0" err="1"/>
              <a:t>bản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</a:t>
            </a:r>
            <a:r>
              <a:rPr lang="en-US" dirty="0" err="1"/>
              <a:t>sự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. </a:t>
            </a:r>
            <a:r>
              <a:rPr lang="en-US" dirty="0" err="1"/>
              <a:t>Vì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chấn</a:t>
            </a:r>
            <a:r>
              <a:rPr lang="en-US" dirty="0"/>
              <a:t> </a:t>
            </a:r>
            <a:r>
              <a:rPr lang="en-US" dirty="0" err="1"/>
              <a:t>thương</a:t>
            </a:r>
            <a:r>
              <a:rPr lang="en-US" dirty="0"/>
              <a:t> </a:t>
            </a:r>
            <a:r>
              <a:rPr lang="en-US" dirty="0" err="1"/>
              <a:t>nghiêm</a:t>
            </a:r>
            <a:r>
              <a:rPr lang="en-US" dirty="0"/>
              <a:t> </a:t>
            </a:r>
            <a:r>
              <a:rPr lang="en-US" dirty="0" err="1"/>
              <a:t>trọng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, </a:t>
            </a:r>
            <a:r>
              <a:rPr lang="en-US" dirty="0" err="1"/>
              <a:t>giám</a:t>
            </a:r>
            <a:r>
              <a:rPr lang="en-US" dirty="0"/>
              <a:t> </a:t>
            </a:r>
            <a:r>
              <a:rPr lang="en-US" dirty="0" err="1"/>
              <a:t>đốc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sẽ</a:t>
            </a:r>
            <a:r>
              <a:rPr lang="en-US" dirty="0"/>
              <a:t> </a:t>
            </a:r>
            <a:r>
              <a:rPr lang="en-US" dirty="0" err="1"/>
              <a:t>tổ</a:t>
            </a:r>
            <a:r>
              <a:rPr lang="en-US" dirty="0"/>
              <a:t> </a:t>
            </a:r>
            <a:r>
              <a:rPr lang="en-US" dirty="0" err="1"/>
              <a:t>chức</a:t>
            </a:r>
            <a:r>
              <a:rPr lang="en-US" dirty="0"/>
              <a:t> </a:t>
            </a:r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cuộc</a:t>
            </a:r>
            <a:r>
              <a:rPr lang="en-US" dirty="0"/>
              <a:t> </a:t>
            </a:r>
            <a:r>
              <a:rPr lang="en-US" dirty="0" err="1"/>
              <a:t>họp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thảo</a:t>
            </a:r>
            <a:r>
              <a:rPr lang="en-US" dirty="0"/>
              <a:t> </a:t>
            </a:r>
            <a:r>
              <a:rPr lang="en-US" dirty="0" err="1"/>
              <a:t>luận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hình</a:t>
            </a:r>
            <a:r>
              <a:rPr lang="en-US" dirty="0"/>
              <a:t>.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huống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 </a:t>
            </a:r>
            <a:r>
              <a:rPr lang="en-US" dirty="0" err="1"/>
              <a:t>đươc</a:t>
            </a:r>
            <a:r>
              <a:rPr lang="en-US" dirty="0"/>
              <a:t> </a:t>
            </a:r>
            <a:r>
              <a:rPr lang="en-US" dirty="0" err="1"/>
              <a:t>xem</a:t>
            </a:r>
            <a:r>
              <a:rPr lang="en-US" dirty="0"/>
              <a:t> </a:t>
            </a:r>
            <a:r>
              <a:rPr lang="en-US" dirty="0" err="1"/>
              <a:t>như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huống</a:t>
            </a:r>
            <a:r>
              <a:rPr lang="en-US" dirty="0"/>
              <a:t> vi </a:t>
            </a:r>
            <a:r>
              <a:rPr lang="en-US" dirty="0" err="1"/>
              <a:t>phạm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II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III. 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gặp</a:t>
            </a:r>
            <a:r>
              <a:rPr lang="en-US" dirty="0"/>
              <a:t> </a:t>
            </a:r>
            <a:r>
              <a:rPr lang="en-US" dirty="0" err="1"/>
              <a:t>riêng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bác</a:t>
            </a:r>
            <a:r>
              <a:rPr lang="en-US" dirty="0"/>
              <a:t> </a:t>
            </a:r>
            <a:r>
              <a:rPr lang="en-US" dirty="0" err="1"/>
              <a:t>sỹ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mình</a:t>
            </a:r>
            <a:r>
              <a:rPr lang="en-US" dirty="0"/>
              <a:t>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thảo</a:t>
            </a:r>
            <a:r>
              <a:rPr lang="en-US" dirty="0"/>
              <a:t> </a:t>
            </a:r>
            <a:r>
              <a:rPr lang="en-US" dirty="0" err="1"/>
              <a:t>luận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huống</a:t>
            </a:r>
            <a:r>
              <a:rPr lang="en-US" dirty="0"/>
              <a:t>. </a:t>
            </a:r>
            <a:r>
              <a:rPr lang="en-US" dirty="0" err="1"/>
              <a:t>Bác</a:t>
            </a:r>
            <a:r>
              <a:rPr lang="en-US" dirty="0"/>
              <a:t> </a:t>
            </a:r>
            <a:r>
              <a:rPr lang="en-US" dirty="0" err="1"/>
              <a:t>sỹ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sẽ</a:t>
            </a:r>
            <a:r>
              <a:rPr lang="en-US" dirty="0"/>
              <a:t> </a:t>
            </a:r>
            <a:r>
              <a:rPr lang="en-US" dirty="0" err="1"/>
              <a:t>trao</a:t>
            </a:r>
            <a:r>
              <a:rPr lang="en-US" dirty="0"/>
              <a:t> </a:t>
            </a:r>
            <a:r>
              <a:rPr lang="en-US" dirty="0" err="1"/>
              <a:t>đổi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methadone </a:t>
            </a:r>
            <a:r>
              <a:rPr lang="en-US" dirty="0" err="1"/>
              <a:t>thích</a:t>
            </a:r>
            <a:r>
              <a:rPr lang="en-US" dirty="0"/>
              <a:t> </a:t>
            </a:r>
            <a:r>
              <a:rPr lang="en-US" dirty="0" err="1"/>
              <a:t>hợp</a:t>
            </a:r>
            <a:r>
              <a:rPr lang="en-US" dirty="0"/>
              <a:t> (</a:t>
            </a:r>
            <a:r>
              <a:rPr lang="en-US" dirty="0" err="1"/>
              <a:t>nếu</a:t>
            </a:r>
            <a:r>
              <a:rPr lang="en-US" dirty="0"/>
              <a:t> </a:t>
            </a:r>
            <a:r>
              <a:rPr lang="en-US" dirty="0" err="1"/>
              <a:t>họ</a:t>
            </a:r>
            <a:r>
              <a:rPr lang="en-US" dirty="0"/>
              <a:t> </a:t>
            </a:r>
            <a:r>
              <a:rPr lang="en-US" dirty="0" err="1"/>
              <a:t>vẫn</a:t>
            </a:r>
            <a:r>
              <a:rPr lang="en-US" dirty="0"/>
              <a:t> </a:t>
            </a:r>
            <a:r>
              <a:rPr lang="en-US" dirty="0" err="1"/>
              <a:t>đang</a:t>
            </a:r>
            <a:r>
              <a:rPr lang="en-US" dirty="0"/>
              <a:t> </a:t>
            </a:r>
            <a:r>
              <a:rPr lang="en-US" dirty="0" err="1"/>
              <a:t>dùng</a:t>
            </a:r>
            <a:r>
              <a:rPr lang="en-US" dirty="0"/>
              <a:t> ma </a:t>
            </a:r>
            <a:r>
              <a:rPr lang="en-US" dirty="0" err="1"/>
              <a:t>túy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ma </a:t>
            </a:r>
            <a:r>
              <a:rPr lang="en-US" dirty="0" err="1"/>
              <a:t>túy</a:t>
            </a:r>
            <a:r>
              <a:rPr lang="en-US" dirty="0"/>
              <a:t> </a:t>
            </a:r>
            <a:r>
              <a:rPr lang="en-US" dirty="0" err="1"/>
              <a:t>khác</a:t>
            </a:r>
            <a:r>
              <a:rPr lang="en-US" dirty="0"/>
              <a:t> </a:t>
            </a:r>
            <a:r>
              <a:rPr lang="en-US" dirty="0" err="1"/>
              <a:t>như</a:t>
            </a:r>
            <a:r>
              <a:rPr lang="en-US" dirty="0"/>
              <a:t> ATS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 </a:t>
            </a:r>
            <a:r>
              <a:rPr lang="en-US" dirty="0" err="1"/>
              <a:t>gây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hành</a:t>
            </a:r>
            <a:r>
              <a:rPr lang="en-US" dirty="0"/>
              <a:t> vi hung </a:t>
            </a:r>
            <a:r>
              <a:rPr lang="en-US" dirty="0" err="1"/>
              <a:t>hăng</a:t>
            </a:r>
            <a:r>
              <a:rPr lang="en-US" dirty="0"/>
              <a:t>). </a:t>
            </a:r>
            <a:r>
              <a:rPr lang="en-US" dirty="0" err="1"/>
              <a:t>Liệu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đề</a:t>
            </a:r>
            <a:r>
              <a:rPr lang="en-US" dirty="0"/>
              <a:t> </a:t>
            </a:r>
            <a:r>
              <a:rPr lang="en-US" dirty="0" err="1"/>
              <a:t>sức</a:t>
            </a:r>
            <a:r>
              <a:rPr lang="en-US" dirty="0"/>
              <a:t> </a:t>
            </a:r>
            <a:r>
              <a:rPr lang="en-US" dirty="0" err="1"/>
              <a:t>khỏe</a:t>
            </a:r>
            <a:r>
              <a:rPr lang="en-US" dirty="0"/>
              <a:t> </a:t>
            </a:r>
            <a:r>
              <a:rPr lang="en-US" dirty="0" err="1"/>
              <a:t>tâm</a:t>
            </a:r>
            <a:r>
              <a:rPr lang="en-US" dirty="0"/>
              <a:t> </a:t>
            </a:r>
            <a:r>
              <a:rPr lang="en-US" dirty="0" err="1"/>
              <a:t>thần</a:t>
            </a:r>
            <a:r>
              <a:rPr lang="en-US" dirty="0"/>
              <a:t> hay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cũng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xem</a:t>
            </a:r>
            <a:r>
              <a:rPr lang="en-US" dirty="0"/>
              <a:t> </a:t>
            </a:r>
            <a:r>
              <a:rPr lang="en-US" dirty="0" err="1"/>
              <a:t>xét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giải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.</a:t>
            </a:r>
            <a:endParaRPr lang="vi-VN" dirty="0"/>
          </a:p>
          <a:p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lãnh</a:t>
            </a:r>
            <a:r>
              <a:rPr lang="en-US" dirty="0"/>
              <a:t> </a:t>
            </a:r>
            <a:r>
              <a:rPr lang="en-US" dirty="0" err="1"/>
              <a:t>đạo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cả</a:t>
            </a:r>
            <a:r>
              <a:rPr lang="en-US" dirty="0"/>
              <a:t>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đã</a:t>
            </a:r>
            <a:r>
              <a:rPr lang="en-US" dirty="0"/>
              <a:t> vi </a:t>
            </a:r>
            <a:r>
              <a:rPr lang="en-US" dirty="0" err="1"/>
              <a:t>phạm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III. </a:t>
            </a:r>
            <a:r>
              <a:rPr lang="en-US" dirty="0" err="1"/>
              <a:t>Từng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gặp</a:t>
            </a:r>
            <a:r>
              <a:rPr lang="en-US" dirty="0"/>
              <a:t> </a:t>
            </a:r>
            <a:r>
              <a:rPr lang="en-US" dirty="0" err="1"/>
              <a:t>riêng</a:t>
            </a:r>
            <a:r>
              <a:rPr lang="en-US" dirty="0"/>
              <a:t>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trưởng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 MMT </a:t>
            </a:r>
            <a:r>
              <a:rPr lang="en-US" dirty="0" err="1"/>
              <a:t>để</a:t>
            </a:r>
            <a:r>
              <a:rPr lang="en-US" dirty="0"/>
              <a:t> </a:t>
            </a:r>
            <a:r>
              <a:rPr lang="en-US" dirty="0" err="1"/>
              <a:t>trao</a:t>
            </a:r>
            <a:r>
              <a:rPr lang="en-US" dirty="0"/>
              <a:t> </a:t>
            </a:r>
            <a:r>
              <a:rPr lang="en-US" dirty="0" err="1"/>
              <a:t>đổi</a:t>
            </a:r>
            <a:r>
              <a:rPr lang="en-US" dirty="0"/>
              <a:t> </a:t>
            </a:r>
            <a:r>
              <a:rPr lang="en-US" dirty="0" err="1"/>
              <a:t>về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.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việc</a:t>
            </a:r>
            <a:r>
              <a:rPr lang="en-US" dirty="0"/>
              <a:t> vi </a:t>
            </a:r>
            <a:r>
              <a:rPr lang="en-US" dirty="0" err="1"/>
              <a:t>phạm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III,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tháng</a:t>
            </a:r>
            <a:r>
              <a:rPr lang="en-US" dirty="0"/>
              <a:t> </a:t>
            </a:r>
            <a:r>
              <a:rPr lang="en-US" dirty="0" err="1"/>
              <a:t>thử</a:t>
            </a:r>
            <a:r>
              <a:rPr lang="en-US" dirty="0"/>
              <a:t> </a:t>
            </a:r>
            <a:r>
              <a:rPr lang="en-US" dirty="0" err="1"/>
              <a:t>thách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hàng</a:t>
            </a:r>
            <a:r>
              <a:rPr lang="en-US" dirty="0"/>
              <a:t> </a:t>
            </a:r>
            <a:r>
              <a:rPr lang="en-US" dirty="0" err="1"/>
              <a:t>tuần</a:t>
            </a:r>
            <a:r>
              <a:rPr lang="en-US" dirty="0"/>
              <a:t> </a:t>
            </a:r>
            <a:r>
              <a:rPr lang="en-US" dirty="0" err="1"/>
              <a:t>cần</a:t>
            </a:r>
            <a:r>
              <a:rPr lang="en-US" dirty="0"/>
              <a:t> </a:t>
            </a:r>
            <a:r>
              <a:rPr lang="en-US" dirty="0" err="1"/>
              <a:t>gặp</a:t>
            </a:r>
            <a:r>
              <a:rPr lang="en-US" dirty="0"/>
              <a:t> </a:t>
            </a:r>
            <a:r>
              <a:rPr lang="en-US" dirty="0" err="1"/>
              <a:t>tư</a:t>
            </a:r>
            <a:r>
              <a:rPr lang="en-US" dirty="0"/>
              <a:t> </a:t>
            </a:r>
            <a:r>
              <a:rPr lang="en-US" dirty="0" err="1"/>
              <a:t>vấn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. </a:t>
            </a:r>
            <a:r>
              <a:rPr lang="en-US" dirty="0" err="1"/>
              <a:t>Thông</a:t>
            </a:r>
            <a:r>
              <a:rPr lang="en-US" dirty="0"/>
              <a:t> </a:t>
            </a:r>
            <a:r>
              <a:rPr lang="en-US" dirty="0" err="1"/>
              <a:t>báo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nếu</a:t>
            </a:r>
            <a:r>
              <a:rPr lang="en-US" dirty="0"/>
              <a:t> </a:t>
            </a:r>
            <a:r>
              <a:rPr lang="en-US" dirty="0" err="1"/>
              <a:t>họ</a:t>
            </a:r>
            <a:r>
              <a:rPr lang="en-US" dirty="0"/>
              <a:t> vi </a:t>
            </a:r>
            <a:r>
              <a:rPr lang="en-US" dirty="0" err="1"/>
              <a:t>phạm</a:t>
            </a:r>
            <a:r>
              <a:rPr lang="en-US" dirty="0"/>
              <a:t> </a:t>
            </a:r>
            <a:r>
              <a:rPr lang="en-US" dirty="0" err="1"/>
              <a:t>gì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hai</a:t>
            </a:r>
            <a:r>
              <a:rPr lang="en-US" dirty="0"/>
              <a:t> </a:t>
            </a:r>
            <a:r>
              <a:rPr lang="en-US" dirty="0" err="1"/>
              <a:t>tháng</a:t>
            </a:r>
            <a:r>
              <a:rPr lang="en-US" dirty="0"/>
              <a:t> </a:t>
            </a:r>
            <a:r>
              <a:rPr lang="en-US" dirty="0" err="1"/>
              <a:t>cảnh</a:t>
            </a:r>
            <a:r>
              <a:rPr lang="en-US" dirty="0"/>
              <a:t> </a:t>
            </a:r>
            <a:r>
              <a:rPr lang="en-US" dirty="0" err="1"/>
              <a:t>cáo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</a:t>
            </a:r>
            <a:r>
              <a:rPr lang="en-US" dirty="0" err="1"/>
              <a:t>thể</a:t>
            </a:r>
            <a:r>
              <a:rPr lang="en-US" dirty="0"/>
              <a:t> </a:t>
            </a:r>
            <a:r>
              <a:rPr lang="en-US" dirty="0" err="1"/>
              <a:t>dẫn</a:t>
            </a:r>
            <a:r>
              <a:rPr lang="en-US" dirty="0"/>
              <a:t> </a:t>
            </a:r>
            <a:r>
              <a:rPr lang="en-US" dirty="0" err="1"/>
              <a:t>đến</a:t>
            </a:r>
            <a:r>
              <a:rPr lang="en-US" dirty="0"/>
              <a:t> </a:t>
            </a:r>
            <a:r>
              <a:rPr lang="en-US" dirty="0" err="1"/>
              <a:t>hậu</a:t>
            </a:r>
            <a:r>
              <a:rPr lang="en-US" dirty="0"/>
              <a:t> </a:t>
            </a:r>
            <a:r>
              <a:rPr lang="en-US" dirty="0" err="1"/>
              <a:t>quả</a:t>
            </a:r>
            <a:r>
              <a:rPr lang="en-US" dirty="0"/>
              <a:t> </a:t>
            </a:r>
            <a:r>
              <a:rPr lang="en-US" dirty="0" err="1"/>
              <a:t>bắt</a:t>
            </a:r>
            <a:r>
              <a:rPr lang="en-US" dirty="0"/>
              <a:t> </a:t>
            </a:r>
            <a:r>
              <a:rPr lang="en-US" dirty="0" err="1"/>
              <a:t>buộc</a:t>
            </a:r>
            <a:r>
              <a:rPr lang="en-US" dirty="0"/>
              <a:t> </a:t>
            </a:r>
            <a:r>
              <a:rPr lang="en-US" dirty="0" err="1"/>
              <a:t>chấm</a:t>
            </a:r>
            <a:r>
              <a:rPr lang="en-US" dirty="0"/>
              <a:t> </a:t>
            </a:r>
            <a:r>
              <a:rPr lang="en-US" dirty="0" err="1"/>
              <a:t>dứt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 .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ký</a:t>
            </a:r>
            <a:r>
              <a:rPr lang="en-US" dirty="0"/>
              <a:t> </a:t>
            </a:r>
            <a:r>
              <a:rPr lang="en-US" dirty="0" err="1"/>
              <a:t>vào</a:t>
            </a:r>
            <a:r>
              <a:rPr lang="en-US" dirty="0"/>
              <a:t> </a:t>
            </a:r>
            <a:r>
              <a:rPr lang="en-US" dirty="0" err="1"/>
              <a:t>biên</a:t>
            </a:r>
            <a:r>
              <a:rPr lang="en-US" dirty="0"/>
              <a:t> </a:t>
            </a:r>
            <a:r>
              <a:rPr lang="en-US" dirty="0" err="1"/>
              <a:t>bản</a:t>
            </a:r>
            <a:r>
              <a:rPr lang="en-US" dirty="0"/>
              <a:t> </a:t>
            </a:r>
            <a:r>
              <a:rPr lang="en-US" dirty="0" err="1"/>
              <a:t>đồng</a:t>
            </a:r>
            <a:r>
              <a:rPr lang="en-US" dirty="0"/>
              <a:t> ý </a:t>
            </a:r>
            <a:r>
              <a:rPr lang="en-US" dirty="0" err="1"/>
              <a:t>với</a:t>
            </a:r>
            <a:r>
              <a:rPr lang="en-US" dirty="0"/>
              <a:t> </a:t>
            </a:r>
            <a:r>
              <a:rPr lang="en-US" dirty="0" err="1"/>
              <a:t>quyết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.</a:t>
            </a:r>
            <a:endParaRPr lang="vi-VN" dirty="0"/>
          </a:p>
          <a:p>
            <a:r>
              <a:rPr lang="en-US" dirty="0" err="1"/>
              <a:t>Một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cho</a:t>
            </a:r>
            <a:r>
              <a:rPr lang="en-US" dirty="0"/>
              <a:t> </a:t>
            </a:r>
            <a:r>
              <a:rPr lang="en-US" dirty="0" err="1"/>
              <a:t>biết</a:t>
            </a:r>
            <a:r>
              <a:rPr lang="en-US" dirty="0"/>
              <a:t>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họ</a:t>
            </a:r>
            <a:r>
              <a:rPr lang="en-US" dirty="0"/>
              <a:t> </a:t>
            </a:r>
            <a:r>
              <a:rPr lang="en-US" dirty="0" err="1"/>
              <a:t>vẫn</a:t>
            </a:r>
            <a:r>
              <a:rPr lang="en-US" dirty="0"/>
              <a:t> </a:t>
            </a:r>
            <a:r>
              <a:rPr lang="en-US" dirty="0" err="1"/>
              <a:t>còn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</a:t>
            </a:r>
            <a:r>
              <a:rPr lang="en-US" dirty="0" err="1"/>
              <a:t>herion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cũng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ATS. </a:t>
            </a:r>
            <a:r>
              <a:rPr lang="en-US" dirty="0" err="1"/>
              <a:t>Liều</a:t>
            </a:r>
            <a:r>
              <a:rPr lang="en-US" dirty="0"/>
              <a:t> MMT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tăng</a:t>
            </a:r>
            <a:r>
              <a:rPr lang="en-US" dirty="0"/>
              <a:t> </a:t>
            </a:r>
            <a:r>
              <a:rPr lang="en-US" dirty="0" err="1"/>
              <a:t>lên</a:t>
            </a:r>
            <a:r>
              <a:rPr lang="en-US" dirty="0"/>
              <a:t> </a:t>
            </a:r>
            <a:r>
              <a:rPr lang="en-US" dirty="0" err="1"/>
              <a:t>đến</a:t>
            </a:r>
            <a:r>
              <a:rPr lang="en-US" dirty="0"/>
              <a:t> </a:t>
            </a:r>
            <a:r>
              <a:rPr lang="en-US" dirty="0" err="1"/>
              <a:t>mức</a:t>
            </a:r>
            <a:r>
              <a:rPr lang="en-US" dirty="0"/>
              <a:t> </a:t>
            </a:r>
            <a:r>
              <a:rPr lang="en-US" dirty="0" err="1"/>
              <a:t>độ</a:t>
            </a:r>
            <a:r>
              <a:rPr lang="en-US" dirty="0"/>
              <a:t> </a:t>
            </a:r>
            <a:r>
              <a:rPr lang="en-US" dirty="0" err="1"/>
              <a:t>họ</a:t>
            </a:r>
            <a:r>
              <a:rPr lang="en-US" dirty="0"/>
              <a:t> </a:t>
            </a:r>
            <a:r>
              <a:rPr lang="en-US" dirty="0" err="1"/>
              <a:t>dừng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ma </a:t>
            </a:r>
            <a:r>
              <a:rPr lang="en-US" dirty="0" err="1"/>
              <a:t>túy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nhân</a:t>
            </a:r>
            <a:r>
              <a:rPr lang="en-US" dirty="0"/>
              <a:t> </a:t>
            </a:r>
            <a:r>
              <a:rPr lang="en-US" dirty="0" err="1"/>
              <a:t>này</a:t>
            </a:r>
            <a:r>
              <a:rPr lang="en-US" dirty="0"/>
              <a:t> </a:t>
            </a:r>
            <a:r>
              <a:rPr lang="en-US" dirty="0" err="1"/>
              <a:t>không</a:t>
            </a:r>
            <a:r>
              <a:rPr lang="en-US" dirty="0"/>
              <a:t> </a:t>
            </a:r>
            <a:r>
              <a:rPr lang="en-US" dirty="0" err="1"/>
              <a:t>còn</a:t>
            </a:r>
            <a:r>
              <a:rPr lang="en-US" dirty="0"/>
              <a:t> </a:t>
            </a:r>
            <a:r>
              <a:rPr lang="en-US" dirty="0" err="1"/>
              <a:t>tình</a:t>
            </a:r>
            <a:r>
              <a:rPr lang="en-US" dirty="0"/>
              <a:t> </a:t>
            </a:r>
            <a:r>
              <a:rPr lang="en-US" dirty="0" err="1"/>
              <a:t>trạng</a:t>
            </a:r>
            <a:r>
              <a:rPr lang="en-US" dirty="0"/>
              <a:t> </a:t>
            </a:r>
            <a:r>
              <a:rPr lang="en-US" dirty="0" err="1"/>
              <a:t>đánh</a:t>
            </a:r>
            <a:r>
              <a:rPr lang="en-US" dirty="0"/>
              <a:t> </a:t>
            </a:r>
            <a:r>
              <a:rPr lang="en-US" dirty="0" err="1"/>
              <a:t>nhau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phòng</a:t>
            </a:r>
            <a:r>
              <a:rPr lang="en-US" dirty="0"/>
              <a:t> </a:t>
            </a:r>
            <a:r>
              <a:rPr lang="en-US" dirty="0" err="1"/>
              <a:t>khám</a:t>
            </a:r>
            <a:r>
              <a:rPr lang="en-US" dirty="0"/>
              <a:t>.</a:t>
            </a:r>
            <a:endParaRPr lang="vi-VN" dirty="0"/>
          </a:p>
          <a:p>
            <a:endParaRPr lang="vi-VN" dirty="0"/>
          </a:p>
        </p:txBody>
      </p:sp>
    </p:spTree>
    <p:extLst>
      <p:ext uri="{BB962C8B-B14F-4D97-AF65-F5344CB8AC3E}">
        <p14:creationId xmlns:p14="http://schemas.microsoft.com/office/powerpoint/2010/main" val="3794965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b="0" dirty="0">
              <a:solidFill>
                <a:srgbClr val="DD4B39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560" y="1051560"/>
            <a:ext cx="5006340" cy="500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311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MỤC ĐÍCH</a:t>
            </a:r>
            <a:endParaRPr lang="en-US" sz="4000" spc="-10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0">
              <a:buSzPct val="85000"/>
              <a:buNone/>
            </a:pPr>
            <a:r>
              <a:rPr lang="en-US" sz="3600" dirty="0" err="1"/>
              <a:t>Quy</a:t>
            </a:r>
            <a:r>
              <a:rPr lang="en-US" sz="3600" dirty="0"/>
              <a:t> </a:t>
            </a:r>
            <a:r>
              <a:rPr lang="en-US" sz="3600" dirty="0" err="1"/>
              <a:t>trình</a:t>
            </a:r>
            <a:r>
              <a:rPr lang="en-US" sz="3600" dirty="0"/>
              <a:t> </a:t>
            </a:r>
            <a:r>
              <a:rPr lang="en-US" sz="3600" dirty="0" err="1"/>
              <a:t>này</a:t>
            </a:r>
            <a:r>
              <a:rPr lang="en-US" sz="3600" dirty="0"/>
              <a:t> </a:t>
            </a:r>
            <a:r>
              <a:rPr lang="en-US" sz="3600" dirty="0" err="1"/>
              <a:t>nhằm</a:t>
            </a:r>
            <a:r>
              <a:rPr lang="en-US" sz="3600" dirty="0"/>
              <a:t> </a:t>
            </a:r>
            <a:r>
              <a:rPr lang="en-US" sz="3600" dirty="0" err="1"/>
              <a:t>hướng</a:t>
            </a:r>
            <a:r>
              <a:rPr lang="en-US" sz="3600" dirty="0"/>
              <a:t> </a:t>
            </a:r>
            <a:r>
              <a:rPr lang="en-US" sz="3600" dirty="0" err="1"/>
              <a:t>dẫn</a:t>
            </a:r>
            <a:r>
              <a:rPr lang="en-US" sz="3600" dirty="0"/>
              <a:t> </a:t>
            </a:r>
            <a:r>
              <a:rPr lang="en-US" sz="3600" dirty="0" err="1"/>
              <a:t>cán</a:t>
            </a:r>
            <a:r>
              <a:rPr lang="en-US" sz="3600" dirty="0"/>
              <a:t> </a:t>
            </a:r>
            <a:r>
              <a:rPr lang="en-US" sz="3600" dirty="0" err="1"/>
              <a:t>bộ</a:t>
            </a:r>
            <a:r>
              <a:rPr lang="en-US" sz="3600" dirty="0"/>
              <a:t> </a:t>
            </a:r>
            <a:r>
              <a:rPr lang="en-US" sz="3600" dirty="0" err="1"/>
              <a:t>cơ</a:t>
            </a:r>
            <a:r>
              <a:rPr lang="en-US" sz="3600" dirty="0"/>
              <a:t> </a:t>
            </a:r>
            <a:r>
              <a:rPr lang="en-US" sz="3600" dirty="0" err="1"/>
              <a:t>sở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 methadone </a:t>
            </a:r>
            <a:r>
              <a:rPr lang="en-US" sz="3600" dirty="0" err="1"/>
              <a:t>thực</a:t>
            </a:r>
            <a:r>
              <a:rPr lang="en-US" sz="3600" dirty="0"/>
              <a:t> </a:t>
            </a:r>
            <a:r>
              <a:rPr lang="en-US" sz="3600" dirty="0" err="1"/>
              <a:t>hiện</a:t>
            </a:r>
            <a:r>
              <a:rPr lang="en-US" sz="3600" dirty="0"/>
              <a:t> </a:t>
            </a:r>
            <a:r>
              <a:rPr lang="en-US" sz="3600" dirty="0" err="1"/>
              <a:t>các</a:t>
            </a:r>
            <a:r>
              <a:rPr lang="en-US" sz="3600" dirty="0"/>
              <a:t> </a:t>
            </a:r>
            <a:r>
              <a:rPr lang="en-US" sz="3600" dirty="0" err="1"/>
              <a:t>bước</a:t>
            </a:r>
            <a:r>
              <a:rPr lang="en-US" sz="3600" dirty="0"/>
              <a:t> </a:t>
            </a:r>
            <a:r>
              <a:rPr lang="en-US" sz="3600" dirty="0" err="1"/>
              <a:t>xử</a:t>
            </a:r>
            <a:r>
              <a:rPr lang="en-US" sz="3600" dirty="0"/>
              <a:t> </a:t>
            </a:r>
            <a:r>
              <a:rPr lang="en-US" sz="3600" dirty="0" err="1"/>
              <a:t>lý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vi </a:t>
            </a:r>
            <a:r>
              <a:rPr lang="en-US" sz="3600" dirty="0" err="1"/>
              <a:t>phạm</a:t>
            </a:r>
            <a:r>
              <a:rPr lang="en-US" sz="3600" dirty="0"/>
              <a:t> </a:t>
            </a:r>
            <a:r>
              <a:rPr lang="en-US" sz="3600" dirty="0" err="1"/>
              <a:t>nội</a:t>
            </a:r>
            <a:r>
              <a:rPr lang="en-US" sz="3600" dirty="0"/>
              <a:t> </a:t>
            </a:r>
            <a:r>
              <a:rPr lang="en-US" sz="3600" dirty="0" err="1"/>
              <a:t>quy</a:t>
            </a:r>
            <a:r>
              <a:rPr lang="en-US" sz="3600" dirty="0"/>
              <a:t> </a:t>
            </a:r>
            <a:r>
              <a:rPr lang="en-US" sz="3600" dirty="0" err="1"/>
              <a:t>tại</a:t>
            </a:r>
            <a:r>
              <a:rPr lang="en-US" sz="3600" dirty="0"/>
              <a:t> </a:t>
            </a:r>
            <a:r>
              <a:rPr lang="en-US" sz="3600" dirty="0" err="1"/>
              <a:t>cơ</a:t>
            </a:r>
            <a:r>
              <a:rPr lang="en-US" sz="3600" dirty="0"/>
              <a:t> </a:t>
            </a:r>
            <a:r>
              <a:rPr lang="en-US" sz="3600" dirty="0" err="1"/>
              <a:t>sở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endParaRPr lang="en-US" sz="3600" dirty="0"/>
          </a:p>
          <a:p>
            <a:pPr marL="274320" lvl="1" indent="0">
              <a:buSzPct val="85000"/>
              <a:buNone/>
            </a:pPr>
            <a:endParaRPr lang="en-US" sz="3600" dirty="0"/>
          </a:p>
          <a:p>
            <a:pPr marL="274320" lvl="1" indent="0">
              <a:buSzPct val="85000"/>
              <a:buNone/>
            </a:pPr>
            <a:r>
              <a:rPr lang="en-US" sz="3600" b="1" dirty="0" err="1"/>
              <a:t>Phạm</a:t>
            </a:r>
            <a:r>
              <a:rPr lang="en-US" sz="3600" b="1" dirty="0"/>
              <a:t> vi </a:t>
            </a:r>
            <a:r>
              <a:rPr lang="en-US" sz="3600" b="1" dirty="0" err="1"/>
              <a:t>áp</a:t>
            </a:r>
            <a:r>
              <a:rPr lang="en-US" sz="3600" b="1" dirty="0"/>
              <a:t> </a:t>
            </a:r>
            <a:r>
              <a:rPr lang="en-US" sz="3600" b="1" dirty="0" err="1"/>
              <a:t>dụng</a:t>
            </a:r>
            <a:r>
              <a:rPr lang="en-US" sz="3600" b="1" dirty="0"/>
              <a:t>: </a:t>
            </a:r>
            <a:r>
              <a:rPr lang="en-US" sz="3600" dirty="0" err="1"/>
              <a:t>Các</a:t>
            </a:r>
            <a:r>
              <a:rPr lang="en-US" sz="3600" dirty="0"/>
              <a:t> </a:t>
            </a:r>
            <a:r>
              <a:rPr lang="en-US" sz="3600" dirty="0" err="1"/>
              <a:t>cơ</a:t>
            </a:r>
            <a:r>
              <a:rPr lang="en-US" sz="3600" dirty="0"/>
              <a:t> </a:t>
            </a:r>
            <a:r>
              <a:rPr lang="en-US" sz="3600" dirty="0" err="1"/>
              <a:t>sở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 Methadone </a:t>
            </a:r>
            <a:r>
              <a:rPr lang="en-US" sz="3600" dirty="0" err="1"/>
              <a:t>trên</a:t>
            </a:r>
            <a:r>
              <a:rPr lang="en-US" sz="3600" dirty="0"/>
              <a:t> </a:t>
            </a:r>
            <a:r>
              <a:rPr lang="en-US" sz="3600" dirty="0" err="1"/>
              <a:t>phạm</a:t>
            </a:r>
            <a:r>
              <a:rPr lang="en-US" sz="3600" dirty="0"/>
              <a:t> vi </a:t>
            </a:r>
            <a:r>
              <a:rPr lang="en-US" sz="3600" dirty="0" err="1"/>
              <a:t>toàn</a:t>
            </a:r>
            <a:r>
              <a:rPr lang="en-US" sz="3600" dirty="0"/>
              <a:t> </a:t>
            </a:r>
            <a:r>
              <a:rPr lang="en-US" sz="3600" dirty="0" err="1"/>
              <a:t>quốc</a:t>
            </a:r>
            <a:endParaRPr lang="en-US" sz="3600" dirty="0"/>
          </a:p>
          <a:p>
            <a:pPr marL="274320" lvl="1" indent="0">
              <a:buSzPct val="85000"/>
              <a:buNone/>
            </a:pP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84495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-  </a:t>
            </a:r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96/2012/ NĐ-CP </a:t>
            </a:r>
            <a:r>
              <a:rPr lang="en-GB" dirty="0" err="1"/>
              <a:t>ngày</a:t>
            </a:r>
            <a:r>
              <a:rPr lang="en-GB" dirty="0"/>
              <a:t> 25/11/2012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Thủ</a:t>
            </a:r>
            <a:r>
              <a:rPr lang="en-GB" dirty="0"/>
              <a:t> </a:t>
            </a:r>
            <a:r>
              <a:rPr lang="en-GB" dirty="0" err="1"/>
              <a:t>tướng</a:t>
            </a:r>
            <a:r>
              <a:rPr lang="en-GB" dirty="0"/>
              <a:t> </a:t>
            </a:r>
            <a:r>
              <a:rPr lang="en-GB" dirty="0" err="1"/>
              <a:t>Chính</a:t>
            </a:r>
            <a:r>
              <a:rPr lang="en-GB" dirty="0"/>
              <a:t> </a:t>
            </a:r>
            <a:r>
              <a:rPr lang="en-GB" dirty="0" err="1"/>
              <a:t>phủ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nghiện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chất</a:t>
            </a:r>
            <a:r>
              <a:rPr lang="en-GB" dirty="0"/>
              <a:t> </a:t>
            </a:r>
            <a:r>
              <a:rPr lang="en-GB" dirty="0" err="1"/>
              <a:t>dạng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</a:t>
            </a:r>
            <a:r>
              <a:rPr lang="en-GB" dirty="0" err="1"/>
              <a:t>phiện</a:t>
            </a:r>
            <a:r>
              <a:rPr lang="en-GB" dirty="0"/>
              <a:t> </a:t>
            </a:r>
            <a:r>
              <a:rPr lang="en-GB" dirty="0" err="1"/>
              <a:t>bằng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</a:t>
            </a:r>
            <a:r>
              <a:rPr lang="en-GB" dirty="0" err="1"/>
              <a:t>thay</a:t>
            </a:r>
            <a:r>
              <a:rPr lang="en-GB" dirty="0"/>
              <a:t> </a:t>
            </a:r>
            <a:r>
              <a:rPr lang="en-GB" dirty="0" err="1"/>
              <a:t>thế</a:t>
            </a:r>
            <a:r>
              <a:rPr lang="en-GB" dirty="0"/>
              <a:t>.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- </a:t>
            </a:r>
            <a:r>
              <a:rPr lang="en-GB" dirty="0" err="1"/>
              <a:t>Thông</a:t>
            </a:r>
            <a:r>
              <a:rPr lang="en-GB" dirty="0"/>
              <a:t> </a:t>
            </a:r>
            <a:r>
              <a:rPr lang="en-GB" dirty="0" err="1"/>
              <a:t>tư</a:t>
            </a:r>
            <a:r>
              <a:rPr lang="en-GB" dirty="0"/>
              <a:t> 12/2013/TT-BYT </a:t>
            </a:r>
            <a:r>
              <a:rPr lang="en-GB" dirty="0" err="1"/>
              <a:t>ngày</a:t>
            </a:r>
            <a:r>
              <a:rPr lang="en-GB" dirty="0"/>
              <a:t> 12/4/2013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</a:t>
            </a:r>
            <a:r>
              <a:rPr lang="en-GB" dirty="0" err="1"/>
              <a:t>trưởng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Y </a:t>
            </a:r>
            <a:r>
              <a:rPr lang="en-GB" dirty="0" err="1"/>
              <a:t>tế</a:t>
            </a:r>
            <a:r>
              <a:rPr lang="en-GB" dirty="0"/>
              <a:t> </a:t>
            </a:r>
            <a:r>
              <a:rPr lang="en-GB" dirty="0" err="1"/>
              <a:t>hướng</a:t>
            </a:r>
            <a:r>
              <a:rPr lang="en-GB" dirty="0"/>
              <a:t> </a:t>
            </a:r>
            <a:r>
              <a:rPr lang="en-GB" dirty="0" err="1"/>
              <a:t>dẫn</a:t>
            </a:r>
            <a:r>
              <a:rPr lang="en-GB" dirty="0"/>
              <a:t> chi </a:t>
            </a:r>
            <a:r>
              <a:rPr lang="en-GB" dirty="0" err="1"/>
              <a:t>tiết</a:t>
            </a:r>
            <a:r>
              <a:rPr lang="en-GB" dirty="0"/>
              <a:t> </a:t>
            </a:r>
            <a:r>
              <a:rPr lang="en-GB" dirty="0" err="1"/>
              <a:t>thi</a:t>
            </a:r>
            <a:r>
              <a:rPr lang="en-GB" dirty="0"/>
              <a:t> </a:t>
            </a:r>
            <a:r>
              <a:rPr lang="en-GB" dirty="0" err="1"/>
              <a:t>hành</a:t>
            </a:r>
            <a:r>
              <a:rPr lang="en-GB" dirty="0"/>
              <a:t> </a:t>
            </a:r>
            <a:r>
              <a:rPr lang="en-GB" dirty="0" err="1"/>
              <a:t>một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Nghị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số</a:t>
            </a:r>
            <a:r>
              <a:rPr lang="en-GB" dirty="0"/>
              <a:t> 96/2012/NĐ-CP.</a:t>
            </a:r>
            <a:endParaRPr lang="en-US" dirty="0"/>
          </a:p>
          <a:p>
            <a:pPr>
              <a:buFontTx/>
              <a:buChar char="-"/>
            </a:pPr>
            <a:r>
              <a:rPr lang="en-GB" dirty="0" err="1"/>
              <a:t>Quyết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3140/QĐ-BYT </a:t>
            </a:r>
            <a:r>
              <a:rPr lang="en-GB" dirty="0" err="1"/>
              <a:t>ngày</a:t>
            </a:r>
            <a:r>
              <a:rPr lang="en-GB" dirty="0"/>
              <a:t> 30/8/2010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</a:t>
            </a:r>
            <a:r>
              <a:rPr lang="en-GB" dirty="0" err="1"/>
              <a:t>trưởng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Y </a:t>
            </a:r>
            <a:r>
              <a:rPr lang="en-GB" dirty="0" err="1"/>
              <a:t>tế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việc</a:t>
            </a:r>
            <a:r>
              <a:rPr lang="en-GB" dirty="0"/>
              <a:t> ban </a:t>
            </a:r>
            <a:r>
              <a:rPr lang="en-GB" dirty="0" err="1"/>
              <a:t>hành</a:t>
            </a:r>
            <a:r>
              <a:rPr lang="en-GB" dirty="0"/>
              <a:t> </a:t>
            </a:r>
            <a:r>
              <a:rPr lang="en-GB" dirty="0" err="1"/>
              <a:t>Hướng</a:t>
            </a:r>
            <a:r>
              <a:rPr lang="en-GB" dirty="0"/>
              <a:t> </a:t>
            </a:r>
            <a:r>
              <a:rPr lang="en-GB" dirty="0" err="1"/>
              <a:t>dẫn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thay</a:t>
            </a:r>
            <a:r>
              <a:rPr lang="en-GB" dirty="0"/>
              <a:t> </a:t>
            </a:r>
            <a:r>
              <a:rPr lang="en-GB" dirty="0" err="1"/>
              <a:t>thế</a:t>
            </a:r>
            <a:r>
              <a:rPr lang="en-GB" dirty="0"/>
              <a:t> </a:t>
            </a:r>
            <a:r>
              <a:rPr lang="en-GB" dirty="0" err="1"/>
              <a:t>nghiện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chất</a:t>
            </a:r>
            <a:r>
              <a:rPr lang="en-GB" dirty="0"/>
              <a:t> </a:t>
            </a:r>
            <a:r>
              <a:rPr lang="en-GB" dirty="0" err="1"/>
              <a:t>dạng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</a:t>
            </a:r>
            <a:r>
              <a:rPr lang="en-GB" dirty="0" err="1"/>
              <a:t>phiện</a:t>
            </a:r>
            <a:r>
              <a:rPr lang="en-GB" dirty="0"/>
              <a:t> </a:t>
            </a:r>
            <a:r>
              <a:rPr lang="en-GB" dirty="0" err="1"/>
              <a:t>bằng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methadone.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424336" y="309404"/>
            <a:ext cx="4329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/>
              <a:t>TÀI LIỆU THAM CHIẾU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126095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/>
              <a:t>Đảm</a:t>
            </a:r>
            <a:r>
              <a:rPr lang="en-GB" dirty="0"/>
              <a:t> </a:t>
            </a:r>
            <a:r>
              <a:rPr lang="en-GB" dirty="0" err="1"/>
              <a:t>bảo</a:t>
            </a:r>
            <a:r>
              <a:rPr lang="en-GB" dirty="0"/>
              <a:t> an </a:t>
            </a:r>
            <a:r>
              <a:rPr lang="en-GB" dirty="0" err="1"/>
              <a:t>toàn</a:t>
            </a:r>
            <a:r>
              <a:rPr lang="en-GB" dirty="0"/>
              <a:t> </a:t>
            </a:r>
            <a:r>
              <a:rPr lang="en-GB" dirty="0" err="1"/>
              <a:t>tính</a:t>
            </a:r>
            <a:r>
              <a:rPr lang="en-GB" dirty="0"/>
              <a:t> </a:t>
            </a:r>
            <a:r>
              <a:rPr lang="en-GB" dirty="0" err="1"/>
              <a:t>mạng</a:t>
            </a:r>
            <a:r>
              <a:rPr lang="en-GB" dirty="0"/>
              <a:t>, </a:t>
            </a:r>
            <a:r>
              <a:rPr lang="en-GB" dirty="0" err="1"/>
              <a:t>tài</a:t>
            </a:r>
            <a:r>
              <a:rPr lang="en-GB" dirty="0"/>
              <a:t> </a:t>
            </a:r>
            <a:r>
              <a:rPr lang="en-GB" dirty="0" err="1"/>
              <a:t>sản</a:t>
            </a:r>
            <a:r>
              <a:rPr lang="en-GB" dirty="0"/>
              <a:t> </a:t>
            </a:r>
            <a:r>
              <a:rPr lang="en-GB" dirty="0" err="1"/>
              <a:t>cho</a:t>
            </a:r>
            <a:r>
              <a:rPr lang="en-GB" dirty="0"/>
              <a:t> </a:t>
            </a:r>
            <a:r>
              <a:rPr lang="en-GB" dirty="0" err="1"/>
              <a:t>cán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CSĐT.</a:t>
            </a:r>
            <a:endParaRPr lang="en-US" dirty="0"/>
          </a:p>
          <a:p>
            <a:r>
              <a:rPr lang="en-GB" dirty="0" err="1"/>
              <a:t>Đảm</a:t>
            </a:r>
            <a:r>
              <a:rPr lang="en-GB" dirty="0"/>
              <a:t> </a:t>
            </a:r>
            <a:r>
              <a:rPr lang="en-GB" dirty="0" err="1"/>
              <a:t>bảo</a:t>
            </a:r>
            <a:r>
              <a:rPr lang="en-GB" dirty="0"/>
              <a:t> </a:t>
            </a:r>
            <a:r>
              <a:rPr lang="en-GB" dirty="0" err="1"/>
              <a:t>công</a:t>
            </a:r>
            <a:r>
              <a:rPr lang="en-GB" dirty="0"/>
              <a:t> </a:t>
            </a:r>
            <a:r>
              <a:rPr lang="en-GB" dirty="0" err="1"/>
              <a:t>bằng</a:t>
            </a:r>
            <a:r>
              <a:rPr lang="en-GB" dirty="0"/>
              <a:t>, minh </a:t>
            </a:r>
            <a:r>
              <a:rPr lang="en-GB" dirty="0" err="1"/>
              <a:t>bạch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nhất</a:t>
            </a:r>
            <a:r>
              <a:rPr lang="en-GB" dirty="0"/>
              <a:t> </a:t>
            </a:r>
            <a:r>
              <a:rPr lang="en-GB" dirty="0" err="1"/>
              <a:t>quán</a:t>
            </a:r>
            <a:r>
              <a:rPr lang="en-GB" dirty="0"/>
              <a:t>, </a:t>
            </a:r>
            <a:r>
              <a:rPr lang="en-GB" dirty="0" err="1"/>
              <a:t>tuân</a:t>
            </a:r>
            <a:r>
              <a:rPr lang="en-GB" dirty="0"/>
              <a:t> </a:t>
            </a:r>
            <a:r>
              <a:rPr lang="en-GB" dirty="0" err="1"/>
              <a:t>thủ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định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pháp</a:t>
            </a:r>
            <a:r>
              <a:rPr lang="en-GB" dirty="0"/>
              <a:t> </a:t>
            </a:r>
            <a:r>
              <a:rPr lang="en-GB" dirty="0" err="1"/>
              <a:t>luật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.</a:t>
            </a:r>
            <a:endParaRPr lang="en-US" dirty="0"/>
          </a:p>
          <a:p>
            <a:r>
              <a:rPr lang="en-GB" dirty="0" err="1"/>
              <a:t>Trưởng</a:t>
            </a:r>
            <a:r>
              <a:rPr lang="en-GB" dirty="0"/>
              <a:t> CSĐT </a:t>
            </a:r>
            <a:r>
              <a:rPr lang="en-GB" dirty="0" err="1"/>
              <a:t>là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chịu</a:t>
            </a:r>
            <a:r>
              <a:rPr lang="en-GB" dirty="0"/>
              <a:t> </a:t>
            </a:r>
            <a:r>
              <a:rPr lang="en-GB" dirty="0" err="1"/>
              <a:t>trách</a:t>
            </a:r>
            <a:r>
              <a:rPr lang="en-GB" dirty="0"/>
              <a:t> </a:t>
            </a:r>
            <a:r>
              <a:rPr lang="en-GB" dirty="0" err="1"/>
              <a:t>nhiệm</a:t>
            </a:r>
            <a:r>
              <a:rPr lang="en-GB" dirty="0"/>
              <a:t> </a:t>
            </a:r>
            <a:r>
              <a:rPr lang="en-GB" dirty="0" err="1"/>
              <a:t>về</a:t>
            </a:r>
            <a:r>
              <a:rPr lang="en-GB" dirty="0"/>
              <a:t> </a:t>
            </a:r>
            <a:r>
              <a:rPr lang="en-GB" dirty="0" err="1"/>
              <a:t>việc</a:t>
            </a:r>
            <a:r>
              <a:rPr lang="en-GB" dirty="0"/>
              <a:t> </a:t>
            </a:r>
            <a:r>
              <a:rPr lang="en-GB" dirty="0" err="1"/>
              <a:t>ngừng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bắt</a:t>
            </a:r>
            <a:r>
              <a:rPr lang="en-GB" dirty="0"/>
              <a:t> </a:t>
            </a:r>
            <a:r>
              <a:rPr lang="en-GB" dirty="0" err="1"/>
              <a:t>buộc</a:t>
            </a:r>
            <a:r>
              <a:rPr lang="en-GB" dirty="0"/>
              <a:t> </a:t>
            </a:r>
            <a:r>
              <a:rPr lang="en-GB" dirty="0" err="1"/>
              <a:t>đối</a:t>
            </a:r>
            <a:r>
              <a:rPr lang="en-GB" dirty="0"/>
              <a:t> </a:t>
            </a:r>
            <a:r>
              <a:rPr lang="en-GB" dirty="0" err="1"/>
              <a:t>với</a:t>
            </a:r>
            <a:r>
              <a:rPr lang="en-GB" dirty="0"/>
              <a:t> 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khi</a:t>
            </a:r>
            <a:r>
              <a:rPr lang="en-GB" dirty="0"/>
              <a:t> vi </a:t>
            </a:r>
            <a:r>
              <a:rPr lang="en-GB" dirty="0" err="1"/>
              <a:t>phạm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nghiêm</a:t>
            </a:r>
            <a:r>
              <a:rPr lang="en-GB" dirty="0"/>
              <a:t> </a:t>
            </a:r>
            <a:r>
              <a:rPr lang="en-GB" dirty="0" err="1"/>
              <a:t>trọng</a:t>
            </a:r>
            <a:r>
              <a:rPr lang="en-GB" dirty="0"/>
              <a:t>.</a:t>
            </a:r>
            <a:endParaRPr lang="en-US" dirty="0"/>
          </a:p>
          <a:p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tình</a:t>
            </a:r>
            <a:r>
              <a:rPr lang="en-GB" dirty="0"/>
              <a:t> </a:t>
            </a:r>
            <a:r>
              <a:rPr lang="en-GB" dirty="0" err="1"/>
              <a:t>huống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cách</a:t>
            </a:r>
            <a:r>
              <a:rPr lang="en-GB" dirty="0"/>
              <a:t> </a:t>
            </a:r>
            <a:r>
              <a:rPr lang="en-GB" dirty="0" err="1"/>
              <a:t>giải</a:t>
            </a:r>
            <a:r>
              <a:rPr lang="en-GB" dirty="0"/>
              <a:t> </a:t>
            </a:r>
            <a:r>
              <a:rPr lang="en-GB" dirty="0" err="1"/>
              <a:t>quyết</a:t>
            </a:r>
            <a:r>
              <a:rPr lang="en-GB" dirty="0"/>
              <a:t> </a:t>
            </a:r>
            <a:r>
              <a:rPr lang="en-GB" dirty="0" err="1"/>
              <a:t>đối</a:t>
            </a:r>
            <a:r>
              <a:rPr lang="en-GB" dirty="0"/>
              <a:t> </a:t>
            </a:r>
            <a:r>
              <a:rPr lang="en-GB" dirty="0" err="1"/>
              <a:t>với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vi </a:t>
            </a:r>
            <a:r>
              <a:rPr lang="en-GB" dirty="0" err="1"/>
              <a:t>phạm</a:t>
            </a:r>
            <a:r>
              <a:rPr lang="en-GB" dirty="0"/>
              <a:t> </a:t>
            </a:r>
            <a:r>
              <a:rPr lang="en-GB" dirty="0" err="1"/>
              <a:t>nội</a:t>
            </a:r>
            <a:r>
              <a:rPr lang="en-GB" dirty="0"/>
              <a:t> </a:t>
            </a:r>
            <a:r>
              <a:rPr lang="en-GB" dirty="0" err="1"/>
              <a:t>quy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cần</a:t>
            </a:r>
            <a:r>
              <a:rPr lang="en-GB" dirty="0"/>
              <a:t> </a:t>
            </a:r>
            <a:r>
              <a:rPr lang="en-GB" dirty="0" err="1"/>
              <a:t>được</a:t>
            </a:r>
            <a:r>
              <a:rPr lang="en-GB" dirty="0"/>
              <a:t> </a:t>
            </a:r>
            <a:r>
              <a:rPr lang="en-GB" dirty="0" err="1"/>
              <a:t>mô</a:t>
            </a:r>
            <a:r>
              <a:rPr lang="en-GB" dirty="0"/>
              <a:t> </a:t>
            </a:r>
            <a:r>
              <a:rPr lang="en-GB" dirty="0" err="1"/>
              <a:t>tả</a:t>
            </a:r>
            <a:r>
              <a:rPr lang="en-GB" dirty="0"/>
              <a:t> chi </a:t>
            </a:r>
            <a:r>
              <a:rPr lang="en-GB" dirty="0" err="1"/>
              <a:t>tiết</a:t>
            </a:r>
            <a:r>
              <a:rPr lang="en-GB" dirty="0"/>
              <a:t> </a:t>
            </a:r>
            <a:r>
              <a:rPr lang="en-GB" dirty="0" err="1"/>
              <a:t>tới</a:t>
            </a:r>
            <a:r>
              <a:rPr lang="en-GB" dirty="0"/>
              <a:t> </a:t>
            </a:r>
            <a:r>
              <a:rPr lang="en-GB" dirty="0" err="1"/>
              <a:t>mức</a:t>
            </a:r>
            <a:r>
              <a:rPr lang="en-GB" dirty="0"/>
              <a:t> </a:t>
            </a:r>
            <a:r>
              <a:rPr lang="en-GB" dirty="0" err="1"/>
              <a:t>tối</a:t>
            </a:r>
            <a:r>
              <a:rPr lang="en-GB" dirty="0"/>
              <a:t> </a:t>
            </a:r>
            <a:r>
              <a:rPr lang="en-GB" dirty="0" err="1"/>
              <a:t>đa</a:t>
            </a:r>
            <a:r>
              <a:rPr lang="en-GB" dirty="0"/>
              <a:t>, </a:t>
            </a:r>
            <a:r>
              <a:rPr lang="en-GB" dirty="0" err="1"/>
              <a:t>ghi</a:t>
            </a:r>
            <a:r>
              <a:rPr lang="en-GB" dirty="0"/>
              <a:t> </a:t>
            </a:r>
            <a:r>
              <a:rPr lang="en-GB" dirty="0" err="1"/>
              <a:t>chép</a:t>
            </a:r>
            <a:r>
              <a:rPr lang="en-GB" dirty="0"/>
              <a:t> </a:t>
            </a:r>
            <a:r>
              <a:rPr lang="en-GB" dirty="0" err="1"/>
              <a:t>đầy</a:t>
            </a:r>
            <a:r>
              <a:rPr lang="en-GB" dirty="0"/>
              <a:t> </a:t>
            </a:r>
            <a:r>
              <a:rPr lang="en-GB" dirty="0" err="1"/>
              <a:t>đủ</a:t>
            </a:r>
            <a:r>
              <a:rPr lang="en-GB" dirty="0"/>
              <a:t> </a:t>
            </a:r>
            <a:r>
              <a:rPr lang="en-GB" dirty="0" err="1"/>
              <a:t>trong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án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có</a:t>
            </a:r>
            <a:r>
              <a:rPr lang="en-GB" dirty="0"/>
              <a:t> </a:t>
            </a:r>
            <a:r>
              <a:rPr lang="en-GB" dirty="0" err="1"/>
              <a:t>biên</a:t>
            </a:r>
            <a:r>
              <a:rPr lang="en-GB" dirty="0"/>
              <a:t> </a:t>
            </a:r>
            <a:r>
              <a:rPr lang="en-GB" dirty="0" err="1"/>
              <a:t>bản</a:t>
            </a:r>
            <a:r>
              <a:rPr lang="en-GB" dirty="0"/>
              <a:t> </a:t>
            </a:r>
            <a:r>
              <a:rPr lang="en-GB" dirty="0" err="1"/>
              <a:t>làm</a:t>
            </a:r>
            <a:r>
              <a:rPr lang="en-GB" dirty="0"/>
              <a:t> </a:t>
            </a:r>
            <a:r>
              <a:rPr lang="en-GB" dirty="0" err="1"/>
              <a:t>việc</a:t>
            </a:r>
            <a:r>
              <a:rPr lang="en-GB" dirty="0"/>
              <a:t> (</a:t>
            </a:r>
            <a:r>
              <a:rPr lang="en-GB" dirty="0" err="1"/>
              <a:t>nếu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kiện</a:t>
            </a:r>
            <a:r>
              <a:rPr lang="en-GB" dirty="0"/>
              <a:t> </a:t>
            </a:r>
            <a:r>
              <a:rPr lang="en-GB" dirty="0" err="1"/>
              <a:t>cho</a:t>
            </a:r>
            <a:r>
              <a:rPr lang="en-GB" dirty="0"/>
              <a:t> </a:t>
            </a:r>
            <a:r>
              <a:rPr lang="en-GB" dirty="0" err="1"/>
              <a:t>phép</a:t>
            </a:r>
            <a:r>
              <a:rPr lang="en-GB" dirty="0"/>
              <a:t>). </a:t>
            </a:r>
            <a:endParaRPr lang="en-US" dirty="0"/>
          </a:p>
          <a:p>
            <a:r>
              <a:rPr lang="en-GB" dirty="0" err="1"/>
              <a:t>Phối</a:t>
            </a:r>
            <a:r>
              <a:rPr lang="en-GB" dirty="0"/>
              <a:t> </a:t>
            </a:r>
            <a:r>
              <a:rPr lang="en-GB" dirty="0" err="1"/>
              <a:t>hợp</a:t>
            </a:r>
            <a:r>
              <a:rPr lang="en-GB" dirty="0"/>
              <a:t> </a:t>
            </a:r>
            <a:r>
              <a:rPr lang="en-GB" dirty="0" err="1"/>
              <a:t>với</a:t>
            </a:r>
            <a:r>
              <a:rPr lang="en-GB" dirty="0"/>
              <a:t> </a:t>
            </a:r>
            <a:r>
              <a:rPr lang="en-GB" dirty="0" err="1"/>
              <a:t>ngành</a:t>
            </a:r>
            <a:r>
              <a:rPr lang="en-GB" dirty="0"/>
              <a:t> </a:t>
            </a:r>
            <a:r>
              <a:rPr lang="en-GB" dirty="0" err="1"/>
              <a:t>Công</a:t>
            </a:r>
            <a:r>
              <a:rPr lang="en-GB" dirty="0"/>
              <a:t> an </a:t>
            </a:r>
            <a:r>
              <a:rPr lang="en-GB" dirty="0" err="1"/>
              <a:t>trong</a:t>
            </a:r>
            <a:r>
              <a:rPr lang="en-GB" dirty="0"/>
              <a:t> </a:t>
            </a:r>
            <a:r>
              <a:rPr lang="en-GB" dirty="0" err="1"/>
              <a:t>xử</a:t>
            </a:r>
            <a:r>
              <a:rPr lang="en-GB" dirty="0"/>
              <a:t> </a:t>
            </a:r>
            <a:r>
              <a:rPr lang="en-GB" dirty="0" err="1"/>
              <a:t>trí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tình</a:t>
            </a:r>
            <a:r>
              <a:rPr lang="en-GB" dirty="0"/>
              <a:t> </a:t>
            </a:r>
            <a:r>
              <a:rPr lang="en-GB" dirty="0" err="1"/>
              <a:t>huống</a:t>
            </a:r>
            <a:r>
              <a:rPr lang="en-GB" dirty="0"/>
              <a:t> </a:t>
            </a:r>
            <a:r>
              <a:rPr lang="en-GB" dirty="0" err="1"/>
              <a:t>nghiêm</a:t>
            </a:r>
            <a:r>
              <a:rPr lang="en-GB" dirty="0"/>
              <a:t> </a:t>
            </a:r>
            <a:r>
              <a:rPr lang="en-GB" dirty="0" err="1"/>
              <a:t>trọng</a:t>
            </a:r>
            <a:r>
              <a:rPr lang="en-GB" dirty="0"/>
              <a:t> </a:t>
            </a:r>
            <a:r>
              <a:rPr lang="en-GB" dirty="0" err="1"/>
              <a:t>đe</a:t>
            </a:r>
            <a:r>
              <a:rPr lang="en-GB" dirty="0"/>
              <a:t> </a:t>
            </a:r>
            <a:r>
              <a:rPr lang="en-GB" dirty="0" err="1"/>
              <a:t>dọa</a:t>
            </a:r>
            <a:r>
              <a:rPr lang="en-GB" dirty="0"/>
              <a:t> </a:t>
            </a:r>
            <a:r>
              <a:rPr lang="en-GB" dirty="0" err="1"/>
              <a:t>tính</a:t>
            </a:r>
            <a:r>
              <a:rPr lang="en-GB" dirty="0"/>
              <a:t> </a:t>
            </a:r>
            <a:r>
              <a:rPr lang="en-GB" dirty="0" err="1"/>
              <a:t>mạng</a:t>
            </a:r>
            <a:r>
              <a:rPr lang="en-GB" dirty="0"/>
              <a:t> </a:t>
            </a:r>
            <a:r>
              <a:rPr lang="en-GB" dirty="0" err="1"/>
              <a:t>cán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y </a:t>
            </a:r>
            <a:r>
              <a:rPr lang="en-GB" dirty="0" err="1"/>
              <a:t>tế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phá</a:t>
            </a:r>
            <a:r>
              <a:rPr lang="en-GB" dirty="0"/>
              <a:t> </a:t>
            </a:r>
            <a:r>
              <a:rPr lang="en-GB" dirty="0" err="1"/>
              <a:t>hoại</a:t>
            </a:r>
            <a:r>
              <a:rPr lang="en-GB" dirty="0"/>
              <a:t> </a:t>
            </a:r>
            <a:r>
              <a:rPr lang="en-GB" dirty="0" err="1"/>
              <a:t>tài</a:t>
            </a:r>
            <a:r>
              <a:rPr lang="en-GB" dirty="0"/>
              <a:t> </a:t>
            </a:r>
            <a:r>
              <a:rPr lang="en-GB" dirty="0" err="1"/>
              <a:t>sản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424336" y="309404"/>
            <a:ext cx="26709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NGUYÊN TẮC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8447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7396328" y="5391304"/>
            <a:ext cx="1430522" cy="78827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400" b="1" dirty="0" err="1"/>
              <a:t>Hành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chính</a:t>
            </a:r>
            <a:endParaRPr lang="en-US" altLang="en-US" sz="1400" b="1" dirty="0"/>
          </a:p>
        </p:txBody>
      </p:sp>
      <p:sp>
        <p:nvSpPr>
          <p:cNvPr id="22530" name="TextBox 34"/>
          <p:cNvSpPr txBox="1">
            <a:spLocks noChangeArrowheads="1"/>
          </p:cNvSpPr>
          <p:nvPr/>
        </p:nvSpPr>
        <p:spPr bwMode="auto">
          <a:xfrm>
            <a:off x="694267" y="1020566"/>
            <a:ext cx="1311437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2800" b="1" dirty="0" err="1">
                <a:solidFill>
                  <a:schemeClr val="accent2"/>
                </a:solidFill>
              </a:rPr>
              <a:t>Quy</a:t>
            </a:r>
            <a:r>
              <a:rPr lang="en-US" altLang="en-US" sz="2800" b="1" dirty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>
                <a:solidFill>
                  <a:schemeClr val="accent2"/>
                </a:solidFill>
              </a:rPr>
              <a:t>trình</a:t>
            </a:r>
            <a:r>
              <a:rPr lang="en-US" altLang="en-US" sz="2800" b="1" dirty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>
                <a:solidFill>
                  <a:schemeClr val="accent2"/>
                </a:solidFill>
              </a:rPr>
              <a:t>xử</a:t>
            </a:r>
            <a:r>
              <a:rPr lang="en-US" altLang="en-US" sz="2800" b="1" dirty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>
                <a:solidFill>
                  <a:schemeClr val="accent2"/>
                </a:solidFill>
              </a:rPr>
              <a:t>lý</a:t>
            </a:r>
            <a:r>
              <a:rPr lang="en-US" altLang="en-US" sz="2800" b="1" dirty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>
                <a:solidFill>
                  <a:schemeClr val="accent2"/>
                </a:solidFill>
              </a:rPr>
              <a:t>người</a:t>
            </a:r>
            <a:r>
              <a:rPr lang="en-US" altLang="en-US" sz="2800" b="1" dirty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>
                <a:solidFill>
                  <a:schemeClr val="accent2"/>
                </a:solidFill>
              </a:rPr>
              <a:t>bệnh</a:t>
            </a:r>
            <a:r>
              <a:rPr lang="en-US" altLang="en-US" sz="2800" b="1" dirty="0">
                <a:solidFill>
                  <a:schemeClr val="accent2"/>
                </a:solidFill>
              </a:rPr>
              <a:t> vi </a:t>
            </a:r>
            <a:r>
              <a:rPr lang="en-US" altLang="en-US" sz="2800" b="1" dirty="0" err="1">
                <a:solidFill>
                  <a:schemeClr val="accent2"/>
                </a:solidFill>
              </a:rPr>
              <a:t>phạm</a:t>
            </a:r>
            <a:r>
              <a:rPr lang="en-US" altLang="en-US" sz="2800" b="1" dirty="0">
                <a:solidFill>
                  <a:schemeClr val="accent2"/>
                </a:solidFill>
              </a:rPr>
              <a:t> </a:t>
            </a:r>
            <a:r>
              <a:rPr lang="en-US" altLang="en-US" sz="2800" b="1" dirty="0" err="1">
                <a:solidFill>
                  <a:schemeClr val="accent2"/>
                </a:solidFill>
              </a:rPr>
              <a:t>nội</a:t>
            </a:r>
            <a:r>
              <a:rPr lang="en-US" altLang="en-US" sz="2800" b="1" dirty="0">
                <a:solidFill>
                  <a:schemeClr val="accent2"/>
                </a:solidFill>
              </a:rPr>
              <a:t> qui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922504" y="5480051"/>
            <a:ext cx="4017169" cy="69952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000" b="1" dirty="0" err="1">
                <a:solidFill>
                  <a:srgbClr val="FF4407"/>
                </a:solidFill>
              </a:rPr>
              <a:t>Lưu</a:t>
            </a:r>
            <a:r>
              <a:rPr lang="en-US" altLang="en-US" sz="2000" b="1" dirty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>
                <a:solidFill>
                  <a:srgbClr val="FF4407"/>
                </a:solidFill>
              </a:rPr>
              <a:t>trữ</a:t>
            </a:r>
            <a:r>
              <a:rPr lang="en-US" altLang="en-US" sz="2000" b="1" dirty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>
                <a:solidFill>
                  <a:srgbClr val="FF4407"/>
                </a:solidFill>
              </a:rPr>
              <a:t>hồ</a:t>
            </a:r>
            <a:r>
              <a:rPr lang="en-US" altLang="en-US" sz="2000" b="1" dirty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>
                <a:solidFill>
                  <a:srgbClr val="FF4407"/>
                </a:solidFill>
              </a:rPr>
              <a:t>sơ</a:t>
            </a:r>
            <a:r>
              <a:rPr lang="en-US" altLang="en-US" sz="2000" b="1" dirty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>
                <a:solidFill>
                  <a:srgbClr val="FF4407"/>
                </a:solidFill>
              </a:rPr>
              <a:t>vào</a:t>
            </a:r>
            <a:r>
              <a:rPr lang="en-US" altLang="en-US" sz="2000" b="1" dirty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>
                <a:solidFill>
                  <a:srgbClr val="FF4407"/>
                </a:solidFill>
              </a:rPr>
              <a:t>báo</a:t>
            </a:r>
            <a:r>
              <a:rPr lang="en-US" altLang="en-US" sz="2000" b="1" dirty="0">
                <a:solidFill>
                  <a:srgbClr val="FF4407"/>
                </a:solidFill>
              </a:rPr>
              <a:t> </a:t>
            </a:r>
            <a:r>
              <a:rPr lang="en-US" altLang="en-US" sz="2000" b="1" dirty="0" err="1">
                <a:solidFill>
                  <a:srgbClr val="FF4407"/>
                </a:solidFill>
              </a:rPr>
              <a:t>cáo</a:t>
            </a:r>
            <a:endParaRPr lang="en-US" altLang="en-US" sz="2000" b="1" dirty="0">
              <a:solidFill>
                <a:srgbClr val="FF4407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900363" y="4216401"/>
            <a:ext cx="4017169" cy="930275"/>
          </a:xfrm>
          <a:prstGeom prst="roundRect">
            <a:avLst/>
          </a:prstGeom>
          <a:solidFill>
            <a:srgbClr val="FF1D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1800" b="1" dirty="0" err="1">
                <a:solidFill>
                  <a:srgbClr val="FFC000"/>
                </a:solidFill>
              </a:rPr>
              <a:t>Xử</a:t>
            </a:r>
            <a:r>
              <a:rPr lang="en-US" altLang="en-US" sz="1800" b="1" dirty="0">
                <a:solidFill>
                  <a:srgbClr val="FFC000"/>
                </a:solidFill>
              </a:rPr>
              <a:t> </a:t>
            </a:r>
            <a:r>
              <a:rPr lang="en-US" altLang="en-US" sz="1800" b="1" dirty="0" err="1">
                <a:solidFill>
                  <a:srgbClr val="FFC000"/>
                </a:solidFill>
              </a:rPr>
              <a:t>lý</a:t>
            </a:r>
            <a:r>
              <a:rPr lang="en-US" altLang="en-US" sz="1800" b="1" dirty="0">
                <a:solidFill>
                  <a:srgbClr val="FFC000"/>
                </a:solidFill>
              </a:rPr>
              <a:t> </a:t>
            </a:r>
            <a:r>
              <a:rPr lang="en-US" altLang="en-US" sz="1800" b="1" dirty="0" err="1">
                <a:solidFill>
                  <a:srgbClr val="FFC000"/>
                </a:solidFill>
              </a:rPr>
              <a:t>cấp</a:t>
            </a:r>
            <a:r>
              <a:rPr lang="en-US" altLang="en-US" sz="1800" b="1" dirty="0">
                <a:solidFill>
                  <a:srgbClr val="FFC000"/>
                </a:solidFill>
              </a:rPr>
              <a:t> </a:t>
            </a:r>
            <a:r>
              <a:rPr lang="en-US" altLang="en-US" sz="1800" b="1" dirty="0" err="1">
                <a:solidFill>
                  <a:srgbClr val="FFC000"/>
                </a:solidFill>
              </a:rPr>
              <a:t>độ</a:t>
            </a:r>
            <a:r>
              <a:rPr lang="en-US" altLang="en-US" sz="1800" b="1" dirty="0">
                <a:solidFill>
                  <a:srgbClr val="FFC000"/>
                </a:solidFill>
              </a:rPr>
              <a:t> III:</a:t>
            </a:r>
          </a:p>
          <a:p>
            <a:pPr algn="ctr"/>
            <a:r>
              <a:rPr lang="en-US" altLang="en-US" sz="1800" b="1" dirty="0" err="1">
                <a:solidFill>
                  <a:schemeClr val="bg1"/>
                </a:solidFill>
              </a:rPr>
              <a:t>Ngừng</a:t>
            </a:r>
            <a:r>
              <a:rPr lang="en-US" altLang="en-US" sz="1800" b="1" dirty="0">
                <a:solidFill>
                  <a:schemeClr val="bg1"/>
                </a:solidFill>
              </a:rPr>
              <a:t> </a:t>
            </a:r>
            <a:r>
              <a:rPr lang="en-US" altLang="en-US" sz="1800" b="1" dirty="0" err="1">
                <a:solidFill>
                  <a:schemeClr val="bg1"/>
                </a:solidFill>
              </a:rPr>
              <a:t>điều</a:t>
            </a:r>
            <a:r>
              <a:rPr lang="en-US" altLang="en-US" sz="1800" b="1" dirty="0">
                <a:solidFill>
                  <a:schemeClr val="bg1"/>
                </a:solidFill>
              </a:rPr>
              <a:t> </a:t>
            </a:r>
            <a:r>
              <a:rPr lang="en-US" altLang="en-US" sz="1800" b="1" dirty="0" err="1">
                <a:solidFill>
                  <a:schemeClr val="bg1"/>
                </a:solidFill>
              </a:rPr>
              <a:t>trị</a:t>
            </a:r>
            <a:r>
              <a:rPr lang="en-US" altLang="en-US" sz="1800" b="1" dirty="0">
                <a:solidFill>
                  <a:schemeClr val="bg1"/>
                </a:solidFill>
              </a:rPr>
              <a:t> </a:t>
            </a:r>
            <a:r>
              <a:rPr lang="en-US" altLang="en-US" sz="1800" b="1" dirty="0" err="1">
                <a:solidFill>
                  <a:schemeClr val="bg1"/>
                </a:solidFill>
              </a:rPr>
              <a:t>bắt</a:t>
            </a:r>
            <a:r>
              <a:rPr lang="en-US" altLang="en-US" sz="1800" b="1" dirty="0">
                <a:solidFill>
                  <a:schemeClr val="bg1"/>
                </a:solidFill>
              </a:rPr>
              <a:t> </a:t>
            </a:r>
            <a:r>
              <a:rPr lang="en-US" altLang="en-US" sz="1800" b="1" dirty="0" err="1">
                <a:solidFill>
                  <a:schemeClr val="bg1"/>
                </a:solidFill>
              </a:rPr>
              <a:t>buộc</a:t>
            </a:r>
            <a:endParaRPr lang="en-US" altLang="en-US" sz="1600" b="1" dirty="0">
              <a:solidFill>
                <a:schemeClr val="bg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2911079" y="2895959"/>
            <a:ext cx="3995738" cy="9334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1600" b="1" dirty="0" err="1">
                <a:solidFill>
                  <a:srgbClr val="FF4407"/>
                </a:solidFill>
              </a:rPr>
              <a:t>Xử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lý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cấp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độ</a:t>
            </a:r>
            <a:r>
              <a:rPr lang="en-US" altLang="en-US" sz="1600" b="1" dirty="0">
                <a:solidFill>
                  <a:srgbClr val="FF4407"/>
                </a:solidFill>
              </a:rPr>
              <a:t> II:</a:t>
            </a:r>
          </a:p>
          <a:p>
            <a:pPr algn="ctr"/>
            <a:r>
              <a:rPr lang="en-US" altLang="en-US" sz="1400" b="1" dirty="0" err="1"/>
              <a:t>Thử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thách</a:t>
            </a:r>
            <a:endParaRPr lang="en-US" altLang="en-US" sz="1400" b="1" dirty="0"/>
          </a:p>
        </p:txBody>
      </p:sp>
      <p:sp>
        <p:nvSpPr>
          <p:cNvPr id="37" name="Rounded Rectangle 36"/>
          <p:cNvSpPr/>
          <p:nvPr/>
        </p:nvSpPr>
        <p:spPr>
          <a:xfrm>
            <a:off x="2911079" y="1638300"/>
            <a:ext cx="4004071" cy="8715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err="1">
                <a:solidFill>
                  <a:srgbClr val="FF4407"/>
                </a:solidFill>
              </a:rPr>
              <a:t>Xử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lý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cấp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độ</a:t>
            </a:r>
            <a:r>
              <a:rPr lang="en-US" altLang="en-US" sz="1600" b="1" dirty="0">
                <a:solidFill>
                  <a:srgbClr val="FF4407"/>
                </a:solidFill>
              </a:rPr>
              <a:t> I:</a:t>
            </a:r>
          </a:p>
          <a:p>
            <a:pPr algn="ctr" eaLnBrk="1" hangingPunct="1"/>
            <a:r>
              <a:rPr lang="en-US" altLang="en-US" sz="1600" b="1" dirty="0" err="1"/>
              <a:t>Nhắc</a:t>
            </a:r>
            <a:r>
              <a:rPr lang="en-US" altLang="en-US" sz="1600" b="1" dirty="0"/>
              <a:t> </a:t>
            </a:r>
            <a:r>
              <a:rPr lang="en-US" altLang="en-US" sz="1600" b="1" dirty="0" err="1"/>
              <a:t>nhỏ</a:t>
            </a:r>
            <a:r>
              <a:rPr lang="en-US" altLang="en-US" sz="1600" b="1" dirty="0"/>
              <a:t> </a:t>
            </a:r>
            <a:r>
              <a:rPr lang="en-US" altLang="en-US" sz="1600" b="1" dirty="0" err="1"/>
              <a:t>và</a:t>
            </a:r>
            <a:r>
              <a:rPr lang="en-US" altLang="en-US" sz="1600" b="1" dirty="0"/>
              <a:t> </a:t>
            </a:r>
            <a:r>
              <a:rPr lang="en-US" altLang="en-US" sz="1600" b="1" dirty="0" err="1"/>
              <a:t>cảnh</a:t>
            </a:r>
            <a:r>
              <a:rPr lang="en-US" altLang="en-US" sz="1600" b="1" dirty="0"/>
              <a:t> </a:t>
            </a:r>
            <a:r>
              <a:rPr lang="en-US" altLang="en-US" sz="1600" b="1" dirty="0" err="1"/>
              <a:t>cáo</a:t>
            </a:r>
            <a:endParaRPr lang="en-US" altLang="en-US" sz="1400" b="1" dirty="0"/>
          </a:p>
        </p:txBody>
      </p:sp>
      <p:sp>
        <p:nvSpPr>
          <p:cNvPr id="38" name="Rounded Rectangle 37"/>
          <p:cNvSpPr/>
          <p:nvPr/>
        </p:nvSpPr>
        <p:spPr>
          <a:xfrm>
            <a:off x="2888457" y="350352"/>
            <a:ext cx="4017169" cy="8493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err="1">
                <a:solidFill>
                  <a:srgbClr val="FF4407"/>
                </a:solidFill>
              </a:rPr>
              <a:t>Phân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loại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mức</a:t>
            </a:r>
            <a:r>
              <a:rPr lang="en-US" altLang="en-US" sz="1600" b="1" dirty="0">
                <a:solidFill>
                  <a:srgbClr val="FF4407"/>
                </a:solidFill>
              </a:rPr>
              <a:t> </a:t>
            </a:r>
            <a:r>
              <a:rPr lang="en-US" altLang="en-US" sz="1600" b="1" dirty="0" err="1">
                <a:solidFill>
                  <a:srgbClr val="FF4407"/>
                </a:solidFill>
              </a:rPr>
              <a:t>độ</a:t>
            </a:r>
            <a:r>
              <a:rPr lang="en-US" altLang="en-US" sz="1600" b="1" dirty="0">
                <a:solidFill>
                  <a:srgbClr val="FF4407"/>
                </a:solidFill>
              </a:rPr>
              <a:t> vi </a:t>
            </a:r>
            <a:r>
              <a:rPr lang="en-US" altLang="en-US" sz="1600" b="1" dirty="0" err="1">
                <a:solidFill>
                  <a:srgbClr val="FF4407"/>
                </a:solidFill>
              </a:rPr>
              <a:t>phạm</a:t>
            </a:r>
            <a:endParaRPr lang="en-US" altLang="en-US" sz="1400" b="1" dirty="0"/>
          </a:p>
        </p:txBody>
      </p:sp>
      <p:sp>
        <p:nvSpPr>
          <p:cNvPr id="42" name="Rounded Rectangle 41"/>
          <p:cNvSpPr/>
          <p:nvPr/>
        </p:nvSpPr>
        <p:spPr>
          <a:xfrm>
            <a:off x="7433071" y="4216400"/>
            <a:ext cx="1519198" cy="753166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400" b="1" dirty="0" err="1"/>
              <a:t>Trưởng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cơ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sở</a:t>
            </a:r>
            <a:r>
              <a:rPr lang="en-US" altLang="en-US" sz="1400" b="1" dirty="0"/>
              <a:t>,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7456885" y="2859190"/>
            <a:ext cx="1495384" cy="9017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b="1" dirty="0">
                <a:solidFill>
                  <a:schemeClr val="tx1"/>
                </a:solidFill>
                <a:ea typeface="ＭＳ Ｐゴシック" charset="0"/>
              </a:rPr>
              <a:t>BS </a:t>
            </a:r>
            <a:r>
              <a:rPr lang="en-US" sz="1600" b="1" dirty="0" err="1">
                <a:solidFill>
                  <a:schemeClr val="tx1"/>
                </a:solidFill>
                <a:ea typeface="ＭＳ Ｐゴシック" charset="0"/>
              </a:rPr>
              <a:t>điều</a:t>
            </a:r>
            <a:r>
              <a:rPr lang="en-US" sz="1600" b="1" dirty="0">
                <a:solidFill>
                  <a:schemeClr val="tx1"/>
                </a:solidFill>
                <a:ea typeface="ＭＳ Ｐゴシック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ea typeface="ＭＳ Ｐゴシック" charset="0"/>
              </a:rPr>
              <a:t>trị</a:t>
            </a:r>
            <a:r>
              <a:rPr lang="en-US" sz="1600" b="1" dirty="0">
                <a:solidFill>
                  <a:schemeClr val="tx1"/>
                </a:solidFill>
                <a:ea typeface="ＭＳ Ｐゴシック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ea typeface="ＭＳ Ｐゴシック" charset="0"/>
              </a:rPr>
              <a:t>và</a:t>
            </a:r>
            <a:r>
              <a:rPr lang="en-US" sz="1600" b="1" dirty="0">
                <a:solidFill>
                  <a:schemeClr val="tx1"/>
                </a:solidFill>
                <a:ea typeface="ＭＳ Ｐゴシック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ea typeface="ＭＳ Ｐゴシック" charset="0"/>
              </a:rPr>
              <a:t>Trưởng</a:t>
            </a:r>
            <a:r>
              <a:rPr lang="en-US" sz="1600" b="1" dirty="0">
                <a:solidFill>
                  <a:schemeClr val="tx1"/>
                </a:solidFill>
                <a:ea typeface="ＭＳ Ｐゴシック" charset="0"/>
              </a:rPr>
              <a:t> CSĐT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7433071" y="1638299"/>
            <a:ext cx="1519199" cy="906463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1" dirty="0" err="1"/>
              <a:t>Hanh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chính</a:t>
            </a:r>
            <a:endParaRPr lang="en-US" altLang="en-US" sz="1400" b="1" dirty="0"/>
          </a:p>
          <a:p>
            <a:pPr eaLnBrk="1" hangingPunct="1"/>
            <a:r>
              <a:rPr lang="en-US" altLang="en-US" sz="1400" b="1" dirty="0" err="1"/>
              <a:t>tư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vấn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viên</a:t>
            </a:r>
            <a:endParaRPr lang="en-US" altLang="en-US" sz="1400" b="1" dirty="0"/>
          </a:p>
          <a:p>
            <a:pPr eaLnBrk="1" hangingPunct="1"/>
            <a:r>
              <a:rPr lang="en-US" altLang="en-US" sz="1400" b="1" dirty="0" err="1"/>
              <a:t>Cán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bộ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cấp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phát</a:t>
            </a:r>
            <a:endParaRPr lang="en-US" altLang="en-US" sz="1400" b="1" dirty="0"/>
          </a:p>
        </p:txBody>
      </p:sp>
      <p:sp>
        <p:nvSpPr>
          <p:cNvPr id="47" name="Rounded Rectangle 46"/>
          <p:cNvSpPr/>
          <p:nvPr/>
        </p:nvSpPr>
        <p:spPr>
          <a:xfrm>
            <a:off x="7433072" y="342901"/>
            <a:ext cx="1274510" cy="841375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1" dirty="0" err="1"/>
              <a:t>Cán</a:t>
            </a:r>
            <a:r>
              <a:rPr lang="en-US" altLang="en-US" sz="1600" b="1" dirty="0"/>
              <a:t> </a:t>
            </a:r>
            <a:r>
              <a:rPr lang="en-US" altLang="en-US" sz="1600" b="1" dirty="0" err="1"/>
              <a:t>bộ</a:t>
            </a:r>
            <a:r>
              <a:rPr lang="en-US" altLang="en-US" sz="1600" b="1" dirty="0"/>
              <a:t> CSĐT</a:t>
            </a:r>
          </a:p>
        </p:txBody>
      </p:sp>
      <p:cxnSp>
        <p:nvCxnSpPr>
          <p:cNvPr id="3" name="Straight Arrow Connector 2"/>
          <p:cNvCxnSpPr>
            <a:stCxn id="38" idx="2"/>
            <a:endCxn id="37" idx="0"/>
          </p:cNvCxnSpPr>
          <p:nvPr/>
        </p:nvCxnSpPr>
        <p:spPr>
          <a:xfrm>
            <a:off x="4897042" y="1199664"/>
            <a:ext cx="16073" cy="438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893469" y="2544763"/>
            <a:ext cx="9525" cy="334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14421" y="3881438"/>
            <a:ext cx="8334" cy="334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922755" y="5146676"/>
            <a:ext cx="8334" cy="33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28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CÁC BƯỚC THỰC HIỆN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60120"/>
            <a:ext cx="8229600" cy="518159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b="1" dirty="0" err="1"/>
              <a:t>Bước</a:t>
            </a:r>
            <a:r>
              <a:rPr lang="en-US" b="1" dirty="0"/>
              <a:t> 1. </a:t>
            </a:r>
            <a:r>
              <a:rPr lang="en-US" b="1" dirty="0" err="1"/>
              <a:t>Phân</a:t>
            </a:r>
            <a:r>
              <a:rPr lang="en-US" b="1" dirty="0"/>
              <a:t> </a:t>
            </a:r>
            <a:r>
              <a:rPr lang="en-US" b="1" dirty="0" err="1"/>
              <a:t>loại</a:t>
            </a:r>
            <a:r>
              <a:rPr lang="en-US" b="1" dirty="0"/>
              <a:t> </a:t>
            </a:r>
            <a:r>
              <a:rPr lang="en-US" b="1" dirty="0" err="1"/>
              <a:t>các</a:t>
            </a:r>
            <a:r>
              <a:rPr lang="en-US" b="1" dirty="0"/>
              <a:t> </a:t>
            </a:r>
            <a:r>
              <a:rPr lang="en-US" b="1" dirty="0" err="1"/>
              <a:t>hành</a:t>
            </a:r>
            <a:r>
              <a:rPr lang="en-US" b="1" dirty="0"/>
              <a:t> vi </a:t>
            </a:r>
            <a:r>
              <a:rPr lang="en-US" b="1" dirty="0" err="1"/>
              <a:t>vi</a:t>
            </a:r>
            <a:r>
              <a:rPr lang="en-US" b="1" dirty="0"/>
              <a:t> </a:t>
            </a:r>
            <a:r>
              <a:rPr lang="en-US" b="1" dirty="0" err="1"/>
              <a:t>phạm</a:t>
            </a:r>
            <a:r>
              <a:rPr lang="en-US" b="1" dirty="0"/>
              <a:t> </a:t>
            </a:r>
            <a:r>
              <a:rPr lang="en-US" b="1" dirty="0" err="1"/>
              <a:t>theo</a:t>
            </a:r>
            <a:r>
              <a:rPr lang="en-US" b="1" dirty="0"/>
              <a:t> </a:t>
            </a:r>
            <a:r>
              <a:rPr lang="en-US" b="1" dirty="0" err="1"/>
              <a:t>cấp</a:t>
            </a:r>
            <a:r>
              <a:rPr lang="en-US" b="1" dirty="0"/>
              <a:t> </a:t>
            </a:r>
            <a:r>
              <a:rPr lang="en-US" b="1" dirty="0" err="1"/>
              <a:t>độ</a:t>
            </a:r>
            <a:r>
              <a:rPr lang="en-US" b="1" dirty="0"/>
              <a:t> </a:t>
            </a:r>
            <a:r>
              <a:rPr lang="en-US" b="1" dirty="0" err="1"/>
              <a:t>xử</a:t>
            </a:r>
            <a:r>
              <a:rPr lang="en-US" b="1" dirty="0"/>
              <a:t> </a:t>
            </a:r>
            <a:r>
              <a:rPr lang="en-US" b="1" dirty="0" err="1"/>
              <a:t>lý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Cấp</a:t>
            </a:r>
            <a:r>
              <a:rPr lang="en-US" i="1" dirty="0"/>
              <a:t> </a:t>
            </a:r>
            <a:r>
              <a:rPr lang="en-US" i="1" dirty="0" err="1"/>
              <a:t>độ</a:t>
            </a:r>
            <a:r>
              <a:rPr lang="en-US" i="1" dirty="0"/>
              <a:t> I. </a:t>
            </a:r>
            <a:r>
              <a:rPr lang="en-US" i="1" dirty="0" err="1"/>
              <a:t>Nhắc</a:t>
            </a:r>
            <a:r>
              <a:rPr lang="en-US" i="1" dirty="0"/>
              <a:t> </a:t>
            </a:r>
            <a:r>
              <a:rPr lang="en-US" i="1" dirty="0" err="1"/>
              <a:t>nhở</a:t>
            </a:r>
            <a:r>
              <a:rPr lang="en-US" i="1" dirty="0"/>
              <a:t> </a:t>
            </a:r>
            <a:r>
              <a:rPr lang="en-US" i="1" dirty="0" err="1"/>
              <a:t>và</a:t>
            </a:r>
            <a:r>
              <a:rPr lang="en-US" i="1" dirty="0"/>
              <a:t> </a:t>
            </a:r>
            <a:r>
              <a:rPr lang="en-US" i="1" dirty="0" err="1"/>
              <a:t>cảnh</a:t>
            </a:r>
            <a:r>
              <a:rPr lang="en-US" i="1" dirty="0"/>
              <a:t> </a:t>
            </a:r>
            <a:r>
              <a:rPr lang="en-US" i="1" dirty="0" err="1"/>
              <a:t>cáo</a:t>
            </a:r>
            <a:endParaRPr lang="en-US" dirty="0"/>
          </a:p>
          <a:p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bỏ</a:t>
            </a:r>
            <a:r>
              <a:rPr lang="en-GB" dirty="0"/>
              <a:t> </a:t>
            </a:r>
            <a:r>
              <a:rPr lang="en-GB" dirty="0" err="1"/>
              <a:t>kính</a:t>
            </a:r>
            <a:r>
              <a:rPr lang="en-GB" dirty="0"/>
              <a:t>, </a:t>
            </a:r>
            <a:r>
              <a:rPr lang="en-GB" dirty="0" err="1"/>
              <a:t>khẩu</a:t>
            </a:r>
            <a:r>
              <a:rPr lang="en-GB" dirty="0"/>
              <a:t> </a:t>
            </a:r>
            <a:r>
              <a:rPr lang="en-GB" dirty="0" err="1"/>
              <a:t>trang</a:t>
            </a:r>
            <a:r>
              <a:rPr lang="en-GB" dirty="0"/>
              <a:t>,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nói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khi</a:t>
            </a:r>
            <a:r>
              <a:rPr lang="en-GB" dirty="0"/>
              <a:t> </a:t>
            </a:r>
            <a:r>
              <a:rPr lang="en-GB" dirty="0" err="1"/>
              <a:t>uống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,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trình</a:t>
            </a:r>
            <a:r>
              <a:rPr lang="en-GB" dirty="0"/>
              <a:t> </a:t>
            </a:r>
            <a:r>
              <a:rPr lang="en-GB" dirty="0" err="1"/>
              <a:t>thẻ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trước</a:t>
            </a:r>
            <a:r>
              <a:rPr lang="en-GB" dirty="0"/>
              <a:t> </a:t>
            </a:r>
            <a:r>
              <a:rPr lang="en-GB" dirty="0" err="1"/>
              <a:t>khi</a:t>
            </a:r>
            <a:r>
              <a:rPr lang="en-GB" dirty="0"/>
              <a:t> </a:t>
            </a:r>
            <a:r>
              <a:rPr lang="en-GB" dirty="0" err="1"/>
              <a:t>uống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.</a:t>
            </a:r>
            <a:endParaRPr lang="en-US" dirty="0"/>
          </a:p>
          <a:p>
            <a:r>
              <a:rPr lang="en-GB" dirty="0" err="1"/>
              <a:t>Gây</a:t>
            </a:r>
            <a:r>
              <a:rPr lang="en-GB" dirty="0"/>
              <a:t> </a:t>
            </a:r>
            <a:r>
              <a:rPr lang="en-GB" dirty="0" err="1"/>
              <a:t>rối</a:t>
            </a:r>
            <a:r>
              <a:rPr lang="en-GB" dirty="0"/>
              <a:t> </a:t>
            </a:r>
            <a:r>
              <a:rPr lang="en-GB" dirty="0" err="1"/>
              <a:t>trật</a:t>
            </a:r>
            <a:r>
              <a:rPr lang="en-GB" dirty="0"/>
              <a:t> </a:t>
            </a:r>
            <a:r>
              <a:rPr lang="en-GB" dirty="0" err="1"/>
              <a:t>tự</a:t>
            </a:r>
            <a:r>
              <a:rPr lang="en-GB" dirty="0"/>
              <a:t> </a:t>
            </a:r>
            <a:r>
              <a:rPr lang="en-GB" dirty="0" err="1"/>
              <a:t>tại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: </a:t>
            </a:r>
            <a:r>
              <a:rPr lang="en-GB" dirty="0" err="1"/>
              <a:t>bao</a:t>
            </a:r>
            <a:r>
              <a:rPr lang="en-GB" dirty="0"/>
              <a:t> </a:t>
            </a:r>
            <a:r>
              <a:rPr lang="en-GB" dirty="0" err="1"/>
              <a:t>gồm</a:t>
            </a:r>
            <a:r>
              <a:rPr lang="en-GB" dirty="0"/>
              <a:t> </a:t>
            </a:r>
            <a:r>
              <a:rPr lang="en-GB" dirty="0" err="1"/>
              <a:t>các</a:t>
            </a:r>
            <a:r>
              <a:rPr lang="en-GB" dirty="0"/>
              <a:t> </a:t>
            </a:r>
            <a:r>
              <a:rPr lang="en-GB" dirty="0" err="1"/>
              <a:t>hành</a:t>
            </a:r>
            <a:r>
              <a:rPr lang="en-GB" dirty="0"/>
              <a:t> vi </a:t>
            </a:r>
            <a:r>
              <a:rPr lang="en-GB" dirty="0" err="1"/>
              <a:t>chen</a:t>
            </a:r>
            <a:r>
              <a:rPr lang="en-GB" dirty="0"/>
              <a:t> </a:t>
            </a:r>
            <a:r>
              <a:rPr lang="en-GB" dirty="0" err="1"/>
              <a:t>lấn</a:t>
            </a:r>
            <a:r>
              <a:rPr lang="en-GB" dirty="0"/>
              <a:t>, </a:t>
            </a:r>
            <a:r>
              <a:rPr lang="en-GB" dirty="0" err="1"/>
              <a:t>xô</a:t>
            </a:r>
            <a:r>
              <a:rPr lang="en-GB" dirty="0"/>
              <a:t> </a:t>
            </a:r>
            <a:r>
              <a:rPr lang="en-GB" dirty="0" err="1"/>
              <a:t>đẩy</a:t>
            </a:r>
            <a:r>
              <a:rPr lang="en-GB" dirty="0"/>
              <a:t> </a:t>
            </a:r>
            <a:r>
              <a:rPr lang="en-GB" dirty="0" err="1"/>
              <a:t>tại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, to </a:t>
            </a:r>
            <a:r>
              <a:rPr lang="en-GB" dirty="0" err="1"/>
              <a:t>tiếng</a:t>
            </a:r>
            <a:r>
              <a:rPr lang="en-GB" dirty="0"/>
              <a:t>, </a:t>
            </a:r>
            <a:r>
              <a:rPr lang="en-GB" dirty="0" err="1"/>
              <a:t>sử</a:t>
            </a:r>
            <a:r>
              <a:rPr lang="en-GB" dirty="0"/>
              <a:t> </a:t>
            </a:r>
            <a:r>
              <a:rPr lang="en-GB" dirty="0" err="1"/>
              <a:t>dụng</a:t>
            </a:r>
            <a:r>
              <a:rPr lang="en-GB" dirty="0"/>
              <a:t> </a:t>
            </a:r>
            <a:r>
              <a:rPr lang="en-GB" dirty="0" err="1"/>
              <a:t>lời</a:t>
            </a:r>
            <a:r>
              <a:rPr lang="en-GB" dirty="0"/>
              <a:t> </a:t>
            </a:r>
            <a:r>
              <a:rPr lang="en-GB" dirty="0" err="1"/>
              <a:t>nói</a:t>
            </a:r>
            <a:r>
              <a:rPr lang="en-GB" dirty="0"/>
              <a:t> </a:t>
            </a:r>
            <a:r>
              <a:rPr lang="en-GB" dirty="0" err="1"/>
              <a:t>thô</a:t>
            </a:r>
            <a:r>
              <a:rPr lang="en-GB" dirty="0"/>
              <a:t> </a:t>
            </a:r>
            <a:r>
              <a:rPr lang="en-GB" dirty="0" err="1"/>
              <a:t>tục</a:t>
            </a:r>
            <a:r>
              <a:rPr lang="en-GB" dirty="0"/>
              <a:t>, </a:t>
            </a:r>
            <a:r>
              <a:rPr lang="en-GB" dirty="0" err="1"/>
              <a:t>xúc</a:t>
            </a:r>
            <a:r>
              <a:rPr lang="en-GB" dirty="0"/>
              <a:t> </a:t>
            </a:r>
            <a:r>
              <a:rPr lang="en-GB" dirty="0" err="1"/>
              <a:t>phạm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khác</a:t>
            </a:r>
            <a:r>
              <a:rPr lang="en-GB" dirty="0"/>
              <a:t> </a:t>
            </a:r>
            <a:endParaRPr lang="en-US" dirty="0"/>
          </a:p>
          <a:p>
            <a:r>
              <a:rPr lang="en-US" dirty="0" err="1"/>
              <a:t>Lần</a:t>
            </a:r>
            <a:r>
              <a:rPr lang="en-US" dirty="0"/>
              <a:t> </a:t>
            </a:r>
            <a:r>
              <a:rPr lang="en-US" dirty="0" err="1"/>
              <a:t>đầu</a:t>
            </a:r>
            <a:r>
              <a:rPr lang="en-US" dirty="0"/>
              <a:t> </a:t>
            </a:r>
            <a:r>
              <a:rPr lang="en-US" dirty="0" err="1"/>
              <a:t>có</a:t>
            </a:r>
            <a:r>
              <a:rPr lang="en-US" dirty="0"/>
              <a:t> ý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methadone </a:t>
            </a:r>
            <a:r>
              <a:rPr lang="en-US" dirty="0" err="1"/>
              <a:t>sai</a:t>
            </a:r>
            <a:r>
              <a:rPr lang="en-US" dirty="0"/>
              <a:t> </a:t>
            </a:r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đích</a:t>
            </a:r>
            <a:r>
              <a:rPr lang="en-US" dirty="0"/>
              <a:t> (</a:t>
            </a:r>
            <a:r>
              <a:rPr lang="en-GB" dirty="0" err="1"/>
              <a:t>là</a:t>
            </a:r>
            <a:r>
              <a:rPr lang="en-GB" dirty="0"/>
              <a:t> </a:t>
            </a:r>
            <a:r>
              <a:rPr lang="en-GB" dirty="0" err="1"/>
              <a:t>hành</a:t>
            </a:r>
            <a:r>
              <a:rPr lang="en-GB" dirty="0"/>
              <a:t> vi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cố</a:t>
            </a:r>
            <a:r>
              <a:rPr lang="en-GB" dirty="0"/>
              <a:t> </a:t>
            </a:r>
            <a:r>
              <a:rPr lang="en-GB" dirty="0" err="1"/>
              <a:t>tình</a:t>
            </a:r>
            <a:r>
              <a:rPr lang="en-GB" dirty="0"/>
              <a:t> </a:t>
            </a:r>
            <a:r>
              <a:rPr lang="en-GB" dirty="0" err="1"/>
              <a:t>không</a:t>
            </a:r>
            <a:r>
              <a:rPr lang="en-GB" dirty="0"/>
              <a:t> </a:t>
            </a:r>
            <a:r>
              <a:rPr lang="en-GB" dirty="0" err="1"/>
              <a:t>uống</a:t>
            </a:r>
            <a:r>
              <a:rPr lang="en-GB" dirty="0"/>
              <a:t> </a:t>
            </a:r>
            <a:r>
              <a:rPr lang="en-GB" dirty="0" err="1"/>
              <a:t>hết</a:t>
            </a:r>
            <a:r>
              <a:rPr lang="en-GB" dirty="0"/>
              <a:t> </a:t>
            </a:r>
            <a:r>
              <a:rPr lang="en-GB" dirty="0" err="1"/>
              <a:t>liều</a:t>
            </a:r>
            <a:r>
              <a:rPr lang="en-GB" dirty="0"/>
              <a:t> methadone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sử</a:t>
            </a:r>
            <a:r>
              <a:rPr lang="en-GB" dirty="0"/>
              <a:t> </a:t>
            </a:r>
            <a:r>
              <a:rPr lang="en-GB" dirty="0" err="1"/>
              <a:t>dụng</a:t>
            </a:r>
            <a:r>
              <a:rPr lang="en-GB" dirty="0"/>
              <a:t> methadone </a:t>
            </a:r>
            <a:r>
              <a:rPr lang="en-GB" dirty="0" err="1"/>
              <a:t>vào</a:t>
            </a:r>
            <a:r>
              <a:rPr lang="en-GB" dirty="0"/>
              <a:t> </a:t>
            </a:r>
            <a:r>
              <a:rPr lang="en-GB" dirty="0" err="1"/>
              <a:t>mục</a:t>
            </a:r>
            <a:r>
              <a:rPr lang="en-GB" dirty="0"/>
              <a:t> </a:t>
            </a:r>
            <a:r>
              <a:rPr lang="en-GB" dirty="0" err="1"/>
              <a:t>đích</a:t>
            </a:r>
            <a:r>
              <a:rPr lang="en-GB" dirty="0"/>
              <a:t> </a:t>
            </a:r>
            <a:r>
              <a:rPr lang="en-GB" dirty="0" err="1"/>
              <a:t>khác</a:t>
            </a:r>
            <a:r>
              <a:rPr lang="en-GB" dirty="0"/>
              <a:t> </a:t>
            </a:r>
            <a:r>
              <a:rPr lang="en-GB" dirty="0" err="1"/>
              <a:t>bao</a:t>
            </a:r>
            <a:r>
              <a:rPr lang="en-GB" dirty="0"/>
              <a:t> </a:t>
            </a:r>
            <a:r>
              <a:rPr lang="en-GB" dirty="0" err="1"/>
              <a:t>gồm</a:t>
            </a:r>
            <a:r>
              <a:rPr lang="en-GB" dirty="0"/>
              <a:t>: </a:t>
            </a:r>
            <a:r>
              <a:rPr lang="en-GB" dirty="0" err="1"/>
              <a:t>ngậm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, </a:t>
            </a:r>
            <a:r>
              <a:rPr lang="en-GB" dirty="0" err="1"/>
              <a:t>tự</a:t>
            </a:r>
            <a:r>
              <a:rPr lang="en-GB" dirty="0"/>
              <a:t> ý </a:t>
            </a:r>
            <a:r>
              <a:rPr lang="en-GB" dirty="0" err="1"/>
              <a:t>đổ</a:t>
            </a:r>
            <a:r>
              <a:rPr lang="en-GB" dirty="0"/>
              <a:t> </a:t>
            </a:r>
            <a:r>
              <a:rPr lang="en-GB" dirty="0" err="1"/>
              <a:t>thuốc</a:t>
            </a:r>
            <a:r>
              <a:rPr lang="en-GB" dirty="0"/>
              <a:t> </a:t>
            </a:r>
            <a:r>
              <a:rPr lang="en-GB" dirty="0" err="1"/>
              <a:t>còn</a:t>
            </a:r>
            <a:r>
              <a:rPr lang="en-GB" dirty="0"/>
              <a:t> </a:t>
            </a:r>
            <a:r>
              <a:rPr lang="en-GB" dirty="0" err="1"/>
              <a:t>lại</a:t>
            </a:r>
            <a:r>
              <a:rPr lang="en-GB" dirty="0"/>
              <a:t> </a:t>
            </a:r>
            <a:r>
              <a:rPr lang="en-GB" dirty="0" err="1"/>
              <a:t>trong</a:t>
            </a:r>
            <a:r>
              <a:rPr lang="en-GB" dirty="0"/>
              <a:t> </a:t>
            </a:r>
            <a:r>
              <a:rPr lang="en-GB" dirty="0" err="1"/>
              <a:t>cốc</a:t>
            </a:r>
            <a:r>
              <a:rPr lang="en-GB" dirty="0"/>
              <a:t>) </a:t>
            </a:r>
            <a:r>
              <a:rPr lang="en-US" dirty="0" err="1"/>
              <a:t>nhưng</a:t>
            </a:r>
            <a:r>
              <a:rPr lang="en-US" dirty="0"/>
              <a:t> </a:t>
            </a:r>
            <a:r>
              <a:rPr lang="en-US" dirty="0" err="1"/>
              <a:t>chưa</a:t>
            </a:r>
            <a:r>
              <a:rPr lang="en-US" dirty="0"/>
              <a:t> </a:t>
            </a:r>
            <a:r>
              <a:rPr lang="en-US" dirty="0" err="1"/>
              <a:t>mang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methadone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ngoài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3102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CÁC BƯỚC THỰC HIỆN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60120"/>
            <a:ext cx="8229600" cy="518159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b="1" dirty="0" err="1"/>
              <a:t>Bước</a:t>
            </a:r>
            <a:r>
              <a:rPr lang="en-US" b="1" dirty="0"/>
              <a:t> 1. </a:t>
            </a:r>
            <a:r>
              <a:rPr lang="en-US" b="1" dirty="0" err="1"/>
              <a:t>Phân</a:t>
            </a:r>
            <a:r>
              <a:rPr lang="en-US" b="1" dirty="0"/>
              <a:t> </a:t>
            </a:r>
            <a:r>
              <a:rPr lang="en-US" b="1" dirty="0" err="1"/>
              <a:t>loại</a:t>
            </a:r>
            <a:r>
              <a:rPr lang="en-US" b="1" dirty="0"/>
              <a:t> </a:t>
            </a:r>
            <a:r>
              <a:rPr lang="en-US" b="1" dirty="0" err="1"/>
              <a:t>các</a:t>
            </a:r>
            <a:r>
              <a:rPr lang="en-US" b="1" dirty="0"/>
              <a:t> </a:t>
            </a:r>
            <a:r>
              <a:rPr lang="en-US" b="1" dirty="0" err="1"/>
              <a:t>hành</a:t>
            </a:r>
            <a:r>
              <a:rPr lang="en-US" b="1" dirty="0"/>
              <a:t> vi </a:t>
            </a:r>
            <a:r>
              <a:rPr lang="en-US" b="1" dirty="0" err="1"/>
              <a:t>vi</a:t>
            </a:r>
            <a:r>
              <a:rPr lang="en-US" b="1" dirty="0"/>
              <a:t> </a:t>
            </a:r>
            <a:r>
              <a:rPr lang="en-US" b="1" dirty="0" err="1"/>
              <a:t>phạm</a:t>
            </a:r>
            <a:r>
              <a:rPr lang="en-US" b="1" dirty="0"/>
              <a:t> </a:t>
            </a:r>
            <a:r>
              <a:rPr lang="en-US" b="1" dirty="0" err="1"/>
              <a:t>theo</a:t>
            </a:r>
            <a:r>
              <a:rPr lang="en-US" b="1" dirty="0"/>
              <a:t> </a:t>
            </a:r>
            <a:r>
              <a:rPr lang="en-US" b="1" dirty="0" err="1"/>
              <a:t>cấp</a:t>
            </a:r>
            <a:r>
              <a:rPr lang="en-US" b="1" dirty="0"/>
              <a:t> </a:t>
            </a:r>
            <a:r>
              <a:rPr lang="en-US" b="1" dirty="0" err="1"/>
              <a:t>độ</a:t>
            </a:r>
            <a:r>
              <a:rPr lang="en-US" b="1" dirty="0"/>
              <a:t> </a:t>
            </a:r>
            <a:r>
              <a:rPr lang="en-US" b="1" dirty="0" err="1"/>
              <a:t>xử</a:t>
            </a:r>
            <a:r>
              <a:rPr lang="en-US" b="1" dirty="0"/>
              <a:t> </a:t>
            </a:r>
            <a:r>
              <a:rPr lang="en-US" b="1" dirty="0" err="1"/>
              <a:t>lý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Cấp</a:t>
            </a:r>
            <a:r>
              <a:rPr lang="en-US" i="1" dirty="0"/>
              <a:t> </a:t>
            </a:r>
            <a:r>
              <a:rPr lang="en-US" i="1" dirty="0" err="1"/>
              <a:t>độ</a:t>
            </a:r>
            <a:r>
              <a:rPr lang="en-US" i="1" dirty="0"/>
              <a:t> II. </a:t>
            </a:r>
            <a:r>
              <a:rPr lang="en-US" i="1" dirty="0" err="1"/>
              <a:t>Thử</a:t>
            </a:r>
            <a:r>
              <a:rPr lang="en-US" i="1" dirty="0"/>
              <a:t> </a:t>
            </a:r>
            <a:r>
              <a:rPr lang="en-US" i="1" dirty="0" err="1"/>
              <a:t>thách</a:t>
            </a:r>
            <a:endParaRPr lang="en-US" dirty="0"/>
          </a:p>
          <a:p>
            <a:r>
              <a:rPr lang="en-GB" dirty="0" err="1"/>
              <a:t>Đe</a:t>
            </a:r>
            <a:r>
              <a:rPr lang="en-GB" dirty="0"/>
              <a:t> </a:t>
            </a:r>
            <a:r>
              <a:rPr lang="en-GB" dirty="0" err="1"/>
              <a:t>dọa</a:t>
            </a:r>
            <a:r>
              <a:rPr lang="en-GB" dirty="0"/>
              <a:t> </a:t>
            </a:r>
            <a:r>
              <a:rPr lang="en-GB" dirty="0" err="1"/>
              <a:t>đối</a:t>
            </a:r>
            <a:r>
              <a:rPr lang="en-GB" dirty="0"/>
              <a:t> </a:t>
            </a:r>
            <a:r>
              <a:rPr lang="en-GB" dirty="0" err="1"/>
              <a:t>với</a:t>
            </a:r>
            <a:r>
              <a:rPr lang="en-GB" dirty="0"/>
              <a:t> </a:t>
            </a:r>
            <a:r>
              <a:rPr lang="en-GB" dirty="0" err="1"/>
              <a:t>cán</a:t>
            </a:r>
            <a:r>
              <a:rPr lang="en-GB" dirty="0"/>
              <a:t> </a:t>
            </a:r>
            <a:r>
              <a:rPr lang="en-GB" dirty="0" err="1"/>
              <a:t>bộ</a:t>
            </a:r>
            <a:r>
              <a:rPr lang="en-GB" dirty="0"/>
              <a:t> y </a:t>
            </a:r>
            <a:r>
              <a:rPr lang="en-GB" dirty="0" err="1"/>
              <a:t>tế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khác</a:t>
            </a:r>
            <a:r>
              <a:rPr lang="en-GB" dirty="0"/>
              <a:t> </a:t>
            </a:r>
            <a:r>
              <a:rPr lang="en-GB" dirty="0" err="1"/>
              <a:t>bằng</a:t>
            </a:r>
            <a:r>
              <a:rPr lang="en-GB" dirty="0"/>
              <a:t> </a:t>
            </a:r>
            <a:r>
              <a:rPr lang="en-GB" dirty="0" err="1"/>
              <a:t>lời</a:t>
            </a:r>
            <a:r>
              <a:rPr lang="en-GB" dirty="0"/>
              <a:t> </a:t>
            </a:r>
            <a:r>
              <a:rPr lang="en-GB" dirty="0" err="1"/>
              <a:t>nói</a:t>
            </a:r>
            <a:r>
              <a:rPr lang="en-GB" dirty="0"/>
              <a:t> </a:t>
            </a:r>
            <a:r>
              <a:rPr lang="en-GB" dirty="0" err="1"/>
              <a:t>nhưng</a:t>
            </a:r>
            <a:r>
              <a:rPr lang="en-GB" dirty="0"/>
              <a:t> </a:t>
            </a:r>
            <a:r>
              <a:rPr lang="en-GB" dirty="0" err="1"/>
              <a:t>chưa</a:t>
            </a:r>
            <a:r>
              <a:rPr lang="en-GB" dirty="0"/>
              <a:t> </a:t>
            </a:r>
            <a:r>
              <a:rPr lang="en-GB" dirty="0" err="1"/>
              <a:t>gây</a:t>
            </a:r>
            <a:r>
              <a:rPr lang="en-GB" dirty="0"/>
              <a:t> </a:t>
            </a:r>
            <a:r>
              <a:rPr lang="en-GB" dirty="0" err="1"/>
              <a:t>hậu</a:t>
            </a:r>
            <a:r>
              <a:rPr lang="en-GB" dirty="0"/>
              <a:t> </a:t>
            </a:r>
            <a:r>
              <a:rPr lang="en-GB" dirty="0" err="1"/>
              <a:t>quả</a:t>
            </a:r>
            <a:r>
              <a:rPr lang="en-GB" dirty="0"/>
              <a:t> </a:t>
            </a:r>
            <a:r>
              <a:rPr lang="en-GB" dirty="0" err="1"/>
              <a:t>nghiêm</a:t>
            </a:r>
            <a:r>
              <a:rPr lang="en-GB" dirty="0"/>
              <a:t> </a:t>
            </a:r>
            <a:r>
              <a:rPr lang="en-GB" dirty="0" err="1"/>
              <a:t>trọng</a:t>
            </a:r>
            <a:r>
              <a:rPr lang="en-GB" dirty="0"/>
              <a:t>.</a:t>
            </a:r>
            <a:endParaRPr lang="en-US" dirty="0"/>
          </a:p>
          <a:p>
            <a:r>
              <a:rPr lang="en-GB" dirty="0" err="1"/>
              <a:t>Tiếp</a:t>
            </a:r>
            <a:r>
              <a:rPr lang="en-GB" dirty="0"/>
              <a:t> </a:t>
            </a:r>
            <a:r>
              <a:rPr lang="en-GB" dirty="0" err="1"/>
              <a:t>tục</a:t>
            </a:r>
            <a:r>
              <a:rPr lang="en-GB" dirty="0"/>
              <a:t> </a:t>
            </a:r>
            <a:r>
              <a:rPr lang="en-GB" dirty="0" err="1"/>
              <a:t>sử</a:t>
            </a:r>
            <a:r>
              <a:rPr lang="en-GB" dirty="0"/>
              <a:t> </a:t>
            </a:r>
            <a:r>
              <a:rPr lang="en-GB" dirty="0" err="1"/>
              <a:t>dụng</a:t>
            </a:r>
            <a:r>
              <a:rPr lang="en-GB" dirty="0"/>
              <a:t> methadone </a:t>
            </a:r>
            <a:r>
              <a:rPr lang="en-GB" dirty="0" err="1"/>
              <a:t>sai</a:t>
            </a:r>
            <a:r>
              <a:rPr lang="en-GB" dirty="0"/>
              <a:t> </a:t>
            </a:r>
            <a:r>
              <a:rPr lang="en-GB" dirty="0" err="1"/>
              <a:t>mục</a:t>
            </a:r>
            <a:r>
              <a:rPr lang="en-GB" dirty="0"/>
              <a:t> </a:t>
            </a:r>
            <a:r>
              <a:rPr lang="en-GB" dirty="0" err="1"/>
              <a:t>đích</a:t>
            </a:r>
            <a:r>
              <a:rPr lang="en-GB" dirty="0"/>
              <a:t>.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Cấp</a:t>
            </a:r>
            <a:r>
              <a:rPr lang="en-US" i="1" dirty="0"/>
              <a:t> </a:t>
            </a:r>
            <a:r>
              <a:rPr lang="en-US" i="1" dirty="0" err="1"/>
              <a:t>độ</a:t>
            </a:r>
            <a:r>
              <a:rPr lang="en-US" i="1" dirty="0"/>
              <a:t> III. </a:t>
            </a:r>
            <a:r>
              <a:rPr lang="en-US" i="1" dirty="0" err="1"/>
              <a:t>Ngừng</a:t>
            </a:r>
            <a:r>
              <a:rPr lang="en-US" i="1" dirty="0"/>
              <a:t> </a:t>
            </a:r>
            <a:r>
              <a:rPr lang="en-US" i="1" dirty="0" err="1"/>
              <a:t>điều</a:t>
            </a:r>
            <a:r>
              <a:rPr lang="en-US" i="1" dirty="0"/>
              <a:t> </a:t>
            </a:r>
            <a:r>
              <a:rPr lang="en-US" i="1" dirty="0" err="1"/>
              <a:t>trị</a:t>
            </a:r>
            <a:r>
              <a:rPr lang="en-US" i="1" dirty="0"/>
              <a:t> </a:t>
            </a:r>
            <a:r>
              <a:rPr lang="en-US" i="1" dirty="0" err="1"/>
              <a:t>bắt</a:t>
            </a:r>
            <a:r>
              <a:rPr lang="en-US" i="1" dirty="0"/>
              <a:t> </a:t>
            </a:r>
            <a:r>
              <a:rPr lang="en-US" i="1" dirty="0" err="1"/>
              <a:t>buộc</a:t>
            </a:r>
            <a:endParaRPr lang="en-US" dirty="0"/>
          </a:p>
          <a:p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tiếp</a:t>
            </a:r>
            <a:r>
              <a:rPr lang="en-US" dirty="0"/>
              <a:t> </a:t>
            </a:r>
            <a:r>
              <a:rPr lang="en-US" dirty="0" err="1"/>
              <a:t>tục</a:t>
            </a:r>
            <a:r>
              <a:rPr lang="en-US" dirty="0"/>
              <a:t> </a:t>
            </a:r>
            <a:r>
              <a:rPr lang="en-US" dirty="0" err="1"/>
              <a:t>sử</a:t>
            </a:r>
            <a:r>
              <a:rPr lang="en-US" dirty="0"/>
              <a:t> </a:t>
            </a:r>
            <a:r>
              <a:rPr lang="en-US" dirty="0" err="1"/>
              <a:t>dụng</a:t>
            </a:r>
            <a:r>
              <a:rPr lang="en-US" dirty="0"/>
              <a:t> methadone </a:t>
            </a:r>
            <a:r>
              <a:rPr lang="en-US" dirty="0" err="1"/>
              <a:t>sai</a:t>
            </a:r>
            <a:r>
              <a:rPr lang="en-US" dirty="0"/>
              <a:t> </a:t>
            </a:r>
            <a:r>
              <a:rPr lang="en-US" dirty="0" err="1"/>
              <a:t>mục</a:t>
            </a:r>
            <a:r>
              <a:rPr lang="en-US" dirty="0"/>
              <a:t> </a:t>
            </a:r>
            <a:r>
              <a:rPr lang="en-US" dirty="0" err="1"/>
              <a:t>đích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thời</a:t>
            </a:r>
            <a:r>
              <a:rPr lang="en-US" dirty="0"/>
              <a:t> </a:t>
            </a:r>
            <a:r>
              <a:rPr lang="en-US" dirty="0" err="1"/>
              <a:t>gian</a:t>
            </a:r>
            <a:r>
              <a:rPr lang="en-US" dirty="0"/>
              <a:t> </a:t>
            </a:r>
            <a:r>
              <a:rPr lang="en-US" dirty="0" err="1"/>
              <a:t>thử</a:t>
            </a:r>
            <a:r>
              <a:rPr lang="en-US" dirty="0"/>
              <a:t> </a:t>
            </a:r>
            <a:r>
              <a:rPr lang="en-US" dirty="0" err="1"/>
              <a:t>thách</a:t>
            </a:r>
            <a:r>
              <a:rPr lang="en-US" dirty="0"/>
              <a:t> </a:t>
            </a:r>
          </a:p>
          <a:p>
            <a:r>
              <a:rPr lang="en-US" dirty="0" err="1"/>
              <a:t>Mang</a:t>
            </a:r>
            <a:r>
              <a:rPr lang="en-US" dirty="0"/>
              <a:t> </a:t>
            </a:r>
            <a:r>
              <a:rPr lang="en-US" dirty="0" err="1"/>
              <a:t>liều</a:t>
            </a:r>
            <a:r>
              <a:rPr lang="en-US" dirty="0"/>
              <a:t> methadone </a:t>
            </a:r>
            <a:r>
              <a:rPr lang="en-US" dirty="0" err="1"/>
              <a:t>được</a:t>
            </a:r>
            <a:r>
              <a:rPr lang="en-US" dirty="0"/>
              <a:t> </a:t>
            </a:r>
            <a:r>
              <a:rPr lang="en-US" dirty="0" err="1"/>
              <a:t>cấp</a:t>
            </a:r>
            <a:r>
              <a:rPr lang="en-US" dirty="0"/>
              <a:t> </a:t>
            </a:r>
            <a:r>
              <a:rPr lang="en-US" dirty="0" err="1"/>
              <a:t>phát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en-US" dirty="0"/>
              <a:t> </a:t>
            </a:r>
            <a:r>
              <a:rPr lang="en-US" dirty="0" err="1"/>
              <a:t>ngoài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.</a:t>
            </a:r>
          </a:p>
          <a:p>
            <a:r>
              <a:rPr lang="en-US" dirty="0" err="1"/>
              <a:t>Ăn</a:t>
            </a:r>
            <a:r>
              <a:rPr lang="en-US" dirty="0"/>
              <a:t> </a:t>
            </a:r>
            <a:r>
              <a:rPr lang="en-US" dirty="0" err="1"/>
              <a:t>cắp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phá</a:t>
            </a:r>
            <a:r>
              <a:rPr lang="en-US" dirty="0"/>
              <a:t> </a:t>
            </a:r>
            <a:r>
              <a:rPr lang="en-US" dirty="0" err="1"/>
              <a:t>hoại</a:t>
            </a:r>
            <a:r>
              <a:rPr lang="en-US" dirty="0"/>
              <a:t> </a:t>
            </a:r>
            <a:r>
              <a:rPr lang="en-US" dirty="0" err="1"/>
              <a:t>tài</a:t>
            </a:r>
            <a:r>
              <a:rPr lang="en-US" dirty="0"/>
              <a:t> </a:t>
            </a:r>
            <a:r>
              <a:rPr lang="en-US" dirty="0" err="1"/>
              <a:t>sản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người</a:t>
            </a:r>
            <a:r>
              <a:rPr lang="en-US" dirty="0"/>
              <a:t> </a:t>
            </a:r>
            <a:r>
              <a:rPr lang="en-US" dirty="0" err="1"/>
              <a:t>bệnh</a:t>
            </a:r>
            <a:r>
              <a:rPr lang="en-US" dirty="0"/>
              <a:t> </a:t>
            </a:r>
            <a:r>
              <a:rPr lang="en-US" dirty="0" err="1"/>
              <a:t>hoặc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cán</a:t>
            </a:r>
            <a:r>
              <a:rPr lang="en-US" dirty="0"/>
              <a:t> </a:t>
            </a:r>
            <a:r>
              <a:rPr lang="en-US" dirty="0" err="1"/>
              <a:t>bộ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khuôn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của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.</a:t>
            </a:r>
          </a:p>
          <a:p>
            <a:r>
              <a:rPr lang="en-GB" dirty="0" err="1"/>
              <a:t>Hành</a:t>
            </a:r>
            <a:r>
              <a:rPr lang="en-GB" dirty="0"/>
              <a:t> vi </a:t>
            </a:r>
            <a:r>
              <a:rPr lang="en-GB" dirty="0" err="1"/>
              <a:t>bạo</a:t>
            </a:r>
            <a:r>
              <a:rPr lang="en-GB" dirty="0"/>
              <a:t> </a:t>
            </a:r>
            <a:r>
              <a:rPr lang="en-GB" dirty="0" err="1"/>
              <a:t>lực</a:t>
            </a:r>
            <a:r>
              <a:rPr lang="en-GB" dirty="0"/>
              <a:t> </a:t>
            </a:r>
            <a:r>
              <a:rPr lang="en-GB" dirty="0" err="1"/>
              <a:t>tại</a:t>
            </a:r>
            <a:r>
              <a:rPr lang="en-GB" dirty="0"/>
              <a:t> </a:t>
            </a:r>
            <a:r>
              <a:rPr lang="en-GB" dirty="0" err="1"/>
              <a:t>khuôn</a:t>
            </a:r>
            <a:r>
              <a:rPr lang="en-GB" dirty="0"/>
              <a:t> </a:t>
            </a:r>
            <a:r>
              <a:rPr lang="en-GB" dirty="0" err="1"/>
              <a:t>viên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endParaRPr lang="en-US" dirty="0"/>
          </a:p>
          <a:p>
            <a:r>
              <a:rPr lang="en-GB" dirty="0" err="1"/>
              <a:t>Đe</a:t>
            </a:r>
            <a:r>
              <a:rPr lang="en-GB" dirty="0"/>
              <a:t> </a:t>
            </a:r>
            <a:r>
              <a:rPr lang="en-GB" dirty="0" err="1"/>
              <a:t>dọa</a:t>
            </a:r>
            <a:r>
              <a:rPr lang="en-GB" dirty="0"/>
              <a:t> an </a:t>
            </a:r>
            <a:r>
              <a:rPr lang="en-GB" dirty="0" err="1"/>
              <a:t>toàn</a:t>
            </a:r>
            <a:r>
              <a:rPr lang="en-GB" dirty="0"/>
              <a:t> </a:t>
            </a:r>
            <a:r>
              <a:rPr lang="en-GB" dirty="0" err="1"/>
              <a:t>của</a:t>
            </a:r>
            <a:r>
              <a:rPr lang="en-GB" dirty="0"/>
              <a:t> </a:t>
            </a:r>
            <a:r>
              <a:rPr lang="en-GB" dirty="0" err="1"/>
              <a:t>nhân</a:t>
            </a:r>
            <a:r>
              <a:rPr lang="en-GB" dirty="0"/>
              <a:t> </a:t>
            </a:r>
            <a:r>
              <a:rPr lang="en-GB" dirty="0" err="1"/>
              <a:t>viên</a:t>
            </a:r>
            <a:r>
              <a:rPr lang="en-GB" dirty="0"/>
              <a:t> </a:t>
            </a:r>
            <a:r>
              <a:rPr lang="en-GB" dirty="0" err="1"/>
              <a:t>cơ</a:t>
            </a:r>
            <a:r>
              <a:rPr lang="en-GB" dirty="0"/>
              <a:t> </a:t>
            </a:r>
            <a:r>
              <a:rPr lang="en-GB" dirty="0" err="1"/>
              <a:t>sở</a:t>
            </a:r>
            <a:r>
              <a:rPr lang="en-GB" dirty="0"/>
              <a:t> </a:t>
            </a:r>
            <a:r>
              <a:rPr lang="en-GB" dirty="0" err="1"/>
              <a:t>điều</a:t>
            </a:r>
            <a:r>
              <a:rPr lang="en-GB" dirty="0"/>
              <a:t> </a:t>
            </a:r>
            <a:r>
              <a:rPr lang="en-GB" dirty="0" err="1"/>
              <a:t>trị</a:t>
            </a:r>
            <a:r>
              <a:rPr lang="en-GB" dirty="0"/>
              <a:t> </a:t>
            </a:r>
            <a:r>
              <a:rPr lang="en-GB" dirty="0" err="1"/>
              <a:t>và</a:t>
            </a:r>
            <a:r>
              <a:rPr lang="en-GB" dirty="0"/>
              <a:t> </a:t>
            </a:r>
            <a:r>
              <a:rPr lang="en-GB" dirty="0" err="1"/>
              <a:t>người</a:t>
            </a:r>
            <a:r>
              <a:rPr lang="en-GB" dirty="0"/>
              <a:t> </a:t>
            </a:r>
            <a:r>
              <a:rPr lang="en-GB" dirty="0" err="1"/>
              <a:t>bệnh</a:t>
            </a:r>
            <a:r>
              <a:rPr lang="en-GB" dirty="0"/>
              <a:t> </a:t>
            </a:r>
            <a:r>
              <a:rPr lang="en-GB" dirty="0" err="1"/>
              <a:t>khác</a:t>
            </a:r>
            <a:r>
              <a:rPr lang="en-GB" dirty="0"/>
              <a:t> </a:t>
            </a:r>
            <a:r>
              <a:rPr lang="en-GB" dirty="0" err="1"/>
              <a:t>bằng</a:t>
            </a:r>
            <a:r>
              <a:rPr lang="en-GB" dirty="0"/>
              <a:t> </a:t>
            </a:r>
            <a:r>
              <a:rPr lang="en-GB" dirty="0" err="1"/>
              <a:t>vũ</a:t>
            </a:r>
            <a:r>
              <a:rPr lang="en-GB" dirty="0"/>
              <a:t> </a:t>
            </a:r>
            <a:r>
              <a:rPr lang="en-GB" dirty="0" err="1"/>
              <a:t>khí</a:t>
            </a:r>
            <a:endParaRPr lang="en-US" dirty="0"/>
          </a:p>
          <a:p>
            <a:r>
              <a:rPr lang="en-GB" dirty="0"/>
              <a:t> </a:t>
            </a:r>
            <a:r>
              <a:rPr lang="en-US" dirty="0" err="1"/>
              <a:t>Buôn</a:t>
            </a:r>
            <a:r>
              <a:rPr lang="en-US" dirty="0"/>
              <a:t> </a:t>
            </a:r>
            <a:r>
              <a:rPr lang="en-US" dirty="0" err="1"/>
              <a:t>bán</a:t>
            </a:r>
            <a:r>
              <a:rPr lang="en-US" dirty="0"/>
              <a:t> ma </a:t>
            </a:r>
            <a:r>
              <a:rPr lang="en-US" dirty="0" err="1"/>
              <a:t>túy</a:t>
            </a:r>
            <a:r>
              <a:rPr lang="en-US" dirty="0"/>
              <a:t> </a:t>
            </a:r>
            <a:r>
              <a:rPr lang="en-US" dirty="0" err="1"/>
              <a:t>trong</a:t>
            </a:r>
            <a:r>
              <a:rPr lang="en-US" dirty="0"/>
              <a:t> </a:t>
            </a:r>
            <a:r>
              <a:rPr lang="en-US" dirty="0" err="1"/>
              <a:t>khuôn</a:t>
            </a:r>
            <a:r>
              <a:rPr lang="en-US" dirty="0"/>
              <a:t> </a:t>
            </a:r>
            <a:r>
              <a:rPr lang="en-US" dirty="0" err="1"/>
              <a:t>viên</a:t>
            </a:r>
            <a:r>
              <a:rPr lang="en-US" dirty="0"/>
              <a:t> </a:t>
            </a:r>
            <a:r>
              <a:rPr lang="en-US" dirty="0" err="1"/>
              <a:t>cơ</a:t>
            </a:r>
            <a:r>
              <a:rPr lang="en-US" dirty="0"/>
              <a:t> </a:t>
            </a:r>
            <a:r>
              <a:rPr lang="en-US" dirty="0" err="1"/>
              <a:t>sở</a:t>
            </a:r>
            <a:r>
              <a:rPr lang="en-US" dirty="0"/>
              <a:t> </a:t>
            </a:r>
            <a:r>
              <a:rPr lang="en-US" dirty="0" err="1"/>
              <a:t>điều</a:t>
            </a:r>
            <a:r>
              <a:rPr lang="en-US" dirty="0"/>
              <a:t> </a:t>
            </a:r>
            <a:r>
              <a:rPr lang="en-US" dirty="0" err="1"/>
              <a:t>trị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295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CÁC BƯỚC THỰC HIỆN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77"/>
            <a:ext cx="8671560" cy="53197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i="1" dirty="0" err="1"/>
              <a:t>Bước</a:t>
            </a:r>
            <a:r>
              <a:rPr lang="en-US" b="1" i="1" dirty="0"/>
              <a:t> 2. </a:t>
            </a:r>
            <a:r>
              <a:rPr lang="en-US" b="1" i="1" dirty="0" err="1"/>
              <a:t>Xử</a:t>
            </a:r>
            <a:r>
              <a:rPr lang="en-US" b="1" i="1" dirty="0"/>
              <a:t> </a:t>
            </a:r>
            <a:r>
              <a:rPr lang="en-US" b="1" i="1" dirty="0" err="1"/>
              <a:t>lý</a:t>
            </a:r>
            <a:r>
              <a:rPr lang="en-US" b="1" i="1" dirty="0"/>
              <a:t> </a:t>
            </a:r>
            <a:r>
              <a:rPr lang="en-US" b="1" i="1" dirty="0" err="1"/>
              <a:t>cấp</a:t>
            </a:r>
            <a:r>
              <a:rPr lang="en-US" b="1" i="1" dirty="0"/>
              <a:t> </a:t>
            </a:r>
            <a:r>
              <a:rPr lang="en-US" b="1" i="1" dirty="0" err="1"/>
              <a:t>độ</a:t>
            </a:r>
            <a:r>
              <a:rPr lang="en-US" b="1" i="1" dirty="0"/>
              <a:t> 1 – </a:t>
            </a:r>
            <a:r>
              <a:rPr lang="en-US" b="1" i="1" dirty="0" err="1"/>
              <a:t>nhắc</a:t>
            </a:r>
            <a:r>
              <a:rPr lang="en-US" b="1" i="1" dirty="0"/>
              <a:t> </a:t>
            </a:r>
            <a:r>
              <a:rPr lang="en-US" b="1" i="1" dirty="0" err="1"/>
              <a:t>nhở</a:t>
            </a:r>
            <a:endParaRPr lang="en-US" dirty="0"/>
          </a:p>
          <a:p>
            <a:r>
              <a:rPr lang="en-US" sz="3600" dirty="0" err="1"/>
              <a:t>Cán</a:t>
            </a:r>
            <a:r>
              <a:rPr lang="en-US" sz="3600" dirty="0"/>
              <a:t> </a:t>
            </a:r>
            <a:r>
              <a:rPr lang="en-US" sz="3600" dirty="0" err="1"/>
              <a:t>bộ</a:t>
            </a:r>
            <a:r>
              <a:rPr lang="en-US" sz="3600" dirty="0"/>
              <a:t> </a:t>
            </a:r>
            <a:r>
              <a:rPr lang="en-US" sz="3600" dirty="0" err="1"/>
              <a:t>hành</a:t>
            </a:r>
            <a:r>
              <a:rPr lang="en-US" sz="3600" dirty="0"/>
              <a:t> </a:t>
            </a:r>
            <a:r>
              <a:rPr lang="en-US" sz="3600" dirty="0" err="1"/>
              <a:t>chính</a:t>
            </a:r>
            <a:r>
              <a:rPr lang="en-US" sz="3600" dirty="0"/>
              <a:t>/</a:t>
            </a:r>
            <a:r>
              <a:rPr lang="en-US" sz="3600" dirty="0" err="1"/>
              <a:t>cán</a:t>
            </a:r>
            <a:r>
              <a:rPr lang="en-US" sz="3600" dirty="0"/>
              <a:t> </a:t>
            </a:r>
            <a:r>
              <a:rPr lang="en-US" sz="3600" dirty="0" err="1"/>
              <a:t>bộ</a:t>
            </a:r>
            <a:r>
              <a:rPr lang="en-US" sz="3600" dirty="0"/>
              <a:t> </a:t>
            </a:r>
            <a:r>
              <a:rPr lang="en-US" sz="3600" dirty="0" err="1"/>
              <a:t>cấp</a:t>
            </a:r>
            <a:r>
              <a:rPr lang="en-US" sz="3600" dirty="0"/>
              <a:t> </a:t>
            </a:r>
            <a:r>
              <a:rPr lang="en-US" sz="3600" dirty="0" err="1"/>
              <a:t>phát</a:t>
            </a:r>
            <a:r>
              <a:rPr lang="en-US" sz="3600" dirty="0"/>
              <a:t> </a:t>
            </a:r>
            <a:r>
              <a:rPr lang="en-US" sz="3600" dirty="0" err="1"/>
              <a:t>thuốc</a:t>
            </a:r>
            <a:r>
              <a:rPr lang="en-US" sz="3600" dirty="0"/>
              <a:t> </a:t>
            </a:r>
            <a:r>
              <a:rPr lang="en-US" sz="3600" dirty="0" err="1"/>
              <a:t>nhắc</a:t>
            </a:r>
            <a:r>
              <a:rPr lang="en-US" sz="3600" dirty="0"/>
              <a:t> </a:t>
            </a:r>
            <a:r>
              <a:rPr lang="en-US" sz="3600" dirty="0" err="1"/>
              <a:t>nhở</a:t>
            </a:r>
            <a:r>
              <a:rPr lang="en-US" sz="3600" dirty="0"/>
              <a:t> </a:t>
            </a:r>
            <a:r>
              <a:rPr lang="en-US" sz="3600" dirty="0" err="1"/>
              <a:t>và</a:t>
            </a:r>
            <a:r>
              <a:rPr lang="en-US" sz="3600" dirty="0"/>
              <a:t> </a:t>
            </a:r>
            <a:r>
              <a:rPr lang="en-US" sz="3600" dirty="0" err="1"/>
              <a:t>yêu</a:t>
            </a:r>
            <a:r>
              <a:rPr lang="en-US" sz="3600" dirty="0"/>
              <a:t> </a:t>
            </a:r>
            <a:r>
              <a:rPr lang="en-US" sz="3600" dirty="0" err="1"/>
              <a:t>cầu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</a:t>
            </a:r>
            <a:r>
              <a:rPr lang="en-US" sz="3600" dirty="0" err="1"/>
              <a:t>tuân</a:t>
            </a:r>
            <a:r>
              <a:rPr lang="en-US" sz="3600" dirty="0"/>
              <a:t> </a:t>
            </a:r>
            <a:r>
              <a:rPr lang="en-US" sz="3600" dirty="0" err="1"/>
              <a:t>thủ</a:t>
            </a:r>
            <a:r>
              <a:rPr lang="en-US" sz="3600" dirty="0"/>
              <a:t> </a:t>
            </a:r>
            <a:r>
              <a:rPr lang="en-US" sz="3600" dirty="0" err="1"/>
              <a:t>các</a:t>
            </a:r>
            <a:r>
              <a:rPr lang="en-US" sz="3600" dirty="0"/>
              <a:t> </a:t>
            </a:r>
            <a:r>
              <a:rPr lang="en-US" sz="3600" dirty="0" err="1"/>
              <a:t>nội</a:t>
            </a:r>
            <a:r>
              <a:rPr lang="en-US" sz="3600" dirty="0"/>
              <a:t> </a:t>
            </a:r>
            <a:r>
              <a:rPr lang="en-US" sz="3600" dirty="0" err="1"/>
              <a:t>quy</a:t>
            </a:r>
            <a:r>
              <a:rPr lang="en-US" sz="3600" dirty="0"/>
              <a:t> </a:t>
            </a:r>
            <a:r>
              <a:rPr lang="en-US" sz="3600" dirty="0" err="1"/>
              <a:t>của</a:t>
            </a:r>
            <a:r>
              <a:rPr lang="en-US" sz="3600" dirty="0"/>
              <a:t> </a:t>
            </a:r>
            <a:r>
              <a:rPr lang="en-US" sz="3600" dirty="0" err="1"/>
              <a:t>cơ</a:t>
            </a:r>
            <a:r>
              <a:rPr lang="en-US" sz="3600" dirty="0"/>
              <a:t> </a:t>
            </a:r>
            <a:r>
              <a:rPr lang="en-US" sz="3600" dirty="0" err="1"/>
              <a:t>sở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 </a:t>
            </a:r>
            <a:r>
              <a:rPr lang="en-US" sz="3600" dirty="0" err="1"/>
              <a:t>và</a:t>
            </a:r>
            <a:r>
              <a:rPr lang="en-US" sz="3600" dirty="0"/>
              <a:t> </a:t>
            </a:r>
            <a:r>
              <a:rPr lang="en-US" sz="3600" dirty="0" err="1"/>
              <a:t>thông</a:t>
            </a:r>
            <a:r>
              <a:rPr lang="en-US" sz="3600" dirty="0"/>
              <a:t> </a:t>
            </a:r>
            <a:r>
              <a:rPr lang="en-US" sz="3600" dirty="0" err="1"/>
              <a:t>báo</a:t>
            </a:r>
            <a:r>
              <a:rPr lang="en-US" sz="3600" dirty="0"/>
              <a:t> </a:t>
            </a:r>
            <a:r>
              <a:rPr lang="en-US" sz="3600" dirty="0" err="1"/>
              <a:t>mức</a:t>
            </a:r>
            <a:r>
              <a:rPr lang="en-US" sz="3600" dirty="0"/>
              <a:t> </a:t>
            </a:r>
            <a:r>
              <a:rPr lang="en-US" sz="3600" dirty="0" err="1"/>
              <a:t>độ</a:t>
            </a:r>
            <a:r>
              <a:rPr lang="en-US" sz="3600" dirty="0"/>
              <a:t> </a:t>
            </a:r>
            <a:r>
              <a:rPr lang="en-US" sz="3600" dirty="0" err="1"/>
              <a:t>xử</a:t>
            </a:r>
            <a:r>
              <a:rPr lang="en-US" sz="3600" dirty="0"/>
              <a:t> </a:t>
            </a:r>
            <a:r>
              <a:rPr lang="en-US" sz="3600" dirty="0" err="1"/>
              <a:t>trí</a:t>
            </a:r>
            <a:r>
              <a:rPr lang="en-US" sz="3600" dirty="0"/>
              <a:t> </a:t>
            </a:r>
            <a:r>
              <a:rPr lang="en-US" sz="3600" dirty="0" err="1"/>
              <a:t>cao</a:t>
            </a:r>
            <a:r>
              <a:rPr lang="en-US" sz="3600" dirty="0"/>
              <a:t> </a:t>
            </a:r>
            <a:r>
              <a:rPr lang="en-US" sz="3600" dirty="0" err="1"/>
              <a:t>hơn</a:t>
            </a:r>
            <a:r>
              <a:rPr lang="en-US" sz="3600" dirty="0"/>
              <a:t> </a:t>
            </a:r>
            <a:r>
              <a:rPr lang="en-US" sz="3600" dirty="0" err="1"/>
              <a:t>nếu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</a:t>
            </a:r>
            <a:r>
              <a:rPr lang="en-US" sz="3600" dirty="0" err="1"/>
              <a:t>tiếp</a:t>
            </a:r>
            <a:r>
              <a:rPr lang="en-US" sz="3600" dirty="0"/>
              <a:t> </a:t>
            </a:r>
            <a:r>
              <a:rPr lang="en-US" sz="3600" dirty="0" err="1"/>
              <a:t>tục</a:t>
            </a:r>
            <a:r>
              <a:rPr lang="en-US" sz="3600" dirty="0"/>
              <a:t> </a:t>
            </a:r>
            <a:r>
              <a:rPr lang="en-US" sz="3600" dirty="0" err="1"/>
              <a:t>các</a:t>
            </a:r>
            <a:r>
              <a:rPr lang="en-US" sz="3600" dirty="0"/>
              <a:t> </a:t>
            </a:r>
            <a:r>
              <a:rPr lang="en-US" sz="3600" dirty="0" err="1"/>
              <a:t>hành</a:t>
            </a:r>
            <a:r>
              <a:rPr lang="en-US" sz="3600" dirty="0"/>
              <a:t> vi ở </a:t>
            </a:r>
            <a:r>
              <a:rPr lang="en-US" sz="3600" dirty="0" err="1"/>
              <a:t>mức</a:t>
            </a:r>
            <a:r>
              <a:rPr lang="en-US" sz="3600" dirty="0"/>
              <a:t> </a:t>
            </a:r>
            <a:r>
              <a:rPr lang="en-US" sz="3600" dirty="0" err="1"/>
              <a:t>độ</a:t>
            </a:r>
            <a:r>
              <a:rPr lang="en-US" sz="3600" dirty="0"/>
              <a:t> 1</a:t>
            </a:r>
          </a:p>
          <a:p>
            <a:r>
              <a:rPr lang="en-US" sz="3600" dirty="0"/>
              <a:t> </a:t>
            </a:r>
            <a:r>
              <a:rPr lang="en-US" sz="3600" dirty="0" err="1"/>
              <a:t>Cán</a:t>
            </a:r>
            <a:r>
              <a:rPr lang="en-US" sz="3600" dirty="0"/>
              <a:t> </a:t>
            </a:r>
            <a:r>
              <a:rPr lang="en-US" sz="3600" dirty="0" err="1"/>
              <a:t>bộ</a:t>
            </a:r>
            <a:r>
              <a:rPr lang="en-US" sz="3600" dirty="0"/>
              <a:t> </a:t>
            </a:r>
            <a:r>
              <a:rPr lang="en-US" sz="3600" dirty="0" err="1"/>
              <a:t>hành</a:t>
            </a:r>
            <a:r>
              <a:rPr lang="en-US" sz="3600" dirty="0"/>
              <a:t> </a:t>
            </a:r>
            <a:r>
              <a:rPr lang="en-US" sz="3600" dirty="0" err="1"/>
              <a:t>chính</a:t>
            </a:r>
            <a:r>
              <a:rPr lang="en-US" sz="3600" dirty="0"/>
              <a:t> </a:t>
            </a:r>
            <a:r>
              <a:rPr lang="en-US" sz="3600" dirty="0" err="1"/>
              <a:t>lập</a:t>
            </a:r>
            <a:r>
              <a:rPr lang="en-US" sz="3600" dirty="0"/>
              <a:t> </a:t>
            </a:r>
            <a:r>
              <a:rPr lang="en-US" sz="3600" dirty="0" err="1"/>
              <a:t>biên</a:t>
            </a:r>
            <a:r>
              <a:rPr lang="en-US" sz="3600" dirty="0"/>
              <a:t> </a:t>
            </a:r>
            <a:r>
              <a:rPr lang="en-US" sz="3600" dirty="0" err="1"/>
              <a:t>bản</a:t>
            </a:r>
            <a:r>
              <a:rPr lang="en-US" sz="3600" dirty="0"/>
              <a:t>, </a:t>
            </a:r>
            <a:r>
              <a:rPr lang="en-US" sz="3600" dirty="0" err="1"/>
              <a:t>báo</a:t>
            </a:r>
            <a:r>
              <a:rPr lang="en-US" sz="3600" dirty="0"/>
              <a:t> </a:t>
            </a:r>
            <a:r>
              <a:rPr lang="en-US" sz="3600" dirty="0" err="1"/>
              <a:t>cáo</a:t>
            </a:r>
            <a:r>
              <a:rPr lang="en-US" sz="3600" dirty="0"/>
              <a:t>  </a:t>
            </a:r>
            <a:r>
              <a:rPr lang="en-US" sz="3600" dirty="0" err="1"/>
              <a:t>trưởng</a:t>
            </a:r>
            <a:r>
              <a:rPr lang="en-US" sz="3600" dirty="0"/>
              <a:t> </a:t>
            </a:r>
            <a:r>
              <a:rPr lang="en-US" sz="3600" dirty="0" err="1"/>
              <a:t>cơ</a:t>
            </a:r>
            <a:r>
              <a:rPr lang="en-US" sz="3600" dirty="0"/>
              <a:t> </a:t>
            </a:r>
            <a:r>
              <a:rPr lang="en-US" sz="3600" dirty="0" err="1"/>
              <a:t>sở</a:t>
            </a:r>
            <a:r>
              <a:rPr lang="en-US" sz="3600" dirty="0"/>
              <a:t> </a:t>
            </a:r>
            <a:r>
              <a:rPr lang="en-US" sz="3600" dirty="0" err="1"/>
              <a:t>hoặc</a:t>
            </a:r>
            <a:r>
              <a:rPr lang="en-US" sz="3600" dirty="0"/>
              <a:t> </a:t>
            </a:r>
            <a:r>
              <a:rPr lang="en-US" sz="3600" dirty="0" err="1"/>
              <a:t>bác</a:t>
            </a:r>
            <a:r>
              <a:rPr lang="en-US" sz="3600" dirty="0"/>
              <a:t> </a:t>
            </a:r>
            <a:r>
              <a:rPr lang="en-US" sz="3600" dirty="0" err="1"/>
              <a:t>sỹ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7038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CÁC BƯỚC THỰC HIỆN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6677"/>
            <a:ext cx="8671560" cy="531971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b="1" i="1" dirty="0" err="1"/>
              <a:t>Bước</a:t>
            </a:r>
            <a:r>
              <a:rPr lang="en-US" b="1" i="1" dirty="0"/>
              <a:t> 3. </a:t>
            </a:r>
            <a:r>
              <a:rPr lang="en-US" b="1" i="1" dirty="0" err="1"/>
              <a:t>Xử</a:t>
            </a:r>
            <a:r>
              <a:rPr lang="en-US" b="1" i="1" dirty="0"/>
              <a:t> </a:t>
            </a:r>
            <a:r>
              <a:rPr lang="en-US" b="1" i="1" dirty="0" err="1"/>
              <a:t>lý</a:t>
            </a:r>
            <a:r>
              <a:rPr lang="en-US" b="1" i="1" dirty="0"/>
              <a:t> </a:t>
            </a:r>
            <a:r>
              <a:rPr lang="en-US" b="1" i="1" dirty="0" err="1"/>
              <a:t>cấp</a:t>
            </a:r>
            <a:r>
              <a:rPr lang="en-US" b="1" i="1" dirty="0"/>
              <a:t> </a:t>
            </a:r>
            <a:r>
              <a:rPr lang="en-US" b="1" i="1" dirty="0" err="1"/>
              <a:t>độ</a:t>
            </a:r>
            <a:r>
              <a:rPr lang="en-US" b="1" i="1" dirty="0"/>
              <a:t> 2 – </a:t>
            </a:r>
            <a:r>
              <a:rPr lang="en-US" b="1" i="1" dirty="0" err="1"/>
              <a:t>thử</a:t>
            </a:r>
            <a:r>
              <a:rPr lang="en-US" b="1" i="1" dirty="0"/>
              <a:t> </a:t>
            </a:r>
            <a:r>
              <a:rPr lang="en-US" b="1" i="1" dirty="0" err="1"/>
              <a:t>thách</a:t>
            </a:r>
            <a:endParaRPr lang="en-US" dirty="0"/>
          </a:p>
          <a:p>
            <a:r>
              <a:rPr lang="en-US" sz="3600" dirty="0"/>
              <a:t>BS </a:t>
            </a:r>
            <a:r>
              <a:rPr lang="en-US" sz="3600" dirty="0" err="1"/>
              <a:t>trưởng</a:t>
            </a:r>
            <a:r>
              <a:rPr lang="en-US" sz="3600" dirty="0"/>
              <a:t> CS </a:t>
            </a:r>
            <a:r>
              <a:rPr lang="en-US" sz="3600" dirty="0" err="1"/>
              <a:t>hoặc</a:t>
            </a:r>
            <a:r>
              <a:rPr lang="en-US" sz="3600" dirty="0"/>
              <a:t> BS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 </a:t>
            </a:r>
            <a:r>
              <a:rPr lang="en-US" sz="3600" dirty="0" err="1"/>
              <a:t>làm</a:t>
            </a:r>
            <a:r>
              <a:rPr lang="en-US" sz="3600" dirty="0"/>
              <a:t> </a:t>
            </a:r>
            <a:r>
              <a:rPr lang="en-US" sz="3600" dirty="0" err="1"/>
              <a:t>việc</a:t>
            </a:r>
            <a:r>
              <a:rPr lang="en-US" sz="3600" dirty="0"/>
              <a:t> </a:t>
            </a:r>
            <a:r>
              <a:rPr lang="en-US" sz="3600" dirty="0" err="1"/>
              <a:t>với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vi </a:t>
            </a:r>
            <a:r>
              <a:rPr lang="en-US" sz="3600" dirty="0" err="1"/>
              <a:t>phạm</a:t>
            </a:r>
            <a:r>
              <a:rPr lang="en-US" sz="3600" dirty="0"/>
              <a:t> </a:t>
            </a:r>
            <a:r>
              <a:rPr lang="en-US" sz="3600" dirty="0" err="1"/>
              <a:t>và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hỗ</a:t>
            </a:r>
            <a:r>
              <a:rPr lang="en-US" sz="3600" dirty="0"/>
              <a:t> </a:t>
            </a:r>
            <a:r>
              <a:rPr lang="en-US" sz="3600" dirty="0" err="1"/>
              <a:t>trợ</a:t>
            </a:r>
            <a:r>
              <a:rPr lang="en-US" sz="3600" dirty="0"/>
              <a:t>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 (</a:t>
            </a:r>
            <a:r>
              <a:rPr lang="en-US" sz="3600" dirty="0" err="1"/>
              <a:t>nếu</a:t>
            </a:r>
            <a:r>
              <a:rPr lang="en-US" sz="3600" dirty="0"/>
              <a:t> </a:t>
            </a:r>
            <a:r>
              <a:rPr lang="en-US" sz="3600" dirty="0" err="1"/>
              <a:t>có</a:t>
            </a:r>
            <a:r>
              <a:rPr lang="en-US" sz="3600" dirty="0"/>
              <a:t>): </a:t>
            </a:r>
            <a:r>
              <a:rPr lang="en-US" sz="3600" dirty="0" err="1"/>
              <a:t>Tìm</a:t>
            </a:r>
            <a:r>
              <a:rPr lang="en-US" sz="3600" dirty="0"/>
              <a:t> </a:t>
            </a:r>
            <a:r>
              <a:rPr lang="en-US" sz="3600" dirty="0" err="1"/>
              <a:t>hiểu</a:t>
            </a:r>
            <a:r>
              <a:rPr lang="en-US" sz="3600" dirty="0"/>
              <a:t> </a:t>
            </a:r>
            <a:r>
              <a:rPr lang="en-US" sz="3600" dirty="0" err="1"/>
              <a:t>nguyên</a:t>
            </a:r>
            <a:r>
              <a:rPr lang="en-US" sz="3600" dirty="0"/>
              <a:t> </a:t>
            </a:r>
            <a:r>
              <a:rPr lang="en-US" sz="3600" dirty="0" err="1"/>
              <a:t>nhân</a:t>
            </a:r>
            <a:r>
              <a:rPr lang="en-US" sz="3600" dirty="0"/>
              <a:t>; </a:t>
            </a:r>
            <a:r>
              <a:rPr lang="en-US" sz="3600" dirty="0" err="1"/>
              <a:t>Thảo</a:t>
            </a:r>
            <a:r>
              <a:rPr lang="en-US" sz="3600" dirty="0"/>
              <a:t> </a:t>
            </a:r>
            <a:r>
              <a:rPr lang="en-US" sz="3600" dirty="0" err="1"/>
              <a:t>luận</a:t>
            </a:r>
            <a:r>
              <a:rPr lang="en-US" sz="3600" dirty="0"/>
              <a:t> </a:t>
            </a:r>
            <a:r>
              <a:rPr lang="en-US" sz="3600" dirty="0" err="1"/>
              <a:t>về</a:t>
            </a:r>
            <a:r>
              <a:rPr lang="en-US" sz="3600" dirty="0"/>
              <a:t> </a:t>
            </a:r>
            <a:r>
              <a:rPr lang="en-US" sz="3600" dirty="0" err="1"/>
              <a:t>hậu</a:t>
            </a:r>
            <a:r>
              <a:rPr lang="en-US" sz="3600" dirty="0"/>
              <a:t> </a:t>
            </a:r>
            <a:r>
              <a:rPr lang="en-US" sz="3600" dirty="0" err="1"/>
              <a:t>quả</a:t>
            </a:r>
            <a:r>
              <a:rPr lang="en-US" sz="3600" dirty="0"/>
              <a:t> </a:t>
            </a:r>
            <a:r>
              <a:rPr lang="en-US" sz="3600" dirty="0" err="1"/>
              <a:t>nếu</a:t>
            </a:r>
            <a:r>
              <a:rPr lang="en-US" sz="3600" dirty="0"/>
              <a:t> </a:t>
            </a:r>
            <a:r>
              <a:rPr lang="en-US" sz="3600" dirty="0" err="1"/>
              <a:t>tái</a:t>
            </a:r>
            <a:r>
              <a:rPr lang="en-US" sz="3600" dirty="0"/>
              <a:t> </a:t>
            </a:r>
            <a:r>
              <a:rPr lang="en-US" sz="3600" dirty="0" err="1"/>
              <a:t>phạm</a:t>
            </a:r>
            <a:r>
              <a:rPr lang="en-US" sz="3600" dirty="0"/>
              <a:t>; </a:t>
            </a:r>
            <a:r>
              <a:rPr lang="en-US" sz="3600" dirty="0" err="1"/>
              <a:t>Thông</a:t>
            </a:r>
            <a:r>
              <a:rPr lang="en-US" sz="3600" dirty="0"/>
              <a:t> </a:t>
            </a:r>
            <a:r>
              <a:rPr lang="en-US" sz="3600" dirty="0" err="1"/>
              <a:t>báo</a:t>
            </a:r>
            <a:r>
              <a:rPr lang="en-US" sz="3600" dirty="0"/>
              <a:t> </a:t>
            </a:r>
            <a:r>
              <a:rPr lang="en-US" sz="3600" dirty="0" err="1"/>
              <a:t>các</a:t>
            </a:r>
            <a:r>
              <a:rPr lang="en-US" sz="3600" dirty="0"/>
              <a:t> ĐK </a:t>
            </a:r>
            <a:r>
              <a:rPr lang="en-US" sz="3600" dirty="0" err="1"/>
              <a:t>cần</a:t>
            </a:r>
            <a:r>
              <a:rPr lang="en-US" sz="3600" dirty="0"/>
              <a:t> </a:t>
            </a:r>
            <a:r>
              <a:rPr lang="en-US" sz="3600" dirty="0" err="1"/>
              <a:t>thực</a:t>
            </a:r>
            <a:r>
              <a:rPr lang="en-US" sz="3600" dirty="0"/>
              <a:t> </a:t>
            </a:r>
            <a:r>
              <a:rPr lang="en-US" sz="3600" dirty="0" err="1"/>
              <a:t>hiện</a:t>
            </a:r>
            <a:r>
              <a:rPr lang="en-US" sz="3600" dirty="0"/>
              <a:t> </a:t>
            </a:r>
            <a:r>
              <a:rPr lang="en-US" sz="3600" dirty="0" err="1"/>
              <a:t>trong</a:t>
            </a:r>
            <a:r>
              <a:rPr lang="en-US" sz="3600" dirty="0"/>
              <a:t> </a:t>
            </a:r>
            <a:r>
              <a:rPr lang="en-US" sz="3600" dirty="0" err="1"/>
              <a:t>thời</a:t>
            </a:r>
            <a:r>
              <a:rPr lang="en-US" sz="3600" dirty="0"/>
              <a:t> </a:t>
            </a:r>
            <a:r>
              <a:rPr lang="en-US" sz="3600" dirty="0" err="1"/>
              <a:t>gian</a:t>
            </a:r>
            <a:r>
              <a:rPr lang="en-US" sz="3600" dirty="0"/>
              <a:t> </a:t>
            </a:r>
            <a:r>
              <a:rPr lang="en-US" sz="3600" dirty="0" err="1"/>
              <a:t>thử</a:t>
            </a:r>
            <a:r>
              <a:rPr lang="en-US" sz="3600" dirty="0"/>
              <a:t> </a:t>
            </a:r>
            <a:r>
              <a:rPr lang="en-US" sz="3600" dirty="0" err="1"/>
              <a:t>thách</a:t>
            </a:r>
            <a:r>
              <a:rPr lang="en-US" sz="3600" dirty="0"/>
              <a:t> (</a:t>
            </a:r>
            <a:r>
              <a:rPr lang="en-US" sz="3600" dirty="0" err="1"/>
              <a:t>vd</a:t>
            </a:r>
            <a:r>
              <a:rPr lang="en-US" sz="3600" dirty="0"/>
              <a:t>: </a:t>
            </a:r>
            <a:r>
              <a:rPr lang="en-US" sz="3600" dirty="0" err="1"/>
              <a:t>thay</a:t>
            </a:r>
            <a:r>
              <a:rPr lang="en-US" sz="3600" dirty="0"/>
              <a:t> </a:t>
            </a:r>
            <a:r>
              <a:rPr lang="en-US" sz="3600" dirty="0" err="1"/>
              <a:t>đổi</a:t>
            </a:r>
            <a:r>
              <a:rPr lang="en-US" sz="3600" dirty="0"/>
              <a:t> </a:t>
            </a:r>
            <a:r>
              <a:rPr lang="en-US" sz="3600" dirty="0" err="1"/>
              <a:t>giờ</a:t>
            </a:r>
            <a:r>
              <a:rPr lang="en-US" sz="3600" dirty="0"/>
              <a:t> </a:t>
            </a:r>
            <a:r>
              <a:rPr lang="en-US" sz="3600" dirty="0" err="1"/>
              <a:t>uống</a:t>
            </a:r>
            <a:r>
              <a:rPr lang="en-US" sz="3600" dirty="0"/>
              <a:t> </a:t>
            </a:r>
            <a:r>
              <a:rPr lang="en-US" sz="3600" dirty="0" err="1"/>
              <a:t>thuốc</a:t>
            </a:r>
            <a:r>
              <a:rPr lang="en-US" sz="3600" dirty="0"/>
              <a:t> </a:t>
            </a:r>
            <a:r>
              <a:rPr lang="en-US" sz="3600" dirty="0" err="1"/>
              <a:t>vào</a:t>
            </a:r>
            <a:r>
              <a:rPr lang="en-US" sz="3600" dirty="0"/>
              <a:t> </a:t>
            </a:r>
            <a:r>
              <a:rPr lang="en-US" sz="3600" dirty="0" err="1"/>
              <a:t>giờ</a:t>
            </a:r>
            <a:r>
              <a:rPr lang="en-US" sz="3600" dirty="0"/>
              <a:t> </a:t>
            </a:r>
            <a:r>
              <a:rPr lang="en-US" sz="3600" dirty="0" err="1"/>
              <a:t>có</a:t>
            </a:r>
            <a:r>
              <a:rPr lang="en-US" sz="3600" dirty="0"/>
              <a:t> </a:t>
            </a:r>
            <a:r>
              <a:rPr lang="en-US" sz="3600" dirty="0" err="1"/>
              <a:t>ít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uống</a:t>
            </a:r>
            <a:r>
              <a:rPr lang="en-US" sz="3600" dirty="0"/>
              <a:t> </a:t>
            </a:r>
            <a:r>
              <a:rPr lang="en-US" sz="3600" dirty="0" err="1"/>
              <a:t>thuốc</a:t>
            </a:r>
            <a:r>
              <a:rPr lang="en-US" sz="3600" dirty="0"/>
              <a:t> </a:t>
            </a:r>
            <a:r>
              <a:rPr lang="en-US" sz="3600" dirty="0" err="1"/>
              <a:t>để</a:t>
            </a:r>
            <a:r>
              <a:rPr lang="en-US" sz="3600" dirty="0"/>
              <a:t> </a:t>
            </a:r>
            <a:r>
              <a:rPr lang="en-US" sz="3600" dirty="0" err="1"/>
              <a:t>giảm</a:t>
            </a:r>
            <a:r>
              <a:rPr lang="en-US" sz="3600" dirty="0"/>
              <a:t> </a:t>
            </a:r>
            <a:r>
              <a:rPr lang="en-US" sz="3600" dirty="0" err="1"/>
              <a:t>thiểu</a:t>
            </a:r>
            <a:r>
              <a:rPr lang="en-US" sz="3600" dirty="0"/>
              <a:t> </a:t>
            </a:r>
            <a:r>
              <a:rPr lang="en-US" sz="3600" dirty="0" err="1"/>
              <a:t>ảnh</a:t>
            </a:r>
            <a:r>
              <a:rPr lang="en-US" sz="3600" dirty="0"/>
              <a:t> </a:t>
            </a:r>
            <a:r>
              <a:rPr lang="en-US" sz="3600" dirty="0" err="1"/>
              <a:t>hưởng</a:t>
            </a:r>
            <a:r>
              <a:rPr lang="en-US" sz="3600" dirty="0"/>
              <a:t> </a:t>
            </a:r>
            <a:r>
              <a:rPr lang="en-US" sz="3600" dirty="0" err="1"/>
              <a:t>của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</a:t>
            </a:r>
            <a:r>
              <a:rPr lang="en-US" sz="3600" dirty="0" err="1"/>
              <a:t>đến</a:t>
            </a:r>
            <a:r>
              <a:rPr lang="en-US" sz="3600" dirty="0"/>
              <a:t> </a:t>
            </a:r>
            <a:r>
              <a:rPr lang="en-US" sz="3600" dirty="0" err="1"/>
              <a:t>vận</a:t>
            </a:r>
            <a:r>
              <a:rPr lang="en-US" sz="3600" dirty="0"/>
              <a:t> </a:t>
            </a:r>
            <a:r>
              <a:rPr lang="en-US" sz="3600" dirty="0" err="1"/>
              <a:t>hành</a:t>
            </a:r>
            <a:r>
              <a:rPr lang="en-US" sz="3600" dirty="0"/>
              <a:t> </a:t>
            </a:r>
            <a:r>
              <a:rPr lang="en-US" sz="3600" dirty="0" err="1"/>
              <a:t>của</a:t>
            </a:r>
            <a:r>
              <a:rPr lang="en-US" sz="3600" dirty="0"/>
              <a:t> CSĐT </a:t>
            </a:r>
            <a:r>
              <a:rPr lang="en-US" sz="3600" dirty="0" err="1"/>
              <a:t>và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</a:t>
            </a:r>
            <a:r>
              <a:rPr lang="en-US" sz="3600" dirty="0" err="1"/>
              <a:t>khác</a:t>
            </a:r>
            <a:r>
              <a:rPr lang="en-US" sz="3600" dirty="0"/>
              <a:t>; </a:t>
            </a:r>
            <a:r>
              <a:rPr lang="en-US" sz="3600" dirty="0" err="1"/>
              <a:t>Thông</a:t>
            </a:r>
            <a:r>
              <a:rPr lang="en-US" sz="3600" dirty="0"/>
              <a:t> </a:t>
            </a:r>
            <a:r>
              <a:rPr lang="en-US" sz="3600" dirty="0" err="1"/>
              <a:t>báo</a:t>
            </a:r>
            <a:r>
              <a:rPr lang="en-US" sz="3600" dirty="0"/>
              <a:t> </a:t>
            </a:r>
            <a:r>
              <a:rPr lang="en-US" sz="3600" dirty="0" err="1"/>
              <a:t>thời</a:t>
            </a:r>
            <a:r>
              <a:rPr lang="en-US" sz="3600" dirty="0"/>
              <a:t> </a:t>
            </a:r>
            <a:r>
              <a:rPr lang="en-US" sz="3600" dirty="0" err="1"/>
              <a:t>gian</a:t>
            </a:r>
            <a:r>
              <a:rPr lang="en-US" sz="3600" dirty="0"/>
              <a:t> </a:t>
            </a:r>
            <a:r>
              <a:rPr lang="en-US" sz="3600" dirty="0" err="1"/>
              <a:t>thử</a:t>
            </a:r>
            <a:r>
              <a:rPr lang="en-US" sz="3600" dirty="0"/>
              <a:t> </a:t>
            </a:r>
            <a:r>
              <a:rPr lang="en-US" sz="3600" dirty="0" err="1"/>
              <a:t>thách</a:t>
            </a:r>
            <a:r>
              <a:rPr lang="en-US" sz="3600" dirty="0"/>
              <a:t>; </a:t>
            </a:r>
            <a:r>
              <a:rPr lang="en-US" sz="3600" dirty="0" err="1"/>
              <a:t>Cảnh</a:t>
            </a:r>
            <a:r>
              <a:rPr lang="en-US" sz="3600" dirty="0"/>
              <a:t> </a:t>
            </a:r>
            <a:r>
              <a:rPr lang="en-US" sz="3600" dirty="0" err="1"/>
              <a:t>báo</a:t>
            </a:r>
            <a:r>
              <a:rPr lang="en-US" sz="3600" dirty="0"/>
              <a:t> </a:t>
            </a:r>
            <a:r>
              <a:rPr lang="en-US" sz="3600" dirty="0" err="1"/>
              <a:t>việc</a:t>
            </a:r>
            <a:r>
              <a:rPr lang="en-US" sz="3600" dirty="0"/>
              <a:t> </a:t>
            </a:r>
            <a:r>
              <a:rPr lang="en-US" sz="3600" dirty="0" err="1"/>
              <a:t>ngừng</a:t>
            </a:r>
            <a:r>
              <a:rPr lang="en-US" sz="3600" dirty="0"/>
              <a:t> ĐT </a:t>
            </a:r>
            <a:r>
              <a:rPr lang="en-US" sz="3600" dirty="0" err="1"/>
              <a:t>bắt</a:t>
            </a:r>
            <a:r>
              <a:rPr lang="en-US" sz="3600" dirty="0"/>
              <a:t> </a:t>
            </a:r>
            <a:r>
              <a:rPr lang="en-US" sz="3600" dirty="0" err="1"/>
              <a:t>buộc</a:t>
            </a:r>
            <a:r>
              <a:rPr lang="en-US" sz="3600" dirty="0"/>
              <a:t> </a:t>
            </a:r>
            <a:r>
              <a:rPr lang="en-US" sz="3600" dirty="0" err="1"/>
              <a:t>khi</a:t>
            </a:r>
            <a:r>
              <a:rPr lang="en-US" sz="3600" dirty="0"/>
              <a:t> </a:t>
            </a:r>
            <a:r>
              <a:rPr lang="en-US" sz="3600" dirty="0" err="1"/>
              <a:t>người</a:t>
            </a:r>
            <a:r>
              <a:rPr lang="en-US" sz="3600" dirty="0"/>
              <a:t> </a:t>
            </a:r>
            <a:r>
              <a:rPr lang="en-US" sz="3600" dirty="0" err="1"/>
              <a:t>bệnh</a:t>
            </a:r>
            <a:r>
              <a:rPr lang="en-US" sz="3600" dirty="0"/>
              <a:t> </a:t>
            </a:r>
            <a:r>
              <a:rPr lang="en-US" sz="3600" dirty="0" err="1"/>
              <a:t>tái</a:t>
            </a:r>
            <a:r>
              <a:rPr lang="en-US" sz="3600" dirty="0"/>
              <a:t> </a:t>
            </a:r>
            <a:r>
              <a:rPr lang="en-US" sz="3600" dirty="0" err="1"/>
              <a:t>phạm</a:t>
            </a:r>
            <a:r>
              <a:rPr lang="en-US" sz="3600" dirty="0"/>
              <a:t> </a:t>
            </a:r>
            <a:r>
              <a:rPr lang="en-US" sz="3600" dirty="0" err="1"/>
              <a:t>trong</a:t>
            </a:r>
            <a:r>
              <a:rPr lang="en-US" sz="3600" dirty="0"/>
              <a:t> </a:t>
            </a:r>
            <a:r>
              <a:rPr lang="en-US" sz="3600" dirty="0" err="1"/>
              <a:t>thời</a:t>
            </a:r>
            <a:r>
              <a:rPr lang="en-US" sz="3600" dirty="0"/>
              <a:t> </a:t>
            </a:r>
            <a:r>
              <a:rPr lang="en-US" sz="3600" dirty="0" err="1"/>
              <a:t>gian</a:t>
            </a:r>
            <a:r>
              <a:rPr lang="en-US" sz="3600" dirty="0"/>
              <a:t> </a:t>
            </a:r>
            <a:r>
              <a:rPr lang="en-US" sz="3600" dirty="0" err="1"/>
              <a:t>thử</a:t>
            </a:r>
            <a:r>
              <a:rPr lang="en-US" sz="3600" dirty="0"/>
              <a:t> </a:t>
            </a:r>
            <a:r>
              <a:rPr lang="en-US" sz="3600" dirty="0" err="1"/>
              <a:t>thách</a:t>
            </a:r>
            <a:r>
              <a:rPr lang="en-US" sz="3600" dirty="0"/>
              <a:t>.</a:t>
            </a:r>
          </a:p>
          <a:p>
            <a:r>
              <a:rPr lang="en-US" sz="3600" dirty="0" err="1"/>
              <a:t>Cán</a:t>
            </a:r>
            <a:r>
              <a:rPr lang="en-US" sz="3600" dirty="0"/>
              <a:t> </a:t>
            </a:r>
            <a:r>
              <a:rPr lang="en-US" sz="3600" dirty="0" err="1"/>
              <a:t>bộ</a:t>
            </a:r>
            <a:r>
              <a:rPr lang="en-US" sz="3600" dirty="0"/>
              <a:t> </a:t>
            </a:r>
            <a:r>
              <a:rPr lang="en-US" sz="3600" dirty="0" err="1"/>
              <a:t>hành</a:t>
            </a:r>
            <a:r>
              <a:rPr lang="en-US" sz="3600" dirty="0"/>
              <a:t> </a:t>
            </a:r>
            <a:r>
              <a:rPr lang="en-US" sz="3600" dirty="0" err="1"/>
              <a:t>chính</a:t>
            </a:r>
            <a:r>
              <a:rPr lang="en-US" sz="3600" dirty="0"/>
              <a:t>: </a:t>
            </a:r>
            <a:r>
              <a:rPr lang="en-US" sz="3600" dirty="0" err="1"/>
              <a:t>lập</a:t>
            </a:r>
            <a:r>
              <a:rPr lang="en-US" sz="3600" dirty="0"/>
              <a:t> </a:t>
            </a:r>
            <a:r>
              <a:rPr lang="en-US" sz="3600" dirty="0" err="1"/>
              <a:t>biên</a:t>
            </a:r>
            <a:r>
              <a:rPr lang="en-US" sz="3600" dirty="0"/>
              <a:t> </a:t>
            </a:r>
            <a:r>
              <a:rPr lang="en-US" sz="3600" dirty="0" err="1"/>
              <a:t>bản</a:t>
            </a:r>
            <a:r>
              <a:rPr lang="en-US" sz="3600" dirty="0"/>
              <a:t> </a:t>
            </a:r>
            <a:r>
              <a:rPr lang="en-US" sz="3600" dirty="0" err="1"/>
              <a:t>trình</a:t>
            </a:r>
            <a:r>
              <a:rPr lang="en-US" sz="3600" dirty="0"/>
              <a:t> </a:t>
            </a:r>
            <a:r>
              <a:rPr lang="en-US" sz="3600" dirty="0" err="1"/>
              <a:t>trưởng</a:t>
            </a:r>
            <a:r>
              <a:rPr lang="en-US" sz="3600" dirty="0"/>
              <a:t> CS </a:t>
            </a:r>
            <a:r>
              <a:rPr lang="en-US" sz="3600" dirty="0" err="1"/>
              <a:t>hoặc</a:t>
            </a:r>
            <a:r>
              <a:rPr lang="en-US" sz="3600" dirty="0"/>
              <a:t> BS </a:t>
            </a:r>
            <a:r>
              <a:rPr lang="en-US" sz="3600" dirty="0" err="1"/>
              <a:t>điều</a:t>
            </a:r>
            <a:r>
              <a:rPr lang="en-US" sz="3600" dirty="0"/>
              <a:t> </a:t>
            </a:r>
            <a:r>
              <a:rPr lang="en-US" sz="3600" dirty="0" err="1"/>
              <a:t>trị</a:t>
            </a:r>
            <a:r>
              <a:rPr lang="en-US" sz="3600" dirty="0"/>
              <a:t>. </a:t>
            </a:r>
          </a:p>
          <a:p>
            <a:pPr marL="0" indent="0">
              <a:buNone/>
            </a:pPr>
            <a:r>
              <a:rPr lang="en-US" sz="3600" i="1" dirty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3600" i="1" dirty="0" err="1">
                <a:solidFill>
                  <a:srgbClr val="0000FF"/>
                </a:solidFill>
              </a:rPr>
              <a:t>Bác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sỹ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yêu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cầu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người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bệnh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ký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xác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nhận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vào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biên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bản</a:t>
            </a:r>
            <a:r>
              <a:rPr lang="en-US" sz="3600" i="1" dirty="0">
                <a:solidFill>
                  <a:srgbClr val="0000FF"/>
                </a:solidFill>
              </a:rPr>
              <a:t> vi </a:t>
            </a:r>
            <a:r>
              <a:rPr lang="en-US" sz="3600" i="1" dirty="0" err="1">
                <a:solidFill>
                  <a:srgbClr val="0000FF"/>
                </a:solidFill>
              </a:rPr>
              <a:t>phạm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và</a:t>
            </a:r>
            <a:r>
              <a:rPr lang="en-US" sz="3600" i="1" dirty="0">
                <a:solidFill>
                  <a:srgbClr val="0000FF"/>
                </a:solidFill>
              </a:rPr>
              <a:t> cam </a:t>
            </a:r>
            <a:r>
              <a:rPr lang="en-US" sz="3600" i="1" dirty="0" err="1">
                <a:solidFill>
                  <a:srgbClr val="0000FF"/>
                </a:solidFill>
              </a:rPr>
              <a:t>kết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tuân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thủ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nội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quy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của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cơ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sở</a:t>
            </a:r>
            <a:r>
              <a:rPr lang="en-US" sz="3600" i="1" dirty="0">
                <a:solidFill>
                  <a:srgbClr val="0000FF"/>
                </a:solidFill>
              </a:rPr>
              <a:t>. </a:t>
            </a:r>
            <a:r>
              <a:rPr lang="en-US" sz="3600" i="1" dirty="0" err="1">
                <a:solidFill>
                  <a:srgbClr val="0000FF"/>
                </a:solidFill>
              </a:rPr>
              <a:t>Biên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bản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cần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có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xác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nhận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của</a:t>
            </a:r>
            <a:r>
              <a:rPr lang="en-US" sz="3600" i="1" dirty="0">
                <a:solidFill>
                  <a:srgbClr val="0000FF"/>
                </a:solidFill>
              </a:rPr>
              <a:t> 2 </a:t>
            </a:r>
            <a:r>
              <a:rPr lang="en-US" sz="3600" i="1" dirty="0" err="1">
                <a:solidFill>
                  <a:srgbClr val="0000FF"/>
                </a:solidFill>
              </a:rPr>
              <a:t>cán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bộ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cơ</a:t>
            </a:r>
            <a:r>
              <a:rPr lang="en-US" sz="3600" i="1" dirty="0">
                <a:solidFill>
                  <a:srgbClr val="0000FF"/>
                </a:solidFill>
              </a:rPr>
              <a:t> </a:t>
            </a:r>
            <a:r>
              <a:rPr lang="en-US" sz="3600" i="1" dirty="0" err="1">
                <a:solidFill>
                  <a:srgbClr val="0000FF"/>
                </a:solidFill>
              </a:rPr>
              <a:t>sở</a:t>
            </a:r>
            <a:r>
              <a:rPr lang="en-US" sz="3600" i="1" dirty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163E7-B99D-448C-8F50-C21D40B13825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757000"/>
      </p:ext>
    </p:extLst>
  </p:cSld>
  <p:clrMapOvr>
    <a:masterClrMapping/>
  </p:clrMapOvr>
</p:sld>
</file>

<file path=ppt/theme/theme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7232</TotalTime>
  <Words>2048</Words>
  <Application>Microsoft Office PowerPoint</Application>
  <PresentationFormat>On-screen Show (4:3)</PresentationFormat>
  <Paragraphs>104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32" baseType="lpstr">
      <vt:lpstr>ＭＳ Ｐゴシック</vt:lpstr>
      <vt:lpstr>ＭＳ Ｐゴシック</vt:lpstr>
      <vt:lpstr>Arial</vt:lpstr>
      <vt:lpstr>Calibri</vt:lpstr>
      <vt:lpstr>Geneva</vt:lpstr>
      <vt:lpstr>Times New Roman</vt:lpstr>
      <vt:lpstr>Wingdings</vt:lpstr>
      <vt:lpstr>4_Office Theme</vt:lpstr>
      <vt:lpstr>3_Office Theme</vt:lpstr>
      <vt:lpstr>1_Custom Design</vt:lpstr>
      <vt:lpstr>Custom Design</vt:lpstr>
      <vt:lpstr>2_Office Theme</vt:lpstr>
      <vt:lpstr>5_Office Theme</vt:lpstr>
      <vt:lpstr>1_Office Theme</vt:lpstr>
      <vt:lpstr>PowerPoint Presentation</vt:lpstr>
      <vt:lpstr>MỤC ĐÍCH</vt:lpstr>
      <vt:lpstr>PowerPoint Presentation</vt:lpstr>
      <vt:lpstr>PowerPoint Presentation</vt:lpstr>
      <vt:lpstr>PowerPoint Presentation</vt:lpstr>
      <vt:lpstr>CÁC BƯỚC THỰC HIỆN (1)</vt:lpstr>
      <vt:lpstr>CÁC BƯỚC THỰC HIỆN (1)</vt:lpstr>
      <vt:lpstr>CÁC BƯỚC THỰC HIỆN (2)</vt:lpstr>
      <vt:lpstr>CÁC BƯỚC THỰC HIỆN (3)</vt:lpstr>
      <vt:lpstr>CÁC BƯỚC THỰC HIỆN (4)</vt:lpstr>
      <vt:lpstr>CÁC BƯỚC THỰC HIỆN (4)</vt:lpstr>
      <vt:lpstr>CÁC BƯỚC THỰC HIỆN (5)</vt:lpstr>
      <vt:lpstr>Các biễu mẫu liên quan</vt:lpstr>
      <vt:lpstr>Tình huống 1</vt:lpstr>
      <vt:lpstr>Gợi ý cách giải quyết</vt:lpstr>
      <vt:lpstr>Tình huống 2</vt:lpstr>
      <vt:lpstr>Gợi ý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SVHATTC DELL 01</cp:lastModifiedBy>
  <cp:revision>300</cp:revision>
  <cp:lastPrinted>2014-09-09T03:28:17Z</cp:lastPrinted>
  <dcterms:created xsi:type="dcterms:W3CDTF">2013-04-17T09:14:38Z</dcterms:created>
  <dcterms:modified xsi:type="dcterms:W3CDTF">2017-07-04T08:43:43Z</dcterms:modified>
</cp:coreProperties>
</file>