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7.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9" r:id="rId1"/>
    <p:sldMasterId id="2147483976" r:id="rId2"/>
    <p:sldMasterId id="2147484004" r:id="rId3"/>
    <p:sldMasterId id="2147483992" r:id="rId4"/>
    <p:sldMasterId id="2147483974" r:id="rId5"/>
    <p:sldMasterId id="2147483981" r:id="rId6"/>
    <p:sldMasterId id="2147484016" r:id="rId7"/>
    <p:sldMasterId id="2147484022" r:id="rId8"/>
  </p:sldMasterIdLst>
  <p:notesMasterIdLst>
    <p:notesMasterId r:id="rId17"/>
  </p:notesMasterIdLst>
  <p:sldIdLst>
    <p:sldId id="433" r:id="rId9"/>
    <p:sldId id="448" r:id="rId10"/>
    <p:sldId id="453" r:id="rId11"/>
    <p:sldId id="455" r:id="rId12"/>
    <p:sldId id="458" r:id="rId13"/>
    <p:sldId id="459" r:id="rId14"/>
    <p:sldId id="456" r:id="rId15"/>
    <p:sldId id="440" r:id="rId1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a Rahman Khan" initials="" lastIdx="5" clrIdx="0"/>
  <p:cmAuthor id="1" name="Mai (MMT), Pham Thi Thanh" initials="Mai"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407"/>
    <a:srgbClr val="FF6701"/>
    <a:srgbClr val="0000FF"/>
    <a:srgbClr val="FF1F06"/>
    <a:srgbClr val="FFFF00"/>
    <a:srgbClr val="943784"/>
    <a:srgbClr val="944E88"/>
    <a:srgbClr val="FF1D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662" autoAdjust="0"/>
    <p:restoredTop sz="94660"/>
  </p:normalViewPr>
  <p:slideViewPr>
    <p:cSldViewPr snapToGrid="0" snapToObjects="1">
      <p:cViewPr varScale="1">
        <p:scale>
          <a:sx n="55" d="100"/>
          <a:sy n="55" d="100"/>
        </p:scale>
        <p:origin x="60" y="372"/>
      </p:cViewPr>
      <p:guideLst>
        <p:guide orient="horz" pos="2160"/>
        <p:guide pos="2880"/>
      </p:guideLst>
    </p:cSldViewPr>
  </p:slideViewPr>
  <p:notesTextViewPr>
    <p:cViewPr>
      <p:scale>
        <a:sx n="100" d="100"/>
        <a:sy n="100" d="100"/>
      </p:scale>
      <p:origin x="0" y="0"/>
    </p:cViewPr>
  </p:notesTextViewPr>
  <p:sorterViewPr>
    <p:cViewPr>
      <p:scale>
        <a:sx n="158" d="100"/>
        <a:sy n="158" d="100"/>
      </p:scale>
      <p:origin x="0" y="80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5" Type="http://schemas.openxmlformats.org/officeDocument/2006/relationships/slideMaster" Target="slideMasters/slideMaster5.xml"/><Relationship Id="rId15" Type="http://schemas.openxmlformats.org/officeDocument/2006/relationships/slide" Target="slides/slide7.xml"/><Relationship Id="rId10" Type="http://schemas.openxmlformats.org/officeDocument/2006/relationships/slide" Target="slides/slide2.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4"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B20C625-8C01-1743-BDC4-FA2931EDB676}" type="datetimeFigureOut">
              <a:rPr lang="en-US" smtClean="0"/>
              <a:pPr/>
              <a:t>8/17/2016</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BADF7E4A-2A4C-E94B-B1E3-7E706693CE01}" type="slidenum">
              <a:rPr lang="en-US" smtClean="0"/>
              <a:pPr/>
              <a:t>‹#›</a:t>
            </a:fld>
            <a:endParaRPr lang="en-US"/>
          </a:p>
        </p:txBody>
      </p:sp>
    </p:spTree>
    <p:extLst>
      <p:ext uri="{BB962C8B-B14F-4D97-AF65-F5344CB8AC3E}">
        <p14:creationId xmlns:p14="http://schemas.microsoft.com/office/powerpoint/2010/main" val="27654832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ADF7E4A-2A4C-E94B-B1E3-7E706693CE01}" type="slidenum">
              <a:rPr lang="en-US" smtClean="0"/>
              <a:pPr/>
              <a:t>1</a:t>
            </a:fld>
            <a:endParaRPr lang="en-US"/>
          </a:p>
        </p:txBody>
      </p:sp>
    </p:spTree>
    <p:extLst>
      <p:ext uri="{BB962C8B-B14F-4D97-AF65-F5344CB8AC3E}">
        <p14:creationId xmlns:p14="http://schemas.microsoft.com/office/powerpoint/2010/main" val="3425480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235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fld id="{E86F6BF1-F98A-4CDF-8C2D-B5D577E558DB}" type="slidenum">
              <a:rPr lang="en-US" altLang="en-US" sz="1200"/>
              <a:pPr/>
              <a:t>2</a:t>
            </a:fld>
            <a:endParaRPr lang="en-US" altLang="en-US" sz="1200"/>
          </a:p>
        </p:txBody>
      </p:sp>
    </p:spTree>
    <p:extLst>
      <p:ext uri="{BB962C8B-B14F-4D97-AF65-F5344CB8AC3E}">
        <p14:creationId xmlns:p14="http://schemas.microsoft.com/office/powerpoint/2010/main" val="778279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2.jpeg"/><Relationship Id="rId7" Type="http://schemas.openxmlformats.org/officeDocument/2006/relationships/image" Target="../media/image7.jpe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6.xml"/><Relationship Id="rId6" Type="http://schemas.openxmlformats.org/officeDocument/2006/relationships/image" Target="../media/image6.jpeg"/><Relationship Id="rId11"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9.jpeg"/></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2.jpeg"/><Relationship Id="rId7"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6.xml"/><Relationship Id="rId6" Type="http://schemas.openxmlformats.org/officeDocument/2006/relationships/image" Target="../media/image6.jpeg"/><Relationship Id="rId11"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9.jpeg"/></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Master" Target="../slideMasters/slideMaster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9.jpeg"/><Relationship Id="rId1" Type="http://schemas.openxmlformats.org/officeDocument/2006/relationships/slideMaster" Target="../slideMasters/slideMaster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jpeg"/><Relationship Id="rId7" Type="http://schemas.openxmlformats.org/officeDocument/2006/relationships/image" Target="../media/image25.jpeg"/><Relationship Id="rId2" Type="http://schemas.openxmlformats.org/officeDocument/2006/relationships/image" Target="../media/image12.jpeg"/><Relationship Id="rId1" Type="http://schemas.openxmlformats.org/officeDocument/2006/relationships/slideMaster" Target="../slideMasters/slideMaster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24.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7.png"/><Relationship Id="rId2" Type="http://schemas.openxmlformats.org/officeDocument/2006/relationships/image" Target="../media/image19.jpeg"/><Relationship Id="rId1" Type="http://schemas.openxmlformats.org/officeDocument/2006/relationships/slideMaster" Target="../slideMasters/slideMaster8.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F06F380B-18FA-43A9-BC3A-A963F2A60A0C}" type="slidenum">
              <a:rPr lang="en-US"/>
              <a:pPr>
                <a:defRPr/>
              </a:pPr>
              <a:t>‹#›</a:t>
            </a:fld>
            <a:endParaRPr lang="en-US" dirty="0"/>
          </a:p>
        </p:txBody>
      </p:sp>
    </p:spTree>
    <p:extLst>
      <p:ext uri="{BB962C8B-B14F-4D97-AF65-F5344CB8AC3E}">
        <p14:creationId xmlns:p14="http://schemas.microsoft.com/office/powerpoint/2010/main" val="36090302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10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F8053-CB51-4141-B2CC-AE3A8019156B}"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634241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F8053-CB51-4141-B2CC-AE3A8019156B}"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2921776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F8053-CB51-4141-B2CC-AE3A8019156B}"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305439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9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9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F8053-CB51-4141-B2CC-AE3A8019156B}"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696270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8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282BC7-7FA8-4C6F-9FCD-8014F9B7187E}"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1999125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282BC7-7FA8-4C6F-9FCD-8014F9B7187E}"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473234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5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282BC7-7FA8-4C6F-9FCD-8014F9B7187E}"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2205518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282BC7-7FA8-4C6F-9FCD-8014F9B7187E}"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19012063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5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282BC7-7FA8-4C6F-9FCD-8014F9B7187E}" type="datetimeFigureOut">
              <a:rPr lang="en-US" smtClean="0"/>
              <a:pPr/>
              <a:t>8/17/2016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339695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282BC7-7FA8-4C6F-9FCD-8014F9B7187E}" type="datetimeFigureOut">
              <a:rPr lang="en-US" smtClean="0"/>
              <a:pPr/>
              <a:t>8/17/2016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1085723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F06F380B-18FA-43A9-BC3A-A963F2A60A0C}" type="slidenum">
              <a:rPr lang="en-US"/>
              <a:pPr>
                <a:defRPr/>
              </a:pPr>
              <a:t>‹#›</a:t>
            </a:fld>
            <a:endParaRPr lang="en-US" dirty="0"/>
          </a:p>
        </p:txBody>
      </p:sp>
    </p:spTree>
    <p:extLst>
      <p:ext uri="{BB962C8B-B14F-4D97-AF65-F5344CB8AC3E}">
        <p14:creationId xmlns:p14="http://schemas.microsoft.com/office/powerpoint/2010/main" val="104130283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282BC7-7FA8-4C6F-9FCD-8014F9B7187E}" type="datetimeFigureOut">
              <a:rPr lang="en-US" smtClean="0"/>
              <a:pPr/>
              <a:t>8/17/2016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838826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10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282BC7-7FA8-4C6F-9FCD-8014F9B7187E}"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8185093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282BC7-7FA8-4C6F-9FCD-8014F9B7187E}"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37842856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282BC7-7FA8-4C6F-9FCD-8014F9B7187E}"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34542175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9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9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282BC7-7FA8-4C6F-9FCD-8014F9B7187E}"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pPr/>
              <a:t>‹#›</a:t>
            </a:fld>
            <a:endParaRPr lang="en-US"/>
          </a:p>
        </p:txBody>
      </p:sp>
    </p:spTree>
    <p:extLst>
      <p:ext uri="{BB962C8B-B14F-4D97-AF65-F5344CB8AC3E}">
        <p14:creationId xmlns:p14="http://schemas.microsoft.com/office/powerpoint/2010/main" val="38928887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defTabSz="914400" eaLnBrk="0" hangingPunct="0">
              <a:defRPr/>
            </a:lvl1pPr>
          </a:lstStyle>
          <a:p>
            <a:fld id="{A7276469-ADD2-4E64-A47E-FE74A0105F6C}" type="slidenum">
              <a:rPr lang="en-US" altLang="en-US"/>
              <a:pPr/>
              <a:t>‹#›</a:t>
            </a:fld>
            <a:endParaRPr lang="en-US" altLang="en-US"/>
          </a:p>
        </p:txBody>
      </p:sp>
    </p:spTree>
    <p:extLst>
      <p:ext uri="{BB962C8B-B14F-4D97-AF65-F5344CB8AC3E}">
        <p14:creationId xmlns:p14="http://schemas.microsoft.com/office/powerpoint/2010/main" val="33512648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8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600450"/>
            <a:ext cx="7086600" cy="203835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p:txBody>
          <a:bodyPr/>
          <a:lstStyle>
            <a:lvl1pPr defTabSz="914400" eaLnBrk="0" hangingPunct="0">
              <a:defRPr smtClean="0"/>
            </a:lvl1pPr>
          </a:lstStyle>
          <a:p>
            <a:pPr>
              <a:defRPr/>
            </a:pPr>
            <a:fld id="{1E936E92-AA1E-452C-B153-2DD940683BD4}" type="slidenum">
              <a:rPr lang="en-US" altLang="en-US"/>
              <a:pPr>
                <a:defRPr/>
              </a:pPr>
              <a:t>‹#›</a:t>
            </a:fld>
            <a:endParaRPr lang="en-US" altLang="en-US"/>
          </a:p>
        </p:txBody>
      </p:sp>
    </p:spTree>
    <p:extLst>
      <p:ext uri="{BB962C8B-B14F-4D97-AF65-F5344CB8AC3E}">
        <p14:creationId xmlns:p14="http://schemas.microsoft.com/office/powerpoint/2010/main" val="23891915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defTabSz="914400" eaLnBrk="0" hangingPunct="0">
              <a:defRPr smtClean="0"/>
            </a:lvl1pPr>
          </a:lstStyle>
          <a:p>
            <a:pPr>
              <a:defRPr/>
            </a:pPr>
            <a:fld id="{10C163E7-B99D-448C-8F50-C21D40B13825}" type="slidenum">
              <a:rPr lang="en-US" altLang="en-US"/>
              <a:pPr>
                <a:defRPr/>
              </a:pPr>
              <a:t>‹#›</a:t>
            </a:fld>
            <a:endParaRPr lang="en-US" altLang="en-US"/>
          </a:p>
        </p:txBody>
      </p:sp>
    </p:spTree>
    <p:extLst>
      <p:ext uri="{BB962C8B-B14F-4D97-AF65-F5344CB8AC3E}">
        <p14:creationId xmlns:p14="http://schemas.microsoft.com/office/powerpoint/2010/main" val="28579374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62"/>
            <a:ext cx="7772400" cy="1362075"/>
          </a:xfrm>
        </p:spPr>
        <p:txBody>
          <a:bodyPr anchor="t">
            <a:normAutofit/>
          </a:bodyPr>
          <a:lstStyle>
            <a:lvl1pPr algn="l">
              <a:defRPr sz="28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defTabSz="914400" eaLnBrk="0" hangingPunct="0">
              <a:defRPr smtClean="0"/>
            </a:lvl1pPr>
          </a:lstStyle>
          <a:p>
            <a:pPr>
              <a:defRPr/>
            </a:pPr>
            <a:fld id="{C35B23A4-5DA0-4FAE-A2FE-F5415C3DB79A}" type="slidenum">
              <a:rPr lang="en-US" altLang="en-US"/>
              <a:pPr>
                <a:defRPr/>
              </a:pPr>
              <a:t>‹#›</a:t>
            </a:fld>
            <a:endParaRPr lang="en-US" altLang="en-US"/>
          </a:p>
        </p:txBody>
      </p:sp>
    </p:spTree>
    <p:extLst>
      <p:ext uri="{BB962C8B-B14F-4D97-AF65-F5344CB8AC3E}">
        <p14:creationId xmlns:p14="http://schemas.microsoft.com/office/powerpoint/2010/main" val="846978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defTabSz="914400" eaLnBrk="0" hangingPunct="0">
              <a:defRPr smtClean="0"/>
            </a:lvl1pPr>
          </a:lstStyle>
          <a:p>
            <a:pPr>
              <a:defRPr/>
            </a:pPr>
            <a:fld id="{BBC6E686-C7A4-42B2-96C3-B0EF28E94B8D}" type="slidenum">
              <a:rPr lang="en-US" altLang="en-US"/>
              <a:pPr>
                <a:defRPr/>
              </a:pPr>
              <a:t>‹#›</a:t>
            </a:fld>
            <a:endParaRPr lang="en-US" altLang="en-US"/>
          </a:p>
        </p:txBody>
      </p:sp>
    </p:spTree>
    <p:extLst>
      <p:ext uri="{BB962C8B-B14F-4D97-AF65-F5344CB8AC3E}">
        <p14:creationId xmlns:p14="http://schemas.microsoft.com/office/powerpoint/2010/main" val="2854551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8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8F8053-CB51-4141-B2CC-AE3A8019156B}"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32375050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1523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4994"/>
            <a:ext cx="4040188" cy="4271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56" y="121523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6" y="1854994"/>
            <a:ext cx="4041775" cy="4271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0"/>
          </p:nvPr>
        </p:nvSpPr>
        <p:spPr/>
        <p:txBody>
          <a:bodyPr/>
          <a:lstStyle>
            <a:lvl1pPr defTabSz="914400" eaLnBrk="0" hangingPunct="0">
              <a:defRPr smtClean="0"/>
            </a:lvl1pPr>
          </a:lstStyle>
          <a:p>
            <a:pPr>
              <a:defRPr/>
            </a:pPr>
            <a:fld id="{D0F2A2E4-F672-4D21-8723-E48D69B4BCD4}" type="slidenum">
              <a:rPr lang="en-US" altLang="en-US"/>
              <a:pPr>
                <a:defRPr/>
              </a:pPr>
              <a:t>‹#›</a:t>
            </a:fld>
            <a:endParaRPr lang="en-US" altLang="en-US"/>
          </a:p>
        </p:txBody>
      </p:sp>
    </p:spTree>
    <p:extLst>
      <p:ext uri="{BB962C8B-B14F-4D97-AF65-F5344CB8AC3E}">
        <p14:creationId xmlns:p14="http://schemas.microsoft.com/office/powerpoint/2010/main" val="15910012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defTabSz="914400" eaLnBrk="0" hangingPunct="0">
              <a:defRPr smtClean="0"/>
            </a:lvl1pPr>
          </a:lstStyle>
          <a:p>
            <a:pPr>
              <a:defRPr/>
            </a:pPr>
            <a:fld id="{30AF6F54-1C5D-423C-91D9-8FBC9F0483DC}" type="slidenum">
              <a:rPr lang="en-US" altLang="en-US"/>
              <a:pPr>
                <a:defRPr/>
              </a:pPr>
              <a:t>‹#›</a:t>
            </a:fld>
            <a:endParaRPr lang="en-US" altLang="en-US"/>
          </a:p>
        </p:txBody>
      </p:sp>
    </p:spTree>
    <p:extLst>
      <p:ext uri="{BB962C8B-B14F-4D97-AF65-F5344CB8AC3E}">
        <p14:creationId xmlns:p14="http://schemas.microsoft.com/office/powerpoint/2010/main" val="13039146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defTabSz="914400" eaLnBrk="0" hangingPunct="0">
              <a:defRPr smtClean="0"/>
            </a:lvl1pPr>
          </a:lstStyle>
          <a:p>
            <a:pPr>
              <a:defRPr/>
            </a:pPr>
            <a:fld id="{46123394-10AF-4D34-A28E-A963E9F8BCCC}" type="slidenum">
              <a:rPr lang="en-US" altLang="en-US"/>
              <a:pPr>
                <a:defRPr/>
              </a:pPr>
              <a:t>‹#›</a:t>
            </a:fld>
            <a:endParaRPr lang="en-US" altLang="en-US"/>
          </a:p>
        </p:txBody>
      </p:sp>
    </p:spTree>
    <p:extLst>
      <p:ext uri="{BB962C8B-B14F-4D97-AF65-F5344CB8AC3E}">
        <p14:creationId xmlns:p14="http://schemas.microsoft.com/office/powerpoint/2010/main" val="21956734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219260"/>
            <a:ext cx="5486400" cy="35083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defTabSz="914400" eaLnBrk="0" hangingPunct="0">
              <a:defRPr smtClean="0"/>
            </a:lvl1pPr>
          </a:lstStyle>
          <a:p>
            <a:pPr>
              <a:defRPr/>
            </a:pPr>
            <a:fld id="{13186114-4658-4DAD-985B-03298C832823}" type="slidenum">
              <a:rPr lang="en-US" altLang="en-US"/>
              <a:pPr>
                <a:defRPr/>
              </a:pPr>
              <a:t>‹#›</a:t>
            </a:fld>
            <a:endParaRPr lang="en-US" altLang="en-US"/>
          </a:p>
        </p:txBody>
      </p:sp>
    </p:spTree>
    <p:extLst>
      <p:ext uri="{BB962C8B-B14F-4D97-AF65-F5344CB8AC3E}">
        <p14:creationId xmlns:p14="http://schemas.microsoft.com/office/powerpoint/2010/main" val="12055802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4" name="Picture 6" descr="FHI360 Slide Second Page_blue-partners.pn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32149" y="6262745"/>
            <a:ext cx="150614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679973" y="6286557"/>
            <a:ext cx="654844"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485613" y="6200775"/>
            <a:ext cx="588169"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3824288" y="6165907"/>
            <a:ext cx="610791"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p:cNvPicPr>
            <a:picLocks noChangeAspect="1"/>
          </p:cNvPicPr>
          <p:nvPr userDrawn="1"/>
        </p:nvPicPr>
        <p:blipFill>
          <a:blip r:embed="rId7" cstate="email">
            <a:extLst>
              <a:ext uri="{28A0092B-C50C-407E-A947-70E740481C1C}">
                <a14:useLocalDpi xmlns:a14="http://schemas.microsoft.com/office/drawing/2010/main" val="0"/>
              </a:ext>
            </a:extLst>
          </a:blip>
          <a:srcRect/>
          <a:stretch>
            <a:fillRect/>
          </a:stretch>
        </p:blipFill>
        <p:spPr bwMode="auto">
          <a:xfrm>
            <a:off x="2422922" y="6286500"/>
            <a:ext cx="12954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6"/>
          <p:cNvPicPr>
            <a:picLocks noChangeAspect="1"/>
          </p:cNvPicPr>
          <p:nvPr userDrawn="1"/>
        </p:nvPicPr>
        <p:blipFill>
          <a:blip r:embed="rId8" cstate="email">
            <a:extLst>
              <a:ext uri="{28A0092B-C50C-407E-A947-70E740481C1C}">
                <a14:useLocalDpi xmlns:a14="http://schemas.microsoft.com/office/drawing/2010/main" val="0"/>
              </a:ext>
            </a:extLst>
          </a:blip>
          <a:srcRect/>
          <a:stretch>
            <a:fillRect/>
          </a:stretch>
        </p:blipFill>
        <p:spPr bwMode="auto">
          <a:xfrm>
            <a:off x="6985399" y="6200775"/>
            <a:ext cx="621506"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7"/>
          <p:cNvPicPr>
            <a:picLocks noChangeAspect="1"/>
          </p:cNvPicPr>
          <p:nvPr userDrawn="1"/>
        </p:nvPicPr>
        <p:blipFill>
          <a:blip r:embed="rId9" cstate="email">
            <a:extLst>
              <a:ext uri="{28A0092B-C50C-407E-A947-70E740481C1C}">
                <a14:useLocalDpi xmlns:a14="http://schemas.microsoft.com/office/drawing/2010/main" val="0"/>
              </a:ext>
            </a:extLst>
          </a:blip>
          <a:srcRect/>
          <a:stretch>
            <a:fillRect/>
          </a:stretch>
        </p:blipFill>
        <p:spPr bwMode="auto">
          <a:xfrm>
            <a:off x="7733110" y="6180138"/>
            <a:ext cx="526256"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8"/>
          <p:cNvPicPr>
            <a:picLocks noChangeAspect="1"/>
          </p:cNvPicPr>
          <p:nvPr userDrawn="1"/>
        </p:nvPicPr>
        <p:blipFill>
          <a:blip r:embed="rId10" cstate="email">
            <a:extLst>
              <a:ext uri="{28A0092B-C50C-407E-A947-70E740481C1C}">
                <a14:useLocalDpi xmlns:a14="http://schemas.microsoft.com/office/drawing/2010/main" val="0"/>
              </a:ext>
            </a:extLst>
          </a:blip>
          <a:srcRect/>
          <a:stretch>
            <a:fillRect/>
          </a:stretch>
        </p:blipFill>
        <p:spPr bwMode="auto">
          <a:xfrm>
            <a:off x="5537598" y="6329420"/>
            <a:ext cx="1302544"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9"/>
          <p:cNvPicPr>
            <a:picLocks noChangeAspect="1"/>
          </p:cNvPicPr>
          <p:nvPr userDrawn="1"/>
        </p:nvPicPr>
        <p:blipFill>
          <a:blip r:embed="rId11" cstate="email">
            <a:extLst>
              <a:ext uri="{28A0092B-C50C-407E-A947-70E740481C1C}">
                <a14:useLocalDpi xmlns:a14="http://schemas.microsoft.com/office/drawing/2010/main" val="0"/>
              </a:ext>
            </a:extLst>
          </a:blip>
          <a:srcRect/>
          <a:stretch>
            <a:fillRect/>
          </a:stretch>
        </p:blipFill>
        <p:spPr bwMode="auto">
          <a:xfrm>
            <a:off x="4435079" y="6253220"/>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0" descr="10-0193.4_PartnerLogos_Inner_Light_NoGradient.png"/>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32149" y="6304020"/>
            <a:ext cx="150614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679973" y="6327832"/>
            <a:ext cx="654844"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485613" y="6242050"/>
            <a:ext cx="588169"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4"/>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3824288" y="6207182"/>
            <a:ext cx="610791"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5"/>
          <p:cNvPicPr>
            <a:picLocks noChangeAspect="1"/>
          </p:cNvPicPr>
          <p:nvPr userDrawn="1"/>
        </p:nvPicPr>
        <p:blipFill>
          <a:blip r:embed="rId7" cstate="email">
            <a:extLst>
              <a:ext uri="{28A0092B-C50C-407E-A947-70E740481C1C}">
                <a14:useLocalDpi xmlns:a14="http://schemas.microsoft.com/office/drawing/2010/main" val="0"/>
              </a:ext>
            </a:extLst>
          </a:blip>
          <a:srcRect/>
          <a:stretch>
            <a:fillRect/>
          </a:stretch>
        </p:blipFill>
        <p:spPr bwMode="auto">
          <a:xfrm>
            <a:off x="2422922" y="6327775"/>
            <a:ext cx="12954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6"/>
          <p:cNvPicPr>
            <a:picLocks noChangeAspect="1"/>
          </p:cNvPicPr>
          <p:nvPr userDrawn="1"/>
        </p:nvPicPr>
        <p:blipFill>
          <a:blip r:embed="rId8" cstate="email">
            <a:extLst>
              <a:ext uri="{28A0092B-C50C-407E-A947-70E740481C1C}">
                <a14:useLocalDpi xmlns:a14="http://schemas.microsoft.com/office/drawing/2010/main" val="0"/>
              </a:ext>
            </a:extLst>
          </a:blip>
          <a:srcRect/>
          <a:stretch>
            <a:fillRect/>
          </a:stretch>
        </p:blipFill>
        <p:spPr bwMode="auto">
          <a:xfrm>
            <a:off x="6985399" y="6242050"/>
            <a:ext cx="621506"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7"/>
          <p:cNvPicPr>
            <a:picLocks noChangeAspect="1"/>
          </p:cNvPicPr>
          <p:nvPr userDrawn="1"/>
        </p:nvPicPr>
        <p:blipFill>
          <a:blip r:embed="rId9" cstate="email">
            <a:extLst>
              <a:ext uri="{28A0092B-C50C-407E-A947-70E740481C1C}">
                <a14:useLocalDpi xmlns:a14="http://schemas.microsoft.com/office/drawing/2010/main" val="0"/>
              </a:ext>
            </a:extLst>
          </a:blip>
          <a:srcRect/>
          <a:stretch>
            <a:fillRect/>
          </a:stretch>
        </p:blipFill>
        <p:spPr bwMode="auto">
          <a:xfrm>
            <a:off x="7733110" y="6242050"/>
            <a:ext cx="526256"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8"/>
          <p:cNvPicPr>
            <a:picLocks noChangeAspect="1"/>
          </p:cNvPicPr>
          <p:nvPr userDrawn="1"/>
        </p:nvPicPr>
        <p:blipFill>
          <a:blip r:embed="rId10" cstate="email">
            <a:extLst>
              <a:ext uri="{28A0092B-C50C-407E-A947-70E740481C1C}">
                <a14:useLocalDpi xmlns:a14="http://schemas.microsoft.com/office/drawing/2010/main" val="0"/>
              </a:ext>
            </a:extLst>
          </a:blip>
          <a:srcRect/>
          <a:stretch>
            <a:fillRect/>
          </a:stretch>
        </p:blipFill>
        <p:spPr bwMode="auto">
          <a:xfrm>
            <a:off x="5537598" y="6370695"/>
            <a:ext cx="1302544"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9"/>
          <p:cNvPicPr>
            <a:picLocks noChangeAspect="1"/>
          </p:cNvPicPr>
          <p:nvPr userDrawn="1"/>
        </p:nvPicPr>
        <p:blipFill>
          <a:blip r:embed="rId11" cstate="email">
            <a:extLst>
              <a:ext uri="{28A0092B-C50C-407E-A947-70E740481C1C}">
                <a14:useLocalDpi xmlns:a14="http://schemas.microsoft.com/office/drawing/2010/main" val="0"/>
              </a:ext>
            </a:extLst>
          </a:blip>
          <a:srcRect/>
          <a:stretch>
            <a:fillRect/>
          </a:stretch>
        </p:blipFill>
        <p:spPr bwMode="auto">
          <a:xfrm>
            <a:off x="4435079" y="6294495"/>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9" name="Text Placeholder 8"/>
          <p:cNvSpPr>
            <a:spLocks noGrp="1"/>
          </p:cNvSpPr>
          <p:nvPr>
            <p:ph type="body" sz="quarter" idx="11"/>
          </p:nvPr>
        </p:nvSpPr>
        <p:spPr>
          <a:xfrm>
            <a:off x="457200" y="1135922"/>
            <a:ext cx="8229600" cy="492827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Slide Number Placeholder 2"/>
          <p:cNvSpPr>
            <a:spLocks noGrp="1"/>
          </p:cNvSpPr>
          <p:nvPr>
            <p:ph type="sldNum" sz="quarter" idx="12"/>
          </p:nvPr>
        </p:nvSpPr>
        <p:spPr/>
        <p:txBody>
          <a:bodyPr/>
          <a:lstStyle>
            <a:lvl1pPr defTabSz="914400" eaLnBrk="0" hangingPunct="0">
              <a:defRPr smtClean="0"/>
            </a:lvl1pPr>
          </a:lstStyle>
          <a:p>
            <a:pPr>
              <a:defRPr/>
            </a:pPr>
            <a:fld id="{ABEBD349-08FF-4BBC-9BC3-B91B6AC61EFA}" type="slidenum">
              <a:rPr lang="en-US" altLang="en-US"/>
              <a:pPr>
                <a:defRPr/>
              </a:pPr>
              <a:t>‹#›</a:t>
            </a:fld>
            <a:endParaRPr lang="en-US" altLang="en-US"/>
          </a:p>
        </p:txBody>
      </p:sp>
    </p:spTree>
    <p:extLst>
      <p:ext uri="{BB962C8B-B14F-4D97-AF65-F5344CB8AC3E}">
        <p14:creationId xmlns:p14="http://schemas.microsoft.com/office/powerpoint/2010/main" val="17867080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chart">
  <p:cSld name="Title and Chart">
    <p:spTree>
      <p:nvGrpSpPr>
        <p:cNvPr id="1" name=""/>
        <p:cNvGrpSpPr/>
        <p:nvPr/>
      </p:nvGrpSpPr>
      <p:grpSpPr>
        <a:xfrm>
          <a:off x="0" y="0"/>
          <a:ext cx="0" cy="0"/>
          <a:chOff x="0" y="0"/>
          <a:chExt cx="0" cy="0"/>
        </a:xfrm>
      </p:grpSpPr>
      <p:pic>
        <p:nvPicPr>
          <p:cNvPr id="4" name="Picture 6" descr="FHI360 Slide Second Page_blue-partners.pn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32149" y="6262745"/>
            <a:ext cx="150614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679973" y="6286557"/>
            <a:ext cx="654844"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485613" y="6200775"/>
            <a:ext cx="588169"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3824288" y="6165907"/>
            <a:ext cx="610791"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p:cNvPicPr>
            <a:picLocks noChangeAspect="1"/>
          </p:cNvPicPr>
          <p:nvPr userDrawn="1"/>
        </p:nvPicPr>
        <p:blipFill>
          <a:blip r:embed="rId7" cstate="email">
            <a:extLst>
              <a:ext uri="{28A0092B-C50C-407E-A947-70E740481C1C}">
                <a14:useLocalDpi xmlns:a14="http://schemas.microsoft.com/office/drawing/2010/main" val="0"/>
              </a:ext>
            </a:extLst>
          </a:blip>
          <a:srcRect/>
          <a:stretch>
            <a:fillRect/>
          </a:stretch>
        </p:blipFill>
        <p:spPr bwMode="auto">
          <a:xfrm>
            <a:off x="2422922" y="6286500"/>
            <a:ext cx="12954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6"/>
          <p:cNvPicPr>
            <a:picLocks noChangeAspect="1"/>
          </p:cNvPicPr>
          <p:nvPr userDrawn="1"/>
        </p:nvPicPr>
        <p:blipFill>
          <a:blip r:embed="rId8" cstate="email">
            <a:extLst>
              <a:ext uri="{28A0092B-C50C-407E-A947-70E740481C1C}">
                <a14:useLocalDpi xmlns:a14="http://schemas.microsoft.com/office/drawing/2010/main" val="0"/>
              </a:ext>
            </a:extLst>
          </a:blip>
          <a:srcRect/>
          <a:stretch>
            <a:fillRect/>
          </a:stretch>
        </p:blipFill>
        <p:spPr bwMode="auto">
          <a:xfrm>
            <a:off x="6985399" y="6200775"/>
            <a:ext cx="621506"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7"/>
          <p:cNvPicPr>
            <a:picLocks noChangeAspect="1"/>
          </p:cNvPicPr>
          <p:nvPr userDrawn="1"/>
        </p:nvPicPr>
        <p:blipFill>
          <a:blip r:embed="rId9" cstate="email">
            <a:extLst>
              <a:ext uri="{28A0092B-C50C-407E-A947-70E740481C1C}">
                <a14:useLocalDpi xmlns:a14="http://schemas.microsoft.com/office/drawing/2010/main" val="0"/>
              </a:ext>
            </a:extLst>
          </a:blip>
          <a:srcRect/>
          <a:stretch>
            <a:fillRect/>
          </a:stretch>
        </p:blipFill>
        <p:spPr bwMode="auto">
          <a:xfrm>
            <a:off x="7733110" y="6180138"/>
            <a:ext cx="526256"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8"/>
          <p:cNvPicPr>
            <a:picLocks noChangeAspect="1"/>
          </p:cNvPicPr>
          <p:nvPr userDrawn="1"/>
        </p:nvPicPr>
        <p:blipFill>
          <a:blip r:embed="rId10" cstate="email">
            <a:extLst>
              <a:ext uri="{28A0092B-C50C-407E-A947-70E740481C1C}">
                <a14:useLocalDpi xmlns:a14="http://schemas.microsoft.com/office/drawing/2010/main" val="0"/>
              </a:ext>
            </a:extLst>
          </a:blip>
          <a:srcRect/>
          <a:stretch>
            <a:fillRect/>
          </a:stretch>
        </p:blipFill>
        <p:spPr bwMode="auto">
          <a:xfrm>
            <a:off x="5537598" y="6329420"/>
            <a:ext cx="1302544"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9"/>
          <p:cNvPicPr>
            <a:picLocks noChangeAspect="1"/>
          </p:cNvPicPr>
          <p:nvPr userDrawn="1"/>
        </p:nvPicPr>
        <p:blipFill>
          <a:blip r:embed="rId11" cstate="email">
            <a:extLst>
              <a:ext uri="{28A0092B-C50C-407E-A947-70E740481C1C}">
                <a14:useLocalDpi xmlns:a14="http://schemas.microsoft.com/office/drawing/2010/main" val="0"/>
              </a:ext>
            </a:extLst>
          </a:blip>
          <a:srcRect/>
          <a:stretch>
            <a:fillRect/>
          </a:stretch>
        </p:blipFill>
        <p:spPr bwMode="auto">
          <a:xfrm>
            <a:off x="4435079" y="6253220"/>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6"/>
            <a:ext cx="8229600" cy="4525963"/>
          </a:xfrm>
        </p:spPr>
        <p:txBody>
          <a:bodyPr/>
          <a:lstStyle/>
          <a:p>
            <a:pPr lvl="0"/>
            <a:endParaRPr lang="en-US" noProof="0"/>
          </a:p>
        </p:txBody>
      </p:sp>
      <p:sp>
        <p:nvSpPr>
          <p:cNvPr id="14" name="Date Placeholder 3"/>
          <p:cNvSpPr>
            <a:spLocks noGrp="1"/>
          </p:cNvSpPr>
          <p:nvPr>
            <p:ph type="dt" sz="half" idx="10"/>
          </p:nvPr>
        </p:nvSpPr>
        <p:spPr>
          <a:xfrm>
            <a:off x="457200" y="6356407"/>
            <a:ext cx="2133600" cy="365125"/>
          </a:xfrm>
          <a:prstGeom prst="rect">
            <a:avLst/>
          </a:prstGeom>
        </p:spPr>
        <p:txBody>
          <a:bodyPr/>
          <a:lstStyle>
            <a:lvl1pPr defTabSz="457200" eaLnBrk="1" hangingPunct="1">
              <a:defRPr>
                <a:solidFill>
                  <a:prstClr val="black"/>
                </a:solidFill>
                <a:latin typeface="Arial" charset="0"/>
                <a:ea typeface="Geneva" charset="-128"/>
                <a:cs typeface="+mn-cs"/>
              </a:defRPr>
            </a:lvl1pPr>
          </a:lstStyle>
          <a:p>
            <a:pPr fontAlgn="base">
              <a:spcBef>
                <a:spcPct val="0"/>
              </a:spcBef>
              <a:spcAft>
                <a:spcPct val="0"/>
              </a:spcAft>
              <a:defRPr/>
            </a:pPr>
            <a:endParaRPr lang="en-US"/>
          </a:p>
        </p:txBody>
      </p:sp>
      <p:sp>
        <p:nvSpPr>
          <p:cNvPr id="15" name="Footer Placeholder 4"/>
          <p:cNvSpPr>
            <a:spLocks noGrp="1"/>
          </p:cNvSpPr>
          <p:nvPr>
            <p:ph type="ftr" sz="quarter" idx="11"/>
          </p:nvPr>
        </p:nvSpPr>
        <p:spPr>
          <a:xfrm>
            <a:off x="3124200" y="6356407"/>
            <a:ext cx="2895600" cy="365125"/>
          </a:xfrm>
          <a:prstGeom prst="rect">
            <a:avLst/>
          </a:prstGeom>
        </p:spPr>
        <p:txBody>
          <a:bodyPr/>
          <a:lstStyle>
            <a:lvl1pPr defTabSz="457200" eaLnBrk="1" hangingPunct="1">
              <a:defRPr>
                <a:solidFill>
                  <a:prstClr val="black"/>
                </a:solidFill>
                <a:latin typeface="Arial" charset="0"/>
                <a:ea typeface="Geneva" charset="-128"/>
                <a:cs typeface="+mn-cs"/>
              </a:defRPr>
            </a:lvl1pPr>
          </a:lstStyle>
          <a:p>
            <a:pPr fontAlgn="base">
              <a:spcBef>
                <a:spcPct val="0"/>
              </a:spcBef>
              <a:spcAft>
                <a:spcPct val="0"/>
              </a:spcAft>
              <a:defRPr/>
            </a:pPr>
            <a:endParaRPr lang="en-US"/>
          </a:p>
        </p:txBody>
      </p:sp>
      <p:sp>
        <p:nvSpPr>
          <p:cNvPr id="16" name="Slide Number Placeholder 5"/>
          <p:cNvSpPr>
            <a:spLocks noGrp="1"/>
          </p:cNvSpPr>
          <p:nvPr>
            <p:ph type="sldNum" sz="quarter" idx="12"/>
          </p:nvPr>
        </p:nvSpPr>
        <p:spPr>
          <a:xfrm>
            <a:off x="6553200" y="6356407"/>
            <a:ext cx="2133600" cy="365125"/>
          </a:xfrm>
        </p:spPr>
        <p:txBody>
          <a:bodyPr/>
          <a:lstStyle>
            <a:lvl1pPr defTabSz="914400" eaLnBrk="0" hangingPunct="0">
              <a:defRPr smtClean="0"/>
            </a:lvl1pPr>
          </a:lstStyle>
          <a:p>
            <a:pPr>
              <a:defRPr/>
            </a:pPr>
            <a:fld id="{DDD263C5-3FD5-4FCD-8F9C-A735A1206658}" type="slidenum">
              <a:rPr lang="en-US" altLang="en-US"/>
              <a:pPr>
                <a:defRPr/>
              </a:pPr>
              <a:t>‹#›</a:t>
            </a:fld>
            <a:endParaRPr lang="en-US" altLang="en-US"/>
          </a:p>
        </p:txBody>
      </p:sp>
    </p:spTree>
    <p:extLst>
      <p:ext uri="{BB962C8B-B14F-4D97-AF65-F5344CB8AC3E}">
        <p14:creationId xmlns:p14="http://schemas.microsoft.com/office/powerpoint/2010/main" val="25629224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22" name="Picture 2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958790"/>
            <a:ext cx="9144000" cy="2727960"/>
          </a:xfrm>
          <a:prstGeom prst="rect">
            <a:avLst/>
          </a:prstGeom>
        </p:spPr>
      </p:pic>
      <p:sp>
        <p:nvSpPr>
          <p:cNvPr id="3" name="Subtitle 2"/>
          <p:cNvSpPr>
            <a:spLocks noGrp="1"/>
          </p:cNvSpPr>
          <p:nvPr>
            <p:ph type="subTitle" idx="1" hasCustomPrompt="1"/>
          </p:nvPr>
        </p:nvSpPr>
        <p:spPr>
          <a:xfrm>
            <a:off x="228600" y="3836992"/>
            <a:ext cx="5638800" cy="5334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200" b="1" baseline="0">
                <a:solidFill>
                  <a:schemeClr val="tx1">
                    <a:tint val="7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solidFill>
                  <a:srgbClr val="000000"/>
                </a:solidFill>
              </a:rPr>
              <a:t>Subject: Calibri heading bold 32</a:t>
            </a:r>
          </a:p>
          <a:p>
            <a:endParaRPr lang="en-US" dirty="0" smtClean="0">
              <a:solidFill>
                <a:srgbClr val="000000"/>
              </a:solidFill>
            </a:endParaRPr>
          </a:p>
        </p:txBody>
      </p:sp>
      <p:sp>
        <p:nvSpPr>
          <p:cNvPr id="4" name="Date Placeholder 3"/>
          <p:cNvSpPr>
            <a:spLocks noGrp="1"/>
          </p:cNvSpPr>
          <p:nvPr>
            <p:ph type="dt" sz="half" idx="10"/>
          </p:nvPr>
        </p:nvSpPr>
        <p:spPr>
          <a:xfrm>
            <a:off x="457200" y="6264325"/>
            <a:ext cx="2133600" cy="365125"/>
          </a:xfrm>
        </p:spPr>
        <p:txBody>
          <a:bodyPr/>
          <a:lstStyle/>
          <a:p>
            <a:fld id="{ADAA0423-09F3-469C-84B2-2ABF4F60FB5E}" type="datetimeFigureOut">
              <a:rPr lang="en-US" smtClean="0"/>
              <a:pPr/>
              <a:t>8/17/2016</a:t>
            </a:fld>
            <a:endParaRPr lang="en-US"/>
          </a:p>
        </p:txBody>
      </p:sp>
      <p:sp>
        <p:nvSpPr>
          <p:cNvPr id="5" name="Footer Placeholder 4"/>
          <p:cNvSpPr>
            <a:spLocks noGrp="1"/>
          </p:cNvSpPr>
          <p:nvPr>
            <p:ph type="ftr" sz="quarter" idx="11"/>
          </p:nvPr>
        </p:nvSpPr>
        <p:spPr>
          <a:xfrm>
            <a:off x="457200" y="6264325"/>
            <a:ext cx="8229600" cy="365125"/>
          </a:xfrm>
        </p:spPr>
        <p:txBody>
          <a:bodyPr/>
          <a:lstStyle/>
          <a:p>
            <a:endParaRPr lang="en-US" dirty="0"/>
          </a:p>
        </p:txBody>
      </p:sp>
      <p:sp>
        <p:nvSpPr>
          <p:cNvPr id="6" name="Slide Number Placeholder 5"/>
          <p:cNvSpPr>
            <a:spLocks noGrp="1"/>
          </p:cNvSpPr>
          <p:nvPr>
            <p:ph type="sldNum" sz="quarter" idx="12"/>
          </p:nvPr>
        </p:nvSpPr>
        <p:spPr>
          <a:xfrm>
            <a:off x="6553200" y="6264325"/>
            <a:ext cx="2133600" cy="365125"/>
          </a:xfrm>
        </p:spPr>
        <p:txBody>
          <a:body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sp>
        <p:nvSpPr>
          <p:cNvPr id="9" name="TextBox 8"/>
          <p:cNvSpPr txBox="1"/>
          <p:nvPr/>
        </p:nvSpPr>
        <p:spPr>
          <a:xfrm>
            <a:off x="330903" y="76201"/>
            <a:ext cx="8261410" cy="830997"/>
          </a:xfrm>
          <a:prstGeom prst="rect">
            <a:avLst/>
          </a:prstGeom>
          <a:noFill/>
        </p:spPr>
        <p:txBody>
          <a:bodyPr wrap="square" rtlCol="0">
            <a:spAutoFit/>
          </a:bodyPr>
          <a:lstStyle/>
          <a:p>
            <a:r>
              <a:rPr lang="en-US" sz="2400" b="1" dirty="0" smtClean="0">
                <a:solidFill>
                  <a:schemeClr val="bg1">
                    <a:lumMod val="50000"/>
                  </a:schemeClr>
                </a:solidFill>
                <a:latin typeface="+mn-lt"/>
                <a:cs typeface="Calibri"/>
              </a:rPr>
              <a:t>USAID/Sustainable Management of the HIV/AIDS Response and Transition to TA Project (SMART TA)</a:t>
            </a:r>
            <a:endParaRPr lang="en-US" sz="2400" b="1" dirty="0">
              <a:solidFill>
                <a:schemeClr val="bg1">
                  <a:lumMod val="50000"/>
                </a:schemeClr>
              </a:solidFill>
              <a:latin typeface="+mn-lt"/>
              <a:cs typeface="Calibri"/>
            </a:endParaRPr>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659624" y="5668093"/>
            <a:ext cx="541300" cy="230930"/>
          </a:xfrm>
          <a:prstGeom prst="rect">
            <a:avLst/>
          </a:prstGeom>
        </p:spPr>
      </p:pic>
      <p:pic>
        <p:nvPicPr>
          <p:cNvPr id="14" name="Picture 1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421624" y="5617347"/>
            <a:ext cx="341376" cy="299612"/>
          </a:xfrm>
          <a:prstGeom prst="rect">
            <a:avLst/>
          </a:prstGeom>
        </p:spPr>
      </p:pic>
      <p:pic>
        <p:nvPicPr>
          <p:cNvPr id="15" name="Pictur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609579" y="5684265"/>
            <a:ext cx="821446" cy="243460"/>
          </a:xfrm>
          <a:prstGeom prst="rect">
            <a:avLst/>
          </a:prstGeom>
        </p:spPr>
      </p:pic>
      <p:pic>
        <p:nvPicPr>
          <p:cNvPr id="16" name="Picture 1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30902" y="959148"/>
            <a:ext cx="3371088" cy="2727960"/>
          </a:xfrm>
          <a:prstGeom prst="rect">
            <a:avLst/>
          </a:prstGeom>
        </p:spPr>
      </p:pic>
      <p:pic>
        <p:nvPicPr>
          <p:cNvPr id="23" name="Picture 2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0" y="6105144"/>
            <a:ext cx="9144000" cy="295656"/>
          </a:xfrm>
          <a:prstGeom prst="rect">
            <a:avLst/>
          </a:prstGeom>
        </p:spPr>
      </p:pic>
      <p:pic>
        <p:nvPicPr>
          <p:cNvPr id="2" name="Picture 1"/>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028703" y="5620809"/>
            <a:ext cx="363029" cy="372407"/>
          </a:xfrm>
          <a:prstGeom prst="rect">
            <a:avLst/>
          </a:prstGeom>
        </p:spPr>
      </p:pic>
    </p:spTree>
    <p:extLst>
      <p:ext uri="{BB962C8B-B14F-4D97-AF65-F5344CB8AC3E}">
        <p14:creationId xmlns:p14="http://schemas.microsoft.com/office/powerpoint/2010/main" val="967374337"/>
      </p:ext>
    </p:extLst>
  </p:cSld>
  <p:clrMapOvr>
    <a:masterClrMapping/>
  </p:clrMapOvr>
  <p:timing>
    <p:tnLst>
      <p:par>
        <p:cTn id="1" dur="indefinite" restart="never" nodeType="tmRoot"/>
      </p:par>
    </p:tnLst>
  </p:timing>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74638"/>
            <a:ext cx="8229600" cy="563562"/>
          </a:xfrm>
        </p:spPr>
        <p:txBody>
          <a:bodyPr>
            <a:normAutofit/>
          </a:bodyPr>
          <a:lstStyle>
            <a:lvl1pPr algn="l">
              <a:defRPr sz="3600" b="1">
                <a:solidFill>
                  <a:schemeClr val="accent1">
                    <a:lumMod val="50000"/>
                  </a:schemeClr>
                </a:solidFill>
              </a:defRPr>
            </a:lvl1pPr>
          </a:lstStyle>
          <a:p>
            <a:r>
              <a:rPr lang="en-US" dirty="0" smtClean="0"/>
              <a:t>Calibri heading 36</a:t>
            </a:r>
            <a:endParaRPr lang="en-US" dirty="0"/>
          </a:p>
        </p:txBody>
      </p:sp>
      <p:sp>
        <p:nvSpPr>
          <p:cNvPr id="3" name="Content Placeholder 2"/>
          <p:cNvSpPr>
            <a:spLocks noGrp="1"/>
          </p:cNvSpPr>
          <p:nvPr>
            <p:ph idx="1" hasCustomPrompt="1"/>
          </p:nvPr>
        </p:nvSpPr>
        <p:spPr>
          <a:xfrm>
            <a:off x="304800" y="1036687"/>
            <a:ext cx="8229600" cy="4525963"/>
          </a:xfrm>
        </p:spPr>
        <p:txBody>
          <a:bodyPr/>
          <a:lstStyle>
            <a:lvl1pPr>
              <a:defRPr sz="3200">
                <a:solidFill>
                  <a:schemeClr val="accent1">
                    <a:lumMod val="50000"/>
                  </a:schemeClr>
                </a:solidFill>
              </a:defRPr>
            </a:lvl1pPr>
            <a:lvl2pPr>
              <a:defRPr>
                <a:solidFill>
                  <a:schemeClr val="accent1">
                    <a:lumMod val="50000"/>
                  </a:schemeClr>
                </a:solidFill>
              </a:defRPr>
            </a:lvl2pPr>
          </a:lstStyle>
          <a:p>
            <a:pPr lvl="0"/>
            <a:r>
              <a:rPr lang="en-US" dirty="0" smtClean="0"/>
              <a:t>Calibri body 32</a:t>
            </a:r>
          </a:p>
          <a:p>
            <a:pPr lvl="1"/>
            <a:r>
              <a:rPr lang="en-US" dirty="0" smtClean="0"/>
              <a:t>Calibri body 28</a:t>
            </a:r>
          </a:p>
        </p:txBody>
      </p:sp>
      <p:sp>
        <p:nvSpPr>
          <p:cNvPr id="4" name="Date Placeholder 3"/>
          <p:cNvSpPr>
            <a:spLocks noGrp="1"/>
          </p:cNvSpPr>
          <p:nvPr>
            <p:ph type="dt" sz="half" idx="10"/>
          </p:nvPr>
        </p:nvSpPr>
        <p:spPr/>
        <p:txBody>
          <a:bodyPr/>
          <a:lstStyle/>
          <a:p>
            <a:fld id="{ADAA0423-09F3-469C-84B2-2ABF4F60FB5E}" type="datetimeFigureOut">
              <a:rPr lang="en-US" smtClean="0"/>
              <a:pPr/>
              <a:t>8/17/2016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0C163E7-B99D-448C-8F50-C21D40B13825}" type="slidenum">
              <a:rPr lang="en-US" altLang="en-US" smtClean="0"/>
              <a:pPr>
                <a:defRPr/>
              </a:pPr>
              <a:t>‹#›</a:t>
            </a:fld>
            <a:endParaRPr lang="en-US" altLang="en-US"/>
          </a:p>
        </p:txBody>
      </p:sp>
      <p:pic>
        <p:nvPicPr>
          <p:cNvPr id="18" name="Picture 1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511" y="874776"/>
            <a:ext cx="9144000" cy="39624"/>
          </a:xfrm>
          <a:prstGeom prst="rect">
            <a:avLst/>
          </a:prstGeom>
        </p:spPr>
      </p:pic>
      <p:pic>
        <p:nvPicPr>
          <p:cNvPr id="24" name="Picture 2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6096000"/>
            <a:ext cx="9144000" cy="295656"/>
          </a:xfrm>
          <a:prstGeom prst="rect">
            <a:avLst/>
          </a:prstGeom>
        </p:spPr>
      </p:pic>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495109" y="6462221"/>
            <a:ext cx="592823" cy="252910"/>
          </a:xfrm>
          <a:prstGeom prst="rect">
            <a:avLst/>
          </a:prstGeom>
        </p:spPr>
      </p:pic>
      <p:pic>
        <p:nvPicPr>
          <p:cNvPr id="15" name="Pictur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28615" y="6455155"/>
            <a:ext cx="981167" cy="290798"/>
          </a:xfrm>
          <a:prstGeom prst="rect">
            <a:avLst/>
          </a:prstGeom>
        </p:spPr>
      </p:pic>
      <p:pic>
        <p:nvPicPr>
          <p:cNvPr id="7" name="Picture 6"/>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1705313" y="6402816"/>
            <a:ext cx="379878" cy="361830"/>
          </a:xfrm>
          <a:prstGeom prst="rect">
            <a:avLst/>
          </a:prstGeom>
        </p:spPr>
      </p:pic>
    </p:spTree>
    <p:extLst>
      <p:ext uri="{BB962C8B-B14F-4D97-AF65-F5344CB8AC3E}">
        <p14:creationId xmlns:p14="http://schemas.microsoft.com/office/powerpoint/2010/main" val="381439782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958790"/>
            <a:ext cx="9144000" cy="2727960"/>
          </a:xfrm>
          <a:prstGeom prst="rect">
            <a:avLst/>
          </a:prstGeom>
        </p:spPr>
      </p:pic>
      <p:sp>
        <p:nvSpPr>
          <p:cNvPr id="3" name="Subtitle 2"/>
          <p:cNvSpPr>
            <a:spLocks noGrp="1"/>
          </p:cNvSpPr>
          <p:nvPr>
            <p:ph type="subTitle" idx="1" hasCustomPrompt="1"/>
          </p:nvPr>
        </p:nvSpPr>
        <p:spPr>
          <a:xfrm>
            <a:off x="228600" y="3836992"/>
            <a:ext cx="5638800" cy="5334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200" b="1" baseline="0">
                <a:solidFill>
                  <a:schemeClr val="tx1">
                    <a:tint val="7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solidFill>
                  <a:srgbClr val="000000"/>
                </a:solidFill>
              </a:rPr>
              <a:t>Subject: Calibri heading bold 32</a:t>
            </a:r>
          </a:p>
          <a:p>
            <a:endParaRPr lang="en-US" dirty="0" smtClean="0">
              <a:solidFill>
                <a:srgbClr val="000000"/>
              </a:solidFill>
            </a:endParaRPr>
          </a:p>
        </p:txBody>
      </p:sp>
      <p:sp>
        <p:nvSpPr>
          <p:cNvPr id="4" name="Date Placeholder 3"/>
          <p:cNvSpPr>
            <a:spLocks noGrp="1"/>
          </p:cNvSpPr>
          <p:nvPr>
            <p:ph type="dt" sz="half" idx="10"/>
          </p:nvPr>
        </p:nvSpPr>
        <p:spPr>
          <a:xfrm>
            <a:off x="457200" y="6264325"/>
            <a:ext cx="2133600" cy="365125"/>
          </a:xfrm>
        </p:spPr>
        <p:txBody>
          <a:bodyPr/>
          <a:lstStyle/>
          <a:p>
            <a:fld id="{ADAA0423-09F3-469C-84B2-2ABF4F60FB5E}" type="datetimeFigureOut">
              <a:rPr lang="en-US" smtClean="0">
                <a:solidFill>
                  <a:prstClr val="black">
                    <a:tint val="75000"/>
                  </a:prstClr>
                </a:solidFill>
              </a:rPr>
              <a:pPr/>
              <a:t>8/17/2016</a:t>
            </a:fld>
            <a:endParaRPr lang="en-US">
              <a:solidFill>
                <a:prstClr val="black">
                  <a:tint val="75000"/>
                </a:prstClr>
              </a:solidFill>
            </a:endParaRPr>
          </a:p>
        </p:txBody>
      </p:sp>
      <p:sp>
        <p:nvSpPr>
          <p:cNvPr id="5" name="Footer Placeholder 4"/>
          <p:cNvSpPr>
            <a:spLocks noGrp="1"/>
          </p:cNvSpPr>
          <p:nvPr>
            <p:ph type="ftr" sz="quarter" idx="11"/>
          </p:nvPr>
        </p:nvSpPr>
        <p:spPr>
          <a:xfrm>
            <a:off x="457200" y="6264325"/>
            <a:ext cx="82296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6553200" y="6264325"/>
            <a:ext cx="2133600" cy="365125"/>
          </a:xfrm>
        </p:spPr>
        <p:txBody>
          <a:bodyPr/>
          <a:lstStyle/>
          <a:p>
            <a:fld id="{79F0FBB9-FC67-441B-85CF-4B838B9EA58F}" type="slidenum">
              <a:rPr lang="en-US" smtClean="0">
                <a:solidFill>
                  <a:prstClr val="black">
                    <a:tint val="75000"/>
                  </a:prstClr>
                </a:solidFill>
              </a:rPr>
              <a:pPr/>
              <a:t>‹#›</a:t>
            </a:fld>
            <a:endParaRPr lang="en-US">
              <a:solidFill>
                <a:prstClr val="black">
                  <a:tint val="75000"/>
                </a:prstClr>
              </a:solidFill>
            </a:endParaRPr>
          </a:p>
        </p:txBody>
      </p:sp>
      <p:pic>
        <p:nvPicPr>
          <p:cNvPr id="12" name="Picture 11"/>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516248" y="363288"/>
            <a:ext cx="685799" cy="292576"/>
          </a:xfrm>
          <a:prstGeom prst="rect">
            <a:avLst/>
          </a:prstGeom>
        </p:spPr>
      </p:pic>
      <p:pic>
        <p:nvPicPr>
          <p:cNvPr id="15" name="Picture 1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3031687" y="365978"/>
            <a:ext cx="1237915" cy="366893"/>
          </a:xfrm>
          <a:prstGeom prst="rect">
            <a:avLst/>
          </a:prstGeom>
        </p:spPr>
      </p:pic>
      <p:pic>
        <p:nvPicPr>
          <p:cNvPr id="16" name="Picture 15"/>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330902" y="959148"/>
            <a:ext cx="3371088" cy="2727960"/>
          </a:xfrm>
          <a:prstGeom prst="rect">
            <a:avLst/>
          </a:prstGeom>
        </p:spPr>
      </p:pic>
      <p:pic>
        <p:nvPicPr>
          <p:cNvPr id="23" name="Picture 22"/>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0" y="6105144"/>
            <a:ext cx="9144000" cy="295656"/>
          </a:xfrm>
          <a:prstGeom prst="rect">
            <a:avLst/>
          </a:prstGeom>
        </p:spPr>
      </p:pic>
      <p:pic>
        <p:nvPicPr>
          <p:cNvPr id="7" name="Picture 6"/>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4658664" y="296181"/>
            <a:ext cx="448080" cy="426791"/>
          </a:xfrm>
          <a:prstGeom prst="rect">
            <a:avLst/>
          </a:prstGeom>
        </p:spPr>
      </p:pic>
      <p:pic>
        <p:nvPicPr>
          <p:cNvPr id="13" name="Picture 11"/>
          <p:cNvPicPr>
            <a:picLocks noChangeAspect="1" noChangeArrowheads="1"/>
          </p:cNvPicPr>
          <p:nvPr userDrawn="1"/>
        </p:nvPicPr>
        <p:blipFill>
          <a:blip r:embed="rId8" cstate="email">
            <a:extLst>
              <a:ext uri="{28A0092B-C50C-407E-A947-70E740481C1C}">
                <a14:useLocalDpi xmlns:a14="http://schemas.microsoft.com/office/drawing/2010/main" val="0"/>
              </a:ext>
            </a:extLst>
          </a:blip>
          <a:srcRect/>
          <a:stretch>
            <a:fillRect/>
          </a:stretch>
        </p:blipFill>
        <p:spPr bwMode="auto">
          <a:xfrm>
            <a:off x="5559118" y="217350"/>
            <a:ext cx="616564" cy="584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829400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74638"/>
            <a:ext cx="8229600" cy="563562"/>
          </a:xfrm>
        </p:spPr>
        <p:txBody>
          <a:bodyPr>
            <a:normAutofit/>
          </a:bodyPr>
          <a:lstStyle>
            <a:lvl1pPr algn="l">
              <a:defRPr sz="3600" b="1"/>
            </a:lvl1pPr>
          </a:lstStyle>
          <a:p>
            <a:r>
              <a:rPr lang="en-US" dirty="0" smtClean="0"/>
              <a:t>Calibri heading 36</a:t>
            </a:r>
            <a:endParaRPr lang="en-US" dirty="0"/>
          </a:p>
        </p:txBody>
      </p:sp>
      <p:sp>
        <p:nvSpPr>
          <p:cNvPr id="3" name="Content Placeholder 2"/>
          <p:cNvSpPr>
            <a:spLocks noGrp="1"/>
          </p:cNvSpPr>
          <p:nvPr>
            <p:ph idx="1" hasCustomPrompt="1"/>
          </p:nvPr>
        </p:nvSpPr>
        <p:spPr>
          <a:xfrm>
            <a:off x="304800" y="1036687"/>
            <a:ext cx="8229600" cy="4525963"/>
          </a:xfrm>
        </p:spPr>
        <p:txBody>
          <a:bodyPr/>
          <a:lstStyle>
            <a:lvl1pPr>
              <a:defRPr sz="3200"/>
            </a:lvl1pPr>
            <a:lvl2pPr>
              <a:defRPr/>
            </a:lvl2pPr>
          </a:lstStyle>
          <a:p>
            <a:pPr lvl="0"/>
            <a:r>
              <a:rPr lang="en-US" dirty="0" smtClean="0"/>
              <a:t>Calibri body 32</a:t>
            </a:r>
          </a:p>
          <a:p>
            <a:pPr lvl="1"/>
            <a:r>
              <a:rPr lang="en-US" dirty="0" smtClean="0"/>
              <a:t>Calibri body 28</a:t>
            </a:r>
          </a:p>
        </p:txBody>
      </p:sp>
      <p:sp>
        <p:nvSpPr>
          <p:cNvPr id="4" name="Date Placeholder 3"/>
          <p:cNvSpPr>
            <a:spLocks noGrp="1"/>
          </p:cNvSpPr>
          <p:nvPr>
            <p:ph type="dt" sz="half" idx="10"/>
          </p:nvPr>
        </p:nvSpPr>
        <p:spPr/>
        <p:txBody>
          <a:bodyPr/>
          <a:lstStyle/>
          <a:p>
            <a:fld id="{ADAA0423-09F3-469C-84B2-2ABF4F60FB5E}" type="datetimeFigureOut">
              <a:rPr lang="en-US" smtClean="0">
                <a:solidFill>
                  <a:prstClr val="black">
                    <a:tint val="75000"/>
                  </a:prstClr>
                </a:solidFill>
              </a:rPr>
              <a:pPr/>
              <a:t>8/17/2016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9F0FBB9-FC67-441B-85CF-4B838B9EA58F}" type="slidenum">
              <a:rPr lang="en-US" smtClean="0">
                <a:solidFill>
                  <a:prstClr val="black">
                    <a:tint val="75000"/>
                  </a:prstClr>
                </a:solidFill>
              </a:rPr>
              <a:pPr/>
              <a:t>‹#›</a:t>
            </a:fld>
            <a:endParaRPr lang="en-US">
              <a:solidFill>
                <a:prstClr val="black">
                  <a:tint val="75000"/>
                </a:prstClr>
              </a:solidFill>
            </a:endParaRPr>
          </a:p>
        </p:txBody>
      </p:sp>
      <p:pic>
        <p:nvPicPr>
          <p:cNvPr id="18" name="Picture 1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5511" y="874776"/>
            <a:ext cx="9144000" cy="39624"/>
          </a:xfrm>
          <a:prstGeom prst="rect">
            <a:avLst/>
          </a:prstGeom>
        </p:spPr>
      </p:pic>
      <p:pic>
        <p:nvPicPr>
          <p:cNvPr id="24" name="Picture 23"/>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096000"/>
            <a:ext cx="9144000" cy="295656"/>
          </a:xfrm>
          <a:prstGeom prst="rect">
            <a:avLst/>
          </a:prstGeom>
        </p:spPr>
      </p:pic>
      <p:pic>
        <p:nvPicPr>
          <p:cNvPr id="13" name="Picture 12"/>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3657600" y="6451545"/>
            <a:ext cx="734491" cy="313349"/>
          </a:xfrm>
          <a:prstGeom prst="rect">
            <a:avLst/>
          </a:prstGeom>
        </p:spPr>
      </p:pic>
      <p:pic>
        <p:nvPicPr>
          <p:cNvPr id="14" name="Picture 13"/>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061252" y="6440659"/>
            <a:ext cx="341376" cy="299612"/>
          </a:xfrm>
          <a:prstGeom prst="rect">
            <a:avLst/>
          </a:prstGeom>
        </p:spPr>
      </p:pic>
      <p:pic>
        <p:nvPicPr>
          <p:cNvPr id="15" name="Picture 14"/>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61902" y="6467718"/>
            <a:ext cx="821446" cy="243460"/>
          </a:xfrm>
          <a:prstGeom prst="rect">
            <a:avLst/>
          </a:prstGeom>
        </p:spPr>
      </p:pic>
      <p:pic>
        <p:nvPicPr>
          <p:cNvPr id="17" name="Picture 11"/>
          <p:cNvPicPr>
            <a:picLocks noChangeAspect="1" noChangeArrowheads="1"/>
          </p:cNvPicPr>
          <p:nvPr userDrawn="1"/>
        </p:nvPicPr>
        <p:blipFill>
          <a:blip r:embed="rId7" cstate="email">
            <a:extLst>
              <a:ext uri="{28A0092B-C50C-407E-A947-70E740481C1C}">
                <a14:useLocalDpi xmlns:a14="http://schemas.microsoft.com/office/drawing/2010/main" val="0"/>
              </a:ext>
            </a:extLst>
          </a:blip>
          <a:srcRect/>
          <a:stretch>
            <a:fillRect/>
          </a:stretch>
        </p:blipFill>
        <p:spPr bwMode="auto">
          <a:xfrm>
            <a:off x="2747683" y="6375544"/>
            <a:ext cx="506505" cy="480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90590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F8053-CB51-4141-B2CC-AE3A8019156B}"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318485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5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8F8053-CB51-4141-B2CC-AE3A8019156B}"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1167801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8F8053-CB51-4141-B2CC-AE3A8019156B}"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2968685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5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8F8053-CB51-4141-B2CC-AE3A8019156B}" type="datetimeFigureOut">
              <a:rPr lang="en-US" smtClean="0"/>
              <a:pPr/>
              <a:t>8/17/2016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8983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8F8053-CB51-4141-B2CC-AE3A8019156B}" type="datetimeFigureOut">
              <a:rPr lang="en-US" smtClean="0"/>
              <a:pPr/>
              <a:t>8/17/2016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2593198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8F8053-CB51-4141-B2CC-AE3A8019156B}" type="datetimeFigureOut">
              <a:rPr lang="en-US" smtClean="0"/>
              <a:pPr/>
              <a:t>8/17/2016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4D9EEC-7475-4656-BCAB-FC5EDD32C87B}" type="slidenum">
              <a:rPr lang="en-US" smtClean="0"/>
              <a:pPr/>
              <a:t>‹#›</a:t>
            </a:fld>
            <a:endParaRPr lang="en-US"/>
          </a:p>
        </p:txBody>
      </p:sp>
    </p:spTree>
    <p:extLst>
      <p:ext uri="{BB962C8B-B14F-4D97-AF65-F5344CB8AC3E}">
        <p14:creationId xmlns:p14="http://schemas.microsoft.com/office/powerpoint/2010/main" val="9307144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25.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2.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image" Target="../media/image1.pn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theme" Target="../theme/theme6.xml"/><Relationship Id="rId5" Type="http://schemas.openxmlformats.org/officeDocument/2006/relationships/slideLayout" Target="../slideLayouts/slideLayout30.xml"/><Relationship Id="rId15" Type="http://schemas.openxmlformats.org/officeDocument/2006/relationships/image" Target="../media/image4.jpe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3.jpe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37.xml"/><Relationship Id="rId1"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39.xml"/><Relationship Id="rId1"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6" descr="FHI360 Slide Second Page_blue-partners.png"/>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5364" name="Text Placeholder 2"/>
          <p:cNvSpPr>
            <a:spLocks noGrp="1"/>
          </p:cNvSpPr>
          <p:nvPr>
            <p:ph type="body" idx="1"/>
          </p:nvPr>
        </p:nvSpPr>
        <p:spPr bwMode="auto">
          <a:xfrm>
            <a:off x="457200" y="1143006"/>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391400" y="6242115"/>
            <a:ext cx="457200" cy="365125"/>
          </a:xfrm>
          <a:prstGeom prst="rect">
            <a:avLst/>
          </a:prstGeom>
        </p:spPr>
        <p:txBody>
          <a:bodyPr vert="horz" wrap="square" lIns="91440" tIns="45720" rIns="91440" bIns="45720" numCol="1" anchor="ctr" anchorCtr="0" compatLnSpc="1">
            <a:prstTxWarp prst="textNoShape">
              <a:avLst/>
            </a:prstTxWarp>
          </a:bodyPr>
          <a:lstStyle>
            <a:lvl1pPr algn="ctr" defTabSz="457200" eaLnBrk="1" hangingPunct="1">
              <a:defRPr sz="1000">
                <a:solidFill>
                  <a:srgbClr val="898989"/>
                </a:solidFill>
              </a:defRPr>
            </a:lvl1p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pic>
        <p:nvPicPr>
          <p:cNvPr id="15366" name="Picture 3"/>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10761" y="6267515"/>
            <a:ext cx="1426369"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279607" y="6200775"/>
            <a:ext cx="5893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9"/>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4239816" y="6273865"/>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9043482"/>
      </p:ext>
    </p:extLst>
  </p:cSld>
  <p:clrMap bg1="lt1" tx1="dk1" bg2="lt2" tx2="dk2" accent1="accent1" accent2="accent2" accent3="accent3" accent4="accent4" accent5="accent5" accent6="accent6" hlink="hlink" folHlink="folHlink"/>
  <p:sldLayoutIdLst>
    <p:sldLayoutId id="2147483980" r:id="rId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5C6F7A"/>
          </a:solidFill>
          <a:latin typeface="+mj-lt"/>
          <a:ea typeface="MS PGothic" pitchFamily="34"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itchFamily="34" charset="0"/>
        <a:buChar char="•"/>
        <a:defRPr sz="2800" kern="1200">
          <a:solidFill>
            <a:schemeClr val="tx1"/>
          </a:solidFill>
          <a:latin typeface="+mn-lt"/>
          <a:ea typeface="MS PGothic" pitchFamily="34" charset="-128"/>
          <a:cs typeface="Geneva" charset="-128"/>
        </a:defRPr>
      </a:lvl1pPr>
      <a:lvl2pPr marL="742950" indent="-285750" algn="l" defTabSz="457200" rtl="0" eaLnBrk="0" fontAlgn="base" hangingPunct="0">
        <a:spcBef>
          <a:spcPct val="20000"/>
        </a:spcBef>
        <a:spcAft>
          <a:spcPct val="0"/>
        </a:spcAft>
        <a:buClr>
          <a:srgbClr val="F79646"/>
        </a:buClr>
        <a:buFont typeface="Arial" pitchFamily="34" charset="0"/>
        <a:buChar char="–"/>
        <a:defRPr sz="2600" kern="1200">
          <a:solidFill>
            <a:schemeClr val="tx1"/>
          </a:solidFill>
          <a:latin typeface="+mn-lt"/>
          <a:ea typeface="Geneva" charset="-128"/>
          <a:cs typeface="Geneva"/>
        </a:defRPr>
      </a:lvl2pPr>
      <a:lvl3pPr marL="1143000" indent="-228600" algn="l" defTabSz="457200" rtl="0" eaLnBrk="0" fontAlgn="base" hangingPunct="0">
        <a:spcBef>
          <a:spcPct val="20000"/>
        </a:spcBef>
        <a:spcAft>
          <a:spcPct val="0"/>
        </a:spcAft>
        <a:buClr>
          <a:srgbClr val="F79646"/>
        </a:buClr>
        <a:buFont typeface="Arial" pitchFamily="34" charset="0"/>
        <a:buChar char="•"/>
        <a:defRPr sz="2400" kern="1200">
          <a:solidFill>
            <a:schemeClr val="tx1"/>
          </a:solidFill>
          <a:latin typeface="+mn-lt"/>
          <a:ea typeface="Geneva" charset="-128"/>
          <a:cs typeface="Geneva"/>
        </a:defRPr>
      </a:lvl3pPr>
      <a:lvl4pPr marL="16002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4pPr>
      <a:lvl5pPr marL="20574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6" descr="FHI360 Slide Second Page_blue-partners.png"/>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5364" name="Text Placeholder 2"/>
          <p:cNvSpPr>
            <a:spLocks noGrp="1"/>
          </p:cNvSpPr>
          <p:nvPr>
            <p:ph type="body" idx="1"/>
          </p:nvPr>
        </p:nvSpPr>
        <p:spPr bwMode="auto">
          <a:xfrm>
            <a:off x="457200" y="1143006"/>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391400" y="6242115"/>
            <a:ext cx="457200" cy="365125"/>
          </a:xfrm>
          <a:prstGeom prst="rect">
            <a:avLst/>
          </a:prstGeom>
        </p:spPr>
        <p:txBody>
          <a:bodyPr vert="horz" wrap="square" lIns="91440" tIns="45720" rIns="91440" bIns="45720" numCol="1" anchor="ctr" anchorCtr="0" compatLnSpc="1">
            <a:prstTxWarp prst="textNoShape">
              <a:avLst/>
            </a:prstTxWarp>
          </a:bodyPr>
          <a:lstStyle>
            <a:lvl1pPr algn="ctr" defTabSz="457200" eaLnBrk="1" hangingPunct="1">
              <a:defRPr sz="1000">
                <a:solidFill>
                  <a:srgbClr val="898989"/>
                </a:solidFill>
              </a:defRPr>
            </a:lvl1p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pic>
        <p:nvPicPr>
          <p:cNvPr id="15366" name="Picture 3"/>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10761" y="6267515"/>
            <a:ext cx="1426369"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279607" y="6200775"/>
            <a:ext cx="5893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9"/>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4239816" y="6273865"/>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1310066"/>
      </p:ext>
    </p:extLst>
  </p:cSld>
  <p:clrMap bg1="lt1" tx1="dk1" bg2="lt2" tx2="dk2" accent1="accent1" accent2="accent2" accent3="accent3" accent4="accent4" accent5="accent5" accent6="accent6" hlink="hlink" folHlink="folHlink"/>
  <p:sldLayoutIdLst>
    <p:sldLayoutId id="2147483977" r:id="rId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5C6F7A"/>
          </a:solidFill>
          <a:latin typeface="+mj-lt"/>
          <a:ea typeface="MS PGothic" pitchFamily="34"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itchFamily="34" charset="0"/>
        <a:buChar char="•"/>
        <a:defRPr sz="2800" kern="1200">
          <a:solidFill>
            <a:schemeClr val="tx1"/>
          </a:solidFill>
          <a:latin typeface="+mn-lt"/>
          <a:ea typeface="MS PGothic" pitchFamily="34" charset="-128"/>
          <a:cs typeface="Geneva" charset="-128"/>
        </a:defRPr>
      </a:lvl1pPr>
      <a:lvl2pPr marL="742950" indent="-285750" algn="l" defTabSz="457200" rtl="0" eaLnBrk="0" fontAlgn="base" hangingPunct="0">
        <a:spcBef>
          <a:spcPct val="20000"/>
        </a:spcBef>
        <a:spcAft>
          <a:spcPct val="0"/>
        </a:spcAft>
        <a:buClr>
          <a:srgbClr val="F79646"/>
        </a:buClr>
        <a:buFont typeface="Arial" pitchFamily="34" charset="0"/>
        <a:buChar char="–"/>
        <a:defRPr sz="2600" kern="1200">
          <a:solidFill>
            <a:schemeClr val="tx1"/>
          </a:solidFill>
          <a:latin typeface="+mn-lt"/>
          <a:ea typeface="Geneva" charset="-128"/>
          <a:cs typeface="Geneva"/>
        </a:defRPr>
      </a:lvl2pPr>
      <a:lvl3pPr marL="1143000" indent="-228600" algn="l" defTabSz="457200" rtl="0" eaLnBrk="0" fontAlgn="base" hangingPunct="0">
        <a:spcBef>
          <a:spcPct val="20000"/>
        </a:spcBef>
        <a:spcAft>
          <a:spcPct val="0"/>
        </a:spcAft>
        <a:buClr>
          <a:srgbClr val="F79646"/>
        </a:buClr>
        <a:buFont typeface="Arial" pitchFamily="34" charset="0"/>
        <a:buChar char="•"/>
        <a:defRPr sz="2400" kern="1200">
          <a:solidFill>
            <a:schemeClr val="tx1"/>
          </a:solidFill>
          <a:latin typeface="+mn-lt"/>
          <a:ea typeface="Geneva" charset="-128"/>
          <a:cs typeface="Geneva"/>
        </a:defRPr>
      </a:lvl3pPr>
      <a:lvl4pPr marL="16002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4pPr>
      <a:lvl5pPr marL="20574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0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8F8053-CB51-4141-B2CC-AE3A8019156B}" type="datetimeFigureOut">
              <a:rPr lang="en-US" smtClean="0"/>
              <a:pPr/>
              <a:t>8/17/2016</a:t>
            </a:fld>
            <a:endParaRPr lang="en-US"/>
          </a:p>
        </p:txBody>
      </p:sp>
      <p:sp>
        <p:nvSpPr>
          <p:cNvPr id="5" name="Footer Placeholder 4"/>
          <p:cNvSpPr>
            <a:spLocks noGrp="1"/>
          </p:cNvSpPr>
          <p:nvPr>
            <p:ph type="ftr" sz="quarter" idx="3"/>
          </p:nvPr>
        </p:nvSpPr>
        <p:spPr>
          <a:xfrm>
            <a:off x="3124200" y="635640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40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4D9EEC-7475-4656-BCAB-FC5EDD32C87B}" type="slidenum">
              <a:rPr lang="en-US" smtClean="0"/>
              <a:pPr/>
              <a:t>‹#›</a:t>
            </a:fld>
            <a:endParaRPr lang="en-US"/>
          </a:p>
        </p:txBody>
      </p:sp>
    </p:spTree>
    <p:extLst>
      <p:ext uri="{BB962C8B-B14F-4D97-AF65-F5344CB8AC3E}">
        <p14:creationId xmlns:p14="http://schemas.microsoft.com/office/powerpoint/2010/main" val="2276972882"/>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0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282BC7-7FA8-4C6F-9FCD-8014F9B7187E}" type="datetimeFigureOut">
              <a:rPr lang="en-US" smtClean="0"/>
              <a:pPr/>
              <a:t>8/17/2016</a:t>
            </a:fld>
            <a:endParaRPr lang="en-US"/>
          </a:p>
        </p:txBody>
      </p:sp>
      <p:sp>
        <p:nvSpPr>
          <p:cNvPr id="5" name="Footer Placeholder 4"/>
          <p:cNvSpPr>
            <a:spLocks noGrp="1"/>
          </p:cNvSpPr>
          <p:nvPr>
            <p:ph type="ftr" sz="quarter" idx="3"/>
          </p:nvPr>
        </p:nvSpPr>
        <p:spPr>
          <a:xfrm>
            <a:off x="3124200" y="635640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40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0D953C-8303-408D-B7C0-E6760DA69D0F}" type="slidenum">
              <a:rPr lang="en-US" smtClean="0"/>
              <a:pPr/>
              <a:t>‹#›</a:t>
            </a:fld>
            <a:endParaRPr lang="en-US"/>
          </a:p>
        </p:txBody>
      </p:sp>
    </p:spTree>
    <p:extLst>
      <p:ext uri="{BB962C8B-B14F-4D97-AF65-F5344CB8AC3E}">
        <p14:creationId xmlns:p14="http://schemas.microsoft.com/office/powerpoint/2010/main" val="115933160"/>
      </p:ext>
    </p:extLst>
  </p:cSld>
  <p:clrMap bg1="lt1" tx1="dk1" bg2="lt2" tx2="dk2" accent1="accent1" accent2="accent2" accent3="accent3" accent4="accent4" accent5="accent5" accent6="accent6" hlink="hlink" folHlink="folHlink"/>
  <p:sldLayoutIdLst>
    <p:sldLayoutId id="2147483993" r:id="rId1"/>
    <p:sldLayoutId id="2147483994" r:id="rId2"/>
    <p:sldLayoutId id="2147483995" r:id="rId3"/>
    <p:sldLayoutId id="2147483996" r:id="rId4"/>
    <p:sldLayoutId id="2147483997" r:id="rId5"/>
    <p:sldLayoutId id="2147483998" r:id="rId6"/>
    <p:sldLayoutId id="2147483999" r:id="rId7"/>
    <p:sldLayoutId id="2147484000" r:id="rId8"/>
    <p:sldLayoutId id="2147484001" r:id="rId9"/>
    <p:sldLayoutId id="2147484002" r:id="rId10"/>
    <p:sldLayoutId id="21474840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6" descr="FHI360 Slide Second Page_blue-partners.png"/>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5364" name="Text Placeholder 2"/>
          <p:cNvSpPr>
            <a:spLocks noGrp="1"/>
          </p:cNvSpPr>
          <p:nvPr>
            <p:ph type="body" idx="1"/>
          </p:nvPr>
        </p:nvSpPr>
        <p:spPr bwMode="auto">
          <a:xfrm>
            <a:off x="457200" y="1143006"/>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391400" y="6242115"/>
            <a:ext cx="457200" cy="365125"/>
          </a:xfrm>
          <a:prstGeom prst="rect">
            <a:avLst/>
          </a:prstGeom>
        </p:spPr>
        <p:txBody>
          <a:bodyPr vert="horz" wrap="square" lIns="91440" tIns="45720" rIns="91440" bIns="45720" numCol="1" anchor="ctr" anchorCtr="0" compatLnSpc="1">
            <a:prstTxWarp prst="textNoShape">
              <a:avLst/>
            </a:prstTxWarp>
          </a:bodyPr>
          <a:lstStyle>
            <a:lvl1pPr algn="ctr" defTabSz="457200" eaLnBrk="1" hangingPunct="1">
              <a:defRPr sz="1000">
                <a:solidFill>
                  <a:srgbClr val="898989"/>
                </a:solidFill>
              </a:defRPr>
            </a:lvl1p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pic>
        <p:nvPicPr>
          <p:cNvPr id="15366" name="Picture 3"/>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10761" y="6267515"/>
            <a:ext cx="1426369"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279607" y="6200775"/>
            <a:ext cx="5893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9"/>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4239816" y="6273865"/>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0139325"/>
      </p:ext>
    </p:extLst>
  </p:cSld>
  <p:clrMap bg1="lt1" tx1="dk1" bg2="lt2" tx2="dk2" accent1="accent1" accent2="accent2" accent3="accent3" accent4="accent4" accent5="accent5" accent6="accent6" hlink="hlink" folHlink="folHlink"/>
  <p:sldLayoutIdLst>
    <p:sldLayoutId id="2147483975" r:id="rId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5C6F7A"/>
          </a:solidFill>
          <a:latin typeface="+mj-lt"/>
          <a:ea typeface="MS PGothic" pitchFamily="34"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itchFamily="34" charset="0"/>
        <a:buChar char="•"/>
        <a:defRPr sz="2800" kern="1200">
          <a:solidFill>
            <a:schemeClr val="tx1"/>
          </a:solidFill>
          <a:latin typeface="+mn-lt"/>
          <a:ea typeface="MS PGothic" pitchFamily="34" charset="-128"/>
          <a:cs typeface="Geneva" charset="-128"/>
        </a:defRPr>
      </a:lvl1pPr>
      <a:lvl2pPr marL="742950" indent="-285750" algn="l" defTabSz="457200" rtl="0" eaLnBrk="0" fontAlgn="base" hangingPunct="0">
        <a:spcBef>
          <a:spcPct val="20000"/>
        </a:spcBef>
        <a:spcAft>
          <a:spcPct val="0"/>
        </a:spcAft>
        <a:buClr>
          <a:srgbClr val="F79646"/>
        </a:buClr>
        <a:buFont typeface="Arial" pitchFamily="34" charset="0"/>
        <a:buChar char="–"/>
        <a:defRPr sz="2600" kern="1200">
          <a:solidFill>
            <a:schemeClr val="tx1"/>
          </a:solidFill>
          <a:latin typeface="+mn-lt"/>
          <a:ea typeface="Geneva" charset="-128"/>
          <a:cs typeface="Geneva"/>
        </a:defRPr>
      </a:lvl2pPr>
      <a:lvl3pPr marL="1143000" indent="-228600" algn="l" defTabSz="457200" rtl="0" eaLnBrk="0" fontAlgn="base" hangingPunct="0">
        <a:spcBef>
          <a:spcPct val="20000"/>
        </a:spcBef>
        <a:spcAft>
          <a:spcPct val="0"/>
        </a:spcAft>
        <a:buClr>
          <a:srgbClr val="F79646"/>
        </a:buClr>
        <a:buFont typeface="Arial" pitchFamily="34" charset="0"/>
        <a:buChar char="•"/>
        <a:defRPr sz="2400" kern="1200">
          <a:solidFill>
            <a:schemeClr val="tx1"/>
          </a:solidFill>
          <a:latin typeface="+mn-lt"/>
          <a:ea typeface="Geneva" charset="-128"/>
          <a:cs typeface="Geneva"/>
        </a:defRPr>
      </a:lvl3pPr>
      <a:lvl4pPr marL="16002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4pPr>
      <a:lvl5pPr marL="20574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6" descr="FHI360 Slide Second Page_blue-partners.png"/>
          <p:cNvPicPr>
            <a:picLocks noChangeAspect="1"/>
          </p:cNvPicPr>
          <p:nvPr userDrawn="1"/>
        </p:nvPicPr>
        <p:blipFill>
          <a:blip r:embed="rId12"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6" name="Text Placeholder 2"/>
          <p:cNvSpPr>
            <a:spLocks noGrp="1"/>
          </p:cNvSpPr>
          <p:nvPr>
            <p:ph type="body" idx="1"/>
          </p:nvPr>
        </p:nvSpPr>
        <p:spPr bwMode="auto">
          <a:xfrm>
            <a:off x="457200" y="1143006"/>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391400" y="6242107"/>
            <a:ext cx="457200" cy="365125"/>
          </a:xfrm>
          <a:prstGeom prst="rect">
            <a:avLst/>
          </a:prstGeom>
        </p:spPr>
        <p:txBody>
          <a:bodyPr vert="horz" wrap="square" lIns="91440" tIns="45720" rIns="91440" bIns="45720" numCol="1" anchor="ctr" anchorCtr="0" compatLnSpc="1">
            <a:prstTxWarp prst="textNoShape">
              <a:avLst/>
            </a:prstTxWarp>
          </a:bodyPr>
          <a:lstStyle>
            <a:lvl1pPr algn="ctr" defTabSz="457200" eaLnBrk="1" hangingPunct="1">
              <a:defRPr sz="1000" smtClean="0">
                <a:solidFill>
                  <a:srgbClr val="898989"/>
                </a:solidFill>
                <a:ea typeface="Geneva"/>
                <a:cs typeface="Geneva"/>
              </a:defRPr>
            </a:lvl1pPr>
          </a:lstStyle>
          <a:p>
            <a:pPr fontAlgn="base">
              <a:spcBef>
                <a:spcPct val="0"/>
              </a:spcBef>
              <a:spcAft>
                <a:spcPct val="0"/>
              </a:spcAft>
              <a:defRPr/>
            </a:pPr>
            <a:fld id="{9D79D57A-62E1-4C97-B915-A625FFEE239B}" type="slidenum">
              <a:rPr lang="en-US" altLang="en-US"/>
              <a:pPr fontAlgn="base">
                <a:spcBef>
                  <a:spcPct val="0"/>
                </a:spcBef>
                <a:spcAft>
                  <a:spcPct val="0"/>
                </a:spcAft>
                <a:defRPr/>
              </a:pPr>
              <a:t>‹#›</a:t>
            </a:fld>
            <a:endParaRPr lang="en-US" altLang="en-US"/>
          </a:p>
        </p:txBody>
      </p:sp>
      <p:pic>
        <p:nvPicPr>
          <p:cNvPr id="3078" name="Picture 3"/>
          <p:cNvPicPr>
            <a:picLocks noChangeAspect="1"/>
          </p:cNvPicPr>
          <p:nvPr userDrawn="1"/>
        </p:nvPicPr>
        <p:blipFill>
          <a:blip r:embed="rId13" cstate="email">
            <a:extLst>
              <a:ext uri="{28A0092B-C50C-407E-A947-70E740481C1C}">
                <a14:useLocalDpi xmlns:a14="http://schemas.microsoft.com/office/drawing/2010/main" val="0"/>
              </a:ext>
            </a:extLst>
          </a:blip>
          <a:srcRect/>
          <a:stretch>
            <a:fillRect/>
          </a:stretch>
        </p:blipFill>
        <p:spPr bwMode="auto">
          <a:xfrm>
            <a:off x="110757" y="6267507"/>
            <a:ext cx="1426369"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8"/>
          <p:cNvPicPr>
            <a:picLocks noChangeAspect="1"/>
          </p:cNvPicPr>
          <p:nvPr userDrawn="1"/>
        </p:nvPicPr>
        <p:blipFill>
          <a:blip r:embed="rId14" cstate="email">
            <a:extLst>
              <a:ext uri="{28A0092B-C50C-407E-A947-70E740481C1C}">
                <a14:useLocalDpi xmlns:a14="http://schemas.microsoft.com/office/drawing/2010/main" val="0"/>
              </a:ext>
            </a:extLst>
          </a:blip>
          <a:srcRect/>
          <a:stretch>
            <a:fillRect/>
          </a:stretch>
        </p:blipFill>
        <p:spPr bwMode="auto">
          <a:xfrm>
            <a:off x="8279607" y="6200775"/>
            <a:ext cx="5893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9"/>
          <p:cNvPicPr>
            <a:picLocks noChangeAspect="1"/>
          </p:cNvPicPr>
          <p:nvPr userDrawn="1"/>
        </p:nvPicPr>
        <p:blipFill>
          <a:blip r:embed="rId15" cstate="email">
            <a:extLst>
              <a:ext uri="{28A0092B-C50C-407E-A947-70E740481C1C}">
                <a14:useLocalDpi xmlns:a14="http://schemas.microsoft.com/office/drawing/2010/main" val="0"/>
              </a:ext>
            </a:extLst>
          </a:blip>
          <a:srcRect/>
          <a:stretch>
            <a:fillRect/>
          </a:stretch>
        </p:blipFill>
        <p:spPr bwMode="auto">
          <a:xfrm>
            <a:off x="4239816" y="6273857"/>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221445"/>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 id="2147483987" r:id="rId6"/>
    <p:sldLayoutId id="2147483988" r:id="rId7"/>
    <p:sldLayoutId id="2147483989" r:id="rId8"/>
    <p:sldLayoutId id="2147483990" r:id="rId9"/>
    <p:sldLayoutId id="2147483991" r:id="rId10"/>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5C6F7A"/>
          </a:solidFill>
          <a:latin typeface="+mj-lt"/>
          <a:ea typeface="MS PGothic" pitchFamily="34"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itchFamily="34" charset="0"/>
        <a:buChar char="•"/>
        <a:defRPr sz="2800" kern="1200">
          <a:solidFill>
            <a:schemeClr val="tx1"/>
          </a:solidFill>
          <a:latin typeface="+mn-lt"/>
          <a:ea typeface="MS PGothic" pitchFamily="34" charset="-128"/>
          <a:cs typeface="Geneva" charset="-128"/>
        </a:defRPr>
      </a:lvl1pPr>
      <a:lvl2pPr marL="742950" indent="-285750" algn="l" defTabSz="457200" rtl="0" eaLnBrk="0" fontAlgn="base" hangingPunct="0">
        <a:spcBef>
          <a:spcPct val="20000"/>
        </a:spcBef>
        <a:spcAft>
          <a:spcPct val="0"/>
        </a:spcAft>
        <a:buClr>
          <a:srgbClr val="F79646"/>
        </a:buClr>
        <a:buFont typeface="Arial" pitchFamily="34" charset="0"/>
        <a:buChar char="–"/>
        <a:defRPr sz="2600" kern="1200">
          <a:solidFill>
            <a:schemeClr val="tx1"/>
          </a:solidFill>
          <a:latin typeface="+mn-lt"/>
          <a:ea typeface="Geneva" charset="-128"/>
          <a:cs typeface="Geneva"/>
        </a:defRPr>
      </a:lvl2pPr>
      <a:lvl3pPr marL="1143000" indent="-228600" algn="l" defTabSz="457200" rtl="0" eaLnBrk="0" fontAlgn="base" hangingPunct="0">
        <a:spcBef>
          <a:spcPct val="20000"/>
        </a:spcBef>
        <a:spcAft>
          <a:spcPct val="0"/>
        </a:spcAft>
        <a:buClr>
          <a:srgbClr val="F79646"/>
        </a:buClr>
        <a:buFont typeface="Arial" pitchFamily="34" charset="0"/>
        <a:buChar char="•"/>
        <a:defRPr sz="2400" kern="1200">
          <a:solidFill>
            <a:schemeClr val="tx1"/>
          </a:solidFill>
          <a:latin typeface="+mn-lt"/>
          <a:ea typeface="Geneva" charset="-128"/>
          <a:cs typeface="Geneva"/>
        </a:defRPr>
      </a:lvl3pPr>
      <a:lvl4pPr marL="16002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4pPr>
      <a:lvl5pPr marL="20574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A0423-09F3-469C-84B2-2ABF4F60FB5E}" type="datetimeFigureOut">
              <a:rPr lang="en-US" smtClean="0"/>
              <a:pPr/>
              <a:t>8/17/2016</a:t>
            </a:fld>
            <a:endParaRPr lang="en-US"/>
          </a:p>
        </p:txBody>
      </p:sp>
      <p:sp>
        <p:nvSpPr>
          <p:cNvPr id="5" name="Footer Placeholder 4"/>
          <p:cNvSpPr>
            <a:spLocks noGrp="1"/>
          </p:cNvSpPr>
          <p:nvPr>
            <p:ph type="ftr" sz="quarter" idx="3"/>
          </p:nvPr>
        </p:nvSpPr>
        <p:spPr>
          <a:xfrm>
            <a:off x="3124200" y="63564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4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spTree>
    <p:extLst>
      <p:ext uri="{BB962C8B-B14F-4D97-AF65-F5344CB8AC3E}">
        <p14:creationId xmlns:p14="http://schemas.microsoft.com/office/powerpoint/2010/main" val="1189055482"/>
      </p:ext>
    </p:extLst>
  </p:cSld>
  <p:clrMap bg1="lt1" tx1="dk1" bg2="lt2" tx2="dk2" accent1="accent1" accent2="accent2" accent3="accent3" accent4="accent4" accent5="accent5" accent6="accent6" hlink="hlink" folHlink="folHlink"/>
  <p:sldLayoutIdLst>
    <p:sldLayoutId id="2147484017" r:id="rId1"/>
    <p:sldLayoutId id="2147484018"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A0423-09F3-469C-84B2-2ABF4F60FB5E}" type="datetimeFigureOut">
              <a:rPr lang="en-US" smtClean="0">
                <a:solidFill>
                  <a:prstClr val="black">
                    <a:tint val="75000"/>
                  </a:prstClr>
                </a:solidFill>
              </a:rPr>
              <a:pPr/>
              <a:t>8/17/2016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4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4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F0FBB9-FC67-441B-85CF-4B838B9EA5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8871000"/>
      </p:ext>
    </p:extLst>
  </p:cSld>
  <p:clrMap bg1="lt1" tx1="dk1" bg2="lt2" tx2="dk2" accent1="accent1" accent2="accent2" accent3="accent3" accent4="accent4" accent5="accent5" accent6="accent6" hlink="hlink" folHlink="folHlink"/>
  <p:sldLayoutIdLst>
    <p:sldLayoutId id="2147484023" r:id="rId1"/>
    <p:sldLayoutId id="2147484024"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33.png"/><Relationship Id="rId3" Type="http://schemas.openxmlformats.org/officeDocument/2006/relationships/oleObject" Target="../embeddings/oleObject1.bin"/><Relationship Id="rId7" Type="http://schemas.openxmlformats.org/officeDocument/2006/relationships/image" Target="../media/image30.wmf"/><Relationship Id="rId12" Type="http://schemas.openxmlformats.org/officeDocument/2006/relationships/image" Target="../media/image32.wmf"/><Relationship Id="rId2" Type="http://schemas.openxmlformats.org/officeDocument/2006/relationships/slideLayout" Target="../slideLayouts/slideLayout37.xml"/><Relationship Id="rId1" Type="http://schemas.openxmlformats.org/officeDocument/2006/relationships/vmlDrawing" Target="../drawings/vmlDrawing1.vml"/><Relationship Id="rId6" Type="http://schemas.openxmlformats.org/officeDocument/2006/relationships/oleObject" Target="../embeddings/Microsoft_Word_97_-_2003_Document1.doc"/><Relationship Id="rId11" Type="http://schemas.openxmlformats.org/officeDocument/2006/relationships/oleObject" Target="../embeddings/oleObject4.bin"/><Relationship Id="rId5" Type="http://schemas.openxmlformats.org/officeDocument/2006/relationships/oleObject" Target="../embeddings/oleObject2.bin"/><Relationship Id="rId10" Type="http://schemas.openxmlformats.org/officeDocument/2006/relationships/image" Target="../media/image31.wmf"/><Relationship Id="rId4" Type="http://schemas.openxmlformats.org/officeDocument/2006/relationships/image" Target="../media/image29.wmf"/><Relationship Id="rId9" Type="http://schemas.openxmlformats.org/officeDocument/2006/relationships/oleObject" Target="../embeddings/Microsoft_Word_97_-_2003_Document2.doc"/></Relationships>
</file>

<file path=ppt/slides/_rels/slide8.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34.jpeg"/><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9787" y="3819911"/>
            <a:ext cx="8229600" cy="1302196"/>
          </a:xfrm>
        </p:spPr>
        <p:txBody>
          <a:bodyPr>
            <a:noAutofit/>
          </a:bodyPr>
          <a:lstStyle/>
          <a:p>
            <a:pPr algn="ctr"/>
            <a:r>
              <a:rPr lang="en-US" sz="2600" dirty="0" smtClean="0">
                <a:solidFill>
                  <a:schemeClr val="accent1">
                    <a:lumMod val="50000"/>
                  </a:schemeClr>
                </a:solidFill>
                <a:cs typeface="Calibri"/>
              </a:rPr>
              <a:t>QUI TRÌNH GIÁO DỤC NHÓM TẠI CƠ SỞ ĐIỀU TRỊ METHADONE </a:t>
            </a:r>
            <a:endParaRPr lang="en-US" sz="2600" dirty="0">
              <a:solidFill>
                <a:schemeClr val="accent1">
                  <a:lumMod val="50000"/>
                </a:schemeClr>
              </a:solidFill>
              <a:cs typeface="Calibri"/>
            </a:endParaRPr>
          </a:p>
        </p:txBody>
      </p:sp>
      <p:sp>
        <p:nvSpPr>
          <p:cNvPr id="5" name="Subtitle 2"/>
          <p:cNvSpPr txBox="1">
            <a:spLocks/>
          </p:cNvSpPr>
          <p:nvPr/>
        </p:nvSpPr>
        <p:spPr>
          <a:xfrm>
            <a:off x="1524000" y="2209800"/>
            <a:ext cx="6400800" cy="1143000"/>
          </a:xfrm>
          <a:prstGeom prst="rect">
            <a:avLst/>
          </a:prstGeom>
        </p:spPr>
        <p:txBody>
          <a:bodyPr vert="horz" lIns="91440" tIns="45720" rIns="91440" bIns="45720" rtlCol="0">
            <a:norm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1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solidFill>
                <a:prstClr val="black">
                  <a:tint val="75000"/>
                </a:prstClr>
              </a:solidFill>
            </a:endParaRPr>
          </a:p>
        </p:txBody>
      </p:sp>
      <p:sp>
        <p:nvSpPr>
          <p:cNvPr id="6" name="Subtitle 2"/>
          <p:cNvSpPr txBox="1">
            <a:spLocks/>
          </p:cNvSpPr>
          <p:nvPr/>
        </p:nvSpPr>
        <p:spPr>
          <a:xfrm>
            <a:off x="1667933" y="2235040"/>
            <a:ext cx="6400800" cy="1143000"/>
          </a:xfrm>
          <a:prstGeom prst="rect">
            <a:avLst/>
          </a:prstGeom>
        </p:spPr>
        <p:txBody>
          <a:bodyPr vert="horz" lIns="91440" tIns="45720" rIns="91440" bIns="45720" rtlCol="0">
            <a:norm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1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solidFill>
                <a:prstClr val="black">
                  <a:tint val="75000"/>
                </a:prstClr>
              </a:solidFill>
            </a:endParaRPr>
          </a:p>
        </p:txBody>
      </p:sp>
      <p:sp>
        <p:nvSpPr>
          <p:cNvPr id="8" name="Subtitle 2"/>
          <p:cNvSpPr txBox="1">
            <a:spLocks/>
          </p:cNvSpPr>
          <p:nvPr/>
        </p:nvSpPr>
        <p:spPr>
          <a:xfrm>
            <a:off x="1828800" y="2590800"/>
            <a:ext cx="6400800" cy="1143000"/>
          </a:xfrm>
          <a:prstGeom prst="rect">
            <a:avLst/>
          </a:prstGeom>
        </p:spPr>
        <p:txBody>
          <a:bodyPr vert="horz" lIns="91440" tIns="45720" rIns="91440" bIns="45720" rtlCol="0">
            <a:norm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1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solidFill>
                <a:prstClr val="black">
                  <a:tint val="75000"/>
                </a:prstClr>
              </a:solidFill>
            </a:endParaRPr>
          </a:p>
        </p:txBody>
      </p:sp>
      <p:sp>
        <p:nvSpPr>
          <p:cNvPr id="9" name="Subtitle 2"/>
          <p:cNvSpPr txBox="1">
            <a:spLocks/>
          </p:cNvSpPr>
          <p:nvPr/>
        </p:nvSpPr>
        <p:spPr>
          <a:xfrm>
            <a:off x="294702" y="5122107"/>
            <a:ext cx="8229600" cy="645414"/>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200" b="1" kern="1200" baseline="0">
                <a:solidFill>
                  <a:schemeClr val="tx1">
                    <a:tint val="75000"/>
                  </a:schemeClr>
                </a:solidFill>
                <a:latin typeface="+mj-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r>
              <a:rPr lang="en-US" sz="2400" dirty="0" err="1" smtClean="0">
                <a:solidFill>
                  <a:schemeClr val="accent1">
                    <a:lumMod val="50000"/>
                  </a:schemeClr>
                </a:solidFill>
                <a:cs typeface="Calibri"/>
              </a:rPr>
              <a:t>Tp</a:t>
            </a:r>
            <a:r>
              <a:rPr lang="en-US" sz="2400" dirty="0" smtClean="0">
                <a:solidFill>
                  <a:schemeClr val="accent1">
                    <a:lumMod val="50000"/>
                  </a:schemeClr>
                </a:solidFill>
                <a:cs typeface="Calibri"/>
              </a:rPr>
              <a:t> HCM 7/2015</a:t>
            </a:r>
            <a:endParaRPr lang="en-US" sz="2400" dirty="0">
              <a:solidFill>
                <a:schemeClr val="accent1">
                  <a:lumMod val="50000"/>
                </a:schemeClr>
              </a:solidFill>
              <a:cs typeface="Calibri"/>
            </a:endParaRPr>
          </a:p>
        </p:txBody>
      </p:sp>
      <p:pic>
        <p:nvPicPr>
          <p:cNvPr id="2052" name="Picture 4" descr="http://mmtvietnam.com/wp-content/uploads/2015/04/KHAI-TRUONG-500x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787" y="876300"/>
            <a:ext cx="4762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2786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7277060" y="5391304"/>
            <a:ext cx="1675210" cy="933450"/>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400" b="1" smtClean="0"/>
              <a:t>Bác sỹ điều trị, tư vấn viên,hành chính, điều dưỡng </a:t>
            </a:r>
            <a:endParaRPr lang="en-US" altLang="en-US" sz="1400" b="1"/>
          </a:p>
        </p:txBody>
      </p:sp>
      <p:sp>
        <p:nvSpPr>
          <p:cNvPr id="22530" name="TextBox 34"/>
          <p:cNvSpPr txBox="1">
            <a:spLocks noChangeArrowheads="1"/>
          </p:cNvSpPr>
          <p:nvPr/>
        </p:nvSpPr>
        <p:spPr bwMode="auto">
          <a:xfrm>
            <a:off x="885326" y="1020566"/>
            <a:ext cx="1120378"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eaLnBrk="1" hangingPunct="1">
              <a:lnSpc>
                <a:spcPct val="150000"/>
              </a:lnSpc>
            </a:pPr>
            <a:r>
              <a:rPr lang="en-US" altLang="en-US" sz="2800" b="1" smtClean="0">
                <a:solidFill>
                  <a:schemeClr val="accent2"/>
                </a:solidFill>
              </a:rPr>
              <a:t>Quy trình khám đánh giá ban đầu </a:t>
            </a:r>
            <a:endParaRPr lang="en-US" altLang="en-US" sz="2800" b="1">
              <a:solidFill>
                <a:schemeClr val="accent2"/>
              </a:solidFill>
            </a:endParaRPr>
          </a:p>
        </p:txBody>
      </p:sp>
      <p:sp>
        <p:nvSpPr>
          <p:cNvPr id="32" name="Rounded Rectangle 31"/>
          <p:cNvSpPr/>
          <p:nvPr/>
        </p:nvSpPr>
        <p:spPr>
          <a:xfrm>
            <a:off x="2922504" y="5480051"/>
            <a:ext cx="4017169" cy="69952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2000" b="1" dirty="0" err="1" smtClean="0">
                <a:solidFill>
                  <a:srgbClr val="FF4407"/>
                </a:solidFill>
              </a:rPr>
              <a:t>Giáo</a:t>
            </a:r>
            <a:r>
              <a:rPr lang="en-US" altLang="en-US" sz="2000" b="1" dirty="0" smtClean="0">
                <a:solidFill>
                  <a:srgbClr val="FF4407"/>
                </a:solidFill>
              </a:rPr>
              <a:t> </a:t>
            </a:r>
            <a:r>
              <a:rPr lang="en-US" altLang="en-US" sz="2000" b="1" dirty="0" err="1" smtClean="0">
                <a:solidFill>
                  <a:srgbClr val="FF4407"/>
                </a:solidFill>
              </a:rPr>
              <a:t>dục</a:t>
            </a:r>
            <a:r>
              <a:rPr lang="en-US" altLang="en-US" sz="2000" b="1" dirty="0" smtClean="0">
                <a:solidFill>
                  <a:srgbClr val="FF4407"/>
                </a:solidFill>
              </a:rPr>
              <a:t> </a:t>
            </a:r>
            <a:r>
              <a:rPr lang="en-US" altLang="en-US" sz="2000" b="1" dirty="0" err="1" smtClean="0">
                <a:solidFill>
                  <a:srgbClr val="FF4407"/>
                </a:solidFill>
              </a:rPr>
              <a:t>nhóm</a:t>
            </a:r>
            <a:r>
              <a:rPr lang="en-US" altLang="en-US" sz="2000" b="1" dirty="0" smtClean="0">
                <a:solidFill>
                  <a:srgbClr val="FF4407"/>
                </a:solidFill>
              </a:rPr>
              <a:t> </a:t>
            </a:r>
            <a:r>
              <a:rPr lang="en-US" altLang="en-US" sz="2000" b="1" dirty="0" err="1" smtClean="0">
                <a:solidFill>
                  <a:srgbClr val="FF4407"/>
                </a:solidFill>
              </a:rPr>
              <a:t>lần</a:t>
            </a:r>
            <a:r>
              <a:rPr lang="en-US" altLang="en-US" sz="2000" b="1" dirty="0" smtClean="0">
                <a:solidFill>
                  <a:srgbClr val="FF4407"/>
                </a:solidFill>
              </a:rPr>
              <a:t> </a:t>
            </a:r>
            <a:r>
              <a:rPr lang="en-US" altLang="en-US" sz="2000" b="1" dirty="0" smtClean="0">
                <a:solidFill>
                  <a:srgbClr val="FF4407"/>
                </a:solidFill>
              </a:rPr>
              <a:t>2</a:t>
            </a:r>
          </a:p>
          <a:p>
            <a:pPr algn="ctr" eaLnBrk="1" hangingPunct="1"/>
            <a:r>
              <a:rPr lang="en-US" altLang="en-US" sz="2000" b="1" dirty="0" smtClean="0">
                <a:solidFill>
                  <a:srgbClr val="FF4407"/>
                </a:solidFill>
              </a:rPr>
              <a:t>(1 </a:t>
            </a:r>
            <a:r>
              <a:rPr lang="en-US" altLang="en-US" sz="2000" b="1" dirty="0" err="1" smtClean="0">
                <a:solidFill>
                  <a:srgbClr val="FF4407"/>
                </a:solidFill>
              </a:rPr>
              <a:t>ngày</a:t>
            </a:r>
            <a:r>
              <a:rPr lang="en-US" altLang="en-US" sz="2000" b="1" dirty="0" smtClean="0">
                <a:solidFill>
                  <a:srgbClr val="FF4407"/>
                </a:solidFill>
              </a:rPr>
              <a:t> </a:t>
            </a:r>
            <a:r>
              <a:rPr lang="en-US" altLang="en-US" sz="2000" b="1" dirty="0" err="1" smtClean="0">
                <a:solidFill>
                  <a:srgbClr val="FF4407"/>
                </a:solidFill>
              </a:rPr>
              <a:t>trước</a:t>
            </a:r>
            <a:r>
              <a:rPr lang="en-US" altLang="en-US" sz="2000" b="1" dirty="0" smtClean="0">
                <a:solidFill>
                  <a:srgbClr val="FF4407"/>
                </a:solidFill>
              </a:rPr>
              <a:t> </a:t>
            </a:r>
            <a:r>
              <a:rPr lang="en-US" altLang="en-US" sz="2000" b="1" dirty="0" err="1" smtClean="0">
                <a:solidFill>
                  <a:srgbClr val="FF4407"/>
                </a:solidFill>
              </a:rPr>
              <a:t>khởi</a:t>
            </a:r>
            <a:r>
              <a:rPr lang="en-US" altLang="en-US" sz="2000" b="1" dirty="0" smtClean="0">
                <a:solidFill>
                  <a:srgbClr val="FF4407"/>
                </a:solidFill>
              </a:rPr>
              <a:t> </a:t>
            </a:r>
            <a:r>
              <a:rPr lang="en-US" altLang="en-US" sz="2000" b="1" dirty="0" err="1" smtClean="0">
                <a:solidFill>
                  <a:srgbClr val="FF4407"/>
                </a:solidFill>
              </a:rPr>
              <a:t>liều</a:t>
            </a:r>
            <a:r>
              <a:rPr lang="en-US" altLang="en-US" sz="2000" b="1" dirty="0" smtClean="0">
                <a:solidFill>
                  <a:srgbClr val="FF4407"/>
                </a:solidFill>
              </a:rPr>
              <a:t>) </a:t>
            </a:r>
            <a:endParaRPr lang="en-US" altLang="en-US" sz="2000" b="1" dirty="0">
              <a:solidFill>
                <a:srgbClr val="FF4407"/>
              </a:solidFill>
            </a:endParaRPr>
          </a:p>
        </p:txBody>
      </p:sp>
      <p:sp>
        <p:nvSpPr>
          <p:cNvPr id="33" name="Rounded Rectangle 32"/>
          <p:cNvSpPr/>
          <p:nvPr/>
        </p:nvSpPr>
        <p:spPr>
          <a:xfrm>
            <a:off x="2900363" y="4216401"/>
            <a:ext cx="4017169" cy="93027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800" b="1" smtClean="0">
                <a:solidFill>
                  <a:schemeClr val="bg1"/>
                </a:solidFill>
              </a:rPr>
              <a:t>Quyết định tiếp nhận điều trị </a:t>
            </a:r>
            <a:endParaRPr lang="en-US" altLang="en-US" sz="1800" b="1">
              <a:solidFill>
                <a:schemeClr val="bg1"/>
              </a:solidFill>
            </a:endParaRPr>
          </a:p>
        </p:txBody>
      </p:sp>
      <p:sp>
        <p:nvSpPr>
          <p:cNvPr id="36" name="Rounded Rectangle 35"/>
          <p:cNvSpPr/>
          <p:nvPr/>
        </p:nvSpPr>
        <p:spPr>
          <a:xfrm>
            <a:off x="2911079" y="2895959"/>
            <a:ext cx="3995738" cy="93345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600" b="1" smtClean="0">
                <a:solidFill>
                  <a:srgbClr val="FF4407"/>
                </a:solidFill>
              </a:rPr>
              <a:t>Giáo dục nhóm lần 1</a:t>
            </a:r>
            <a:endParaRPr lang="en-US" altLang="en-US" sz="1600" b="1">
              <a:solidFill>
                <a:srgbClr val="FF4407"/>
              </a:solidFill>
            </a:endParaRPr>
          </a:p>
        </p:txBody>
      </p:sp>
      <p:sp>
        <p:nvSpPr>
          <p:cNvPr id="37" name="Rounded Rectangle 36"/>
          <p:cNvSpPr/>
          <p:nvPr/>
        </p:nvSpPr>
        <p:spPr>
          <a:xfrm>
            <a:off x="2911079" y="1638300"/>
            <a:ext cx="4004071" cy="87153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600" b="1" smtClean="0">
                <a:solidFill>
                  <a:srgbClr val="FF4407"/>
                </a:solidFill>
              </a:rPr>
              <a:t>Khám - đánh </a:t>
            </a:r>
            <a:r>
              <a:rPr lang="en-US" altLang="en-US" sz="1600" b="1">
                <a:solidFill>
                  <a:srgbClr val="FF4407"/>
                </a:solidFill>
              </a:rPr>
              <a:t>giá ban đầu: </a:t>
            </a:r>
          </a:p>
          <a:p>
            <a:pPr algn="ctr" eaLnBrk="1" hangingPunct="1"/>
            <a:r>
              <a:rPr lang="en-US" altLang="en-US" sz="1400" b="1"/>
              <a:t>trong vòng 10 ngày kể từ ngày tiếp nhận hồ sơ hợp lệ</a:t>
            </a:r>
          </a:p>
        </p:txBody>
      </p:sp>
      <p:sp>
        <p:nvSpPr>
          <p:cNvPr id="38" name="Rounded Rectangle 37"/>
          <p:cNvSpPr/>
          <p:nvPr/>
        </p:nvSpPr>
        <p:spPr>
          <a:xfrm>
            <a:off x="2888457" y="350352"/>
            <a:ext cx="4017169" cy="8493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600" b="1" smtClean="0">
                <a:solidFill>
                  <a:srgbClr val="FF4407"/>
                </a:solidFill>
              </a:rPr>
              <a:t>Tiếp nhận hồ sơ của bệnh nhân: </a:t>
            </a:r>
            <a:endParaRPr lang="en-US" altLang="en-US" sz="1600" b="1">
              <a:solidFill>
                <a:srgbClr val="FF4407"/>
              </a:solidFill>
            </a:endParaRPr>
          </a:p>
          <a:p>
            <a:pPr algn="ctr" eaLnBrk="1" hangingPunct="1"/>
            <a:r>
              <a:rPr lang="en-US" altLang="en-US" sz="1400" b="1"/>
              <a:t>Đơn đăng ký điều trị; Bản sao có chứng thực của 1 trong 4 loại giấy tờ: CMND, Hộ chiếu, Hộ khẩu, </a:t>
            </a:r>
            <a:r>
              <a:rPr lang="en-US" altLang="en-US" sz="1400" b="1" smtClean="0"/>
              <a:t>giấy </a:t>
            </a:r>
            <a:r>
              <a:rPr lang="en-US" altLang="en-US" sz="1400" b="1"/>
              <a:t>khai sinh</a:t>
            </a:r>
          </a:p>
        </p:txBody>
      </p:sp>
      <p:sp>
        <p:nvSpPr>
          <p:cNvPr id="42" name="Rounded Rectangle 41"/>
          <p:cNvSpPr/>
          <p:nvPr/>
        </p:nvSpPr>
        <p:spPr>
          <a:xfrm>
            <a:off x="7433071" y="4216399"/>
            <a:ext cx="1519198" cy="930275"/>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400" b="1" smtClean="0"/>
              <a:t>Trưởng cơ sở, bác sỹ điều trị, tư vấn viên, cán bộ hành chính</a:t>
            </a:r>
            <a:endParaRPr lang="en-US" altLang="en-US" sz="1400" b="1"/>
          </a:p>
        </p:txBody>
      </p:sp>
      <p:sp>
        <p:nvSpPr>
          <p:cNvPr id="43" name="Rounded Rectangle 42"/>
          <p:cNvSpPr/>
          <p:nvPr/>
        </p:nvSpPr>
        <p:spPr>
          <a:xfrm>
            <a:off x="7456885" y="2859190"/>
            <a:ext cx="1085850" cy="901700"/>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b="1" smtClean="0">
                <a:solidFill>
                  <a:schemeClr val="tx1"/>
                </a:solidFill>
                <a:ea typeface="ＭＳ Ｐゴシック" charset="0"/>
              </a:rPr>
              <a:t>Tư vấn viên </a:t>
            </a:r>
            <a:endParaRPr lang="en-US" sz="1600" b="1">
              <a:solidFill>
                <a:schemeClr val="tx1"/>
              </a:solidFill>
              <a:ea typeface="ＭＳ Ｐゴシック" charset="0"/>
            </a:endParaRPr>
          </a:p>
        </p:txBody>
      </p:sp>
      <p:sp>
        <p:nvSpPr>
          <p:cNvPr id="45" name="Rounded Rectangle 44"/>
          <p:cNvSpPr/>
          <p:nvPr/>
        </p:nvSpPr>
        <p:spPr>
          <a:xfrm>
            <a:off x="7433071" y="1638299"/>
            <a:ext cx="1519199" cy="906463"/>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eaLnBrk="1" hangingPunct="1"/>
            <a:r>
              <a:rPr lang="en-US" altLang="en-US" sz="1400" b="1" smtClean="0"/>
              <a:t>Hanh chính</a:t>
            </a:r>
          </a:p>
          <a:p>
            <a:pPr eaLnBrk="1" hangingPunct="1"/>
            <a:r>
              <a:rPr lang="en-US" altLang="en-US" sz="1400" b="1" smtClean="0"/>
              <a:t>Điều dưỡng</a:t>
            </a:r>
          </a:p>
          <a:p>
            <a:pPr eaLnBrk="1" hangingPunct="1"/>
            <a:r>
              <a:rPr lang="en-US" altLang="en-US" sz="1400" b="1" smtClean="0"/>
              <a:t>tư vấn viên</a:t>
            </a:r>
          </a:p>
          <a:p>
            <a:pPr eaLnBrk="1" hangingPunct="1"/>
            <a:r>
              <a:rPr lang="en-US" altLang="en-US" sz="1400" b="1" smtClean="0"/>
              <a:t>Bác sỹ điều trị</a:t>
            </a:r>
            <a:endParaRPr lang="en-US" altLang="en-US" sz="1400" b="1"/>
          </a:p>
        </p:txBody>
      </p:sp>
      <p:sp>
        <p:nvSpPr>
          <p:cNvPr id="47" name="Rounded Rectangle 46"/>
          <p:cNvSpPr/>
          <p:nvPr/>
        </p:nvSpPr>
        <p:spPr>
          <a:xfrm>
            <a:off x="7433072" y="342901"/>
            <a:ext cx="1085850" cy="841375"/>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600" b="1"/>
              <a:t>Hành chính</a:t>
            </a:r>
          </a:p>
        </p:txBody>
      </p:sp>
      <p:cxnSp>
        <p:nvCxnSpPr>
          <p:cNvPr id="3" name="Straight Arrow Connector 2"/>
          <p:cNvCxnSpPr>
            <a:stCxn id="38" idx="2"/>
            <a:endCxn id="37" idx="0"/>
          </p:cNvCxnSpPr>
          <p:nvPr/>
        </p:nvCxnSpPr>
        <p:spPr>
          <a:xfrm>
            <a:off x="4897042" y="1199664"/>
            <a:ext cx="16073" cy="4386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893469" y="2544763"/>
            <a:ext cx="9525" cy="3349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914421" y="3881438"/>
            <a:ext cx="8334" cy="334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922755" y="5146676"/>
            <a:ext cx="8334" cy="3333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2971386" y="6184547"/>
            <a:ext cx="4017169" cy="69952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a:r>
              <a:rPr lang="en-US" altLang="en-US" sz="2000" b="1" dirty="0" err="1" smtClean="0">
                <a:solidFill>
                  <a:srgbClr val="FF4407"/>
                </a:solidFill>
              </a:rPr>
              <a:t>Khởi</a:t>
            </a:r>
            <a:r>
              <a:rPr lang="en-US" altLang="en-US" sz="2000" b="1" dirty="0" smtClean="0">
                <a:solidFill>
                  <a:srgbClr val="FF4407"/>
                </a:solidFill>
              </a:rPr>
              <a:t> </a:t>
            </a:r>
            <a:r>
              <a:rPr lang="en-US" altLang="en-US" sz="2000" b="1" dirty="0" err="1">
                <a:solidFill>
                  <a:srgbClr val="FF4407"/>
                </a:solidFill>
              </a:rPr>
              <a:t>liều</a:t>
            </a:r>
            <a:r>
              <a:rPr lang="en-US" altLang="en-US" sz="2000" b="1" dirty="0">
                <a:solidFill>
                  <a:srgbClr val="FF4407"/>
                </a:solidFill>
              </a:rPr>
              <a:t> </a:t>
            </a:r>
            <a:r>
              <a:rPr lang="en-US" altLang="en-US" sz="2000" b="1" dirty="0" err="1" smtClean="0">
                <a:solidFill>
                  <a:srgbClr val="FF4407"/>
                </a:solidFill>
              </a:rPr>
              <a:t>và</a:t>
            </a:r>
            <a:r>
              <a:rPr lang="en-US" altLang="en-US" sz="2000" b="1" dirty="0" smtClean="0">
                <a:solidFill>
                  <a:srgbClr val="FF4407"/>
                </a:solidFill>
              </a:rPr>
              <a:t> </a:t>
            </a:r>
            <a:endParaRPr lang="en-US" altLang="en-US" sz="2000" b="1" dirty="0">
              <a:solidFill>
                <a:srgbClr val="FF4407"/>
              </a:solidFill>
            </a:endParaRPr>
          </a:p>
          <a:p>
            <a:pPr algn="ctr" eaLnBrk="1" hangingPunct="1"/>
            <a:r>
              <a:rPr lang="en-US" altLang="en-US" sz="2000" b="1" dirty="0" err="1" smtClean="0">
                <a:solidFill>
                  <a:srgbClr val="FF4407"/>
                </a:solidFill>
              </a:rPr>
              <a:t>Giáo</a:t>
            </a:r>
            <a:r>
              <a:rPr lang="en-US" altLang="en-US" sz="2000" b="1" dirty="0" smtClean="0">
                <a:solidFill>
                  <a:srgbClr val="FF4407"/>
                </a:solidFill>
              </a:rPr>
              <a:t> </a:t>
            </a:r>
            <a:r>
              <a:rPr lang="en-US" altLang="en-US" sz="2000" b="1" dirty="0" err="1" smtClean="0">
                <a:solidFill>
                  <a:srgbClr val="FF4407"/>
                </a:solidFill>
              </a:rPr>
              <a:t>dục</a:t>
            </a:r>
            <a:r>
              <a:rPr lang="en-US" altLang="en-US" sz="2000" b="1" dirty="0" smtClean="0">
                <a:solidFill>
                  <a:srgbClr val="FF4407"/>
                </a:solidFill>
              </a:rPr>
              <a:t> </a:t>
            </a:r>
            <a:r>
              <a:rPr lang="en-US" altLang="en-US" sz="2000" b="1" dirty="0" err="1" smtClean="0">
                <a:solidFill>
                  <a:srgbClr val="FF4407"/>
                </a:solidFill>
              </a:rPr>
              <a:t>nhóm</a:t>
            </a:r>
            <a:r>
              <a:rPr lang="en-US" altLang="en-US" sz="2000" b="1" dirty="0" smtClean="0">
                <a:solidFill>
                  <a:srgbClr val="FF4407"/>
                </a:solidFill>
              </a:rPr>
              <a:t> </a:t>
            </a:r>
            <a:r>
              <a:rPr lang="en-US" altLang="en-US" sz="2000" b="1" dirty="0" err="1" smtClean="0">
                <a:solidFill>
                  <a:srgbClr val="FF4407"/>
                </a:solidFill>
              </a:rPr>
              <a:t>lần</a:t>
            </a:r>
            <a:r>
              <a:rPr lang="en-US" altLang="en-US" sz="2000" b="1" dirty="0" smtClean="0">
                <a:solidFill>
                  <a:srgbClr val="FF4407"/>
                </a:solidFill>
              </a:rPr>
              <a:t> </a:t>
            </a:r>
            <a:r>
              <a:rPr lang="en-US" altLang="en-US" sz="2000" b="1" dirty="0" smtClean="0">
                <a:solidFill>
                  <a:srgbClr val="FF4407"/>
                </a:solidFill>
              </a:rPr>
              <a:t>3</a:t>
            </a:r>
            <a:endParaRPr lang="en-US" altLang="en-US" sz="2000" b="1" dirty="0">
              <a:solidFill>
                <a:srgbClr val="FF4407"/>
              </a:solidFill>
            </a:endParaRPr>
          </a:p>
        </p:txBody>
      </p:sp>
    </p:spTree>
    <p:extLst>
      <p:ext uri="{BB962C8B-B14F-4D97-AF65-F5344CB8AC3E}">
        <p14:creationId xmlns:p14="http://schemas.microsoft.com/office/powerpoint/2010/main" val="2794494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err="1"/>
              <a:t>Giáo</a:t>
            </a:r>
            <a:r>
              <a:rPr lang="en-US" i="1" dirty="0"/>
              <a:t> </a:t>
            </a:r>
            <a:r>
              <a:rPr lang="en-US" i="1" dirty="0" err="1"/>
              <a:t>dục</a:t>
            </a:r>
            <a:r>
              <a:rPr lang="en-US" i="1" dirty="0"/>
              <a:t> </a:t>
            </a:r>
            <a:r>
              <a:rPr lang="en-US" i="1" dirty="0" err="1"/>
              <a:t>nhóm</a:t>
            </a:r>
            <a:r>
              <a:rPr lang="en-US" i="1" dirty="0"/>
              <a:t> </a:t>
            </a:r>
            <a:r>
              <a:rPr lang="en-US" i="1" dirty="0" err="1"/>
              <a:t>lần</a:t>
            </a:r>
            <a:r>
              <a:rPr lang="en-US" i="1" dirty="0"/>
              <a:t> 1</a:t>
            </a:r>
            <a:endParaRPr lang="en-US" dirty="0"/>
          </a:p>
        </p:txBody>
      </p:sp>
      <p:sp>
        <p:nvSpPr>
          <p:cNvPr id="3" name="Content Placeholder 2"/>
          <p:cNvSpPr>
            <a:spLocks noGrp="1"/>
          </p:cNvSpPr>
          <p:nvPr>
            <p:ph idx="1"/>
          </p:nvPr>
        </p:nvSpPr>
        <p:spPr/>
        <p:txBody>
          <a:bodyPr>
            <a:normAutofit/>
          </a:bodyPr>
          <a:lstStyle/>
          <a:p>
            <a:pPr>
              <a:buFontTx/>
              <a:buChar char="-"/>
            </a:pPr>
            <a:r>
              <a:rPr lang="en-US" sz="2400" dirty="0" err="1" smtClean="0"/>
              <a:t>Thực</a:t>
            </a:r>
            <a:r>
              <a:rPr lang="en-US" sz="2400" dirty="0" smtClean="0"/>
              <a:t> </a:t>
            </a:r>
            <a:r>
              <a:rPr lang="en-US" sz="2400" dirty="0" err="1"/>
              <a:t>hiện</a:t>
            </a:r>
            <a:r>
              <a:rPr lang="en-US" sz="2400" dirty="0"/>
              <a:t> </a:t>
            </a:r>
            <a:r>
              <a:rPr lang="en-US" sz="2400" dirty="0" err="1"/>
              <a:t>giáo</a:t>
            </a:r>
            <a:r>
              <a:rPr lang="en-US" sz="2400" dirty="0"/>
              <a:t> </a:t>
            </a:r>
            <a:r>
              <a:rPr lang="en-US" sz="2400" dirty="0" err="1"/>
              <a:t>dục</a:t>
            </a:r>
            <a:r>
              <a:rPr lang="en-US" sz="2400" dirty="0"/>
              <a:t> </a:t>
            </a:r>
            <a:r>
              <a:rPr lang="en-US" sz="2400" dirty="0" err="1"/>
              <a:t>nhóm</a:t>
            </a:r>
            <a:r>
              <a:rPr lang="en-US" sz="2400" dirty="0"/>
              <a:t> </a:t>
            </a:r>
            <a:r>
              <a:rPr lang="en-US" sz="2400" dirty="0" err="1"/>
              <a:t>lần</a:t>
            </a:r>
            <a:r>
              <a:rPr lang="en-US" sz="2400" dirty="0"/>
              <a:t> 1 </a:t>
            </a:r>
            <a:r>
              <a:rPr lang="en-US" sz="2400" dirty="0" err="1"/>
              <a:t>cho</a:t>
            </a:r>
            <a:r>
              <a:rPr lang="en-US" sz="2400" dirty="0"/>
              <a:t> </a:t>
            </a:r>
            <a:r>
              <a:rPr lang="en-US" sz="2400" dirty="0" err="1"/>
              <a:t>người</a:t>
            </a:r>
            <a:r>
              <a:rPr lang="en-US" sz="2400" dirty="0"/>
              <a:t> </a:t>
            </a:r>
            <a:r>
              <a:rPr lang="en-US" sz="2400" dirty="0" err="1"/>
              <a:t>bệnh</a:t>
            </a:r>
            <a:r>
              <a:rPr lang="en-US" sz="2400" dirty="0"/>
              <a:t> </a:t>
            </a:r>
            <a:r>
              <a:rPr lang="en-US" sz="2400" dirty="0" err="1"/>
              <a:t>và</a:t>
            </a:r>
            <a:r>
              <a:rPr lang="en-US" sz="2400" dirty="0"/>
              <a:t> </a:t>
            </a:r>
            <a:r>
              <a:rPr lang="en-US" sz="2400" dirty="0" err="1"/>
              <a:t>người</a:t>
            </a:r>
            <a:r>
              <a:rPr lang="en-US" sz="2400" dirty="0"/>
              <a:t> </a:t>
            </a:r>
            <a:r>
              <a:rPr lang="en-US" sz="2400" dirty="0" err="1"/>
              <a:t>hỗ</a:t>
            </a:r>
            <a:r>
              <a:rPr lang="en-US" sz="2400" dirty="0"/>
              <a:t> </a:t>
            </a:r>
            <a:r>
              <a:rPr lang="en-US" sz="2400" dirty="0" err="1"/>
              <a:t>trợ</a:t>
            </a:r>
            <a:r>
              <a:rPr lang="en-US" sz="2400" dirty="0"/>
              <a:t> </a:t>
            </a:r>
            <a:r>
              <a:rPr lang="en-US" sz="2400" dirty="0" err="1"/>
              <a:t>sau</a:t>
            </a:r>
            <a:r>
              <a:rPr lang="en-US" sz="2400" dirty="0"/>
              <a:t> </a:t>
            </a:r>
            <a:r>
              <a:rPr lang="en-US" sz="2400" dirty="0" err="1"/>
              <a:t>khi</a:t>
            </a:r>
            <a:r>
              <a:rPr lang="en-US" sz="2400" dirty="0"/>
              <a:t> </a:t>
            </a:r>
            <a:r>
              <a:rPr lang="en-US" sz="2400" dirty="0" err="1"/>
              <a:t>đánh</a:t>
            </a:r>
            <a:r>
              <a:rPr lang="en-US" sz="2400" dirty="0"/>
              <a:t> </a:t>
            </a:r>
            <a:r>
              <a:rPr lang="en-US" sz="2400" dirty="0" err="1"/>
              <a:t>giá</a:t>
            </a:r>
            <a:r>
              <a:rPr lang="en-US" sz="2400" dirty="0"/>
              <a:t> ban </a:t>
            </a:r>
            <a:r>
              <a:rPr lang="en-US" sz="2400" dirty="0" err="1"/>
              <a:t>đầu</a:t>
            </a:r>
            <a:r>
              <a:rPr lang="en-US" sz="2400" dirty="0" smtClean="0"/>
              <a:t>.</a:t>
            </a:r>
          </a:p>
          <a:p>
            <a:pPr>
              <a:buFontTx/>
              <a:buChar char="-"/>
            </a:pPr>
            <a:r>
              <a:rPr lang="en-US" sz="2400" dirty="0" smtClean="0"/>
              <a:t> </a:t>
            </a:r>
            <a:r>
              <a:rPr lang="en-US" sz="2400" dirty="0" err="1"/>
              <a:t>Nội</a:t>
            </a:r>
            <a:r>
              <a:rPr lang="en-US" sz="2400" dirty="0"/>
              <a:t> dung </a:t>
            </a:r>
            <a:r>
              <a:rPr lang="en-US" sz="2400" dirty="0" smtClean="0"/>
              <a:t>: </a:t>
            </a:r>
            <a:r>
              <a:rPr lang="en-US" sz="2400" dirty="0" err="1"/>
              <a:t>các</a:t>
            </a:r>
            <a:r>
              <a:rPr lang="en-US" sz="2400" dirty="0"/>
              <a:t> </a:t>
            </a:r>
            <a:r>
              <a:rPr lang="en-US" sz="2400" dirty="0" err="1"/>
              <a:t>thông</a:t>
            </a:r>
            <a:r>
              <a:rPr lang="en-US" sz="2400" dirty="0"/>
              <a:t> tin </a:t>
            </a:r>
            <a:r>
              <a:rPr lang="en-US" sz="2400" dirty="0" err="1"/>
              <a:t>cơ</a:t>
            </a:r>
            <a:r>
              <a:rPr lang="en-US" sz="2400" dirty="0"/>
              <a:t> </a:t>
            </a:r>
            <a:r>
              <a:rPr lang="en-US" sz="2400" dirty="0" err="1"/>
              <a:t>bản</a:t>
            </a:r>
            <a:r>
              <a:rPr lang="en-US" sz="2400" dirty="0"/>
              <a:t> </a:t>
            </a:r>
            <a:r>
              <a:rPr lang="en-US" sz="2400" dirty="0" err="1"/>
              <a:t>về</a:t>
            </a:r>
            <a:r>
              <a:rPr lang="en-US" sz="2400" dirty="0"/>
              <a:t> methadone, </a:t>
            </a:r>
            <a:r>
              <a:rPr lang="en-US" sz="2400" dirty="0" err="1"/>
              <a:t>lợi</a:t>
            </a:r>
            <a:r>
              <a:rPr lang="en-US" sz="2400" dirty="0"/>
              <a:t> </a:t>
            </a:r>
            <a:r>
              <a:rPr lang="en-US" sz="2400" dirty="0" err="1"/>
              <a:t>ích</a:t>
            </a:r>
            <a:r>
              <a:rPr lang="en-US" sz="2400" dirty="0"/>
              <a:t> </a:t>
            </a:r>
            <a:r>
              <a:rPr lang="en-US" sz="2400" dirty="0" err="1"/>
              <a:t>và</a:t>
            </a:r>
            <a:r>
              <a:rPr lang="en-US" sz="2400" dirty="0"/>
              <a:t> </a:t>
            </a:r>
            <a:r>
              <a:rPr lang="en-US" sz="2400" dirty="0" err="1"/>
              <a:t>hạn</a:t>
            </a:r>
            <a:r>
              <a:rPr lang="en-US" sz="2400" dirty="0"/>
              <a:t> </a:t>
            </a:r>
            <a:r>
              <a:rPr lang="en-US" sz="2400" dirty="0" err="1"/>
              <a:t>chế</a:t>
            </a:r>
            <a:r>
              <a:rPr lang="en-US" sz="2400" dirty="0"/>
              <a:t> </a:t>
            </a:r>
            <a:r>
              <a:rPr lang="en-US" sz="2400" dirty="0" err="1"/>
              <a:t>khi</a:t>
            </a:r>
            <a:r>
              <a:rPr lang="en-US" sz="2400" dirty="0"/>
              <a:t> </a:t>
            </a:r>
            <a:r>
              <a:rPr lang="en-US" sz="2400" dirty="0" err="1"/>
              <a:t>tham</a:t>
            </a:r>
            <a:r>
              <a:rPr lang="en-US" sz="2400" dirty="0"/>
              <a:t> </a:t>
            </a:r>
            <a:r>
              <a:rPr lang="en-US" sz="2400" dirty="0" err="1"/>
              <a:t>gia</a:t>
            </a:r>
            <a:r>
              <a:rPr lang="en-US" sz="2400" dirty="0"/>
              <a:t> </a:t>
            </a:r>
            <a:r>
              <a:rPr lang="en-US" sz="2400" dirty="0" err="1"/>
              <a:t>chương</a:t>
            </a:r>
            <a:r>
              <a:rPr lang="en-US" sz="2400" dirty="0"/>
              <a:t> </a:t>
            </a:r>
            <a:r>
              <a:rPr lang="en-US" sz="2400" dirty="0" err="1"/>
              <a:t>trình</a:t>
            </a:r>
            <a:r>
              <a:rPr lang="en-US" sz="2400" dirty="0"/>
              <a:t> </a:t>
            </a:r>
            <a:r>
              <a:rPr lang="en-US" sz="2400" dirty="0" err="1"/>
              <a:t>điều</a:t>
            </a:r>
            <a:r>
              <a:rPr lang="en-US" sz="2400" dirty="0"/>
              <a:t> </a:t>
            </a:r>
            <a:r>
              <a:rPr lang="en-US" sz="2400" dirty="0" err="1"/>
              <a:t>trị</a:t>
            </a:r>
            <a:r>
              <a:rPr lang="en-US" sz="2400" dirty="0"/>
              <a:t> methadone </a:t>
            </a:r>
            <a:r>
              <a:rPr lang="en-US" sz="2400" dirty="0" err="1"/>
              <a:t>và</a:t>
            </a:r>
            <a:r>
              <a:rPr lang="en-US" sz="2400" dirty="0"/>
              <a:t> </a:t>
            </a:r>
            <a:r>
              <a:rPr lang="en-US" sz="2400" dirty="0" err="1"/>
              <a:t>các</a:t>
            </a:r>
            <a:r>
              <a:rPr lang="en-US" sz="2400" dirty="0"/>
              <a:t> </a:t>
            </a:r>
            <a:r>
              <a:rPr lang="en-US" sz="2400" dirty="0" err="1"/>
              <a:t>yêu</a:t>
            </a:r>
            <a:r>
              <a:rPr lang="en-US" sz="2400" dirty="0"/>
              <a:t> </a:t>
            </a:r>
            <a:r>
              <a:rPr lang="en-US" sz="2400" dirty="0" err="1"/>
              <a:t>cầu</a:t>
            </a:r>
            <a:r>
              <a:rPr lang="en-US" sz="2400" dirty="0"/>
              <a:t> </a:t>
            </a:r>
            <a:r>
              <a:rPr lang="en-US" sz="2400" dirty="0" err="1"/>
              <a:t>khi</a:t>
            </a:r>
            <a:r>
              <a:rPr lang="en-US" sz="2400" dirty="0"/>
              <a:t> </a:t>
            </a:r>
            <a:r>
              <a:rPr lang="en-US" sz="2400" dirty="0" err="1"/>
              <a:t>tham</a:t>
            </a:r>
            <a:r>
              <a:rPr lang="en-US" sz="2400" dirty="0"/>
              <a:t> </a:t>
            </a:r>
            <a:r>
              <a:rPr lang="en-US" sz="2400" dirty="0" err="1"/>
              <a:t>gia</a:t>
            </a:r>
            <a:r>
              <a:rPr lang="en-US" sz="2400" dirty="0"/>
              <a:t> </a:t>
            </a:r>
            <a:r>
              <a:rPr lang="en-US" sz="2400" dirty="0" err="1"/>
              <a:t>chương</a:t>
            </a:r>
            <a:r>
              <a:rPr lang="en-US" sz="2400" dirty="0"/>
              <a:t> </a:t>
            </a:r>
            <a:r>
              <a:rPr lang="en-US" sz="2400" dirty="0" err="1"/>
              <a:t>trình</a:t>
            </a:r>
            <a:r>
              <a:rPr lang="en-US" sz="2400" dirty="0"/>
              <a:t>.</a:t>
            </a:r>
          </a:p>
          <a:p>
            <a:pPr marL="0" indent="0">
              <a:buNone/>
            </a:pPr>
            <a:endParaRPr lang="en-US" sz="2400" dirty="0"/>
          </a:p>
          <a:p>
            <a:pPr>
              <a:buFont typeface="Wingdings" panose="05000000000000000000" pitchFamily="2" charset="2"/>
              <a:buChar char="ü"/>
            </a:pPr>
            <a:endParaRPr lang="en-US" sz="4000" dirty="0"/>
          </a:p>
          <a:p>
            <a:pPr marL="0" indent="0">
              <a:buNone/>
            </a:pPr>
            <a:r>
              <a:rPr lang="en-US" dirty="0"/>
              <a:t> </a:t>
            </a:r>
          </a:p>
          <a:p>
            <a:endParaRPr lang="en-US" dirty="0"/>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3</a:t>
            </a:fld>
            <a:endParaRPr lang="en-US" altLang="en-US"/>
          </a:p>
        </p:txBody>
      </p:sp>
    </p:spTree>
    <p:extLst>
      <p:ext uri="{BB962C8B-B14F-4D97-AF65-F5344CB8AC3E}">
        <p14:creationId xmlns:p14="http://schemas.microsoft.com/office/powerpoint/2010/main" val="3487120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err="1"/>
              <a:t>Giáo</a:t>
            </a:r>
            <a:r>
              <a:rPr lang="en-US" i="1" dirty="0"/>
              <a:t> </a:t>
            </a:r>
            <a:r>
              <a:rPr lang="en-US" i="1" dirty="0" err="1"/>
              <a:t>dục</a:t>
            </a:r>
            <a:r>
              <a:rPr lang="en-US" i="1" dirty="0"/>
              <a:t> </a:t>
            </a:r>
            <a:r>
              <a:rPr lang="en-US" i="1" dirty="0" err="1"/>
              <a:t>nhóm</a:t>
            </a:r>
            <a:r>
              <a:rPr lang="en-US" i="1" dirty="0"/>
              <a:t> </a:t>
            </a:r>
            <a:r>
              <a:rPr lang="en-US" i="1" dirty="0" err="1"/>
              <a:t>lần</a:t>
            </a:r>
            <a:r>
              <a:rPr lang="en-US" i="1" dirty="0"/>
              <a:t> 2  - </a:t>
            </a:r>
            <a:r>
              <a:rPr lang="en-US" i="1" dirty="0" err="1"/>
              <a:t>trước</a:t>
            </a:r>
            <a:r>
              <a:rPr lang="en-US" i="1" dirty="0"/>
              <a:t> </a:t>
            </a:r>
            <a:r>
              <a:rPr lang="en-US" i="1" dirty="0" err="1"/>
              <a:t>khi</a:t>
            </a:r>
            <a:r>
              <a:rPr lang="en-US" i="1" dirty="0"/>
              <a:t> </a:t>
            </a:r>
            <a:r>
              <a:rPr lang="en-US" i="1" dirty="0" err="1"/>
              <a:t>khởi</a:t>
            </a:r>
            <a:r>
              <a:rPr lang="en-US" i="1" dirty="0"/>
              <a:t> </a:t>
            </a:r>
            <a:r>
              <a:rPr lang="en-US" i="1" dirty="0" err="1"/>
              <a:t>liều</a:t>
            </a:r>
            <a:r>
              <a:rPr lang="en-US" i="1" dirty="0"/>
              <a:t> </a:t>
            </a:r>
            <a:endParaRPr lang="en-US" dirty="0"/>
          </a:p>
        </p:txBody>
      </p:sp>
      <p:sp>
        <p:nvSpPr>
          <p:cNvPr id="3" name="Content Placeholder 2"/>
          <p:cNvSpPr>
            <a:spLocks noGrp="1"/>
          </p:cNvSpPr>
          <p:nvPr>
            <p:ph idx="1"/>
          </p:nvPr>
        </p:nvSpPr>
        <p:spPr>
          <a:xfrm>
            <a:off x="349045" y="1047027"/>
            <a:ext cx="8563897" cy="5326626"/>
          </a:xfrm>
        </p:spPr>
        <p:txBody>
          <a:bodyPr>
            <a:noAutofit/>
          </a:bodyPr>
          <a:lstStyle/>
          <a:p>
            <a:r>
              <a:rPr lang="en-US" sz="2400" i="1" dirty="0" err="1" smtClean="0"/>
              <a:t>Cán</a:t>
            </a:r>
            <a:r>
              <a:rPr lang="en-US" sz="2400" i="1" dirty="0" smtClean="0"/>
              <a:t> </a:t>
            </a:r>
            <a:r>
              <a:rPr lang="en-US" sz="2400" i="1" dirty="0" err="1"/>
              <a:t>bộ</a:t>
            </a:r>
            <a:r>
              <a:rPr lang="en-US" sz="2400" i="1" dirty="0"/>
              <a:t> </a:t>
            </a:r>
            <a:r>
              <a:rPr lang="en-US" sz="2400" i="1" dirty="0" err="1"/>
              <a:t>hành</a:t>
            </a:r>
            <a:r>
              <a:rPr lang="en-US" sz="2400" i="1" dirty="0"/>
              <a:t> </a:t>
            </a:r>
            <a:r>
              <a:rPr lang="en-US" sz="2400" i="1" dirty="0" err="1" smtClean="0"/>
              <a:t>chính</a:t>
            </a:r>
            <a:r>
              <a:rPr lang="en-US" sz="2400" i="1" dirty="0" smtClean="0"/>
              <a:t>:</a:t>
            </a:r>
          </a:p>
          <a:p>
            <a:pPr marL="0" indent="0">
              <a:buNone/>
            </a:pPr>
            <a:r>
              <a:rPr lang="en-US" sz="2400" i="1" dirty="0"/>
              <a:t> </a:t>
            </a:r>
            <a:r>
              <a:rPr lang="en-US" sz="2400" i="1" dirty="0" smtClean="0"/>
              <a:t>        - </a:t>
            </a:r>
            <a:r>
              <a:rPr lang="en-US" sz="2400" dirty="0" err="1" smtClean="0"/>
              <a:t>Thông</a:t>
            </a:r>
            <a:r>
              <a:rPr lang="en-US" sz="2400" dirty="0" smtClean="0"/>
              <a:t> </a:t>
            </a:r>
            <a:r>
              <a:rPr lang="en-US" sz="2400" dirty="0" err="1" smtClean="0"/>
              <a:t>báo</a:t>
            </a:r>
            <a:r>
              <a:rPr lang="en-US" sz="2400" dirty="0" smtClean="0"/>
              <a:t> </a:t>
            </a:r>
            <a:r>
              <a:rPr lang="en-US" sz="2400" dirty="0" err="1" smtClean="0"/>
              <a:t>cho</a:t>
            </a:r>
            <a:r>
              <a:rPr lang="en-US" sz="2400" dirty="0" smtClean="0"/>
              <a:t> </a:t>
            </a:r>
            <a:r>
              <a:rPr lang="en-US" sz="2400" dirty="0" err="1" smtClean="0"/>
              <a:t>người</a:t>
            </a:r>
            <a:r>
              <a:rPr lang="en-US" sz="2400" dirty="0" smtClean="0"/>
              <a:t> </a:t>
            </a:r>
            <a:r>
              <a:rPr lang="en-US" sz="2400" dirty="0" err="1" smtClean="0"/>
              <a:t>bệnh</a:t>
            </a:r>
            <a:r>
              <a:rPr lang="en-US" sz="2400" dirty="0" smtClean="0"/>
              <a:t>/</a:t>
            </a:r>
            <a:r>
              <a:rPr lang="en-US" sz="2400" dirty="0" err="1" smtClean="0"/>
              <a:t>người</a:t>
            </a:r>
            <a:r>
              <a:rPr lang="en-US" sz="2400" dirty="0" smtClean="0"/>
              <a:t> </a:t>
            </a:r>
            <a:r>
              <a:rPr lang="en-US" sz="2400" dirty="0" err="1" smtClean="0"/>
              <a:t>hỗ</a:t>
            </a:r>
            <a:r>
              <a:rPr lang="en-US" sz="2400" dirty="0" smtClean="0"/>
              <a:t> </a:t>
            </a:r>
            <a:r>
              <a:rPr lang="en-US" sz="2400" dirty="0" err="1" smtClean="0"/>
              <a:t>trợ</a:t>
            </a:r>
            <a:r>
              <a:rPr lang="en-US" sz="2400" dirty="0" smtClean="0"/>
              <a:t> :  </a:t>
            </a:r>
            <a:r>
              <a:rPr lang="en-US" sz="2400" dirty="0" err="1" smtClean="0"/>
              <a:t>lịch</a:t>
            </a:r>
            <a:r>
              <a:rPr lang="en-US" sz="2400" dirty="0" smtClean="0"/>
              <a:t> </a:t>
            </a:r>
            <a:r>
              <a:rPr lang="en-US" sz="2400" dirty="0" err="1"/>
              <a:t>của</a:t>
            </a:r>
            <a:r>
              <a:rPr lang="en-US" sz="2400" dirty="0"/>
              <a:t> </a:t>
            </a:r>
            <a:r>
              <a:rPr lang="en-US" sz="2400" dirty="0" err="1"/>
              <a:t>buổi</a:t>
            </a:r>
            <a:r>
              <a:rPr lang="en-US" sz="2400" dirty="0"/>
              <a:t> </a:t>
            </a:r>
            <a:r>
              <a:rPr lang="en-US" sz="2400" dirty="0" err="1"/>
              <a:t>giáo</a:t>
            </a:r>
            <a:r>
              <a:rPr lang="en-US" sz="2400" dirty="0"/>
              <a:t> </a:t>
            </a:r>
            <a:r>
              <a:rPr lang="en-US" sz="2400" dirty="0" err="1" smtClean="0"/>
              <a:t>dục</a:t>
            </a:r>
            <a:r>
              <a:rPr lang="en-US" sz="2400" dirty="0" smtClean="0"/>
              <a:t> </a:t>
            </a:r>
            <a:r>
              <a:rPr lang="en-US" sz="2400" dirty="0"/>
              <a:t>	</a:t>
            </a:r>
            <a:r>
              <a:rPr lang="en-US" sz="2400" dirty="0" err="1" smtClean="0"/>
              <a:t>nhóm</a:t>
            </a:r>
            <a:r>
              <a:rPr lang="en-US" sz="2400" dirty="0" smtClean="0"/>
              <a:t> </a:t>
            </a:r>
            <a:r>
              <a:rPr lang="en-US" sz="2400" dirty="0" err="1"/>
              <a:t>lần</a:t>
            </a:r>
            <a:r>
              <a:rPr lang="en-US" sz="2400" dirty="0"/>
              <a:t> 2 </a:t>
            </a:r>
            <a:r>
              <a:rPr lang="en-US" sz="2400" dirty="0" err="1"/>
              <a:t>và</a:t>
            </a:r>
            <a:r>
              <a:rPr lang="en-US" sz="2400" dirty="0"/>
              <a:t> </a:t>
            </a:r>
            <a:r>
              <a:rPr lang="en-US" sz="2400" dirty="0" smtClean="0"/>
              <a:t> </a:t>
            </a:r>
            <a:r>
              <a:rPr lang="en-US" sz="2400" dirty="0" err="1"/>
              <a:t>ngày</a:t>
            </a:r>
            <a:r>
              <a:rPr lang="en-US" sz="2400" dirty="0"/>
              <a:t> </a:t>
            </a:r>
            <a:r>
              <a:rPr lang="en-US" sz="2400" dirty="0" err="1"/>
              <a:t>khởi</a:t>
            </a:r>
            <a:r>
              <a:rPr lang="en-US" sz="2400" dirty="0"/>
              <a:t> </a:t>
            </a:r>
            <a:r>
              <a:rPr lang="en-US" sz="2400" dirty="0" err="1" smtClean="0"/>
              <a:t>liều</a:t>
            </a:r>
            <a:r>
              <a:rPr lang="en-US" sz="2400" dirty="0" smtClean="0"/>
              <a:t> </a:t>
            </a:r>
            <a:r>
              <a:rPr lang="en-US" sz="2400" dirty="0" err="1" smtClean="0"/>
              <a:t>khởi</a:t>
            </a:r>
            <a:r>
              <a:rPr lang="en-US" sz="2400" dirty="0" smtClean="0"/>
              <a:t> </a:t>
            </a:r>
            <a:r>
              <a:rPr lang="en-US" sz="2400" dirty="0" err="1" smtClean="0"/>
              <a:t>liều</a:t>
            </a:r>
            <a:r>
              <a:rPr lang="en-US" sz="2400" dirty="0" smtClean="0"/>
              <a:t> </a:t>
            </a:r>
            <a:r>
              <a:rPr lang="en-US" sz="2400" dirty="0" err="1" smtClean="0"/>
              <a:t>dự</a:t>
            </a:r>
            <a:r>
              <a:rPr lang="en-US" sz="2400" dirty="0" smtClean="0"/>
              <a:t> </a:t>
            </a:r>
            <a:r>
              <a:rPr lang="en-US" sz="2400" dirty="0" err="1" smtClean="0"/>
              <a:t>kiến</a:t>
            </a:r>
            <a:endParaRPr lang="en-US" sz="2400" dirty="0"/>
          </a:p>
          <a:p>
            <a:r>
              <a:rPr lang="en-US" sz="2400" i="1" dirty="0" err="1"/>
              <a:t>Tư</a:t>
            </a:r>
            <a:r>
              <a:rPr lang="en-US" sz="2400" i="1" dirty="0"/>
              <a:t> </a:t>
            </a:r>
            <a:r>
              <a:rPr lang="en-US" sz="2400" i="1" dirty="0" err="1"/>
              <a:t>vấn</a:t>
            </a:r>
            <a:r>
              <a:rPr lang="en-US" sz="2400" i="1" dirty="0"/>
              <a:t> </a:t>
            </a:r>
            <a:r>
              <a:rPr lang="en-US" sz="2400" i="1" dirty="0" err="1" smtClean="0"/>
              <a:t>viên</a:t>
            </a:r>
            <a:r>
              <a:rPr lang="en-US" sz="2400" i="1" dirty="0" smtClean="0"/>
              <a:t>:</a:t>
            </a:r>
          </a:p>
          <a:p>
            <a:pPr marL="457200" lvl="1" indent="0">
              <a:buNone/>
            </a:pPr>
            <a:r>
              <a:rPr lang="en-US" sz="2400" i="1" dirty="0" smtClean="0"/>
              <a:t> -  </a:t>
            </a:r>
            <a:r>
              <a:rPr lang="en-US" sz="2400" i="1" dirty="0" err="1" smtClean="0"/>
              <a:t>G</a:t>
            </a:r>
            <a:r>
              <a:rPr lang="en-US" sz="2400" dirty="0" err="1" smtClean="0"/>
              <a:t>iáo</a:t>
            </a:r>
            <a:r>
              <a:rPr lang="en-US" sz="2400" dirty="0" smtClean="0"/>
              <a:t> </a:t>
            </a:r>
            <a:r>
              <a:rPr lang="en-US" sz="2400" dirty="0" err="1"/>
              <a:t>dục</a:t>
            </a:r>
            <a:r>
              <a:rPr lang="en-US" sz="2400" dirty="0"/>
              <a:t> </a:t>
            </a:r>
            <a:r>
              <a:rPr lang="en-US" sz="2400" dirty="0" err="1"/>
              <a:t>nhóm</a:t>
            </a:r>
            <a:r>
              <a:rPr lang="en-US" sz="2400" dirty="0"/>
              <a:t> </a:t>
            </a:r>
            <a:r>
              <a:rPr lang="en-US" sz="2400" dirty="0" err="1"/>
              <a:t>lần</a:t>
            </a:r>
            <a:r>
              <a:rPr lang="en-US" sz="2400" dirty="0"/>
              <a:t> 2 </a:t>
            </a:r>
            <a:r>
              <a:rPr lang="en-US" sz="2400" dirty="0" smtClean="0"/>
              <a:t> </a:t>
            </a:r>
            <a:r>
              <a:rPr lang="en-US" sz="2400" dirty="0" err="1"/>
              <a:t>người</a:t>
            </a:r>
            <a:r>
              <a:rPr lang="en-US" sz="2400" dirty="0"/>
              <a:t> </a:t>
            </a:r>
            <a:r>
              <a:rPr lang="en-US" sz="2400" dirty="0" err="1"/>
              <a:t>bệnh</a:t>
            </a:r>
            <a:r>
              <a:rPr lang="en-US" sz="2400" dirty="0"/>
              <a:t> </a:t>
            </a:r>
            <a:r>
              <a:rPr lang="en-US" sz="2400" dirty="0" err="1"/>
              <a:t>và</a:t>
            </a:r>
            <a:r>
              <a:rPr lang="en-US" sz="2400" dirty="0"/>
              <a:t> </a:t>
            </a:r>
            <a:r>
              <a:rPr lang="en-US" sz="2400" dirty="0" err="1"/>
              <a:t>gia</a:t>
            </a:r>
            <a:r>
              <a:rPr lang="en-US" sz="2400" dirty="0"/>
              <a:t> </a:t>
            </a:r>
            <a:r>
              <a:rPr lang="en-US" sz="2400" dirty="0" err="1"/>
              <a:t>đình</a:t>
            </a:r>
            <a:r>
              <a:rPr lang="en-US" sz="2400" dirty="0"/>
              <a:t> 01 </a:t>
            </a:r>
            <a:r>
              <a:rPr lang="en-US" sz="2400" dirty="0" err="1"/>
              <a:t>ngày</a:t>
            </a:r>
            <a:r>
              <a:rPr lang="en-US" sz="2400" dirty="0"/>
              <a:t> </a:t>
            </a:r>
            <a:r>
              <a:rPr lang="en-US" sz="2400" dirty="0" err="1" smtClean="0"/>
              <a:t>trước</a:t>
            </a:r>
            <a:r>
              <a:rPr lang="en-US" sz="2400" dirty="0" smtClean="0"/>
              <a:t> </a:t>
            </a:r>
            <a:r>
              <a:rPr lang="en-US" sz="2400" dirty="0" err="1" smtClean="0"/>
              <a:t>ngày</a:t>
            </a:r>
            <a:r>
              <a:rPr lang="en-US" sz="2400" dirty="0" smtClean="0"/>
              <a:t> </a:t>
            </a:r>
            <a:r>
              <a:rPr lang="en-US" sz="2400" dirty="0" err="1"/>
              <a:t>khởi</a:t>
            </a:r>
            <a:r>
              <a:rPr lang="en-US" sz="2400" dirty="0"/>
              <a:t> </a:t>
            </a:r>
            <a:r>
              <a:rPr lang="en-US" sz="2400" dirty="0" err="1"/>
              <a:t>liều</a:t>
            </a:r>
            <a:r>
              <a:rPr lang="en-US" sz="2400" dirty="0"/>
              <a:t> </a:t>
            </a:r>
            <a:endParaRPr lang="en-US" sz="2400" dirty="0" smtClean="0"/>
          </a:p>
          <a:p>
            <a:pPr marL="457200" lvl="1" indent="0">
              <a:buFontTx/>
              <a:buChar char="-"/>
            </a:pPr>
            <a:r>
              <a:rPr lang="en-US" sz="2400" dirty="0" err="1" smtClean="0"/>
              <a:t>Nội</a:t>
            </a:r>
            <a:r>
              <a:rPr lang="en-US" sz="2400" dirty="0" smtClean="0"/>
              <a:t> </a:t>
            </a:r>
            <a:r>
              <a:rPr lang="en-US" sz="2400" dirty="0"/>
              <a:t>dung: </a:t>
            </a:r>
            <a:r>
              <a:rPr lang="en-US" sz="2400" dirty="0" err="1"/>
              <a:t>nội</a:t>
            </a:r>
            <a:r>
              <a:rPr lang="en-US" sz="2400" dirty="0"/>
              <a:t> </a:t>
            </a:r>
            <a:r>
              <a:rPr lang="en-US" sz="2400" dirty="0" err="1"/>
              <a:t>quy</a:t>
            </a:r>
            <a:r>
              <a:rPr lang="en-US" sz="2400" dirty="0"/>
              <a:t> </a:t>
            </a:r>
            <a:r>
              <a:rPr lang="en-US" sz="2400" dirty="0" err="1"/>
              <a:t>cơ</a:t>
            </a:r>
            <a:r>
              <a:rPr lang="en-US" sz="2400" dirty="0"/>
              <a:t> </a:t>
            </a:r>
            <a:r>
              <a:rPr lang="en-US" sz="2400" dirty="0" err="1"/>
              <a:t>sở</a:t>
            </a:r>
            <a:r>
              <a:rPr lang="en-US" sz="2400" dirty="0"/>
              <a:t> </a:t>
            </a:r>
            <a:r>
              <a:rPr lang="en-US" sz="2400" dirty="0" err="1"/>
              <a:t>điều</a:t>
            </a:r>
            <a:r>
              <a:rPr lang="en-US" sz="2400" dirty="0"/>
              <a:t> </a:t>
            </a:r>
            <a:r>
              <a:rPr lang="en-US" sz="2400" dirty="0" err="1"/>
              <a:t>trị</a:t>
            </a:r>
            <a:r>
              <a:rPr lang="en-US" sz="2400" dirty="0"/>
              <a:t>, </a:t>
            </a:r>
            <a:r>
              <a:rPr lang="en-US" sz="2400" dirty="0" err="1"/>
              <a:t>các</a:t>
            </a:r>
            <a:r>
              <a:rPr lang="en-US" sz="2400" dirty="0"/>
              <a:t> </a:t>
            </a:r>
            <a:r>
              <a:rPr lang="en-US" sz="2400" dirty="0" err="1"/>
              <a:t>phòng</a:t>
            </a:r>
            <a:r>
              <a:rPr lang="en-US" sz="2400" dirty="0"/>
              <a:t> </a:t>
            </a:r>
            <a:r>
              <a:rPr lang="en-US" sz="2400" dirty="0" err="1"/>
              <a:t>chức</a:t>
            </a:r>
            <a:r>
              <a:rPr lang="en-US" sz="2400" dirty="0"/>
              <a:t> </a:t>
            </a:r>
            <a:r>
              <a:rPr lang="en-US" sz="2400" dirty="0" err="1"/>
              <a:t>năng</a:t>
            </a:r>
            <a:r>
              <a:rPr lang="en-US" sz="2400" dirty="0"/>
              <a:t>, </a:t>
            </a:r>
            <a:r>
              <a:rPr lang="en-US" sz="2400" dirty="0" err="1"/>
              <a:t>và</a:t>
            </a:r>
            <a:r>
              <a:rPr lang="en-US" sz="2400" dirty="0"/>
              <a:t> </a:t>
            </a:r>
            <a:r>
              <a:rPr lang="en-US" sz="2400" dirty="0" err="1"/>
              <a:t>cung</a:t>
            </a:r>
            <a:r>
              <a:rPr lang="en-US" sz="2400" dirty="0"/>
              <a:t> </a:t>
            </a:r>
            <a:r>
              <a:rPr lang="en-US" sz="2400" dirty="0" err="1"/>
              <a:t>cấp</a:t>
            </a:r>
            <a:r>
              <a:rPr lang="en-US" sz="2400" dirty="0"/>
              <a:t> </a:t>
            </a:r>
            <a:r>
              <a:rPr lang="en-US" sz="2400" dirty="0" err="1"/>
              <a:t>các</a:t>
            </a:r>
            <a:r>
              <a:rPr lang="en-US" sz="2400" dirty="0"/>
              <a:t> </a:t>
            </a:r>
            <a:r>
              <a:rPr lang="en-US" sz="2400" dirty="0" err="1"/>
              <a:t>chỉ</a:t>
            </a:r>
            <a:r>
              <a:rPr lang="en-US" sz="2400" dirty="0"/>
              <a:t> </a:t>
            </a:r>
            <a:r>
              <a:rPr lang="en-US" sz="2400" dirty="0" err="1"/>
              <a:t>dẫn</a:t>
            </a:r>
            <a:r>
              <a:rPr lang="en-US" sz="2400" dirty="0"/>
              <a:t> </a:t>
            </a:r>
            <a:r>
              <a:rPr lang="en-US" sz="2400" dirty="0" err="1"/>
              <a:t>quan</a:t>
            </a:r>
            <a:r>
              <a:rPr lang="en-US" sz="2400" dirty="0"/>
              <a:t> </a:t>
            </a:r>
            <a:r>
              <a:rPr lang="en-US" sz="2400" dirty="0" err="1"/>
              <a:t>trọng</a:t>
            </a:r>
            <a:r>
              <a:rPr lang="en-US" sz="2400" dirty="0"/>
              <a:t> </a:t>
            </a:r>
            <a:r>
              <a:rPr lang="en-US" sz="2400" dirty="0" err="1" smtClean="0"/>
              <a:t>để</a:t>
            </a:r>
            <a:r>
              <a:rPr lang="en-US" sz="2400" dirty="0" smtClean="0"/>
              <a:t> </a:t>
            </a:r>
            <a:r>
              <a:rPr lang="en-US" sz="2400" dirty="0" err="1" smtClean="0"/>
              <a:t>ngày</a:t>
            </a:r>
            <a:r>
              <a:rPr lang="en-US" sz="2400" dirty="0" smtClean="0"/>
              <a:t> </a:t>
            </a:r>
            <a:r>
              <a:rPr lang="en-US" sz="2400" dirty="0" err="1"/>
              <a:t>khởi</a:t>
            </a:r>
            <a:r>
              <a:rPr lang="en-US" sz="2400" dirty="0"/>
              <a:t> </a:t>
            </a:r>
            <a:r>
              <a:rPr lang="en-US" sz="2400" dirty="0" err="1"/>
              <a:t>liều</a:t>
            </a:r>
            <a:r>
              <a:rPr lang="en-US" sz="2400" dirty="0"/>
              <a:t> </a:t>
            </a:r>
            <a:r>
              <a:rPr lang="en-US" sz="2400" dirty="0" smtClean="0"/>
              <a:t>an </a:t>
            </a:r>
            <a:r>
              <a:rPr lang="en-US" sz="2400" dirty="0" err="1" smtClean="0"/>
              <a:t>toàn</a:t>
            </a:r>
            <a:r>
              <a:rPr lang="en-US" sz="2400" dirty="0" smtClean="0"/>
              <a:t>,  </a:t>
            </a:r>
            <a:r>
              <a:rPr lang="en-US" sz="2400" dirty="0" err="1"/>
              <a:t>giới</a:t>
            </a:r>
            <a:r>
              <a:rPr lang="en-US" sz="2400" dirty="0"/>
              <a:t> </a:t>
            </a:r>
            <a:r>
              <a:rPr lang="en-US" sz="2400" dirty="0" err="1"/>
              <a:t>thiệu</a:t>
            </a:r>
            <a:r>
              <a:rPr lang="en-US" sz="2400" dirty="0"/>
              <a:t> </a:t>
            </a:r>
            <a:r>
              <a:rPr lang="en-US" sz="2400" dirty="0" err="1" smtClean="0"/>
              <a:t>tiến</a:t>
            </a:r>
            <a:r>
              <a:rPr lang="en-US" sz="2400" dirty="0" smtClean="0"/>
              <a:t> </a:t>
            </a:r>
            <a:r>
              <a:rPr lang="en-US" sz="2400" dirty="0" err="1"/>
              <a:t>trình</a:t>
            </a:r>
            <a:r>
              <a:rPr lang="en-US" sz="2400" dirty="0"/>
              <a:t> </a:t>
            </a:r>
            <a:r>
              <a:rPr lang="en-US" sz="2400" dirty="0" err="1"/>
              <a:t>điều</a:t>
            </a:r>
            <a:r>
              <a:rPr lang="en-US" sz="2400" dirty="0"/>
              <a:t> </a:t>
            </a:r>
            <a:r>
              <a:rPr lang="en-US" sz="2400" dirty="0" err="1"/>
              <a:t>trị</a:t>
            </a:r>
            <a:r>
              <a:rPr lang="en-US" sz="2400" dirty="0"/>
              <a:t>.</a:t>
            </a:r>
          </a:p>
          <a:p>
            <a:pPr>
              <a:buFontTx/>
              <a:buChar char="-"/>
            </a:pPr>
            <a:endParaRPr lang="en-US" sz="2400" dirty="0"/>
          </a:p>
          <a:p>
            <a:endParaRPr lang="en-US" sz="2400" dirty="0"/>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4</a:t>
            </a:fld>
            <a:endParaRPr lang="en-US" altLang="en-US"/>
          </a:p>
        </p:txBody>
      </p:sp>
    </p:spTree>
    <p:extLst>
      <p:ext uri="{BB962C8B-B14F-4D97-AF65-F5344CB8AC3E}">
        <p14:creationId xmlns:p14="http://schemas.microsoft.com/office/powerpoint/2010/main" val="273880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err="1"/>
              <a:t>Giáo</a:t>
            </a:r>
            <a:r>
              <a:rPr lang="en-US" i="1" dirty="0"/>
              <a:t> </a:t>
            </a:r>
            <a:r>
              <a:rPr lang="en-US" i="1" dirty="0" err="1"/>
              <a:t>dục</a:t>
            </a:r>
            <a:r>
              <a:rPr lang="en-US" i="1" dirty="0"/>
              <a:t> </a:t>
            </a:r>
            <a:r>
              <a:rPr lang="en-US" i="1" dirty="0" err="1"/>
              <a:t>nhóm</a:t>
            </a:r>
            <a:r>
              <a:rPr lang="en-US" i="1" dirty="0"/>
              <a:t> </a:t>
            </a:r>
            <a:r>
              <a:rPr lang="en-US" i="1" dirty="0" err="1"/>
              <a:t>lần</a:t>
            </a:r>
            <a:r>
              <a:rPr lang="en-US" i="1" dirty="0"/>
              <a:t> 3  - </a:t>
            </a:r>
            <a:r>
              <a:rPr lang="en-US" i="1" dirty="0" err="1"/>
              <a:t>Ngày</a:t>
            </a:r>
            <a:r>
              <a:rPr lang="en-US" i="1" dirty="0"/>
              <a:t> </a:t>
            </a:r>
            <a:r>
              <a:rPr lang="en-US" i="1" dirty="0" err="1"/>
              <a:t>khởi</a:t>
            </a:r>
            <a:r>
              <a:rPr lang="en-US" i="1" dirty="0"/>
              <a:t> </a:t>
            </a:r>
            <a:r>
              <a:rPr lang="en-US" i="1" dirty="0" err="1"/>
              <a:t>liều</a:t>
            </a:r>
            <a:endParaRPr lang="en-US" dirty="0"/>
          </a:p>
        </p:txBody>
      </p:sp>
      <p:sp>
        <p:nvSpPr>
          <p:cNvPr id="3" name="Content Placeholder 2"/>
          <p:cNvSpPr>
            <a:spLocks noGrp="1"/>
          </p:cNvSpPr>
          <p:nvPr>
            <p:ph idx="1"/>
          </p:nvPr>
        </p:nvSpPr>
        <p:spPr>
          <a:xfrm>
            <a:off x="349045" y="1029774"/>
            <a:ext cx="8563897" cy="5326626"/>
          </a:xfrm>
        </p:spPr>
        <p:txBody>
          <a:bodyPr>
            <a:noAutofit/>
          </a:bodyPr>
          <a:lstStyle/>
          <a:p>
            <a:pPr marL="0" indent="0">
              <a:buNone/>
            </a:pPr>
            <a:r>
              <a:rPr lang="en-US" sz="2400" i="1" dirty="0" smtClean="0"/>
              <a:t>       </a:t>
            </a:r>
            <a:endParaRPr lang="en-US" sz="2400" dirty="0" smtClean="0"/>
          </a:p>
          <a:p>
            <a:pPr lvl="1"/>
            <a:r>
              <a:rPr lang="en-US" sz="2400" i="1" dirty="0" err="1" smtClean="0"/>
              <a:t>G</a:t>
            </a:r>
            <a:r>
              <a:rPr lang="en-US" sz="2400" dirty="0" err="1" smtClean="0"/>
              <a:t>iáo</a:t>
            </a:r>
            <a:r>
              <a:rPr lang="en-US" sz="2400" dirty="0" smtClean="0"/>
              <a:t> </a:t>
            </a:r>
            <a:r>
              <a:rPr lang="en-US" sz="2400" dirty="0" err="1" smtClean="0"/>
              <a:t>dục</a:t>
            </a:r>
            <a:r>
              <a:rPr lang="en-US" sz="2400" dirty="0" smtClean="0"/>
              <a:t> </a:t>
            </a:r>
            <a:r>
              <a:rPr lang="en-US" sz="2400" dirty="0" err="1" smtClean="0"/>
              <a:t>nhóm</a:t>
            </a:r>
            <a:r>
              <a:rPr lang="en-US" sz="2400" dirty="0" smtClean="0"/>
              <a:t> </a:t>
            </a:r>
            <a:r>
              <a:rPr lang="en-US" sz="2400" dirty="0" err="1" smtClean="0"/>
              <a:t>lần</a:t>
            </a:r>
            <a:r>
              <a:rPr lang="en-US" sz="2400" dirty="0" smtClean="0"/>
              <a:t> 3  </a:t>
            </a:r>
            <a:r>
              <a:rPr lang="en-US" sz="2400" dirty="0" err="1" smtClean="0"/>
              <a:t>người</a:t>
            </a:r>
            <a:r>
              <a:rPr lang="en-US" sz="2400" dirty="0" smtClean="0"/>
              <a:t> </a:t>
            </a:r>
            <a:r>
              <a:rPr lang="en-US" sz="2400" dirty="0" err="1" smtClean="0"/>
              <a:t>bệnh</a:t>
            </a:r>
            <a:r>
              <a:rPr lang="en-US" sz="2400" dirty="0" smtClean="0"/>
              <a:t> </a:t>
            </a:r>
            <a:r>
              <a:rPr lang="en-US" sz="2400" dirty="0" err="1" smtClean="0"/>
              <a:t>và</a:t>
            </a:r>
            <a:r>
              <a:rPr lang="en-US" sz="2400" dirty="0" smtClean="0"/>
              <a:t> </a:t>
            </a:r>
            <a:r>
              <a:rPr lang="en-US" sz="2400" dirty="0" err="1" smtClean="0"/>
              <a:t>gia</a:t>
            </a:r>
            <a:r>
              <a:rPr lang="en-US" sz="2400" dirty="0" smtClean="0"/>
              <a:t> </a:t>
            </a:r>
            <a:r>
              <a:rPr lang="en-US" sz="2400" dirty="0" err="1" smtClean="0"/>
              <a:t>đình</a:t>
            </a:r>
            <a:r>
              <a:rPr lang="en-US" sz="2400" dirty="0" smtClean="0"/>
              <a:t> 01 </a:t>
            </a:r>
            <a:r>
              <a:rPr lang="en-US" sz="2400" dirty="0" err="1" smtClean="0"/>
              <a:t>ngày</a:t>
            </a:r>
            <a:r>
              <a:rPr lang="en-US" sz="2400" dirty="0" smtClean="0"/>
              <a:t> </a:t>
            </a:r>
            <a:r>
              <a:rPr lang="en-US" sz="2400" dirty="0" err="1" smtClean="0"/>
              <a:t>trong</a:t>
            </a:r>
            <a:r>
              <a:rPr lang="en-US" sz="2400" dirty="0" smtClean="0"/>
              <a:t> </a:t>
            </a:r>
            <a:r>
              <a:rPr lang="en-US" sz="2400" dirty="0" err="1" smtClean="0"/>
              <a:t>ngày</a:t>
            </a:r>
            <a:r>
              <a:rPr lang="en-US" sz="2400" dirty="0" smtClean="0"/>
              <a:t> </a:t>
            </a:r>
            <a:r>
              <a:rPr lang="en-US" sz="2400" dirty="0" err="1" smtClean="0"/>
              <a:t>khởi</a:t>
            </a:r>
            <a:r>
              <a:rPr lang="en-US" sz="2400" dirty="0" smtClean="0"/>
              <a:t> </a:t>
            </a:r>
            <a:r>
              <a:rPr lang="en-US" sz="2400" dirty="0" err="1" smtClean="0"/>
              <a:t>liều</a:t>
            </a:r>
            <a:r>
              <a:rPr lang="en-US" sz="2400" dirty="0" smtClean="0"/>
              <a:t> </a:t>
            </a:r>
          </a:p>
          <a:p>
            <a:pPr lvl="1"/>
            <a:r>
              <a:rPr lang="en-US" sz="2400" dirty="0" err="1" smtClean="0"/>
              <a:t>Nội</a:t>
            </a:r>
            <a:r>
              <a:rPr lang="en-US" sz="2400" dirty="0" smtClean="0"/>
              <a:t> </a:t>
            </a:r>
            <a:r>
              <a:rPr lang="en-US" sz="2400" dirty="0"/>
              <a:t>dung: </a:t>
            </a:r>
            <a:r>
              <a:rPr lang="en-US" sz="2400" dirty="0" err="1" smtClean="0"/>
              <a:t>Tìm</a:t>
            </a:r>
            <a:r>
              <a:rPr lang="en-US" sz="2400" dirty="0" smtClean="0"/>
              <a:t> </a:t>
            </a:r>
            <a:r>
              <a:rPr lang="en-US" sz="2400" dirty="0" err="1" smtClean="0"/>
              <a:t>hiểu</a:t>
            </a:r>
            <a:r>
              <a:rPr lang="en-US" sz="2400" dirty="0" smtClean="0"/>
              <a:t> </a:t>
            </a:r>
            <a:r>
              <a:rPr lang="en-US" sz="2400" dirty="0" err="1" smtClean="0"/>
              <a:t>cảm</a:t>
            </a:r>
            <a:r>
              <a:rPr lang="en-US" sz="2400" dirty="0" smtClean="0"/>
              <a:t> </a:t>
            </a:r>
            <a:r>
              <a:rPr lang="en-US" sz="2400" dirty="0" err="1" smtClean="0"/>
              <a:t>giác</a:t>
            </a:r>
            <a:r>
              <a:rPr lang="en-US" sz="2400" dirty="0" smtClean="0"/>
              <a:t> </a:t>
            </a:r>
            <a:r>
              <a:rPr lang="en-US" sz="2400" dirty="0" err="1" smtClean="0"/>
              <a:t>của</a:t>
            </a:r>
            <a:r>
              <a:rPr lang="en-US" sz="2400" dirty="0" smtClean="0"/>
              <a:t> </a:t>
            </a:r>
            <a:r>
              <a:rPr lang="en-US" sz="2400" dirty="0" err="1" smtClean="0"/>
              <a:t>bệnh</a:t>
            </a:r>
            <a:r>
              <a:rPr lang="en-US" sz="2400" dirty="0" smtClean="0"/>
              <a:t> </a:t>
            </a:r>
            <a:r>
              <a:rPr lang="en-US" sz="2400" dirty="0" err="1" smtClean="0"/>
              <a:t>nhân</a:t>
            </a:r>
            <a:r>
              <a:rPr lang="en-US" sz="2400" dirty="0" smtClean="0"/>
              <a:t> </a:t>
            </a:r>
            <a:r>
              <a:rPr lang="en-US" sz="2400" dirty="0" err="1" smtClean="0"/>
              <a:t>khi</a:t>
            </a:r>
            <a:r>
              <a:rPr lang="en-US" sz="2400" dirty="0" smtClean="0"/>
              <a:t>  </a:t>
            </a:r>
            <a:r>
              <a:rPr lang="en-US" sz="2400" dirty="0" err="1" smtClean="0"/>
              <a:t>được</a:t>
            </a:r>
            <a:r>
              <a:rPr lang="en-US" sz="2400" dirty="0" smtClean="0"/>
              <a:t> </a:t>
            </a:r>
            <a:r>
              <a:rPr lang="en-US" sz="2400" dirty="0" err="1" smtClean="0"/>
              <a:t>uống</a:t>
            </a:r>
            <a:r>
              <a:rPr lang="en-US" sz="2400" dirty="0" smtClean="0"/>
              <a:t> </a:t>
            </a:r>
            <a:r>
              <a:rPr lang="en-US" sz="2400" dirty="0" err="1" smtClean="0"/>
              <a:t>liều</a:t>
            </a:r>
            <a:r>
              <a:rPr lang="en-US" sz="2400" dirty="0" smtClean="0"/>
              <a:t> </a:t>
            </a:r>
            <a:r>
              <a:rPr lang="en-US" sz="2400" dirty="0" err="1" smtClean="0"/>
              <a:t>đầu</a:t>
            </a:r>
            <a:r>
              <a:rPr lang="en-US" sz="2400" dirty="0" smtClean="0"/>
              <a:t> </a:t>
            </a:r>
            <a:r>
              <a:rPr lang="en-US" sz="2400" dirty="0" err="1" smtClean="0"/>
              <a:t>tiên</a:t>
            </a:r>
            <a:endParaRPr lang="en-US" sz="2400" dirty="0" smtClean="0"/>
          </a:p>
          <a:p>
            <a:pPr lvl="1"/>
            <a:r>
              <a:rPr lang="en-US" sz="2400" dirty="0" err="1" smtClean="0"/>
              <a:t>Hiểu</a:t>
            </a:r>
            <a:r>
              <a:rPr lang="en-US" sz="2400" dirty="0" smtClean="0"/>
              <a:t> </a:t>
            </a:r>
            <a:r>
              <a:rPr lang="en-US" sz="2400" dirty="0" err="1" smtClean="0"/>
              <a:t>và</a:t>
            </a:r>
            <a:r>
              <a:rPr lang="en-US" sz="2400" dirty="0" smtClean="0"/>
              <a:t> </a:t>
            </a:r>
            <a:r>
              <a:rPr lang="en-US" sz="2400" dirty="0" err="1" smtClean="0"/>
              <a:t>nắm</a:t>
            </a:r>
            <a:r>
              <a:rPr lang="en-US" sz="2400" dirty="0" smtClean="0"/>
              <a:t> </a:t>
            </a:r>
            <a:r>
              <a:rPr lang="en-US" sz="2400" dirty="0" err="1" smtClean="0"/>
              <a:t>được</a:t>
            </a:r>
            <a:r>
              <a:rPr lang="en-US" sz="2400" dirty="0" smtClean="0"/>
              <a:t> </a:t>
            </a:r>
            <a:r>
              <a:rPr lang="en-US" sz="2400" dirty="0" err="1" smtClean="0"/>
              <a:t>một</a:t>
            </a:r>
            <a:r>
              <a:rPr lang="en-US" sz="2400" dirty="0" smtClean="0"/>
              <a:t> </a:t>
            </a:r>
            <a:r>
              <a:rPr lang="en-US" sz="2400" dirty="0" err="1" smtClean="0"/>
              <a:t>số</a:t>
            </a:r>
            <a:r>
              <a:rPr lang="en-US" sz="2400" dirty="0" smtClean="0"/>
              <a:t> </a:t>
            </a:r>
            <a:r>
              <a:rPr lang="en-US" sz="2400" dirty="0" err="1" smtClean="0"/>
              <a:t>thông</a:t>
            </a:r>
            <a:r>
              <a:rPr lang="en-US" sz="2400" dirty="0" smtClean="0"/>
              <a:t> tin </a:t>
            </a:r>
            <a:r>
              <a:rPr lang="en-US" sz="2400" dirty="0" err="1" smtClean="0"/>
              <a:t>kiến</a:t>
            </a:r>
            <a:r>
              <a:rPr lang="en-US" sz="2400" dirty="0" smtClean="0"/>
              <a:t> </a:t>
            </a:r>
            <a:r>
              <a:rPr lang="en-US" sz="2400" dirty="0" err="1" smtClean="0"/>
              <a:t>thức</a:t>
            </a:r>
            <a:r>
              <a:rPr lang="en-US" sz="2400" dirty="0" smtClean="0"/>
              <a:t> </a:t>
            </a:r>
            <a:r>
              <a:rPr lang="en-US" sz="2400" dirty="0" err="1" smtClean="0"/>
              <a:t>về</a:t>
            </a:r>
            <a:r>
              <a:rPr lang="en-US" sz="2400" dirty="0" smtClean="0"/>
              <a:t> HIV/AIDS</a:t>
            </a:r>
          </a:p>
          <a:p>
            <a:pPr lvl="1"/>
            <a:r>
              <a:rPr lang="en-US" sz="2400" dirty="0" err="1" smtClean="0"/>
              <a:t>Làm</a:t>
            </a:r>
            <a:r>
              <a:rPr lang="en-US" sz="2400" dirty="0" smtClean="0"/>
              <a:t> </a:t>
            </a:r>
            <a:r>
              <a:rPr lang="en-US" sz="2400" dirty="0" err="1" smtClean="0"/>
              <a:t>gì</a:t>
            </a:r>
            <a:r>
              <a:rPr lang="en-US" sz="2400" dirty="0" smtClean="0"/>
              <a:t> </a:t>
            </a:r>
            <a:r>
              <a:rPr lang="en-US" sz="2400" dirty="0" err="1" smtClean="0"/>
              <a:t>để</a:t>
            </a:r>
            <a:r>
              <a:rPr lang="en-US" sz="2400" dirty="0" smtClean="0"/>
              <a:t> </a:t>
            </a:r>
            <a:r>
              <a:rPr lang="en-US" sz="2400" dirty="0" err="1" smtClean="0"/>
              <a:t>sống</a:t>
            </a:r>
            <a:r>
              <a:rPr lang="en-US" sz="2400" dirty="0" smtClean="0"/>
              <a:t> </a:t>
            </a:r>
            <a:r>
              <a:rPr lang="en-US" sz="2400" dirty="0" err="1" smtClean="0"/>
              <a:t>lành</a:t>
            </a:r>
            <a:r>
              <a:rPr lang="en-US" sz="2400" dirty="0" smtClean="0"/>
              <a:t> </a:t>
            </a:r>
            <a:r>
              <a:rPr lang="en-US" sz="2400" dirty="0" err="1" smtClean="0"/>
              <a:t>mạnh</a:t>
            </a:r>
            <a:r>
              <a:rPr lang="en-US" sz="2400" dirty="0" smtClean="0"/>
              <a:t> </a:t>
            </a:r>
            <a:r>
              <a:rPr lang="en-US" sz="2400" dirty="0" err="1" smtClean="0"/>
              <a:t>khi</a:t>
            </a:r>
            <a:r>
              <a:rPr lang="en-US" sz="2400" dirty="0" smtClean="0"/>
              <a:t> </a:t>
            </a:r>
            <a:r>
              <a:rPr lang="en-US" sz="2400" dirty="0" err="1" smtClean="0"/>
              <a:t>đang</a:t>
            </a:r>
            <a:r>
              <a:rPr lang="en-US" sz="2400" dirty="0" smtClean="0"/>
              <a:t> </a:t>
            </a:r>
            <a:r>
              <a:rPr lang="en-US" sz="2400" dirty="0" err="1" smtClean="0"/>
              <a:t>tham</a:t>
            </a:r>
            <a:r>
              <a:rPr lang="en-US" sz="2400" dirty="0" smtClean="0"/>
              <a:t> </a:t>
            </a:r>
            <a:r>
              <a:rPr lang="en-US" sz="2400" dirty="0" err="1" smtClean="0"/>
              <a:t>gia</a:t>
            </a:r>
            <a:r>
              <a:rPr lang="en-US" sz="2400" dirty="0" smtClean="0"/>
              <a:t>  </a:t>
            </a:r>
            <a:r>
              <a:rPr lang="en-US" sz="2400" dirty="0" err="1" smtClean="0"/>
              <a:t>chương</a:t>
            </a:r>
            <a:r>
              <a:rPr lang="en-US" sz="2400" dirty="0" smtClean="0"/>
              <a:t> </a:t>
            </a:r>
            <a:r>
              <a:rPr lang="en-US" sz="2400" dirty="0" err="1" smtClean="0"/>
              <a:t>trình</a:t>
            </a:r>
            <a:r>
              <a:rPr lang="en-US" sz="2400" dirty="0" smtClean="0"/>
              <a:t> Methadone</a:t>
            </a:r>
          </a:p>
          <a:p>
            <a:pPr lvl="1"/>
            <a:r>
              <a:rPr lang="en-US" sz="2400" dirty="0" err="1" smtClean="0"/>
              <a:t>Giới</a:t>
            </a:r>
            <a:r>
              <a:rPr lang="en-US" sz="2400" dirty="0" smtClean="0"/>
              <a:t> </a:t>
            </a:r>
            <a:r>
              <a:rPr lang="en-US" sz="2400" dirty="0" err="1" smtClean="0"/>
              <a:t>thiệu</a:t>
            </a:r>
            <a:r>
              <a:rPr lang="en-US" sz="2400" dirty="0" smtClean="0"/>
              <a:t> </a:t>
            </a:r>
            <a:r>
              <a:rPr lang="en-US" sz="2400" dirty="0" err="1" smtClean="0"/>
              <a:t>về</a:t>
            </a:r>
            <a:r>
              <a:rPr lang="en-US" sz="2400" dirty="0" smtClean="0"/>
              <a:t> </a:t>
            </a:r>
            <a:r>
              <a:rPr lang="en-US" sz="2400" dirty="0" err="1" smtClean="0"/>
              <a:t>các</a:t>
            </a:r>
            <a:r>
              <a:rPr lang="en-US" sz="2400" dirty="0" smtClean="0"/>
              <a:t> </a:t>
            </a:r>
            <a:r>
              <a:rPr lang="en-US" sz="2400" dirty="0" err="1" smtClean="0"/>
              <a:t>nhóm</a:t>
            </a:r>
            <a:r>
              <a:rPr lang="en-US" sz="2400" dirty="0" smtClean="0"/>
              <a:t> </a:t>
            </a:r>
            <a:r>
              <a:rPr lang="en-US" sz="2400" dirty="0" err="1" smtClean="0"/>
              <a:t>hỗ</a:t>
            </a:r>
            <a:r>
              <a:rPr lang="en-US" sz="2400" dirty="0" smtClean="0"/>
              <a:t> </a:t>
            </a:r>
            <a:r>
              <a:rPr lang="en-US" sz="2400" dirty="0" err="1" smtClean="0"/>
              <a:t>trợ</a:t>
            </a:r>
            <a:r>
              <a:rPr lang="en-US" sz="2400" dirty="0" smtClean="0"/>
              <a:t> ( </a:t>
            </a:r>
            <a:r>
              <a:rPr lang="en-US" sz="2400" dirty="0" err="1" smtClean="0"/>
              <a:t>nếu</a:t>
            </a:r>
            <a:r>
              <a:rPr lang="en-US" sz="2400" dirty="0" smtClean="0"/>
              <a:t> </a:t>
            </a:r>
            <a:r>
              <a:rPr lang="en-US" sz="2400" dirty="0" err="1" smtClean="0"/>
              <a:t>có</a:t>
            </a:r>
            <a:r>
              <a:rPr lang="en-US" sz="2400" dirty="0" smtClean="0"/>
              <a:t>) VD: </a:t>
            </a:r>
            <a:r>
              <a:rPr lang="en-US" sz="2400" dirty="0" err="1" smtClean="0"/>
              <a:t>nhóm</a:t>
            </a:r>
            <a:r>
              <a:rPr lang="en-US" sz="2400" dirty="0" smtClean="0"/>
              <a:t> </a:t>
            </a:r>
            <a:r>
              <a:rPr lang="en-US" sz="2400" dirty="0" err="1" smtClean="0"/>
              <a:t>tự</a:t>
            </a:r>
            <a:r>
              <a:rPr lang="en-US" sz="2400" dirty="0" smtClean="0"/>
              <a:t> </a:t>
            </a:r>
            <a:r>
              <a:rPr lang="en-US" sz="2400" dirty="0" err="1" smtClean="0"/>
              <a:t>hỗ</a:t>
            </a:r>
            <a:r>
              <a:rPr lang="en-US" sz="2400" dirty="0" smtClean="0"/>
              <a:t> </a:t>
            </a:r>
            <a:r>
              <a:rPr lang="en-US" sz="2400" dirty="0" err="1" smtClean="0"/>
              <a:t>trợ</a:t>
            </a:r>
            <a:r>
              <a:rPr lang="en-US" sz="2400" dirty="0" smtClean="0"/>
              <a:t>, Matrix</a:t>
            </a:r>
          </a:p>
          <a:p>
            <a:endParaRPr lang="en-US" sz="2400" dirty="0"/>
          </a:p>
          <a:p>
            <a:endParaRPr lang="en-US" sz="2400" dirty="0"/>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5</a:t>
            </a:fld>
            <a:endParaRPr lang="en-US" altLang="en-US"/>
          </a:p>
        </p:txBody>
      </p:sp>
    </p:spTree>
    <p:extLst>
      <p:ext uri="{BB962C8B-B14F-4D97-AF65-F5344CB8AC3E}">
        <p14:creationId xmlns:p14="http://schemas.microsoft.com/office/powerpoint/2010/main" val="273880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Các</a:t>
            </a:r>
            <a:r>
              <a:rPr lang="en-US" dirty="0" smtClean="0"/>
              <a:t> </a:t>
            </a:r>
            <a:r>
              <a:rPr lang="en-US" dirty="0" err="1" smtClean="0"/>
              <a:t>buổi</a:t>
            </a:r>
            <a:r>
              <a:rPr lang="en-US" dirty="0" smtClean="0"/>
              <a:t> </a:t>
            </a:r>
            <a:r>
              <a:rPr lang="en-US" dirty="0" err="1" smtClean="0"/>
              <a:t>tư</a:t>
            </a:r>
            <a:r>
              <a:rPr lang="en-US" dirty="0" smtClean="0"/>
              <a:t> </a:t>
            </a:r>
            <a:r>
              <a:rPr lang="en-US" dirty="0" err="1" smtClean="0"/>
              <a:t>vấn</a:t>
            </a:r>
            <a:r>
              <a:rPr lang="en-US" dirty="0" smtClean="0"/>
              <a:t> </a:t>
            </a:r>
            <a:r>
              <a:rPr lang="en-US" dirty="0" err="1" smtClean="0"/>
              <a:t>trong</a:t>
            </a:r>
            <a:r>
              <a:rPr lang="en-US" dirty="0" smtClean="0"/>
              <a:t> </a:t>
            </a:r>
            <a:r>
              <a:rPr lang="en-US" dirty="0" err="1" smtClean="0"/>
              <a:t>quá</a:t>
            </a:r>
            <a:r>
              <a:rPr lang="en-US" dirty="0" smtClean="0"/>
              <a:t> </a:t>
            </a:r>
            <a:r>
              <a:rPr lang="en-US" dirty="0" err="1" smtClean="0"/>
              <a:t>trình</a:t>
            </a:r>
            <a:r>
              <a:rPr lang="en-US" dirty="0" smtClean="0"/>
              <a:t> </a:t>
            </a:r>
            <a:r>
              <a:rPr lang="en-US" dirty="0" err="1" smtClean="0"/>
              <a:t>điều</a:t>
            </a:r>
            <a:r>
              <a:rPr lang="en-US" dirty="0" smtClean="0"/>
              <a:t> </a:t>
            </a:r>
            <a:r>
              <a:rPr lang="en-US" dirty="0" err="1" smtClean="0"/>
              <a:t>trị</a:t>
            </a:r>
            <a:r>
              <a:rPr lang="en-US" dirty="0" smtClean="0"/>
              <a:t> </a:t>
            </a:r>
            <a:endParaRPr lang="en-US" dirty="0"/>
          </a:p>
        </p:txBody>
      </p:sp>
      <p:sp>
        <p:nvSpPr>
          <p:cNvPr id="3" name="Content Placeholder 2"/>
          <p:cNvSpPr>
            <a:spLocks noGrp="1"/>
          </p:cNvSpPr>
          <p:nvPr>
            <p:ph idx="1"/>
          </p:nvPr>
        </p:nvSpPr>
        <p:spPr/>
        <p:txBody>
          <a:bodyPr>
            <a:normAutofit fontScale="70000" lnSpcReduction="20000"/>
          </a:bodyPr>
          <a:lstStyle/>
          <a:p>
            <a:r>
              <a:rPr lang="vi-VN" dirty="0" smtClean="0"/>
              <a:t>Lịch đánh giá tuân thủ điều trị</a:t>
            </a:r>
          </a:p>
          <a:p>
            <a:r>
              <a:rPr lang="vi-VN" dirty="0" smtClean="0"/>
              <a:t> Tháng thứ 1: tuần đầu tiên -2 lần/tuần, tuần thứ 2 đến tuần thứ 4 –1 lần/tuần.</a:t>
            </a:r>
          </a:p>
          <a:p>
            <a:r>
              <a:rPr lang="vi-VN" dirty="0" smtClean="0"/>
              <a:t>Từ tháng thứ 2 đến tháng thứ 6: 1 lần/tháng</a:t>
            </a:r>
          </a:p>
          <a:p>
            <a:r>
              <a:rPr lang="vi-VN" dirty="0" smtClean="0"/>
              <a:t>Từ tháng thứ 7 trở đi: tùy thuộc tình hình thực tế của bệnh </a:t>
            </a:r>
          </a:p>
          <a:p>
            <a:r>
              <a:rPr lang="vi-VN" dirty="0" smtClean="0"/>
              <a:t>nhân để tiến hành tư vấn nhưng ít nhất là 3 tháng/1 lần </a:t>
            </a:r>
          </a:p>
          <a:p>
            <a:r>
              <a:rPr lang="vi-VN" dirty="0" smtClean="0"/>
              <a:t> Mỗi một tháng khách hàng đều phải trải qua việc đánh giá tâm lý và tư vấn về quá trình tuân thủ điều trị. Đây là phần đánh giá chi tiết về những gi diễn ra trong cuộc sống của khách hàng</a:t>
            </a:r>
          </a:p>
          <a:p>
            <a:r>
              <a:rPr lang="vi-VN" dirty="0" smtClean="0"/>
              <a:t>Nếu khách hàng khó ổn định điều trị hoặc họ bắt đầu hoặc liên </a:t>
            </a:r>
            <a:r>
              <a:rPr lang="en-US" dirty="0" smtClean="0"/>
              <a:t> </a:t>
            </a:r>
            <a:r>
              <a:rPr lang="vi-VN" dirty="0" smtClean="0"/>
              <a:t>tục bỏ uống thuốc hoặc không thực hiện các lịch hẹn với bác sĩ điều trị -</a:t>
            </a:r>
            <a:r>
              <a:rPr lang="en-US" dirty="0" smtClean="0"/>
              <a:t> </a:t>
            </a:r>
            <a:r>
              <a:rPr lang="vi-VN" dirty="0" smtClean="0"/>
              <a:t>lịch tư vấn sẽ được thực hiệ</a:t>
            </a:r>
            <a:r>
              <a:rPr lang="en-US" dirty="0" smtClean="0"/>
              <a:t>n </a:t>
            </a:r>
            <a:r>
              <a:rPr lang="en-US" dirty="0" err="1" smtClean="0">
                <a:latin typeface="Arial" pitchFamily="34" charset="0"/>
                <a:cs typeface="Arial" pitchFamily="34" charset="0"/>
              </a:rPr>
              <a:t>nhiều</a:t>
            </a:r>
            <a:r>
              <a:rPr lang="en-US" dirty="0" smtClean="0">
                <a:latin typeface="Arial" pitchFamily="34" charset="0"/>
                <a:cs typeface="Arial" pitchFamily="34" charset="0"/>
              </a:rPr>
              <a:t> </a:t>
            </a:r>
            <a:r>
              <a:rPr lang="en-US" dirty="0" err="1" smtClean="0">
                <a:latin typeface="Arial" pitchFamily="34" charset="0"/>
                <a:cs typeface="Arial" pitchFamily="34" charset="0"/>
              </a:rPr>
              <a:t>và</a:t>
            </a:r>
            <a:r>
              <a:rPr lang="en-US" dirty="0" smtClean="0">
                <a:latin typeface="Arial" pitchFamily="34" charset="0"/>
                <a:cs typeface="Arial" pitchFamily="34" charset="0"/>
              </a:rPr>
              <a:t> </a:t>
            </a:r>
            <a:r>
              <a:rPr lang="en-US" dirty="0" err="1" smtClean="0">
                <a:latin typeface="Arial" pitchFamily="34" charset="0"/>
                <a:cs typeface="Arial" pitchFamily="34" charset="0"/>
              </a:rPr>
              <a:t>thường</a:t>
            </a:r>
            <a:r>
              <a:rPr lang="en-US" dirty="0" smtClean="0">
                <a:latin typeface="Arial" pitchFamily="34" charset="0"/>
                <a:cs typeface="Arial" pitchFamily="34" charset="0"/>
              </a:rPr>
              <a:t> </a:t>
            </a:r>
            <a:r>
              <a:rPr lang="en-US" dirty="0" err="1" smtClean="0">
                <a:latin typeface="Arial" pitchFamily="34" charset="0"/>
                <a:cs typeface="Arial" pitchFamily="34" charset="0"/>
              </a:rPr>
              <a:t>xuyên</a:t>
            </a:r>
            <a:r>
              <a:rPr lang="en-US" dirty="0" smtClean="0">
                <a:latin typeface="Arial" pitchFamily="34" charset="0"/>
                <a:cs typeface="Arial" pitchFamily="34" charset="0"/>
              </a:rPr>
              <a:t> </a:t>
            </a:r>
            <a:r>
              <a:rPr lang="en-US" dirty="0" err="1" smtClean="0">
                <a:latin typeface="Arial" pitchFamily="34" charset="0"/>
                <a:cs typeface="Arial" pitchFamily="34" charset="0"/>
              </a:rPr>
              <a:t>hơn</a:t>
            </a:r>
            <a:r>
              <a:rPr lang="en-US" dirty="0" smtClean="0">
                <a:latin typeface="Arial" pitchFamily="34" charset="0"/>
                <a:cs typeface="Arial" pitchFamily="34" charset="0"/>
              </a:rPr>
              <a:t> (do </a:t>
            </a:r>
            <a:r>
              <a:rPr lang="en-US" dirty="0" err="1" smtClean="0">
                <a:latin typeface="Arial" pitchFamily="34" charset="0"/>
                <a:cs typeface="Arial" pitchFamily="34" charset="0"/>
              </a:rPr>
              <a:t>tư</a:t>
            </a:r>
            <a:r>
              <a:rPr lang="en-US" dirty="0" smtClean="0">
                <a:latin typeface="Arial" pitchFamily="34" charset="0"/>
                <a:cs typeface="Arial" pitchFamily="34" charset="0"/>
              </a:rPr>
              <a:t> </a:t>
            </a:r>
            <a:r>
              <a:rPr lang="en-US" dirty="0" err="1" smtClean="0">
                <a:latin typeface="Arial" pitchFamily="34" charset="0"/>
                <a:cs typeface="Arial" pitchFamily="34" charset="0"/>
              </a:rPr>
              <a:t>vấn</a:t>
            </a:r>
            <a:r>
              <a:rPr lang="en-US" dirty="0" smtClean="0">
                <a:latin typeface="Arial" pitchFamily="34" charset="0"/>
                <a:cs typeface="Arial" pitchFamily="34" charset="0"/>
              </a:rPr>
              <a:t> </a:t>
            </a:r>
            <a:r>
              <a:rPr lang="en-US" dirty="0" err="1" smtClean="0">
                <a:latin typeface="Arial" pitchFamily="34" charset="0"/>
                <a:cs typeface="Arial" pitchFamily="34" charset="0"/>
              </a:rPr>
              <a:t>quyết</a:t>
            </a:r>
            <a:r>
              <a:rPr lang="en-US" dirty="0" smtClean="0">
                <a:latin typeface="Arial" pitchFamily="34" charset="0"/>
                <a:cs typeface="Arial" pitchFamily="34" charset="0"/>
              </a:rPr>
              <a:t> </a:t>
            </a:r>
            <a:r>
              <a:rPr lang="en-US" dirty="0" err="1" smtClean="0">
                <a:latin typeface="Arial" pitchFamily="34" charset="0"/>
                <a:cs typeface="Arial" pitchFamily="34" charset="0"/>
              </a:rPr>
              <a:t>định</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6</a:t>
            </a:fld>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Các</a:t>
            </a:r>
            <a:r>
              <a:rPr lang="en-US" dirty="0" smtClean="0"/>
              <a:t> </a:t>
            </a:r>
            <a:r>
              <a:rPr lang="vi-VN" dirty="0" smtClean="0"/>
              <a:t>nhom</a:t>
            </a:r>
            <a:r>
              <a:rPr lang="en-US" dirty="0" smtClean="0"/>
              <a:t> </a:t>
            </a:r>
            <a:r>
              <a:rPr lang="en-US" dirty="0" err="1" smtClean="0"/>
              <a:t>trong</a:t>
            </a:r>
            <a:r>
              <a:rPr lang="en-US" dirty="0" smtClean="0"/>
              <a:t> </a:t>
            </a:r>
            <a:r>
              <a:rPr lang="en-US" dirty="0" err="1" smtClean="0"/>
              <a:t>quá</a:t>
            </a:r>
            <a:r>
              <a:rPr lang="en-US" dirty="0" smtClean="0"/>
              <a:t> </a:t>
            </a:r>
            <a:r>
              <a:rPr lang="en-US" dirty="0" err="1" smtClean="0"/>
              <a:t>trình</a:t>
            </a:r>
            <a:r>
              <a:rPr lang="en-US" dirty="0" smtClean="0"/>
              <a:t> </a:t>
            </a:r>
            <a:r>
              <a:rPr lang="en-US" dirty="0" err="1" smtClean="0"/>
              <a:t>điều</a:t>
            </a:r>
            <a:r>
              <a:rPr lang="en-US" dirty="0" smtClean="0"/>
              <a:t> </a:t>
            </a:r>
            <a:r>
              <a:rPr lang="en-US" dirty="0" err="1" smtClean="0"/>
              <a:t>trị</a:t>
            </a:r>
            <a:r>
              <a:rPr lang="en-US" dirty="0" smtClean="0"/>
              <a:t> </a:t>
            </a:r>
            <a:endParaRPr lang="en-US" dirty="0">
              <a:latin typeface="+mn-lt"/>
            </a:endParaRPr>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7</a:t>
            </a:fld>
            <a:endParaRPr lang="en-US" altLang="en-US"/>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1775210670"/>
              </p:ext>
            </p:extLst>
          </p:nvPr>
        </p:nvGraphicFramePr>
        <p:xfrm>
          <a:off x="1307690" y="1867976"/>
          <a:ext cx="914400" cy="771525"/>
        </p:xfrm>
        <a:graphic>
          <a:graphicData uri="http://schemas.openxmlformats.org/presentationml/2006/ole">
            <mc:AlternateContent xmlns:mc="http://schemas.openxmlformats.org/markup-compatibility/2006">
              <mc:Choice xmlns:v="urn:schemas-microsoft-com:vml" Requires="v">
                <p:oleObj spid="_x0000_s1058" name="Acrobat Document" showAsIcon="1" r:id="rId3" imgW="914400" imgH="771480" progId="">
                  <p:embed/>
                </p:oleObj>
              </mc:Choice>
              <mc:Fallback>
                <p:oleObj name="Acrobat Document" showAsIcon="1" r:id="rId3" imgW="914400" imgH="771480" progId="">
                  <p:embed/>
                  <p:pic>
                    <p:nvPicPr>
                      <p:cNvPr id="0" name="Picture 2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7690" y="1867976"/>
                        <a:ext cx="914400"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47646304"/>
              </p:ext>
            </p:extLst>
          </p:nvPr>
        </p:nvGraphicFramePr>
        <p:xfrm>
          <a:off x="1307690" y="3245108"/>
          <a:ext cx="914400" cy="771525"/>
        </p:xfrm>
        <a:graphic>
          <a:graphicData uri="http://schemas.openxmlformats.org/presentationml/2006/ole">
            <mc:AlternateContent xmlns:mc="http://schemas.openxmlformats.org/markup-compatibility/2006">
              <mc:Choice xmlns:v="urn:schemas-microsoft-com:vml" Requires="v">
                <p:oleObj spid="_x0000_s1059" name="Document" showAsIcon="1" r:id="rId6" imgW="914400" imgH="771480" progId="Word.Document.8">
                  <p:embed/>
                </p:oleObj>
              </mc:Choice>
              <mc:Fallback>
                <p:oleObj name="Document" showAsIcon="1" r:id="rId6" imgW="914400" imgH="771480" progId="Word.Document.8">
                  <p:embed/>
                  <p:pic>
                    <p:nvPicPr>
                      <p:cNvPr id="0" name="Picture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07690" y="3245108"/>
                        <a:ext cx="914400"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71771452"/>
              </p:ext>
            </p:extLst>
          </p:nvPr>
        </p:nvGraphicFramePr>
        <p:xfrm>
          <a:off x="3480619" y="3245108"/>
          <a:ext cx="914400" cy="771525"/>
        </p:xfrm>
        <a:graphic>
          <a:graphicData uri="http://schemas.openxmlformats.org/presentationml/2006/ole">
            <mc:AlternateContent xmlns:mc="http://schemas.openxmlformats.org/markup-compatibility/2006">
              <mc:Choice xmlns:v="urn:schemas-microsoft-com:vml" Requires="v">
                <p:oleObj spid="_x0000_s1060" name="Document" showAsIcon="1" r:id="rId9" imgW="914400" imgH="771480" progId="Word.Document.8">
                  <p:embed/>
                </p:oleObj>
              </mc:Choice>
              <mc:Fallback>
                <p:oleObj name="Document" showAsIcon="1" r:id="rId9" imgW="914400" imgH="771480" progId="Word.Document.8">
                  <p:embed/>
                  <p:pic>
                    <p:nvPicPr>
                      <p:cNvPr id="0" name="Picture 2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80619" y="3245108"/>
                        <a:ext cx="914400"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57144225"/>
              </p:ext>
            </p:extLst>
          </p:nvPr>
        </p:nvGraphicFramePr>
        <p:xfrm>
          <a:off x="3480619" y="1867976"/>
          <a:ext cx="914400" cy="771525"/>
        </p:xfrm>
        <a:graphic>
          <a:graphicData uri="http://schemas.openxmlformats.org/presentationml/2006/ole">
            <mc:AlternateContent xmlns:mc="http://schemas.openxmlformats.org/markup-compatibility/2006">
              <mc:Choice xmlns:v="urn:schemas-microsoft-com:vml" Requires="v">
                <p:oleObj spid="_x0000_s1061" name="Acrobat Document" showAsIcon="1" r:id="rId11" imgW="914400" imgH="771480" progId="">
                  <p:embed/>
                </p:oleObj>
              </mc:Choice>
              <mc:Fallback>
                <p:oleObj name="Acrobat Document" showAsIcon="1" r:id="rId11" imgW="914400" imgH="771480" progId="">
                  <p:embed/>
                  <p:pic>
                    <p:nvPicPr>
                      <p:cNvPr id="0" name="Picture 2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80619" y="1867976"/>
                        <a:ext cx="914400"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50" name="Picture 26"/>
          <p:cNvPicPr>
            <a:picLocks noChangeAspect="1" noChangeArrowheads="1"/>
          </p:cNvPicPr>
          <p:nvPr/>
        </p:nvPicPr>
        <p:blipFill>
          <a:blip r:embed="rId13"/>
          <a:srcRect/>
          <a:stretch>
            <a:fillRect/>
          </a:stretch>
        </p:blipFill>
        <p:spPr bwMode="auto">
          <a:xfrm>
            <a:off x="904875" y="1343025"/>
            <a:ext cx="7334250" cy="4171950"/>
          </a:xfrm>
          <a:prstGeom prst="rect">
            <a:avLst/>
          </a:prstGeom>
          <a:noFill/>
          <a:ln w="9525">
            <a:noFill/>
            <a:miter lim="800000"/>
            <a:headEnd/>
            <a:tailEnd/>
          </a:ln>
          <a:effectLst/>
        </p:spPr>
      </p:pic>
    </p:spTree>
    <p:extLst>
      <p:ext uri="{BB962C8B-B14F-4D97-AF65-F5344CB8AC3E}">
        <p14:creationId xmlns:p14="http://schemas.microsoft.com/office/powerpoint/2010/main" val="2765302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
            </a:r>
            <a:br>
              <a:rPr lang="en-US" smtClean="0"/>
            </a:br>
            <a:endParaRPr lang="en-US"/>
          </a:p>
        </p:txBody>
      </p:sp>
      <p:sp>
        <p:nvSpPr>
          <p:cNvPr id="3" name="Content Placeholder 2"/>
          <p:cNvSpPr>
            <a:spLocks noGrp="1"/>
          </p:cNvSpPr>
          <p:nvPr>
            <p:ph idx="1"/>
          </p:nvPr>
        </p:nvSpPr>
        <p:spPr/>
        <p:txBody>
          <a:bodyPr/>
          <a:lstStyle/>
          <a:p>
            <a:pPr marL="0" indent="0">
              <a:spcBef>
                <a:spcPts val="0"/>
              </a:spcBef>
              <a:buNone/>
            </a:pPr>
            <a:endParaRPr lang="en-US" dirty="0"/>
          </a:p>
          <a:p>
            <a:pPr marL="0" marR="0" indent="0">
              <a:spcBef>
                <a:spcPts val="0"/>
              </a:spcBef>
              <a:spcAft>
                <a:spcPts val="0"/>
              </a:spcAft>
              <a:buNone/>
            </a:pPr>
            <a:endParaRPr lang="en-US" b="0" dirty="0">
              <a:solidFill>
                <a:srgbClr val="DD4B39"/>
              </a:solidFill>
              <a:effectLst/>
            </a:endParaRPr>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8</a:t>
            </a:fld>
            <a:endParaRPr lang="en-US" altLang="en-US"/>
          </a:p>
        </p:txBody>
      </p:sp>
      <p:pic>
        <p:nvPicPr>
          <p:cNvPr id="4098" name="Picture 2" descr="http://www.yzu.edu.tw/admin/oia/images/main/Q&amp;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2866" y="1752650"/>
            <a:ext cx="523875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4" descr="http://therainmakerblog.wp.lexblogs.com/wp-content/uploads/sites/383/2013/08/question21.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4800" y="822721"/>
            <a:ext cx="2238400" cy="22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311483"/>
      </p:ext>
    </p:extLst>
  </p:cSld>
  <p:clrMapOvr>
    <a:masterClrMapping/>
  </p:clrMapOvr>
  <p:timing>
    <p:tnLst>
      <p:par>
        <p:cTn id="1" dur="indefinite" restart="never" nodeType="tmRoot"/>
      </p:par>
    </p:tnLst>
  </p:timing>
</p:sld>
</file>

<file path=ppt/theme/theme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PPT3or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7703</TotalTime>
  <Words>520</Words>
  <Application>Microsoft Office PowerPoint</Application>
  <PresentationFormat>On-screen Show (4:3)</PresentationFormat>
  <Paragraphs>58</Paragraphs>
  <Slides>8</Slides>
  <Notes>2</Notes>
  <HiddenSlides>0</HiddenSlides>
  <MMClips>0</MMClips>
  <ScaleCrop>false</ScaleCrop>
  <HeadingPairs>
    <vt:vector size="8" baseType="variant">
      <vt:variant>
        <vt:lpstr>Fonts Used</vt:lpstr>
      </vt:variant>
      <vt:variant>
        <vt:i4>7</vt:i4>
      </vt:variant>
      <vt:variant>
        <vt:lpstr>Theme</vt:lpstr>
      </vt:variant>
      <vt:variant>
        <vt:i4>8</vt:i4>
      </vt:variant>
      <vt:variant>
        <vt:lpstr>Embedded OLE Servers</vt:lpstr>
      </vt:variant>
      <vt:variant>
        <vt:i4>2</vt:i4>
      </vt:variant>
      <vt:variant>
        <vt:lpstr>Slide Titles</vt:lpstr>
      </vt:variant>
      <vt:variant>
        <vt:i4>8</vt:i4>
      </vt:variant>
    </vt:vector>
  </HeadingPairs>
  <TitlesOfParts>
    <vt:vector size="25" baseType="lpstr">
      <vt:lpstr>ＭＳ Ｐゴシック</vt:lpstr>
      <vt:lpstr>ＭＳ Ｐゴシック</vt:lpstr>
      <vt:lpstr>Arial</vt:lpstr>
      <vt:lpstr>Calibri</vt:lpstr>
      <vt:lpstr>Geneva</vt:lpstr>
      <vt:lpstr>Times New Roman</vt:lpstr>
      <vt:lpstr>Wingdings</vt:lpstr>
      <vt:lpstr>4_Office Theme</vt:lpstr>
      <vt:lpstr>3_Office Theme</vt:lpstr>
      <vt:lpstr>1_Custom Design</vt:lpstr>
      <vt:lpstr>Custom Design</vt:lpstr>
      <vt:lpstr>2_Office Theme</vt:lpstr>
      <vt:lpstr>5_Office Theme</vt:lpstr>
      <vt:lpstr>PPT3orange</vt:lpstr>
      <vt:lpstr>1_Office Theme</vt:lpstr>
      <vt:lpstr>Acrobat Document</vt:lpstr>
      <vt:lpstr>Document</vt:lpstr>
      <vt:lpstr>PowerPoint Presentation</vt:lpstr>
      <vt:lpstr>PowerPoint Presentation</vt:lpstr>
      <vt:lpstr>Giáo dục nhóm lần 1</vt:lpstr>
      <vt:lpstr>Giáo dục nhóm lần 2  - trước khi khởi liều </vt:lpstr>
      <vt:lpstr>Giáo dục nhóm lần 3  - Ngày khởi liều</vt:lpstr>
      <vt:lpstr>Các buổi tư vấn trong quá trình điều trị </vt:lpstr>
      <vt:lpstr>Các nhom trong quá trình điều trị </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user</cp:lastModifiedBy>
  <cp:revision>350</cp:revision>
  <cp:lastPrinted>2014-09-09T03:28:17Z</cp:lastPrinted>
  <dcterms:created xsi:type="dcterms:W3CDTF">2013-04-17T09:14:38Z</dcterms:created>
  <dcterms:modified xsi:type="dcterms:W3CDTF">2016-08-17T00:50:34Z</dcterms:modified>
</cp:coreProperties>
</file>