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65" r:id="rId3"/>
    <p:sldId id="258" r:id="rId4"/>
    <p:sldId id="259" r:id="rId5"/>
    <p:sldId id="260" r:id="rId6"/>
    <p:sldId id="26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64" r:id="rId3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693" autoAdjust="0"/>
    <p:restoredTop sz="89419"/>
  </p:normalViewPr>
  <p:slideViewPr>
    <p:cSldViewPr>
      <p:cViewPr varScale="1">
        <p:scale>
          <a:sx n="58" d="100"/>
          <a:sy n="58" d="100"/>
        </p:scale>
        <p:origin x="38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aioanh:Library:Application%20Support:Microsoft:Office:Office%202011%20AutoRecovery:Data%20for%20report%20(version%201).xlsb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DRUGS USE </a:t>
            </a:r>
            <a:endParaRPr lang="en-US" sz="2400" b="1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31751366120218599"/>
          <c:y val="0"/>
        </c:manualLayout>
      </c:layout>
      <c:overlay val="0"/>
      <c:spPr>
        <a:solidFill>
          <a:srgbClr val="C00000"/>
        </a:solidFill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Sheet1!$B$75</c:f>
              <c:strCache>
                <c:ptCount val="1"/>
                <c:pt idx="0">
                  <c:v>Use only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 dirty="0"/>
                      <a:t>24%</a:t>
                    </a:r>
                    <a:r>
                      <a:rPr lang="en-US" sz="1400" dirty="0">
                        <a:solidFill>
                          <a:srgbClr val="C00000"/>
                        </a:solidFill>
                      </a:rPr>
                      <a:t>*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 dirty="0"/>
                      <a:t>37%</a:t>
                    </a:r>
                    <a:r>
                      <a:rPr lang="en-US" sz="1400" dirty="0">
                        <a:solidFill>
                          <a:srgbClr val="C00000"/>
                        </a:solidFill>
                      </a:rPr>
                      <a:t>*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400" dirty="0"/>
                      <a:t>14%</a:t>
                    </a:r>
                    <a:r>
                      <a:rPr lang="en-US" sz="1400" dirty="0">
                        <a:solidFill>
                          <a:srgbClr val="C00000"/>
                        </a:solidFill>
                      </a:rPr>
                      <a:t>*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Sheet1!$A$76:$A$78</c:f>
              <c:strCache>
                <c:ptCount val="3"/>
                <c:pt idx="0">
                  <c:v>Cannabis </c:v>
                </c:pt>
                <c:pt idx="1">
                  <c:v>Meth</c:v>
                </c:pt>
                <c:pt idx="2">
                  <c:v>Heroin </c:v>
                </c:pt>
              </c:strCache>
            </c:strRef>
          </c:cat>
          <c:val>
            <c:numRef>
              <c:f>Sheet1!$B$76:$B$78</c:f>
              <c:numCache>
                <c:formatCode>General</c:formatCode>
                <c:ptCount val="3"/>
                <c:pt idx="0">
                  <c:v>97</c:v>
                </c:pt>
                <c:pt idx="1">
                  <c:v>180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Sheet1!$C$75</c:f>
              <c:strCache>
                <c:ptCount val="1"/>
                <c:pt idx="0">
                  <c:v>Only (+) wt 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 dirty="0"/>
                      <a:t>28%</a:t>
                    </a:r>
                    <a:r>
                      <a:rPr lang="en-US" sz="1400" dirty="0">
                        <a:solidFill>
                          <a:srgbClr val="C00000"/>
                        </a:solidFill>
                      </a:rPr>
                      <a:t>*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 dirty="0"/>
                      <a:t>49%</a:t>
                    </a:r>
                    <a:r>
                      <a:rPr lang="en-US" sz="1400" dirty="0">
                        <a:solidFill>
                          <a:srgbClr val="C00000"/>
                        </a:solidFill>
                      </a:rPr>
                      <a:t>*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400" dirty="0"/>
                      <a:t>30%</a:t>
                    </a:r>
                    <a:r>
                      <a:rPr lang="en-US" sz="1400" b="1" dirty="0">
                        <a:solidFill>
                          <a:srgbClr val="C00000"/>
                        </a:solidFill>
                      </a:rPr>
                      <a:t>*</a:t>
                    </a:r>
                    <a:endParaRPr lang="en-US" b="1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Sheet1!$A$76:$A$78</c:f>
              <c:strCache>
                <c:ptCount val="3"/>
                <c:pt idx="0">
                  <c:v>Cannabis </c:v>
                </c:pt>
                <c:pt idx="1">
                  <c:v>Meth</c:v>
                </c:pt>
                <c:pt idx="2">
                  <c:v>Heroin </c:v>
                </c:pt>
              </c:strCache>
            </c:strRef>
          </c:cat>
          <c:val>
            <c:numRef>
              <c:f>Sheet1!$C$76:$C$78</c:f>
              <c:numCache>
                <c:formatCode>General</c:formatCode>
                <c:ptCount val="3"/>
                <c:pt idx="0">
                  <c:v>114</c:v>
                </c:pt>
                <c:pt idx="1">
                  <c:v>238</c:v>
                </c:pt>
                <c:pt idx="2">
                  <c:v>45</c:v>
                </c:pt>
              </c:numCache>
            </c:numRef>
          </c:val>
        </c:ser>
        <c:ser>
          <c:idx val="2"/>
          <c:order val="2"/>
          <c:tx>
            <c:strRef>
              <c:f>Sheet1!$D$75</c:f>
              <c:strCache>
                <c:ptCount val="1"/>
                <c:pt idx="0">
                  <c:v>Test (+)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Sheet1!$A$76:$A$78</c:f>
              <c:strCache>
                <c:ptCount val="3"/>
                <c:pt idx="0">
                  <c:v>Cannabis </c:v>
                </c:pt>
                <c:pt idx="1">
                  <c:v>Meth</c:v>
                </c:pt>
                <c:pt idx="2">
                  <c:v>Heroin </c:v>
                </c:pt>
              </c:strCache>
            </c:strRef>
          </c:cat>
          <c:val>
            <c:numRef>
              <c:f>Sheet1!$D$76:$D$78</c:f>
              <c:numCache>
                <c:formatCode>General</c:formatCode>
                <c:ptCount val="3"/>
                <c:pt idx="0">
                  <c:v>252</c:v>
                </c:pt>
                <c:pt idx="1">
                  <c:v>414</c:v>
                </c:pt>
                <c:pt idx="2">
                  <c:v>105</c:v>
                </c:pt>
              </c:numCache>
            </c:numRef>
          </c:val>
        </c:ser>
        <c:ser>
          <c:idx val="3"/>
          <c:order val="3"/>
          <c:tx>
            <c:strRef>
              <c:f>Sheet1!$E$75</c:f>
              <c:strCache>
                <c:ptCount val="1"/>
                <c:pt idx="0">
                  <c:v>Ever used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Sheet1!$A$76:$A$78</c:f>
              <c:strCache>
                <c:ptCount val="3"/>
                <c:pt idx="0">
                  <c:v>Cannabis </c:v>
                </c:pt>
                <c:pt idx="1">
                  <c:v>Meth</c:v>
                </c:pt>
                <c:pt idx="2">
                  <c:v>Heroin </c:v>
                </c:pt>
              </c:strCache>
            </c:strRef>
          </c:cat>
          <c:val>
            <c:numRef>
              <c:f>Sheet1!$E$76:$E$78</c:f>
              <c:numCache>
                <c:formatCode>General</c:formatCode>
                <c:ptCount val="3"/>
                <c:pt idx="0">
                  <c:v>404</c:v>
                </c:pt>
                <c:pt idx="1">
                  <c:v>487</c:v>
                </c:pt>
                <c:pt idx="2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7688632"/>
        <c:axId val="607692552"/>
      </c:barChart>
      <c:catAx>
        <c:axId val="60768863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07692552"/>
        <c:crosses val="autoZero"/>
        <c:auto val="1"/>
        <c:lblAlgn val="ctr"/>
        <c:lblOffset val="100"/>
        <c:noMultiLvlLbl val="0"/>
      </c:catAx>
      <c:valAx>
        <c:axId val="607692552"/>
        <c:scaling>
          <c:orientation val="minMax"/>
          <c:max val="500"/>
        </c:scaling>
        <c:delete val="1"/>
        <c:axPos val="b"/>
        <c:numFmt formatCode="General" sourceLinked="1"/>
        <c:majorTickMark val="out"/>
        <c:minorTickMark val="none"/>
        <c:tickLblPos val="nextTo"/>
        <c:crossAx val="6076886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52523557506131E-2"/>
          <c:y val="0.86555874621530904"/>
          <c:w val="0.68807452347145104"/>
          <c:h val="0.11901619717698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Sex under influence of meth </a:t>
            </a:r>
          </a:p>
        </c:rich>
      </c:tx>
      <c:layout>
        <c:manualLayout>
          <c:xMode val="edge"/>
          <c:yMode val="edge"/>
          <c:x val="0.13567828183740599"/>
          <c:y val="4.7973289077029796E-3"/>
        </c:manualLayout>
      </c:layout>
      <c:overlay val="0"/>
      <c:spPr>
        <a:solidFill>
          <a:srgbClr val="C00000"/>
        </a:solidFill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Sheet1!$B$93</c:f>
              <c:strCache>
                <c:ptCount val="1"/>
                <c:pt idx="0">
                  <c:v>More sexual active </c:v>
                </c:pt>
              </c:strCache>
            </c:strRef>
          </c:tx>
          <c:invertIfNegative val="0"/>
          <c:cat>
            <c:strRef>
              <c:f>Sheet1!$C$92:$E$92</c:f>
              <c:strCache>
                <c:ptCount val="3"/>
                <c:pt idx="0">
                  <c:v>Hanoi </c:v>
                </c:pt>
                <c:pt idx="1">
                  <c:v>HCMC  </c:v>
                </c:pt>
                <c:pt idx="2">
                  <c:v>Hai Phong</c:v>
                </c:pt>
              </c:strCache>
            </c:strRef>
          </c:cat>
          <c:val>
            <c:numRef>
              <c:f>Sheet1!$C$93:$E$93</c:f>
              <c:numCache>
                <c:formatCode>0%</c:formatCode>
                <c:ptCount val="3"/>
                <c:pt idx="0">
                  <c:v>0.502</c:v>
                </c:pt>
                <c:pt idx="1">
                  <c:v>0.373</c:v>
                </c:pt>
                <c:pt idx="2">
                  <c:v>0.628</c:v>
                </c:pt>
              </c:numCache>
            </c:numRef>
          </c:val>
        </c:ser>
        <c:ser>
          <c:idx val="1"/>
          <c:order val="1"/>
          <c:tx>
            <c:strRef>
              <c:f>Sheet1!$B$94</c:f>
              <c:strCache>
                <c:ptCount val="1"/>
                <c:pt idx="0">
                  <c:v>Less likely to use condom</c:v>
                </c:pt>
              </c:strCache>
            </c:strRef>
          </c:tx>
          <c:invertIfNegative val="0"/>
          <c:cat>
            <c:strRef>
              <c:f>Sheet1!$C$92:$E$92</c:f>
              <c:strCache>
                <c:ptCount val="3"/>
                <c:pt idx="0">
                  <c:v>Hanoi </c:v>
                </c:pt>
                <c:pt idx="1">
                  <c:v>HCMC  </c:v>
                </c:pt>
                <c:pt idx="2">
                  <c:v>Hai Phong</c:v>
                </c:pt>
              </c:strCache>
            </c:strRef>
          </c:cat>
          <c:val>
            <c:numRef>
              <c:f>Sheet1!$C$94:$E$94</c:f>
              <c:numCache>
                <c:formatCode>0%</c:formatCode>
                <c:ptCount val="3"/>
                <c:pt idx="0">
                  <c:v>0.624</c:v>
                </c:pt>
                <c:pt idx="1">
                  <c:v>0.39700000000000002</c:v>
                </c:pt>
                <c:pt idx="2">
                  <c:v>0.35799999999999998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7690984"/>
        <c:axId val="607692944"/>
      </c:barChart>
      <c:catAx>
        <c:axId val="607690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07692944"/>
        <c:crosses val="autoZero"/>
        <c:auto val="1"/>
        <c:lblAlgn val="ctr"/>
        <c:lblOffset val="100"/>
        <c:noMultiLvlLbl val="0"/>
      </c:catAx>
      <c:valAx>
        <c:axId val="6076929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076909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6941514436142397E-2"/>
          <c:y val="0.94022773713583996"/>
          <c:w val="0.878591335545158"/>
          <c:h val="4.53802761410513E-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9827A9-CB39-EA46-B641-8518779E336B}" type="doc">
      <dgm:prSet loTypeId="urn:microsoft.com/office/officeart/2005/8/layout/hProcess9" loCatId="" qsTypeId="urn:microsoft.com/office/officeart/2005/8/quickstyle/3d6" qsCatId="3D" csTypeId="urn:microsoft.com/office/officeart/2005/8/colors/accent2_2" csCatId="accent2" phldr="1"/>
      <dgm:spPr/>
    </dgm:pt>
    <dgm:pt modelId="{752FCAC2-6298-4B49-9C24-B190EE1D4E9A}">
      <dgm:prSet phldrT="[Text]" custT="1"/>
      <dgm:spPr/>
      <dgm:t>
        <a:bodyPr/>
        <a:lstStyle/>
        <a:p>
          <a:r>
            <a:rPr lang="en-US" sz="1300" dirty="0" smtClean="0">
              <a:latin typeface="Arial Narrow"/>
              <a:cs typeface="Arial Narrow"/>
            </a:rPr>
            <a:t>Reached by CBO or a participant </a:t>
          </a:r>
          <a:endParaRPr lang="en-US" sz="1300" dirty="0">
            <a:latin typeface="Arial Narrow"/>
            <a:cs typeface="Arial Narrow"/>
          </a:endParaRPr>
        </a:p>
      </dgm:t>
    </dgm:pt>
    <dgm:pt modelId="{5D5CFB0A-1053-BC49-8A39-4CB973A8BE81}" type="parTrans" cxnId="{F389F67D-1955-2C45-8F6B-392A7C9C92DE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08C86F9B-8903-7644-958A-D23D7C7664DC}" type="sibTrans" cxnId="{F389F67D-1955-2C45-8F6B-392A7C9C92DE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2486D283-4CA0-A248-BFEB-1BC886016EAA}">
      <dgm:prSet phldrT="[Text]" custT="1"/>
      <dgm:spPr/>
      <dgm:t>
        <a:bodyPr/>
        <a:lstStyle/>
        <a:p>
          <a:r>
            <a:rPr lang="en-US" sz="1300" smtClean="0">
              <a:latin typeface="Arial Narrow"/>
              <a:cs typeface="Arial Narrow"/>
            </a:rPr>
            <a:t>Explained about the project and the study</a:t>
          </a:r>
          <a:endParaRPr lang="en-US" sz="1300" dirty="0">
            <a:latin typeface="Arial Narrow"/>
            <a:cs typeface="Arial Narrow"/>
          </a:endParaRPr>
        </a:p>
      </dgm:t>
    </dgm:pt>
    <dgm:pt modelId="{D65FB9EC-A30A-CF43-AB40-CF6B12D7677D}" type="parTrans" cxnId="{2EE64087-E6D3-524B-86E4-547A6D217217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3E5300E9-3A56-094E-A4EF-C020211D088E}" type="sibTrans" cxnId="{2EE64087-E6D3-524B-86E4-547A6D217217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95847F31-A593-974B-ADEA-C428358D2B46}">
      <dgm:prSet phldrT="[Text]" custT="1"/>
      <dgm:spPr/>
      <dgm:t>
        <a:bodyPr/>
        <a:lstStyle/>
        <a:p>
          <a:r>
            <a:rPr lang="en-US" sz="1300" smtClean="0">
              <a:latin typeface="Arial Narrow"/>
              <a:cs typeface="Arial Narrow"/>
            </a:rPr>
            <a:t>Sign consent form </a:t>
          </a:r>
          <a:endParaRPr lang="en-US" sz="1300" dirty="0">
            <a:latin typeface="Arial Narrow"/>
            <a:cs typeface="Arial Narrow"/>
          </a:endParaRPr>
        </a:p>
      </dgm:t>
    </dgm:pt>
    <dgm:pt modelId="{D1B0D098-8846-3845-94D0-10DE1C3C6DC0}" type="parTrans" cxnId="{CABB6E88-2669-C743-AEED-7D64B5BCC01F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CA72C1C3-A66B-654C-8681-7683E27ABFEC}" type="sibTrans" cxnId="{CABB6E88-2669-C743-AEED-7D64B5BCC01F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6AA16923-89D6-AD42-B2BA-73DCEB9AF491}">
      <dgm:prSet custT="1"/>
      <dgm:spPr/>
      <dgm:t>
        <a:bodyPr/>
        <a:lstStyle/>
        <a:p>
          <a:r>
            <a:rPr lang="en-US" sz="1300" smtClean="0">
              <a:latin typeface="Arial Narrow"/>
              <a:cs typeface="Arial Narrow"/>
            </a:rPr>
            <a:t>Give urine for drug test </a:t>
          </a:r>
          <a:endParaRPr lang="en-US" sz="1300" dirty="0">
            <a:latin typeface="Arial Narrow"/>
            <a:cs typeface="Arial Narrow"/>
          </a:endParaRPr>
        </a:p>
      </dgm:t>
    </dgm:pt>
    <dgm:pt modelId="{95972C77-5DE8-D348-91EA-E37E5800A589}" type="parTrans" cxnId="{41D8293E-7819-C94C-9ACC-915F9E44E2A8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B066ACAB-F979-7F42-AD11-204B8291BD5C}" type="sibTrans" cxnId="{41D8293E-7819-C94C-9ACC-915F9E44E2A8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DE0DDF61-DA32-884C-8BB9-A53422F45C72}">
      <dgm:prSet custT="1"/>
      <dgm:spPr/>
      <dgm:t>
        <a:bodyPr/>
        <a:lstStyle/>
        <a:p>
          <a:r>
            <a:rPr lang="en-US" sz="1300" dirty="0" smtClean="0">
              <a:latin typeface="Arial Narrow"/>
              <a:cs typeface="Arial Narrow"/>
            </a:rPr>
            <a:t>F2F interview &amp;</a:t>
          </a:r>
        </a:p>
        <a:p>
          <a:r>
            <a:rPr lang="en-US" sz="1300" dirty="0" smtClean="0">
              <a:latin typeface="Arial Narrow"/>
              <a:cs typeface="Arial Narrow"/>
            </a:rPr>
            <a:t>Short</a:t>
          </a:r>
          <a:r>
            <a:rPr lang="vi-VN" sz="1300" dirty="0" smtClean="0">
              <a:latin typeface="Arial Narrow"/>
              <a:cs typeface="Arial Narrow"/>
            </a:rPr>
            <a:t> </a:t>
          </a:r>
          <a:r>
            <a:rPr lang="en-US" sz="1300" dirty="0" smtClean="0">
              <a:latin typeface="Arial Narrow"/>
              <a:cs typeface="Arial Narrow"/>
            </a:rPr>
            <a:t>self-</a:t>
          </a:r>
          <a:r>
            <a:rPr lang="en-US" sz="1300" dirty="0" err="1" smtClean="0">
              <a:latin typeface="Arial Narrow"/>
              <a:cs typeface="Arial Narrow"/>
            </a:rPr>
            <a:t>ques.ire</a:t>
          </a:r>
          <a:r>
            <a:rPr lang="en-US" sz="1300" dirty="0" smtClean="0">
              <a:latin typeface="Arial Narrow"/>
              <a:cs typeface="Arial Narrow"/>
            </a:rPr>
            <a:t>  </a:t>
          </a:r>
          <a:endParaRPr lang="en-US" sz="1300" dirty="0">
            <a:latin typeface="Arial Narrow"/>
            <a:cs typeface="Arial Narrow"/>
          </a:endParaRPr>
        </a:p>
      </dgm:t>
    </dgm:pt>
    <dgm:pt modelId="{31BD894E-5561-C640-8573-DA7AC1FEC5EB}" type="parTrans" cxnId="{CAE96A4F-2B61-6844-9EFC-5EF5559CB890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71A53F59-F1E6-7447-A6DE-3A9BE869BACC}" type="sibTrans" cxnId="{CAE96A4F-2B61-6844-9EFC-5EF5559CB890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A026DDCD-0016-DD40-98EE-26880F02BD83}">
      <dgm:prSet custT="1"/>
      <dgm:spPr/>
      <dgm:t>
        <a:bodyPr/>
        <a:lstStyle/>
        <a:p>
          <a:r>
            <a:rPr lang="en-US" sz="1300" dirty="0" smtClean="0">
              <a:latin typeface="Arial Narrow"/>
              <a:cs typeface="Arial Narrow"/>
            </a:rPr>
            <a:t> Blood sample for HIV, HCV test after </a:t>
          </a:r>
          <a:r>
            <a:rPr lang="en-US" sz="1300" dirty="0" err="1" smtClean="0">
              <a:latin typeface="Arial Narrow"/>
              <a:cs typeface="Arial Narrow"/>
            </a:rPr>
            <a:t>counse</a:t>
          </a:r>
          <a:r>
            <a:rPr lang="vi-VN" sz="1300" dirty="0" smtClean="0">
              <a:latin typeface="Arial Narrow"/>
              <a:cs typeface="Arial Narrow"/>
            </a:rPr>
            <a:t>l</a:t>
          </a:r>
          <a:r>
            <a:rPr lang="en-US" sz="1300" dirty="0" smtClean="0">
              <a:latin typeface="Arial Narrow"/>
              <a:cs typeface="Arial Narrow"/>
            </a:rPr>
            <a:t>l</a:t>
          </a:r>
          <a:r>
            <a:rPr lang="vi-VN" sz="1300" dirty="0" smtClean="0">
              <a:latin typeface="Arial Narrow"/>
              <a:cs typeface="Arial Narrow"/>
            </a:rPr>
            <a:t>i</a:t>
          </a:r>
          <a:r>
            <a:rPr lang="en-US" sz="1300" dirty="0" err="1" smtClean="0">
              <a:latin typeface="Arial Narrow"/>
              <a:cs typeface="Arial Narrow"/>
            </a:rPr>
            <a:t>ng</a:t>
          </a:r>
          <a:r>
            <a:rPr lang="en-US" sz="1300" dirty="0" smtClean="0">
              <a:latin typeface="Arial Narrow"/>
              <a:cs typeface="Arial Narrow"/>
            </a:rPr>
            <a:t> </a:t>
          </a:r>
          <a:endParaRPr lang="en-US" sz="1300" dirty="0">
            <a:latin typeface="Arial Narrow"/>
            <a:cs typeface="Arial Narrow"/>
          </a:endParaRPr>
        </a:p>
      </dgm:t>
    </dgm:pt>
    <dgm:pt modelId="{C89D2E91-CD44-BA4C-B8A6-866DF02BB701}" type="parTrans" cxnId="{38F2F10C-2F90-3D43-87BC-B6E0273DD8D3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C523A9F6-1BF9-B746-AA61-8EDAC68B6347}" type="sibTrans" cxnId="{38F2F10C-2F90-3D43-87BC-B6E0273DD8D3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2283E1FB-08B1-4C4F-86CD-1BC851B018AF}">
      <dgm:prSet custT="1"/>
      <dgm:spPr/>
      <dgm:t>
        <a:bodyPr/>
        <a:lstStyle/>
        <a:p>
          <a:r>
            <a:rPr lang="en-US" sz="1300" dirty="0" smtClean="0">
              <a:latin typeface="Arial Narrow"/>
              <a:cs typeface="Arial Narrow"/>
            </a:rPr>
            <a:t>Return for test results </a:t>
          </a:r>
          <a:endParaRPr lang="en-US" sz="1300" dirty="0">
            <a:latin typeface="Arial Narrow"/>
            <a:cs typeface="Arial Narrow"/>
          </a:endParaRPr>
        </a:p>
      </dgm:t>
    </dgm:pt>
    <dgm:pt modelId="{417990C7-1408-4849-957D-6678913DB92A}" type="parTrans" cxnId="{79EC1203-5E1E-6F4A-988B-7B6D1E44614F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8C6CFE5B-F186-554C-8FA8-1DF4B468AAF4}" type="sibTrans" cxnId="{79EC1203-5E1E-6F4A-988B-7B6D1E44614F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F17FA231-3FBC-0B43-9A60-E4EC069CEDE5}">
      <dgm:prSet custT="1"/>
      <dgm:spPr/>
      <dgm:t>
        <a:bodyPr/>
        <a:lstStyle/>
        <a:p>
          <a:r>
            <a:rPr lang="en-US" sz="1300" dirty="0" smtClean="0">
              <a:latin typeface="Arial Narrow"/>
              <a:cs typeface="Arial Narrow"/>
            </a:rPr>
            <a:t>Receive</a:t>
          </a:r>
        </a:p>
        <a:p>
          <a:r>
            <a:rPr lang="en-US" sz="1200" dirty="0" err="1" smtClean="0">
              <a:latin typeface="Arial Narrow"/>
              <a:cs typeface="Arial Narrow"/>
            </a:rPr>
            <a:t>Counse</a:t>
          </a:r>
          <a:r>
            <a:rPr lang="vi-VN" sz="1200" dirty="0" smtClean="0">
              <a:latin typeface="Arial Narrow"/>
              <a:cs typeface="Arial Narrow"/>
            </a:rPr>
            <a:t>l</a:t>
          </a:r>
          <a:r>
            <a:rPr lang="en-US" sz="1200" dirty="0" smtClean="0">
              <a:latin typeface="Arial Narrow"/>
              <a:cs typeface="Arial Narrow"/>
            </a:rPr>
            <a:t>l</a:t>
          </a:r>
          <a:r>
            <a:rPr lang="vi-VN" sz="1200" dirty="0" smtClean="0">
              <a:latin typeface="Arial Narrow"/>
              <a:cs typeface="Arial Narrow"/>
            </a:rPr>
            <a:t>in</a:t>
          </a:r>
          <a:r>
            <a:rPr lang="en-US" sz="1200" dirty="0" smtClean="0">
              <a:latin typeface="Arial Narrow"/>
              <a:cs typeface="Arial Narrow"/>
            </a:rPr>
            <a:t>g </a:t>
          </a:r>
          <a:r>
            <a:rPr lang="vi-VN" sz="1300" dirty="0" smtClean="0">
              <a:latin typeface="Arial Narrow"/>
              <a:cs typeface="Arial Narrow"/>
            </a:rPr>
            <a:t>&amp;</a:t>
          </a:r>
          <a:r>
            <a:rPr lang="en-US" sz="1300" dirty="0" smtClean="0">
              <a:latin typeface="Arial Narrow"/>
              <a:cs typeface="Arial Narrow"/>
            </a:rPr>
            <a:t> Treatment support </a:t>
          </a:r>
          <a:endParaRPr lang="en-US" sz="1300" dirty="0">
            <a:latin typeface="Arial Narrow"/>
            <a:cs typeface="Arial Narrow"/>
          </a:endParaRPr>
        </a:p>
      </dgm:t>
    </dgm:pt>
    <dgm:pt modelId="{33B90747-F9F2-924E-B129-B818D3E64CE0}" type="parTrans" cxnId="{147EA48E-DA61-6944-A895-DDCA00C5AC00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2B355148-EDBB-0C45-A91C-F2E70557A060}" type="sibTrans" cxnId="{147EA48E-DA61-6944-A895-DDCA00C5AC00}">
      <dgm:prSet/>
      <dgm:spPr/>
      <dgm:t>
        <a:bodyPr/>
        <a:lstStyle/>
        <a:p>
          <a:endParaRPr lang="en-US" sz="2000">
            <a:solidFill>
              <a:schemeClr val="tx2">
                <a:lumMod val="50000"/>
              </a:schemeClr>
            </a:solidFill>
            <a:latin typeface="Arial Narrow"/>
            <a:cs typeface="Arial Narrow"/>
          </a:endParaRPr>
        </a:p>
      </dgm:t>
    </dgm:pt>
    <dgm:pt modelId="{D331E48A-D491-EA45-86DF-DAA73FF046BD}" type="pres">
      <dgm:prSet presAssocID="{2F9827A9-CB39-EA46-B641-8518779E336B}" presName="CompostProcess" presStyleCnt="0">
        <dgm:presLayoutVars>
          <dgm:dir/>
          <dgm:resizeHandles val="exact"/>
        </dgm:presLayoutVars>
      </dgm:prSet>
      <dgm:spPr/>
    </dgm:pt>
    <dgm:pt modelId="{360543F0-09C4-C442-81D1-760140B7834A}" type="pres">
      <dgm:prSet presAssocID="{2F9827A9-CB39-EA46-B641-8518779E336B}" presName="arrow" presStyleLbl="bgShp" presStyleIdx="0" presStyleCnt="1"/>
      <dgm:spPr/>
    </dgm:pt>
    <dgm:pt modelId="{2DD859F1-DEEE-5E43-868C-4D4258144F65}" type="pres">
      <dgm:prSet presAssocID="{2F9827A9-CB39-EA46-B641-8518779E336B}" presName="linearProcess" presStyleCnt="0"/>
      <dgm:spPr/>
    </dgm:pt>
    <dgm:pt modelId="{43E17A3E-F730-C049-9B87-DC3C5B2678A1}" type="pres">
      <dgm:prSet presAssocID="{752FCAC2-6298-4B49-9C24-B190EE1D4E9A}" presName="textNode" presStyleLbl="node1" presStyleIdx="0" presStyleCnt="8" custLinFactNeighborX="68505" custLinFactNeighborY="15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D7C3CE-565B-824C-9023-138C87FABAA8}" type="pres">
      <dgm:prSet presAssocID="{08C86F9B-8903-7644-958A-D23D7C7664DC}" presName="sibTrans" presStyleCnt="0"/>
      <dgm:spPr/>
    </dgm:pt>
    <dgm:pt modelId="{6DA83485-9B6E-C946-8D93-4B1F94D47522}" type="pres">
      <dgm:prSet presAssocID="{2486D283-4CA0-A248-BFEB-1BC886016EAA}" presName="textNode" presStyleLbl="node1" presStyleIdx="1" presStyleCnt="8" custLinFactNeighborX="68505" custLinFactNeighborY="15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722B69-EAD1-764E-9E5E-45BF1A05BBF8}" type="pres">
      <dgm:prSet presAssocID="{3E5300E9-3A56-094E-A4EF-C020211D088E}" presName="sibTrans" presStyleCnt="0"/>
      <dgm:spPr/>
    </dgm:pt>
    <dgm:pt modelId="{25F33FA9-B25B-DE4F-A171-D63EB19669DD}" type="pres">
      <dgm:prSet presAssocID="{95847F31-A593-974B-ADEA-C428358D2B46}" presName="textNode" presStyleLbl="node1" presStyleIdx="2" presStyleCnt="8" custLinFactNeighborX="68505" custLinFactNeighborY="15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998B0D-1964-A04F-8384-F640E168E82F}" type="pres">
      <dgm:prSet presAssocID="{CA72C1C3-A66B-654C-8681-7683E27ABFEC}" presName="sibTrans" presStyleCnt="0"/>
      <dgm:spPr/>
    </dgm:pt>
    <dgm:pt modelId="{EC81C487-0F93-504D-864B-7C9391499B0A}" type="pres">
      <dgm:prSet presAssocID="{6AA16923-89D6-AD42-B2BA-73DCEB9AF491}" presName="textNode" presStyleLbl="node1" presStyleIdx="3" presStyleCnt="8" custLinFactNeighborX="68505" custLinFactNeighborY="15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D8F601-A117-0447-BC6B-0FFCD4AC2891}" type="pres">
      <dgm:prSet presAssocID="{B066ACAB-F979-7F42-AD11-204B8291BD5C}" presName="sibTrans" presStyleCnt="0"/>
      <dgm:spPr/>
    </dgm:pt>
    <dgm:pt modelId="{429DB10C-B464-AF46-A21C-C52AA74405B5}" type="pres">
      <dgm:prSet presAssocID="{DE0DDF61-DA32-884C-8BB9-A53422F45C72}" presName="textNode" presStyleLbl="node1" presStyleIdx="4" presStyleCnt="8" custLinFactNeighborX="38845" custLinFactNeighborY="15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29773B-FF02-2E4F-8C53-E7F8E871C0A5}" type="pres">
      <dgm:prSet presAssocID="{71A53F59-F1E6-7447-A6DE-3A9BE869BACC}" presName="sibTrans" presStyleCnt="0"/>
      <dgm:spPr/>
    </dgm:pt>
    <dgm:pt modelId="{30562BA3-263B-6940-921C-2D561E5C2186}" type="pres">
      <dgm:prSet presAssocID="{A026DDCD-0016-DD40-98EE-26880F02BD83}" presName="text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2320A9-BA92-F544-976B-882D8AC2A8A0}" type="pres">
      <dgm:prSet presAssocID="{C523A9F6-1BF9-B746-AA61-8EDAC68B6347}" presName="sibTrans" presStyleCnt="0"/>
      <dgm:spPr/>
    </dgm:pt>
    <dgm:pt modelId="{14245723-24CB-824E-B6C3-5F1B8523481D}" type="pres">
      <dgm:prSet presAssocID="{2283E1FB-08B1-4C4F-86CD-1BC851B018AF}" presName="textNode" presStyleLbl="node1" presStyleIdx="6" presStyleCnt="8" custLinFactNeighborX="10868" custLinFactNeighborY="-24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C8758D-A9A2-2E47-B38F-03399E34084D}" type="pres">
      <dgm:prSet presAssocID="{8C6CFE5B-F186-554C-8FA8-1DF4B468AAF4}" presName="sibTrans" presStyleCnt="0"/>
      <dgm:spPr/>
    </dgm:pt>
    <dgm:pt modelId="{4A977EA6-0F84-324A-9208-8E461A59E738}" type="pres">
      <dgm:prSet presAssocID="{F17FA231-3FBC-0B43-9A60-E4EC069CEDE5}" presName="text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E96A4F-2B61-6844-9EFC-5EF5559CB890}" srcId="{2F9827A9-CB39-EA46-B641-8518779E336B}" destId="{DE0DDF61-DA32-884C-8BB9-A53422F45C72}" srcOrd="4" destOrd="0" parTransId="{31BD894E-5561-C640-8573-DA7AC1FEC5EB}" sibTransId="{71A53F59-F1E6-7447-A6DE-3A9BE869BACC}"/>
    <dgm:cxn modelId="{CABB6E88-2669-C743-AEED-7D64B5BCC01F}" srcId="{2F9827A9-CB39-EA46-B641-8518779E336B}" destId="{95847F31-A593-974B-ADEA-C428358D2B46}" srcOrd="2" destOrd="0" parTransId="{D1B0D098-8846-3845-94D0-10DE1C3C6DC0}" sibTransId="{CA72C1C3-A66B-654C-8681-7683E27ABFEC}"/>
    <dgm:cxn modelId="{41D8293E-7819-C94C-9ACC-915F9E44E2A8}" srcId="{2F9827A9-CB39-EA46-B641-8518779E336B}" destId="{6AA16923-89D6-AD42-B2BA-73DCEB9AF491}" srcOrd="3" destOrd="0" parTransId="{95972C77-5DE8-D348-91EA-E37E5800A589}" sibTransId="{B066ACAB-F979-7F42-AD11-204B8291BD5C}"/>
    <dgm:cxn modelId="{5AFB5462-1D23-437F-8CDF-305C53BEECE6}" type="presOf" srcId="{A026DDCD-0016-DD40-98EE-26880F02BD83}" destId="{30562BA3-263B-6940-921C-2D561E5C2186}" srcOrd="0" destOrd="0" presId="urn:microsoft.com/office/officeart/2005/8/layout/hProcess9"/>
    <dgm:cxn modelId="{147EA48E-DA61-6944-A895-DDCA00C5AC00}" srcId="{2F9827A9-CB39-EA46-B641-8518779E336B}" destId="{F17FA231-3FBC-0B43-9A60-E4EC069CEDE5}" srcOrd="7" destOrd="0" parTransId="{33B90747-F9F2-924E-B129-B818D3E64CE0}" sibTransId="{2B355148-EDBB-0C45-A91C-F2E70557A060}"/>
    <dgm:cxn modelId="{32F53EDD-DAE7-4F54-80B2-509F019EC71A}" type="presOf" srcId="{F17FA231-3FBC-0B43-9A60-E4EC069CEDE5}" destId="{4A977EA6-0F84-324A-9208-8E461A59E738}" srcOrd="0" destOrd="0" presId="urn:microsoft.com/office/officeart/2005/8/layout/hProcess9"/>
    <dgm:cxn modelId="{79EC1203-5E1E-6F4A-988B-7B6D1E44614F}" srcId="{2F9827A9-CB39-EA46-B641-8518779E336B}" destId="{2283E1FB-08B1-4C4F-86CD-1BC851B018AF}" srcOrd="6" destOrd="0" parTransId="{417990C7-1408-4849-957D-6678913DB92A}" sibTransId="{8C6CFE5B-F186-554C-8FA8-1DF4B468AAF4}"/>
    <dgm:cxn modelId="{6B3724E1-62C0-48E9-ACCC-A13A841119CD}" type="presOf" srcId="{95847F31-A593-974B-ADEA-C428358D2B46}" destId="{25F33FA9-B25B-DE4F-A171-D63EB19669DD}" srcOrd="0" destOrd="0" presId="urn:microsoft.com/office/officeart/2005/8/layout/hProcess9"/>
    <dgm:cxn modelId="{2EE64087-E6D3-524B-86E4-547A6D217217}" srcId="{2F9827A9-CB39-EA46-B641-8518779E336B}" destId="{2486D283-4CA0-A248-BFEB-1BC886016EAA}" srcOrd="1" destOrd="0" parTransId="{D65FB9EC-A30A-CF43-AB40-CF6B12D7677D}" sibTransId="{3E5300E9-3A56-094E-A4EF-C020211D088E}"/>
    <dgm:cxn modelId="{44F940DC-FA0E-4F30-A9E2-F9D3079F0466}" type="presOf" srcId="{2F9827A9-CB39-EA46-B641-8518779E336B}" destId="{D331E48A-D491-EA45-86DF-DAA73FF046BD}" srcOrd="0" destOrd="0" presId="urn:microsoft.com/office/officeart/2005/8/layout/hProcess9"/>
    <dgm:cxn modelId="{869D104C-760D-4472-BD19-BC18B9E75371}" type="presOf" srcId="{752FCAC2-6298-4B49-9C24-B190EE1D4E9A}" destId="{43E17A3E-F730-C049-9B87-DC3C5B2678A1}" srcOrd="0" destOrd="0" presId="urn:microsoft.com/office/officeart/2005/8/layout/hProcess9"/>
    <dgm:cxn modelId="{0AC21962-EF31-4377-9C22-0A22AD1465F6}" type="presOf" srcId="{6AA16923-89D6-AD42-B2BA-73DCEB9AF491}" destId="{EC81C487-0F93-504D-864B-7C9391499B0A}" srcOrd="0" destOrd="0" presId="urn:microsoft.com/office/officeart/2005/8/layout/hProcess9"/>
    <dgm:cxn modelId="{F389F67D-1955-2C45-8F6B-392A7C9C92DE}" srcId="{2F9827A9-CB39-EA46-B641-8518779E336B}" destId="{752FCAC2-6298-4B49-9C24-B190EE1D4E9A}" srcOrd="0" destOrd="0" parTransId="{5D5CFB0A-1053-BC49-8A39-4CB973A8BE81}" sibTransId="{08C86F9B-8903-7644-958A-D23D7C7664DC}"/>
    <dgm:cxn modelId="{9CEEDF54-2169-4B9C-B817-0925FF264355}" type="presOf" srcId="{2486D283-4CA0-A248-BFEB-1BC886016EAA}" destId="{6DA83485-9B6E-C946-8D93-4B1F94D47522}" srcOrd="0" destOrd="0" presId="urn:microsoft.com/office/officeart/2005/8/layout/hProcess9"/>
    <dgm:cxn modelId="{500710E0-275D-45DB-8C82-96FF403DEBA5}" type="presOf" srcId="{DE0DDF61-DA32-884C-8BB9-A53422F45C72}" destId="{429DB10C-B464-AF46-A21C-C52AA74405B5}" srcOrd="0" destOrd="0" presId="urn:microsoft.com/office/officeart/2005/8/layout/hProcess9"/>
    <dgm:cxn modelId="{38F2F10C-2F90-3D43-87BC-B6E0273DD8D3}" srcId="{2F9827A9-CB39-EA46-B641-8518779E336B}" destId="{A026DDCD-0016-DD40-98EE-26880F02BD83}" srcOrd="5" destOrd="0" parTransId="{C89D2E91-CD44-BA4C-B8A6-866DF02BB701}" sibTransId="{C523A9F6-1BF9-B746-AA61-8EDAC68B6347}"/>
    <dgm:cxn modelId="{9AC7201B-994E-4350-8F49-CBCC36040874}" type="presOf" srcId="{2283E1FB-08B1-4C4F-86CD-1BC851B018AF}" destId="{14245723-24CB-824E-B6C3-5F1B8523481D}" srcOrd="0" destOrd="0" presId="urn:microsoft.com/office/officeart/2005/8/layout/hProcess9"/>
    <dgm:cxn modelId="{1B10F4D8-5DFE-4AA5-8CF0-38EB48EA2FBC}" type="presParOf" srcId="{D331E48A-D491-EA45-86DF-DAA73FF046BD}" destId="{360543F0-09C4-C442-81D1-760140B7834A}" srcOrd="0" destOrd="0" presId="urn:microsoft.com/office/officeart/2005/8/layout/hProcess9"/>
    <dgm:cxn modelId="{3D1AB3D9-88BF-4687-BAFA-95E5A3F6F087}" type="presParOf" srcId="{D331E48A-D491-EA45-86DF-DAA73FF046BD}" destId="{2DD859F1-DEEE-5E43-868C-4D4258144F65}" srcOrd="1" destOrd="0" presId="urn:microsoft.com/office/officeart/2005/8/layout/hProcess9"/>
    <dgm:cxn modelId="{A139DD0F-7110-4E61-88A5-41FB60B21D66}" type="presParOf" srcId="{2DD859F1-DEEE-5E43-868C-4D4258144F65}" destId="{43E17A3E-F730-C049-9B87-DC3C5B2678A1}" srcOrd="0" destOrd="0" presId="urn:microsoft.com/office/officeart/2005/8/layout/hProcess9"/>
    <dgm:cxn modelId="{FCD89516-C788-4452-94BC-B04EC7AAFB1B}" type="presParOf" srcId="{2DD859F1-DEEE-5E43-868C-4D4258144F65}" destId="{6ED7C3CE-565B-824C-9023-138C87FABAA8}" srcOrd="1" destOrd="0" presId="urn:microsoft.com/office/officeart/2005/8/layout/hProcess9"/>
    <dgm:cxn modelId="{22CC0D8B-241D-4080-B008-145C828073ED}" type="presParOf" srcId="{2DD859F1-DEEE-5E43-868C-4D4258144F65}" destId="{6DA83485-9B6E-C946-8D93-4B1F94D47522}" srcOrd="2" destOrd="0" presId="urn:microsoft.com/office/officeart/2005/8/layout/hProcess9"/>
    <dgm:cxn modelId="{0B11E16F-89B6-420D-82D6-5FD2470CA80A}" type="presParOf" srcId="{2DD859F1-DEEE-5E43-868C-4D4258144F65}" destId="{14722B69-EAD1-764E-9E5E-45BF1A05BBF8}" srcOrd="3" destOrd="0" presId="urn:microsoft.com/office/officeart/2005/8/layout/hProcess9"/>
    <dgm:cxn modelId="{912A1BBC-2901-48E8-BB93-9FC4C338FA8F}" type="presParOf" srcId="{2DD859F1-DEEE-5E43-868C-4D4258144F65}" destId="{25F33FA9-B25B-DE4F-A171-D63EB19669DD}" srcOrd="4" destOrd="0" presId="urn:microsoft.com/office/officeart/2005/8/layout/hProcess9"/>
    <dgm:cxn modelId="{DB059584-B40D-4B67-B400-6C2DE9F2C361}" type="presParOf" srcId="{2DD859F1-DEEE-5E43-868C-4D4258144F65}" destId="{FA998B0D-1964-A04F-8384-F640E168E82F}" srcOrd="5" destOrd="0" presId="urn:microsoft.com/office/officeart/2005/8/layout/hProcess9"/>
    <dgm:cxn modelId="{9E35A6DC-8C63-4497-800F-0DD293FB4BD5}" type="presParOf" srcId="{2DD859F1-DEEE-5E43-868C-4D4258144F65}" destId="{EC81C487-0F93-504D-864B-7C9391499B0A}" srcOrd="6" destOrd="0" presId="urn:microsoft.com/office/officeart/2005/8/layout/hProcess9"/>
    <dgm:cxn modelId="{D5A94445-89E1-41ED-AB08-CDD949FEB11A}" type="presParOf" srcId="{2DD859F1-DEEE-5E43-868C-4D4258144F65}" destId="{FDD8F601-A117-0447-BC6B-0FFCD4AC2891}" srcOrd="7" destOrd="0" presId="urn:microsoft.com/office/officeart/2005/8/layout/hProcess9"/>
    <dgm:cxn modelId="{FA4847BB-C2C6-40B7-87EB-5C96BCBA95C1}" type="presParOf" srcId="{2DD859F1-DEEE-5E43-868C-4D4258144F65}" destId="{429DB10C-B464-AF46-A21C-C52AA74405B5}" srcOrd="8" destOrd="0" presId="urn:microsoft.com/office/officeart/2005/8/layout/hProcess9"/>
    <dgm:cxn modelId="{3ECC7C8F-2009-4644-B767-B29BF843B9DE}" type="presParOf" srcId="{2DD859F1-DEEE-5E43-868C-4D4258144F65}" destId="{8B29773B-FF02-2E4F-8C53-E7F8E871C0A5}" srcOrd="9" destOrd="0" presId="urn:microsoft.com/office/officeart/2005/8/layout/hProcess9"/>
    <dgm:cxn modelId="{B8636D98-A04D-457D-96FF-EEF4E8C74C14}" type="presParOf" srcId="{2DD859F1-DEEE-5E43-868C-4D4258144F65}" destId="{30562BA3-263B-6940-921C-2D561E5C2186}" srcOrd="10" destOrd="0" presId="urn:microsoft.com/office/officeart/2005/8/layout/hProcess9"/>
    <dgm:cxn modelId="{04AB9DE1-0852-4EE7-987E-1223A5DCF8D1}" type="presParOf" srcId="{2DD859F1-DEEE-5E43-868C-4D4258144F65}" destId="{F92320A9-BA92-F544-976B-882D8AC2A8A0}" srcOrd="11" destOrd="0" presId="urn:microsoft.com/office/officeart/2005/8/layout/hProcess9"/>
    <dgm:cxn modelId="{19434161-9EAA-46D5-9E76-D2A26AD04E61}" type="presParOf" srcId="{2DD859F1-DEEE-5E43-868C-4D4258144F65}" destId="{14245723-24CB-824E-B6C3-5F1B8523481D}" srcOrd="12" destOrd="0" presId="urn:microsoft.com/office/officeart/2005/8/layout/hProcess9"/>
    <dgm:cxn modelId="{DC658E27-B978-431A-BFE2-79CD0D389749}" type="presParOf" srcId="{2DD859F1-DEEE-5E43-868C-4D4258144F65}" destId="{B9C8758D-A9A2-2E47-B38F-03399E34084D}" srcOrd="13" destOrd="0" presId="urn:microsoft.com/office/officeart/2005/8/layout/hProcess9"/>
    <dgm:cxn modelId="{C0D279FC-5337-4227-8E96-0681B437B094}" type="presParOf" srcId="{2DD859F1-DEEE-5E43-868C-4D4258144F65}" destId="{4A977EA6-0F84-324A-9208-8E461A59E738}" srcOrd="1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457C01-E8E9-4781-946D-88556A9A7769}" type="doc">
      <dgm:prSet loTypeId="urn:microsoft.com/office/officeart/2005/8/layout/gear1" loCatId="process" qsTypeId="urn:microsoft.com/office/officeart/2005/8/quickstyle/simple1" qsCatId="simple" csTypeId="urn:microsoft.com/office/officeart/2005/8/colors/accent2_1" csCatId="accent2" phldr="1"/>
      <dgm:spPr/>
    </dgm:pt>
    <dgm:pt modelId="{947A695F-13FD-4BBD-B4DD-1C2BD6F5B96E}">
      <dgm:prSet phldrT="[Texte]"/>
      <dgm:spPr/>
      <dgm:t>
        <a:bodyPr/>
        <a:lstStyle/>
        <a:p>
          <a:r>
            <a:rPr lang="fr-FR" b="1" dirty="0" smtClean="0"/>
            <a:t>Leads to care, help and </a:t>
          </a:r>
          <a:r>
            <a:rPr lang="fr-FR" b="1" dirty="0" err="1" smtClean="0"/>
            <a:t>hope</a:t>
          </a:r>
          <a:endParaRPr lang="fr-FR" b="1" dirty="0"/>
        </a:p>
      </dgm:t>
    </dgm:pt>
    <dgm:pt modelId="{9CB49797-252F-4800-9376-2EA9B7DB3C9B}" type="parTrans" cxnId="{B9F2634C-A68A-407F-9C61-F6A910123EEB}">
      <dgm:prSet/>
      <dgm:spPr/>
      <dgm:t>
        <a:bodyPr/>
        <a:lstStyle/>
        <a:p>
          <a:endParaRPr lang="fr-FR"/>
        </a:p>
      </dgm:t>
    </dgm:pt>
    <dgm:pt modelId="{590861BC-1B1E-49A7-A7D9-235556428FF8}" type="sibTrans" cxnId="{B9F2634C-A68A-407F-9C61-F6A910123EEB}">
      <dgm:prSet/>
      <dgm:spPr/>
      <dgm:t>
        <a:bodyPr/>
        <a:lstStyle/>
        <a:p>
          <a:endParaRPr lang="fr-FR"/>
        </a:p>
      </dgm:t>
    </dgm:pt>
    <dgm:pt modelId="{DAA247D4-D92B-4646-A862-0ECADDAE5609}">
      <dgm:prSet phldrT="[Texte]" custT="1"/>
      <dgm:spPr/>
      <dgm:t>
        <a:bodyPr/>
        <a:lstStyle/>
        <a:p>
          <a:r>
            <a:rPr lang="fr-FR" sz="1200" b="1" dirty="0" err="1" smtClean="0"/>
            <a:t>Permits</a:t>
          </a:r>
          <a:r>
            <a:rPr lang="fr-FR" sz="1200" b="1" dirty="0" smtClean="0"/>
            <a:t> to enter </a:t>
          </a:r>
          <a:r>
            <a:rPr lang="fr-FR" sz="1200" b="1" dirty="0" err="1" smtClean="0"/>
            <a:t>adolescent’s</a:t>
          </a:r>
          <a:r>
            <a:rPr lang="fr-FR" sz="1200" b="1" dirty="0" smtClean="0"/>
            <a:t> world</a:t>
          </a:r>
          <a:endParaRPr lang="fr-FR" sz="1200" b="1" dirty="0"/>
        </a:p>
      </dgm:t>
    </dgm:pt>
    <dgm:pt modelId="{67A9D907-44DE-43E2-8F0B-8A1B96798B7C}" type="parTrans" cxnId="{763AA39A-F40B-4A55-9987-4C2F7EB3B31F}">
      <dgm:prSet/>
      <dgm:spPr/>
      <dgm:t>
        <a:bodyPr/>
        <a:lstStyle/>
        <a:p>
          <a:endParaRPr lang="fr-FR"/>
        </a:p>
      </dgm:t>
    </dgm:pt>
    <dgm:pt modelId="{96CB1024-6246-4788-98B6-D666B91A5DF4}" type="sibTrans" cxnId="{763AA39A-F40B-4A55-9987-4C2F7EB3B31F}">
      <dgm:prSet/>
      <dgm:spPr/>
      <dgm:t>
        <a:bodyPr/>
        <a:lstStyle/>
        <a:p>
          <a:endParaRPr lang="fr-FR"/>
        </a:p>
      </dgm:t>
    </dgm:pt>
    <dgm:pt modelId="{A5203EF2-802E-4677-9CCE-0B9214DDF43C}">
      <dgm:prSet phldrT="[Texte]" custT="1"/>
      <dgm:spPr/>
      <dgm:t>
        <a:bodyPr/>
        <a:lstStyle/>
        <a:p>
          <a:r>
            <a:rPr lang="fr-FR" sz="1400" b="1" dirty="0" smtClean="0"/>
            <a:t>Warm and Secure exchanges</a:t>
          </a:r>
          <a:endParaRPr lang="fr-FR" sz="1400" b="1" dirty="0"/>
        </a:p>
      </dgm:t>
    </dgm:pt>
    <dgm:pt modelId="{CD97198E-78E1-40EC-A251-C164E33E8C46}" type="parTrans" cxnId="{130266B3-2834-40CD-9D06-63E5FD2CEF30}">
      <dgm:prSet/>
      <dgm:spPr/>
      <dgm:t>
        <a:bodyPr/>
        <a:lstStyle/>
        <a:p>
          <a:endParaRPr lang="fr-FR"/>
        </a:p>
      </dgm:t>
    </dgm:pt>
    <dgm:pt modelId="{F70A3585-5BB7-4DE8-A375-8B17DAF53A1D}" type="sibTrans" cxnId="{130266B3-2834-40CD-9D06-63E5FD2CEF30}">
      <dgm:prSet/>
      <dgm:spPr/>
      <dgm:t>
        <a:bodyPr/>
        <a:lstStyle/>
        <a:p>
          <a:endParaRPr lang="fr-FR"/>
        </a:p>
      </dgm:t>
    </dgm:pt>
    <dgm:pt modelId="{53657E78-3A01-49EF-9675-895B94C3E613}" type="pres">
      <dgm:prSet presAssocID="{32457C01-E8E9-4781-946D-88556A9A776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F35EB54-FD5A-4849-BFFF-DC952E218E0C}" type="pres">
      <dgm:prSet presAssocID="{947A695F-13FD-4BBD-B4DD-1C2BD6F5B96E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A27A3AC-A553-4ACE-B143-775C954980F1}" type="pres">
      <dgm:prSet presAssocID="{947A695F-13FD-4BBD-B4DD-1C2BD6F5B96E}" presName="gear1srcNode" presStyleLbl="node1" presStyleIdx="0" presStyleCnt="3"/>
      <dgm:spPr/>
      <dgm:t>
        <a:bodyPr/>
        <a:lstStyle/>
        <a:p>
          <a:endParaRPr lang="fr-FR"/>
        </a:p>
      </dgm:t>
    </dgm:pt>
    <dgm:pt modelId="{C4148759-A8DB-4298-AFAC-9E27CF38A657}" type="pres">
      <dgm:prSet presAssocID="{947A695F-13FD-4BBD-B4DD-1C2BD6F5B96E}" presName="gear1dstNode" presStyleLbl="node1" presStyleIdx="0" presStyleCnt="3"/>
      <dgm:spPr/>
      <dgm:t>
        <a:bodyPr/>
        <a:lstStyle/>
        <a:p>
          <a:endParaRPr lang="fr-FR"/>
        </a:p>
      </dgm:t>
    </dgm:pt>
    <dgm:pt modelId="{A499245D-DC3B-45C7-9AE3-7F1C5AC07A09}" type="pres">
      <dgm:prSet presAssocID="{DAA247D4-D92B-4646-A862-0ECADDAE5609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789807D-7791-462F-A1AC-CE00E9BE0BF3}" type="pres">
      <dgm:prSet presAssocID="{DAA247D4-D92B-4646-A862-0ECADDAE5609}" presName="gear2srcNode" presStyleLbl="node1" presStyleIdx="1" presStyleCnt="3"/>
      <dgm:spPr/>
      <dgm:t>
        <a:bodyPr/>
        <a:lstStyle/>
        <a:p>
          <a:endParaRPr lang="fr-FR"/>
        </a:p>
      </dgm:t>
    </dgm:pt>
    <dgm:pt modelId="{339A04D6-7375-4B9A-9084-647CC917BD11}" type="pres">
      <dgm:prSet presAssocID="{DAA247D4-D92B-4646-A862-0ECADDAE5609}" presName="gear2dstNode" presStyleLbl="node1" presStyleIdx="1" presStyleCnt="3"/>
      <dgm:spPr/>
      <dgm:t>
        <a:bodyPr/>
        <a:lstStyle/>
        <a:p>
          <a:endParaRPr lang="fr-FR"/>
        </a:p>
      </dgm:t>
    </dgm:pt>
    <dgm:pt modelId="{087E0824-93BD-4536-A63A-DED1E3085EC1}" type="pres">
      <dgm:prSet presAssocID="{A5203EF2-802E-4677-9CCE-0B9214DDF43C}" presName="gear3" presStyleLbl="node1" presStyleIdx="2" presStyleCnt="3"/>
      <dgm:spPr/>
      <dgm:t>
        <a:bodyPr/>
        <a:lstStyle/>
        <a:p>
          <a:endParaRPr lang="fr-FR"/>
        </a:p>
      </dgm:t>
    </dgm:pt>
    <dgm:pt modelId="{502B9810-077B-4DED-B72B-E06861D8E01D}" type="pres">
      <dgm:prSet presAssocID="{A5203EF2-802E-4677-9CCE-0B9214DDF43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A06FCEF-4205-4279-A042-C4BCF85DD7EC}" type="pres">
      <dgm:prSet presAssocID="{A5203EF2-802E-4677-9CCE-0B9214DDF43C}" presName="gear3srcNode" presStyleLbl="node1" presStyleIdx="2" presStyleCnt="3"/>
      <dgm:spPr/>
      <dgm:t>
        <a:bodyPr/>
        <a:lstStyle/>
        <a:p>
          <a:endParaRPr lang="fr-FR"/>
        </a:p>
      </dgm:t>
    </dgm:pt>
    <dgm:pt modelId="{A6CDECA0-45F7-46F1-84AB-24C23A35BB41}" type="pres">
      <dgm:prSet presAssocID="{A5203EF2-802E-4677-9CCE-0B9214DDF43C}" presName="gear3dstNode" presStyleLbl="node1" presStyleIdx="2" presStyleCnt="3"/>
      <dgm:spPr/>
      <dgm:t>
        <a:bodyPr/>
        <a:lstStyle/>
        <a:p>
          <a:endParaRPr lang="fr-FR"/>
        </a:p>
      </dgm:t>
    </dgm:pt>
    <dgm:pt modelId="{CF0655DC-4718-4EEE-BC76-C8A95D4D2BD8}" type="pres">
      <dgm:prSet presAssocID="{590861BC-1B1E-49A7-A7D9-235556428FF8}" presName="connector1" presStyleLbl="sibTrans2D1" presStyleIdx="0" presStyleCnt="3"/>
      <dgm:spPr/>
      <dgm:t>
        <a:bodyPr/>
        <a:lstStyle/>
        <a:p>
          <a:endParaRPr lang="fr-FR"/>
        </a:p>
      </dgm:t>
    </dgm:pt>
    <dgm:pt modelId="{733AE91C-4EE1-48C1-9E45-2CACC5993AF5}" type="pres">
      <dgm:prSet presAssocID="{96CB1024-6246-4788-98B6-D666B91A5DF4}" presName="connector2" presStyleLbl="sibTrans2D1" presStyleIdx="1" presStyleCnt="3"/>
      <dgm:spPr/>
      <dgm:t>
        <a:bodyPr/>
        <a:lstStyle/>
        <a:p>
          <a:endParaRPr lang="fr-FR"/>
        </a:p>
      </dgm:t>
    </dgm:pt>
    <dgm:pt modelId="{0F5DCB06-DF06-405A-96D5-B6D81D4B3884}" type="pres">
      <dgm:prSet presAssocID="{F70A3585-5BB7-4DE8-A375-8B17DAF53A1D}" presName="connector3" presStyleLbl="sibTrans2D1" presStyleIdx="2" presStyleCnt="3"/>
      <dgm:spPr/>
      <dgm:t>
        <a:bodyPr/>
        <a:lstStyle/>
        <a:p>
          <a:endParaRPr lang="fr-FR"/>
        </a:p>
      </dgm:t>
    </dgm:pt>
  </dgm:ptLst>
  <dgm:cxnLst>
    <dgm:cxn modelId="{9DEAE6B4-D604-3745-9F8F-D8334F646BBD}" type="presOf" srcId="{A5203EF2-802E-4677-9CCE-0B9214DDF43C}" destId="{087E0824-93BD-4536-A63A-DED1E3085EC1}" srcOrd="0" destOrd="0" presId="urn:microsoft.com/office/officeart/2005/8/layout/gear1"/>
    <dgm:cxn modelId="{130266B3-2834-40CD-9D06-63E5FD2CEF30}" srcId="{32457C01-E8E9-4781-946D-88556A9A7769}" destId="{A5203EF2-802E-4677-9CCE-0B9214DDF43C}" srcOrd="2" destOrd="0" parTransId="{CD97198E-78E1-40EC-A251-C164E33E8C46}" sibTransId="{F70A3585-5BB7-4DE8-A375-8B17DAF53A1D}"/>
    <dgm:cxn modelId="{0CA8B4AF-6DC0-CA46-9AED-44BDC13831C2}" type="presOf" srcId="{A5203EF2-802E-4677-9CCE-0B9214DDF43C}" destId="{A6CDECA0-45F7-46F1-84AB-24C23A35BB41}" srcOrd="3" destOrd="0" presId="urn:microsoft.com/office/officeart/2005/8/layout/gear1"/>
    <dgm:cxn modelId="{78CBC9AA-8A24-3649-B46A-02C67F118C7D}" type="presOf" srcId="{A5203EF2-802E-4677-9CCE-0B9214DDF43C}" destId="{CA06FCEF-4205-4279-A042-C4BCF85DD7EC}" srcOrd="2" destOrd="0" presId="urn:microsoft.com/office/officeart/2005/8/layout/gear1"/>
    <dgm:cxn modelId="{B9F2634C-A68A-407F-9C61-F6A910123EEB}" srcId="{32457C01-E8E9-4781-946D-88556A9A7769}" destId="{947A695F-13FD-4BBD-B4DD-1C2BD6F5B96E}" srcOrd="0" destOrd="0" parTransId="{9CB49797-252F-4800-9376-2EA9B7DB3C9B}" sibTransId="{590861BC-1B1E-49A7-A7D9-235556428FF8}"/>
    <dgm:cxn modelId="{E4F77F77-5AD0-4E40-B17A-4F469ED70248}" type="presOf" srcId="{DAA247D4-D92B-4646-A862-0ECADDAE5609}" destId="{339A04D6-7375-4B9A-9084-647CC917BD11}" srcOrd="2" destOrd="0" presId="urn:microsoft.com/office/officeart/2005/8/layout/gear1"/>
    <dgm:cxn modelId="{763AA39A-F40B-4A55-9987-4C2F7EB3B31F}" srcId="{32457C01-E8E9-4781-946D-88556A9A7769}" destId="{DAA247D4-D92B-4646-A862-0ECADDAE5609}" srcOrd="1" destOrd="0" parTransId="{67A9D907-44DE-43E2-8F0B-8A1B96798B7C}" sibTransId="{96CB1024-6246-4788-98B6-D666B91A5DF4}"/>
    <dgm:cxn modelId="{AD8A0B39-3615-2141-AF58-C010303D58C2}" type="presOf" srcId="{947A695F-13FD-4BBD-B4DD-1C2BD6F5B96E}" destId="{C4148759-A8DB-4298-AFAC-9E27CF38A657}" srcOrd="2" destOrd="0" presId="urn:microsoft.com/office/officeart/2005/8/layout/gear1"/>
    <dgm:cxn modelId="{83349730-154C-754A-AC20-041EDE33C04B}" type="presOf" srcId="{32457C01-E8E9-4781-946D-88556A9A7769}" destId="{53657E78-3A01-49EF-9675-895B94C3E613}" srcOrd="0" destOrd="0" presId="urn:microsoft.com/office/officeart/2005/8/layout/gear1"/>
    <dgm:cxn modelId="{4E2C621B-0553-2D43-941E-64D12B744FC3}" type="presOf" srcId="{F70A3585-5BB7-4DE8-A375-8B17DAF53A1D}" destId="{0F5DCB06-DF06-405A-96D5-B6D81D4B3884}" srcOrd="0" destOrd="0" presId="urn:microsoft.com/office/officeart/2005/8/layout/gear1"/>
    <dgm:cxn modelId="{B064C308-C637-8045-8945-D560E5971D0B}" type="presOf" srcId="{A5203EF2-802E-4677-9CCE-0B9214DDF43C}" destId="{502B9810-077B-4DED-B72B-E06861D8E01D}" srcOrd="1" destOrd="0" presId="urn:microsoft.com/office/officeart/2005/8/layout/gear1"/>
    <dgm:cxn modelId="{58C21809-5C12-F544-BDB0-CDF6A8EFE758}" type="presOf" srcId="{590861BC-1B1E-49A7-A7D9-235556428FF8}" destId="{CF0655DC-4718-4EEE-BC76-C8A95D4D2BD8}" srcOrd="0" destOrd="0" presId="urn:microsoft.com/office/officeart/2005/8/layout/gear1"/>
    <dgm:cxn modelId="{D7BF82AE-5642-444A-B994-A81FE75E30D1}" type="presOf" srcId="{947A695F-13FD-4BBD-B4DD-1C2BD6F5B96E}" destId="{BF35EB54-FD5A-4849-BFFF-DC952E218E0C}" srcOrd="0" destOrd="0" presId="urn:microsoft.com/office/officeart/2005/8/layout/gear1"/>
    <dgm:cxn modelId="{73210ECF-C30B-7E4B-9E0D-16A81CF1E1DC}" type="presOf" srcId="{DAA247D4-D92B-4646-A862-0ECADDAE5609}" destId="{7789807D-7791-462F-A1AC-CE00E9BE0BF3}" srcOrd="1" destOrd="0" presId="urn:microsoft.com/office/officeart/2005/8/layout/gear1"/>
    <dgm:cxn modelId="{BDFFA1A4-512B-4A4F-92EF-806FB0E7FDD9}" type="presOf" srcId="{DAA247D4-D92B-4646-A862-0ECADDAE5609}" destId="{A499245D-DC3B-45C7-9AE3-7F1C5AC07A09}" srcOrd="0" destOrd="0" presId="urn:microsoft.com/office/officeart/2005/8/layout/gear1"/>
    <dgm:cxn modelId="{FC575548-F484-E340-B211-55AD344CE781}" type="presOf" srcId="{96CB1024-6246-4788-98B6-D666B91A5DF4}" destId="{733AE91C-4EE1-48C1-9E45-2CACC5993AF5}" srcOrd="0" destOrd="0" presId="urn:microsoft.com/office/officeart/2005/8/layout/gear1"/>
    <dgm:cxn modelId="{6A9AC7C6-D1D5-A948-B1CD-78E2C2053102}" type="presOf" srcId="{947A695F-13FD-4BBD-B4DD-1C2BD6F5B96E}" destId="{DA27A3AC-A553-4ACE-B143-775C954980F1}" srcOrd="1" destOrd="0" presId="urn:microsoft.com/office/officeart/2005/8/layout/gear1"/>
    <dgm:cxn modelId="{43AFA6FE-9764-894D-8297-E1CE1E537B82}" type="presParOf" srcId="{53657E78-3A01-49EF-9675-895B94C3E613}" destId="{BF35EB54-FD5A-4849-BFFF-DC952E218E0C}" srcOrd="0" destOrd="0" presId="urn:microsoft.com/office/officeart/2005/8/layout/gear1"/>
    <dgm:cxn modelId="{04AA57F8-1D9D-F745-AFC4-252DCEC2BD66}" type="presParOf" srcId="{53657E78-3A01-49EF-9675-895B94C3E613}" destId="{DA27A3AC-A553-4ACE-B143-775C954980F1}" srcOrd="1" destOrd="0" presId="urn:microsoft.com/office/officeart/2005/8/layout/gear1"/>
    <dgm:cxn modelId="{29B02336-6FED-BC49-AF30-144AA7400A99}" type="presParOf" srcId="{53657E78-3A01-49EF-9675-895B94C3E613}" destId="{C4148759-A8DB-4298-AFAC-9E27CF38A657}" srcOrd="2" destOrd="0" presId="urn:microsoft.com/office/officeart/2005/8/layout/gear1"/>
    <dgm:cxn modelId="{03AF09FD-B717-C54C-B4CE-DBC7539D2343}" type="presParOf" srcId="{53657E78-3A01-49EF-9675-895B94C3E613}" destId="{A499245D-DC3B-45C7-9AE3-7F1C5AC07A09}" srcOrd="3" destOrd="0" presId="urn:microsoft.com/office/officeart/2005/8/layout/gear1"/>
    <dgm:cxn modelId="{E64F482A-70F0-FB47-A3EE-6DEF04149B11}" type="presParOf" srcId="{53657E78-3A01-49EF-9675-895B94C3E613}" destId="{7789807D-7791-462F-A1AC-CE00E9BE0BF3}" srcOrd="4" destOrd="0" presId="urn:microsoft.com/office/officeart/2005/8/layout/gear1"/>
    <dgm:cxn modelId="{07204288-1581-484D-BAA6-EED83B384EC5}" type="presParOf" srcId="{53657E78-3A01-49EF-9675-895B94C3E613}" destId="{339A04D6-7375-4B9A-9084-647CC917BD11}" srcOrd="5" destOrd="0" presId="urn:microsoft.com/office/officeart/2005/8/layout/gear1"/>
    <dgm:cxn modelId="{A797D834-A1CD-2C4A-9276-0C2AB5F6D505}" type="presParOf" srcId="{53657E78-3A01-49EF-9675-895B94C3E613}" destId="{087E0824-93BD-4536-A63A-DED1E3085EC1}" srcOrd="6" destOrd="0" presId="urn:microsoft.com/office/officeart/2005/8/layout/gear1"/>
    <dgm:cxn modelId="{0F82C4DA-2B1B-6945-B893-A197A23AE4E6}" type="presParOf" srcId="{53657E78-3A01-49EF-9675-895B94C3E613}" destId="{502B9810-077B-4DED-B72B-E06861D8E01D}" srcOrd="7" destOrd="0" presId="urn:microsoft.com/office/officeart/2005/8/layout/gear1"/>
    <dgm:cxn modelId="{D8C785FA-27A3-1A41-A76F-1D5B2B069647}" type="presParOf" srcId="{53657E78-3A01-49EF-9675-895B94C3E613}" destId="{CA06FCEF-4205-4279-A042-C4BCF85DD7EC}" srcOrd="8" destOrd="0" presId="urn:microsoft.com/office/officeart/2005/8/layout/gear1"/>
    <dgm:cxn modelId="{5517B809-F92C-2D4D-9C5D-52442FFFF65B}" type="presParOf" srcId="{53657E78-3A01-49EF-9675-895B94C3E613}" destId="{A6CDECA0-45F7-46F1-84AB-24C23A35BB41}" srcOrd="9" destOrd="0" presId="urn:microsoft.com/office/officeart/2005/8/layout/gear1"/>
    <dgm:cxn modelId="{7E3FA9F3-F712-E849-B773-7019BE0AB99C}" type="presParOf" srcId="{53657E78-3A01-49EF-9675-895B94C3E613}" destId="{CF0655DC-4718-4EEE-BC76-C8A95D4D2BD8}" srcOrd="10" destOrd="0" presId="urn:microsoft.com/office/officeart/2005/8/layout/gear1"/>
    <dgm:cxn modelId="{2862F731-F1FB-CF42-BFA7-9BE27C0AFB97}" type="presParOf" srcId="{53657E78-3A01-49EF-9675-895B94C3E613}" destId="{733AE91C-4EE1-48C1-9E45-2CACC5993AF5}" srcOrd="11" destOrd="0" presId="urn:microsoft.com/office/officeart/2005/8/layout/gear1"/>
    <dgm:cxn modelId="{444709DA-7B00-2E45-9D90-D355CDD657C3}" type="presParOf" srcId="{53657E78-3A01-49EF-9675-895B94C3E613}" destId="{0F5DCB06-DF06-405A-96D5-B6D81D4B388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5AAEC7B-FE90-4A16-9642-FA162810A963}" type="doc">
      <dgm:prSet loTypeId="urn:microsoft.com/office/officeart/2005/8/layout/orgChart1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793C4EB8-CE78-4A52-A59D-21E8CFB93183}">
      <dgm:prSet phldrT="[Texte]" custT="1"/>
      <dgm:spPr/>
      <dgm:t>
        <a:bodyPr/>
        <a:lstStyle/>
        <a:p>
          <a:r>
            <a:rPr lang="fr-FR" sz="1600" dirty="0" err="1" smtClean="0"/>
            <a:t>Assessing</a:t>
          </a:r>
          <a:r>
            <a:rPr lang="fr-FR" sz="1600" dirty="0" smtClean="0"/>
            <a:t> </a:t>
          </a:r>
          <a:r>
            <a:rPr lang="fr-FR" sz="1600" dirty="0" err="1" smtClean="0"/>
            <a:t>frequency</a:t>
          </a:r>
          <a:r>
            <a:rPr lang="fr-FR" sz="1600" dirty="0" smtClean="0"/>
            <a:t>, </a:t>
          </a:r>
          <a:r>
            <a:rPr lang="fr-FR" sz="1600" dirty="0" err="1" smtClean="0"/>
            <a:t>circumpstance</a:t>
          </a:r>
          <a:r>
            <a:rPr lang="fr-FR" sz="1600" dirty="0" smtClean="0"/>
            <a:t> of </a:t>
          </a:r>
          <a:r>
            <a:rPr lang="fr-FR" sz="1600" dirty="0" err="1" smtClean="0"/>
            <a:t>drug</a:t>
          </a:r>
          <a:r>
            <a:rPr lang="fr-FR" sz="1600" dirty="0" smtClean="0"/>
            <a:t> use</a:t>
          </a:r>
          <a:endParaRPr lang="fr-FR" sz="1600" dirty="0"/>
        </a:p>
      </dgm:t>
    </dgm:pt>
    <dgm:pt modelId="{79A5ABA6-4038-436F-8E91-F923A3D9F632}" type="parTrans" cxnId="{3F991D2F-337A-42FB-9470-2ED4783C574F}">
      <dgm:prSet/>
      <dgm:spPr/>
      <dgm:t>
        <a:bodyPr/>
        <a:lstStyle/>
        <a:p>
          <a:endParaRPr lang="fr-FR"/>
        </a:p>
      </dgm:t>
    </dgm:pt>
    <dgm:pt modelId="{B4881875-21B8-44E4-AE54-B71861D44ED3}" type="sibTrans" cxnId="{3F991D2F-337A-42FB-9470-2ED4783C574F}">
      <dgm:prSet/>
      <dgm:spPr/>
      <dgm:t>
        <a:bodyPr/>
        <a:lstStyle/>
        <a:p>
          <a:endParaRPr lang="fr-FR"/>
        </a:p>
      </dgm:t>
    </dgm:pt>
    <dgm:pt modelId="{1667637E-6E5F-41D1-8EE8-380FBD3FBDB8}">
      <dgm:prSet phldrT="[Texte]" custT="1"/>
      <dgm:spPr/>
      <dgm:t>
        <a:bodyPr/>
        <a:lstStyle/>
        <a:p>
          <a:r>
            <a:rPr lang="fr-FR" sz="1600" dirty="0" err="1" smtClean="0"/>
            <a:t>Assess</a:t>
          </a:r>
          <a:r>
            <a:rPr lang="fr-FR" sz="1600" dirty="0" smtClean="0"/>
            <a:t> </a:t>
          </a:r>
          <a:r>
            <a:rPr lang="fr-FR" sz="1600" dirty="0" err="1" smtClean="0"/>
            <a:t>concequences</a:t>
          </a:r>
          <a:r>
            <a:rPr lang="fr-FR" sz="1600" dirty="0" smtClean="0"/>
            <a:t> of </a:t>
          </a:r>
          <a:r>
            <a:rPr lang="fr-FR" sz="1600" dirty="0" err="1" smtClean="0"/>
            <a:t>methamphetamine</a:t>
          </a:r>
          <a:r>
            <a:rPr lang="fr-FR" sz="1600" dirty="0" smtClean="0"/>
            <a:t> or </a:t>
          </a:r>
          <a:r>
            <a:rPr lang="fr-FR" sz="1600" dirty="0" err="1" smtClean="0"/>
            <a:t>other</a:t>
          </a:r>
          <a:r>
            <a:rPr lang="fr-FR" sz="1600" dirty="0" smtClean="0"/>
            <a:t> psychostimulant</a:t>
          </a:r>
          <a:endParaRPr lang="fr-FR" sz="1600" dirty="0"/>
        </a:p>
      </dgm:t>
    </dgm:pt>
    <dgm:pt modelId="{44A36668-7D95-4AD3-9389-2E2EBE17003E}" type="parTrans" cxnId="{805E34B6-1278-4031-AB55-81ECF521821C}">
      <dgm:prSet/>
      <dgm:spPr/>
      <dgm:t>
        <a:bodyPr/>
        <a:lstStyle/>
        <a:p>
          <a:endParaRPr lang="fr-FR"/>
        </a:p>
      </dgm:t>
    </dgm:pt>
    <dgm:pt modelId="{6C7DFD3E-57C2-447A-84B9-B4C09991CEF2}" type="sibTrans" cxnId="{805E34B6-1278-4031-AB55-81ECF521821C}">
      <dgm:prSet/>
      <dgm:spPr/>
      <dgm:t>
        <a:bodyPr/>
        <a:lstStyle/>
        <a:p>
          <a:endParaRPr lang="fr-FR"/>
        </a:p>
      </dgm:t>
    </dgm:pt>
    <dgm:pt modelId="{66EF6310-ECF4-40C5-9DD3-1D38B0E16818}">
      <dgm:prSet phldrT="[Texte]" custT="1"/>
      <dgm:spPr/>
      <dgm:t>
        <a:bodyPr/>
        <a:lstStyle/>
        <a:p>
          <a:r>
            <a:rPr lang="fr-FR" sz="1600" dirty="0" err="1" smtClean="0"/>
            <a:t>Assess</a:t>
          </a:r>
          <a:r>
            <a:rPr lang="fr-FR" sz="1600" dirty="0" smtClean="0"/>
            <a:t> </a:t>
          </a:r>
          <a:r>
            <a:rPr lang="fr-FR" sz="1600" dirty="0" err="1" smtClean="0"/>
            <a:t>concequences</a:t>
          </a:r>
          <a:r>
            <a:rPr lang="fr-FR" sz="1600" dirty="0" smtClean="0"/>
            <a:t> of </a:t>
          </a:r>
          <a:r>
            <a:rPr lang="fr-FR" sz="1600" dirty="0" err="1" smtClean="0"/>
            <a:t>heroin</a:t>
          </a:r>
          <a:r>
            <a:rPr lang="fr-FR" sz="1600" dirty="0" smtClean="0"/>
            <a:t> use</a:t>
          </a:r>
          <a:endParaRPr lang="fr-FR" sz="1600" dirty="0"/>
        </a:p>
      </dgm:t>
    </dgm:pt>
    <dgm:pt modelId="{27912393-3F2A-4F28-8F50-600D85E2ECAF}" type="parTrans" cxnId="{8162B3C7-EADF-442B-AA91-EB5A148C2BFB}">
      <dgm:prSet/>
      <dgm:spPr/>
      <dgm:t>
        <a:bodyPr/>
        <a:lstStyle/>
        <a:p>
          <a:endParaRPr lang="fr-FR"/>
        </a:p>
      </dgm:t>
    </dgm:pt>
    <dgm:pt modelId="{E357B9DA-9383-472E-A0B7-D7AA71560949}" type="sibTrans" cxnId="{8162B3C7-EADF-442B-AA91-EB5A148C2BFB}">
      <dgm:prSet/>
      <dgm:spPr/>
      <dgm:t>
        <a:bodyPr/>
        <a:lstStyle/>
        <a:p>
          <a:endParaRPr lang="fr-FR"/>
        </a:p>
      </dgm:t>
    </dgm:pt>
    <dgm:pt modelId="{04152C85-9571-4FE7-83F0-AD9BBF5F4A8B}">
      <dgm:prSet phldrT="[Texte]" custT="1"/>
      <dgm:spPr/>
      <dgm:t>
        <a:bodyPr/>
        <a:lstStyle/>
        <a:p>
          <a:r>
            <a:rPr lang="fr-FR" sz="1600" err="1" smtClean="0"/>
            <a:t>Assess</a:t>
          </a:r>
          <a:r>
            <a:rPr lang="fr-FR" sz="1600" smtClean="0"/>
            <a:t> concequen</a:t>
          </a:r>
          <a:r>
            <a:rPr lang="vi-VN" sz="1600" smtClean="0"/>
            <a:t>c</a:t>
          </a:r>
          <a:r>
            <a:rPr lang="fr-FR" sz="1600" smtClean="0"/>
            <a:t>es </a:t>
          </a:r>
          <a:r>
            <a:rPr lang="fr-FR" sz="1600" dirty="0" smtClean="0"/>
            <a:t>of cannabis use.</a:t>
          </a:r>
          <a:endParaRPr lang="fr-FR" sz="1600" dirty="0"/>
        </a:p>
      </dgm:t>
    </dgm:pt>
    <dgm:pt modelId="{7439BF7B-DA1E-4BD3-9635-1F13FA3FC950}" type="parTrans" cxnId="{B0DAC3AA-D0EF-4175-BA6C-E732781028E5}">
      <dgm:prSet/>
      <dgm:spPr/>
      <dgm:t>
        <a:bodyPr/>
        <a:lstStyle/>
        <a:p>
          <a:endParaRPr lang="fr-FR"/>
        </a:p>
      </dgm:t>
    </dgm:pt>
    <dgm:pt modelId="{A174CF86-781E-473D-915F-19DF92ED0667}" type="sibTrans" cxnId="{B0DAC3AA-D0EF-4175-BA6C-E732781028E5}">
      <dgm:prSet/>
      <dgm:spPr/>
      <dgm:t>
        <a:bodyPr/>
        <a:lstStyle/>
        <a:p>
          <a:endParaRPr lang="fr-FR"/>
        </a:p>
      </dgm:t>
    </dgm:pt>
    <dgm:pt modelId="{A79AABEC-8FB1-4848-8E18-2F981CE8FE61}" type="asst">
      <dgm:prSet phldrT="[Texte]" custT="1"/>
      <dgm:spPr/>
      <dgm:t>
        <a:bodyPr/>
        <a:lstStyle/>
        <a:p>
          <a:r>
            <a:rPr lang="fr-FR" sz="1600" dirty="0" err="1" smtClean="0"/>
            <a:t>Ask</a:t>
          </a:r>
          <a:r>
            <a:rPr lang="fr-FR" sz="1600" dirty="0" smtClean="0"/>
            <a:t> </a:t>
          </a:r>
          <a:r>
            <a:rPr lang="fr-FR" sz="1600" dirty="0" err="1" smtClean="0"/>
            <a:t>which</a:t>
          </a:r>
          <a:r>
            <a:rPr lang="fr-FR" sz="1600" dirty="0" smtClean="0"/>
            <a:t> </a:t>
          </a:r>
          <a:r>
            <a:rPr lang="fr-FR" sz="1600" dirty="0" err="1" smtClean="0"/>
            <a:t>is</a:t>
          </a:r>
          <a:r>
            <a:rPr lang="fr-FR" sz="1600" dirty="0" smtClean="0"/>
            <a:t> the </a:t>
          </a:r>
          <a:r>
            <a:rPr lang="fr-FR" sz="1600" dirty="0" err="1" smtClean="0"/>
            <a:t>most</a:t>
          </a:r>
          <a:r>
            <a:rPr lang="fr-FR" sz="1600" dirty="0" smtClean="0"/>
            <a:t> </a:t>
          </a:r>
          <a:r>
            <a:rPr lang="fr-FR" sz="1600" dirty="0" err="1" smtClean="0"/>
            <a:t>problematic</a:t>
          </a:r>
          <a:r>
            <a:rPr lang="fr-FR" sz="1600" dirty="0" smtClean="0"/>
            <a:t> or the </a:t>
          </a:r>
          <a:r>
            <a:rPr lang="fr-FR" sz="1600" dirty="0" err="1" smtClean="0"/>
            <a:t>most</a:t>
          </a:r>
          <a:r>
            <a:rPr lang="fr-FR" sz="1600" dirty="0" smtClean="0"/>
            <a:t> </a:t>
          </a:r>
          <a:r>
            <a:rPr lang="fr-FR" sz="1600" dirty="0" err="1" smtClean="0"/>
            <a:t>used</a:t>
          </a:r>
          <a:endParaRPr lang="fr-FR" sz="1600" dirty="0"/>
        </a:p>
      </dgm:t>
    </dgm:pt>
    <dgm:pt modelId="{504E9E03-27F1-4D66-988A-1EB1C327D8AB}" type="sibTrans" cxnId="{D0F251CD-0952-4413-9CB0-6D0A53DBC3A7}">
      <dgm:prSet/>
      <dgm:spPr/>
      <dgm:t>
        <a:bodyPr/>
        <a:lstStyle/>
        <a:p>
          <a:endParaRPr lang="fr-FR"/>
        </a:p>
      </dgm:t>
    </dgm:pt>
    <dgm:pt modelId="{811A8D76-1BC9-4383-B7FB-AC99916C9FEC}" type="parTrans" cxnId="{D0F251CD-0952-4413-9CB0-6D0A53DBC3A7}">
      <dgm:prSet/>
      <dgm:spPr/>
      <dgm:t>
        <a:bodyPr/>
        <a:lstStyle/>
        <a:p>
          <a:endParaRPr lang="fr-FR"/>
        </a:p>
      </dgm:t>
    </dgm:pt>
    <dgm:pt modelId="{334C552A-F584-4D6B-8348-16785C2641F2}" type="pres">
      <dgm:prSet presAssocID="{65AAEC7B-FE90-4A16-9642-FA162810A96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E8D225B9-08C4-4456-A9D9-CDA9423F4754}" type="pres">
      <dgm:prSet presAssocID="{793C4EB8-CE78-4A52-A59D-21E8CFB93183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0319390-8E59-444F-989D-80508C79B933}" type="pres">
      <dgm:prSet presAssocID="{793C4EB8-CE78-4A52-A59D-21E8CFB93183}" presName="rootComposite1" presStyleCnt="0"/>
      <dgm:spPr/>
      <dgm:t>
        <a:bodyPr/>
        <a:lstStyle/>
        <a:p>
          <a:endParaRPr lang="en-US"/>
        </a:p>
      </dgm:t>
    </dgm:pt>
    <dgm:pt modelId="{A5FA34C4-7D1D-40E3-927C-60B64DEE31A9}" type="pres">
      <dgm:prSet presAssocID="{793C4EB8-CE78-4A52-A59D-21E8CFB9318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29C3D18-250A-46C3-9890-7F6DCF530140}" type="pres">
      <dgm:prSet presAssocID="{793C4EB8-CE78-4A52-A59D-21E8CFB93183}" presName="rootConnector1" presStyleLbl="node1" presStyleIdx="0" presStyleCnt="0"/>
      <dgm:spPr/>
      <dgm:t>
        <a:bodyPr/>
        <a:lstStyle/>
        <a:p>
          <a:endParaRPr lang="fr-FR"/>
        </a:p>
      </dgm:t>
    </dgm:pt>
    <dgm:pt modelId="{E8EDBB2E-ABAA-4282-B156-AB605933BB39}" type="pres">
      <dgm:prSet presAssocID="{793C4EB8-CE78-4A52-A59D-21E8CFB93183}" presName="hierChild2" presStyleCnt="0"/>
      <dgm:spPr/>
      <dgm:t>
        <a:bodyPr/>
        <a:lstStyle/>
        <a:p>
          <a:endParaRPr lang="en-US"/>
        </a:p>
      </dgm:t>
    </dgm:pt>
    <dgm:pt modelId="{6B389E18-0A6B-4D5D-AD59-8213F84AB05C}" type="pres">
      <dgm:prSet presAssocID="{44A36668-7D95-4AD3-9389-2E2EBE17003E}" presName="Name37" presStyleLbl="parChTrans1D2" presStyleIdx="0" presStyleCnt="4"/>
      <dgm:spPr/>
      <dgm:t>
        <a:bodyPr/>
        <a:lstStyle/>
        <a:p>
          <a:endParaRPr lang="fr-FR"/>
        </a:p>
      </dgm:t>
    </dgm:pt>
    <dgm:pt modelId="{72F31F6A-0EE2-4A2D-A98C-B78A096FE29F}" type="pres">
      <dgm:prSet presAssocID="{1667637E-6E5F-41D1-8EE8-380FBD3FBDB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8FCDA19-D148-4FC3-A1EF-5CD1078F3778}" type="pres">
      <dgm:prSet presAssocID="{1667637E-6E5F-41D1-8EE8-380FBD3FBDB8}" presName="rootComposite" presStyleCnt="0"/>
      <dgm:spPr/>
      <dgm:t>
        <a:bodyPr/>
        <a:lstStyle/>
        <a:p>
          <a:endParaRPr lang="en-US"/>
        </a:p>
      </dgm:t>
    </dgm:pt>
    <dgm:pt modelId="{DF55452E-F635-46C9-9DB0-8164DABB92F9}" type="pres">
      <dgm:prSet presAssocID="{1667637E-6E5F-41D1-8EE8-380FBD3FBDB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CFD43A9-DB5A-4902-B175-F418113ED3E5}" type="pres">
      <dgm:prSet presAssocID="{1667637E-6E5F-41D1-8EE8-380FBD3FBDB8}" presName="rootConnector" presStyleLbl="node2" presStyleIdx="0" presStyleCnt="3"/>
      <dgm:spPr/>
      <dgm:t>
        <a:bodyPr/>
        <a:lstStyle/>
        <a:p>
          <a:endParaRPr lang="fr-FR"/>
        </a:p>
      </dgm:t>
    </dgm:pt>
    <dgm:pt modelId="{F9E7733C-BC41-4851-B553-127EEEE736E1}" type="pres">
      <dgm:prSet presAssocID="{1667637E-6E5F-41D1-8EE8-380FBD3FBDB8}" presName="hierChild4" presStyleCnt="0"/>
      <dgm:spPr/>
      <dgm:t>
        <a:bodyPr/>
        <a:lstStyle/>
        <a:p>
          <a:endParaRPr lang="en-US"/>
        </a:p>
      </dgm:t>
    </dgm:pt>
    <dgm:pt modelId="{19C2D851-D923-437E-871B-FB374E1A1C4A}" type="pres">
      <dgm:prSet presAssocID="{1667637E-6E5F-41D1-8EE8-380FBD3FBDB8}" presName="hierChild5" presStyleCnt="0"/>
      <dgm:spPr/>
      <dgm:t>
        <a:bodyPr/>
        <a:lstStyle/>
        <a:p>
          <a:endParaRPr lang="en-US"/>
        </a:p>
      </dgm:t>
    </dgm:pt>
    <dgm:pt modelId="{D42B7E5B-CC31-46B8-B9C0-1E5AE95E91C3}" type="pres">
      <dgm:prSet presAssocID="{27912393-3F2A-4F28-8F50-600D85E2ECAF}" presName="Name37" presStyleLbl="parChTrans1D2" presStyleIdx="1" presStyleCnt="4"/>
      <dgm:spPr/>
      <dgm:t>
        <a:bodyPr/>
        <a:lstStyle/>
        <a:p>
          <a:endParaRPr lang="fr-FR"/>
        </a:p>
      </dgm:t>
    </dgm:pt>
    <dgm:pt modelId="{B5F4CEDC-E74D-4301-9208-D93F09F6FE79}" type="pres">
      <dgm:prSet presAssocID="{66EF6310-ECF4-40C5-9DD3-1D38B0E1681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EE329A-D3B9-42BB-BBB4-460C988E2EE5}" type="pres">
      <dgm:prSet presAssocID="{66EF6310-ECF4-40C5-9DD3-1D38B0E16818}" presName="rootComposite" presStyleCnt="0"/>
      <dgm:spPr/>
      <dgm:t>
        <a:bodyPr/>
        <a:lstStyle/>
        <a:p>
          <a:endParaRPr lang="en-US"/>
        </a:p>
      </dgm:t>
    </dgm:pt>
    <dgm:pt modelId="{3BCFC789-A4F1-4B42-BA96-547937E5C525}" type="pres">
      <dgm:prSet presAssocID="{66EF6310-ECF4-40C5-9DD3-1D38B0E1681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D1A2E22-5E08-441B-AF0F-EE3D5B8A550B}" type="pres">
      <dgm:prSet presAssocID="{66EF6310-ECF4-40C5-9DD3-1D38B0E16818}" presName="rootConnector" presStyleLbl="node2" presStyleIdx="1" presStyleCnt="3"/>
      <dgm:spPr/>
      <dgm:t>
        <a:bodyPr/>
        <a:lstStyle/>
        <a:p>
          <a:endParaRPr lang="fr-FR"/>
        </a:p>
      </dgm:t>
    </dgm:pt>
    <dgm:pt modelId="{475AFF7D-3D60-430C-BFAB-D04BC3AEBD59}" type="pres">
      <dgm:prSet presAssocID="{66EF6310-ECF4-40C5-9DD3-1D38B0E16818}" presName="hierChild4" presStyleCnt="0"/>
      <dgm:spPr/>
      <dgm:t>
        <a:bodyPr/>
        <a:lstStyle/>
        <a:p>
          <a:endParaRPr lang="en-US"/>
        </a:p>
      </dgm:t>
    </dgm:pt>
    <dgm:pt modelId="{0CDA5066-CCD0-4658-8974-24018A29ED44}" type="pres">
      <dgm:prSet presAssocID="{66EF6310-ECF4-40C5-9DD3-1D38B0E16818}" presName="hierChild5" presStyleCnt="0"/>
      <dgm:spPr/>
      <dgm:t>
        <a:bodyPr/>
        <a:lstStyle/>
        <a:p>
          <a:endParaRPr lang="en-US"/>
        </a:p>
      </dgm:t>
    </dgm:pt>
    <dgm:pt modelId="{061B1999-067D-4FA5-8ABF-AA6FB25190E9}" type="pres">
      <dgm:prSet presAssocID="{7439BF7B-DA1E-4BD3-9635-1F13FA3FC950}" presName="Name37" presStyleLbl="parChTrans1D2" presStyleIdx="2" presStyleCnt="4"/>
      <dgm:spPr/>
      <dgm:t>
        <a:bodyPr/>
        <a:lstStyle/>
        <a:p>
          <a:endParaRPr lang="fr-FR"/>
        </a:p>
      </dgm:t>
    </dgm:pt>
    <dgm:pt modelId="{BC24A90F-9D07-42F5-A333-459FF893C67C}" type="pres">
      <dgm:prSet presAssocID="{04152C85-9571-4FE7-83F0-AD9BBF5F4A8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04EB60-5FBF-41FB-AC5F-B15612A87D30}" type="pres">
      <dgm:prSet presAssocID="{04152C85-9571-4FE7-83F0-AD9BBF5F4A8B}" presName="rootComposite" presStyleCnt="0"/>
      <dgm:spPr/>
      <dgm:t>
        <a:bodyPr/>
        <a:lstStyle/>
        <a:p>
          <a:endParaRPr lang="en-US"/>
        </a:p>
      </dgm:t>
    </dgm:pt>
    <dgm:pt modelId="{E53C3F94-9273-46CC-8682-A54553C23129}" type="pres">
      <dgm:prSet presAssocID="{04152C85-9571-4FE7-83F0-AD9BBF5F4A8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D39234B-1004-4ED1-8ED1-C3E51A09D3E1}" type="pres">
      <dgm:prSet presAssocID="{04152C85-9571-4FE7-83F0-AD9BBF5F4A8B}" presName="rootConnector" presStyleLbl="node2" presStyleIdx="2" presStyleCnt="3"/>
      <dgm:spPr/>
      <dgm:t>
        <a:bodyPr/>
        <a:lstStyle/>
        <a:p>
          <a:endParaRPr lang="fr-FR"/>
        </a:p>
      </dgm:t>
    </dgm:pt>
    <dgm:pt modelId="{D811C5DC-CBC5-4D72-88B8-38D46D54AA26}" type="pres">
      <dgm:prSet presAssocID="{04152C85-9571-4FE7-83F0-AD9BBF5F4A8B}" presName="hierChild4" presStyleCnt="0"/>
      <dgm:spPr/>
      <dgm:t>
        <a:bodyPr/>
        <a:lstStyle/>
        <a:p>
          <a:endParaRPr lang="en-US"/>
        </a:p>
      </dgm:t>
    </dgm:pt>
    <dgm:pt modelId="{8BFE93CF-3194-4A58-8404-99ADAE6F96BC}" type="pres">
      <dgm:prSet presAssocID="{04152C85-9571-4FE7-83F0-AD9BBF5F4A8B}" presName="hierChild5" presStyleCnt="0"/>
      <dgm:spPr/>
      <dgm:t>
        <a:bodyPr/>
        <a:lstStyle/>
        <a:p>
          <a:endParaRPr lang="en-US"/>
        </a:p>
      </dgm:t>
    </dgm:pt>
    <dgm:pt modelId="{5CA7CF51-CB83-428D-89EA-AE012426705A}" type="pres">
      <dgm:prSet presAssocID="{793C4EB8-CE78-4A52-A59D-21E8CFB93183}" presName="hierChild3" presStyleCnt="0"/>
      <dgm:spPr/>
      <dgm:t>
        <a:bodyPr/>
        <a:lstStyle/>
        <a:p>
          <a:endParaRPr lang="en-US"/>
        </a:p>
      </dgm:t>
    </dgm:pt>
    <dgm:pt modelId="{5C996F56-AB26-4543-8224-A8850CE1E8F3}" type="pres">
      <dgm:prSet presAssocID="{811A8D76-1BC9-4383-B7FB-AC99916C9FEC}" presName="Name111" presStyleLbl="parChTrans1D2" presStyleIdx="3" presStyleCnt="4"/>
      <dgm:spPr/>
      <dgm:t>
        <a:bodyPr/>
        <a:lstStyle/>
        <a:p>
          <a:endParaRPr lang="fr-FR"/>
        </a:p>
      </dgm:t>
    </dgm:pt>
    <dgm:pt modelId="{794927E4-2324-420A-B98E-95607FBA7D20}" type="pres">
      <dgm:prSet presAssocID="{A79AABEC-8FB1-4848-8E18-2F981CE8FE61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0B6821D-6364-4085-888B-48069BA35F04}" type="pres">
      <dgm:prSet presAssocID="{A79AABEC-8FB1-4848-8E18-2F981CE8FE61}" presName="rootComposite3" presStyleCnt="0"/>
      <dgm:spPr/>
      <dgm:t>
        <a:bodyPr/>
        <a:lstStyle/>
        <a:p>
          <a:endParaRPr lang="en-US"/>
        </a:p>
      </dgm:t>
    </dgm:pt>
    <dgm:pt modelId="{27398220-9A5B-4E4B-84FB-331BB82BEEE4}" type="pres">
      <dgm:prSet presAssocID="{A79AABEC-8FB1-4848-8E18-2F981CE8FE6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0EACEE1-CC61-4B4E-8710-625075B34EC4}" type="pres">
      <dgm:prSet presAssocID="{A79AABEC-8FB1-4848-8E18-2F981CE8FE61}" presName="rootConnector3" presStyleLbl="asst1" presStyleIdx="0" presStyleCnt="1"/>
      <dgm:spPr/>
      <dgm:t>
        <a:bodyPr/>
        <a:lstStyle/>
        <a:p>
          <a:endParaRPr lang="fr-FR"/>
        </a:p>
      </dgm:t>
    </dgm:pt>
    <dgm:pt modelId="{F4254AE3-B8F4-4314-B0CE-6AFD86BA3BA5}" type="pres">
      <dgm:prSet presAssocID="{A79AABEC-8FB1-4848-8E18-2F981CE8FE61}" presName="hierChild6" presStyleCnt="0"/>
      <dgm:spPr/>
      <dgm:t>
        <a:bodyPr/>
        <a:lstStyle/>
        <a:p>
          <a:endParaRPr lang="en-US"/>
        </a:p>
      </dgm:t>
    </dgm:pt>
    <dgm:pt modelId="{CB2A1F51-A7FE-4A1E-92B9-95C7A57FF906}" type="pres">
      <dgm:prSet presAssocID="{A79AABEC-8FB1-4848-8E18-2F981CE8FE61}" presName="hierChild7" presStyleCnt="0"/>
      <dgm:spPr/>
      <dgm:t>
        <a:bodyPr/>
        <a:lstStyle/>
        <a:p>
          <a:endParaRPr lang="en-US"/>
        </a:p>
      </dgm:t>
    </dgm:pt>
  </dgm:ptLst>
  <dgm:cxnLst>
    <dgm:cxn modelId="{9297EC21-BEE6-1C40-BB0C-9D22D991BB88}" type="presOf" srcId="{44A36668-7D95-4AD3-9389-2E2EBE17003E}" destId="{6B389E18-0A6B-4D5D-AD59-8213F84AB05C}" srcOrd="0" destOrd="0" presId="urn:microsoft.com/office/officeart/2005/8/layout/orgChart1"/>
    <dgm:cxn modelId="{EC18D9CB-8F32-ED4E-94D3-EE29123C7622}" type="presOf" srcId="{A79AABEC-8FB1-4848-8E18-2F981CE8FE61}" destId="{27398220-9A5B-4E4B-84FB-331BB82BEEE4}" srcOrd="0" destOrd="0" presId="urn:microsoft.com/office/officeart/2005/8/layout/orgChart1"/>
    <dgm:cxn modelId="{D0F251CD-0952-4413-9CB0-6D0A53DBC3A7}" srcId="{793C4EB8-CE78-4A52-A59D-21E8CFB93183}" destId="{A79AABEC-8FB1-4848-8E18-2F981CE8FE61}" srcOrd="0" destOrd="0" parTransId="{811A8D76-1BC9-4383-B7FB-AC99916C9FEC}" sibTransId="{504E9E03-27F1-4D66-988A-1EB1C327D8AB}"/>
    <dgm:cxn modelId="{3F991D2F-337A-42FB-9470-2ED4783C574F}" srcId="{65AAEC7B-FE90-4A16-9642-FA162810A963}" destId="{793C4EB8-CE78-4A52-A59D-21E8CFB93183}" srcOrd="0" destOrd="0" parTransId="{79A5ABA6-4038-436F-8E91-F923A3D9F632}" sibTransId="{B4881875-21B8-44E4-AE54-B71861D44ED3}"/>
    <dgm:cxn modelId="{526571B1-F118-2142-9315-2BF0B05C3E1C}" type="presOf" srcId="{27912393-3F2A-4F28-8F50-600D85E2ECAF}" destId="{D42B7E5B-CC31-46B8-B9C0-1E5AE95E91C3}" srcOrd="0" destOrd="0" presId="urn:microsoft.com/office/officeart/2005/8/layout/orgChart1"/>
    <dgm:cxn modelId="{DBD4BCB5-C4C4-1642-BC03-4FA5474FC844}" type="presOf" srcId="{793C4EB8-CE78-4A52-A59D-21E8CFB93183}" destId="{D29C3D18-250A-46C3-9890-7F6DCF530140}" srcOrd="1" destOrd="0" presId="urn:microsoft.com/office/officeart/2005/8/layout/orgChart1"/>
    <dgm:cxn modelId="{A0C32048-A513-C440-A721-ED81700CE3A9}" type="presOf" srcId="{65AAEC7B-FE90-4A16-9642-FA162810A963}" destId="{334C552A-F584-4D6B-8348-16785C2641F2}" srcOrd="0" destOrd="0" presId="urn:microsoft.com/office/officeart/2005/8/layout/orgChart1"/>
    <dgm:cxn modelId="{08525D92-6F06-2E4E-82C2-DEAE2169351C}" type="presOf" srcId="{04152C85-9571-4FE7-83F0-AD9BBF5F4A8B}" destId="{5D39234B-1004-4ED1-8ED1-C3E51A09D3E1}" srcOrd="1" destOrd="0" presId="urn:microsoft.com/office/officeart/2005/8/layout/orgChart1"/>
    <dgm:cxn modelId="{589D6B4F-6605-B349-80A5-EC5B15ED77E3}" type="presOf" srcId="{811A8D76-1BC9-4383-B7FB-AC99916C9FEC}" destId="{5C996F56-AB26-4543-8224-A8850CE1E8F3}" srcOrd="0" destOrd="0" presId="urn:microsoft.com/office/officeart/2005/8/layout/orgChart1"/>
    <dgm:cxn modelId="{936FE546-F950-954B-A548-D83CD6D7C76F}" type="presOf" srcId="{7439BF7B-DA1E-4BD3-9635-1F13FA3FC950}" destId="{061B1999-067D-4FA5-8ABF-AA6FB25190E9}" srcOrd="0" destOrd="0" presId="urn:microsoft.com/office/officeart/2005/8/layout/orgChart1"/>
    <dgm:cxn modelId="{B0DAC3AA-D0EF-4175-BA6C-E732781028E5}" srcId="{793C4EB8-CE78-4A52-A59D-21E8CFB93183}" destId="{04152C85-9571-4FE7-83F0-AD9BBF5F4A8B}" srcOrd="3" destOrd="0" parTransId="{7439BF7B-DA1E-4BD3-9635-1F13FA3FC950}" sibTransId="{A174CF86-781E-473D-915F-19DF92ED0667}"/>
    <dgm:cxn modelId="{08DD4C76-241D-EA43-BD8F-D5FF39ED6500}" type="presOf" srcId="{1667637E-6E5F-41D1-8EE8-380FBD3FBDB8}" destId="{1CFD43A9-DB5A-4902-B175-F418113ED3E5}" srcOrd="1" destOrd="0" presId="urn:microsoft.com/office/officeart/2005/8/layout/orgChart1"/>
    <dgm:cxn modelId="{805E34B6-1278-4031-AB55-81ECF521821C}" srcId="{793C4EB8-CE78-4A52-A59D-21E8CFB93183}" destId="{1667637E-6E5F-41D1-8EE8-380FBD3FBDB8}" srcOrd="1" destOrd="0" parTransId="{44A36668-7D95-4AD3-9389-2E2EBE17003E}" sibTransId="{6C7DFD3E-57C2-447A-84B9-B4C09991CEF2}"/>
    <dgm:cxn modelId="{348B751E-7D48-A749-82CC-EFC6D59ADA22}" type="presOf" srcId="{04152C85-9571-4FE7-83F0-AD9BBF5F4A8B}" destId="{E53C3F94-9273-46CC-8682-A54553C23129}" srcOrd="0" destOrd="0" presId="urn:microsoft.com/office/officeart/2005/8/layout/orgChart1"/>
    <dgm:cxn modelId="{9E0E41BA-61D0-5447-BE1F-A0C047E13788}" type="presOf" srcId="{1667637E-6E5F-41D1-8EE8-380FBD3FBDB8}" destId="{DF55452E-F635-46C9-9DB0-8164DABB92F9}" srcOrd="0" destOrd="0" presId="urn:microsoft.com/office/officeart/2005/8/layout/orgChart1"/>
    <dgm:cxn modelId="{D2E1B80C-D045-1F46-BC66-32965FD4DABA}" type="presOf" srcId="{A79AABEC-8FB1-4848-8E18-2F981CE8FE61}" destId="{70EACEE1-CC61-4B4E-8710-625075B34EC4}" srcOrd="1" destOrd="0" presId="urn:microsoft.com/office/officeart/2005/8/layout/orgChart1"/>
    <dgm:cxn modelId="{ACB911D9-B885-6F47-9EAA-2FA191B902BA}" type="presOf" srcId="{793C4EB8-CE78-4A52-A59D-21E8CFB93183}" destId="{A5FA34C4-7D1D-40E3-927C-60B64DEE31A9}" srcOrd="0" destOrd="0" presId="urn:microsoft.com/office/officeart/2005/8/layout/orgChart1"/>
    <dgm:cxn modelId="{8162B3C7-EADF-442B-AA91-EB5A148C2BFB}" srcId="{793C4EB8-CE78-4A52-A59D-21E8CFB93183}" destId="{66EF6310-ECF4-40C5-9DD3-1D38B0E16818}" srcOrd="2" destOrd="0" parTransId="{27912393-3F2A-4F28-8F50-600D85E2ECAF}" sibTransId="{E357B9DA-9383-472E-A0B7-D7AA71560949}"/>
    <dgm:cxn modelId="{CE19FF49-0BF0-EC45-BE1F-83B2BE20589E}" type="presOf" srcId="{66EF6310-ECF4-40C5-9DD3-1D38B0E16818}" destId="{3BCFC789-A4F1-4B42-BA96-547937E5C525}" srcOrd="0" destOrd="0" presId="urn:microsoft.com/office/officeart/2005/8/layout/orgChart1"/>
    <dgm:cxn modelId="{771C320D-B952-2948-B8C2-B3E2BCD2A210}" type="presOf" srcId="{66EF6310-ECF4-40C5-9DD3-1D38B0E16818}" destId="{5D1A2E22-5E08-441B-AF0F-EE3D5B8A550B}" srcOrd="1" destOrd="0" presId="urn:microsoft.com/office/officeart/2005/8/layout/orgChart1"/>
    <dgm:cxn modelId="{034EB7DE-9052-A34B-B9AF-F7635936BF89}" type="presParOf" srcId="{334C552A-F584-4D6B-8348-16785C2641F2}" destId="{E8D225B9-08C4-4456-A9D9-CDA9423F4754}" srcOrd="0" destOrd="0" presId="urn:microsoft.com/office/officeart/2005/8/layout/orgChart1"/>
    <dgm:cxn modelId="{7190D158-E986-9B48-87FE-B042D56D784F}" type="presParOf" srcId="{E8D225B9-08C4-4456-A9D9-CDA9423F4754}" destId="{00319390-8E59-444F-989D-80508C79B933}" srcOrd="0" destOrd="0" presId="urn:microsoft.com/office/officeart/2005/8/layout/orgChart1"/>
    <dgm:cxn modelId="{2514DB7C-804A-AC46-9649-2BC10E48EF9C}" type="presParOf" srcId="{00319390-8E59-444F-989D-80508C79B933}" destId="{A5FA34C4-7D1D-40E3-927C-60B64DEE31A9}" srcOrd="0" destOrd="0" presId="urn:microsoft.com/office/officeart/2005/8/layout/orgChart1"/>
    <dgm:cxn modelId="{E9ACE065-304A-C348-8B85-71FB14C8167F}" type="presParOf" srcId="{00319390-8E59-444F-989D-80508C79B933}" destId="{D29C3D18-250A-46C3-9890-7F6DCF530140}" srcOrd="1" destOrd="0" presId="urn:microsoft.com/office/officeart/2005/8/layout/orgChart1"/>
    <dgm:cxn modelId="{DA3A487B-027C-1541-B79A-8C70898BEE4E}" type="presParOf" srcId="{E8D225B9-08C4-4456-A9D9-CDA9423F4754}" destId="{E8EDBB2E-ABAA-4282-B156-AB605933BB39}" srcOrd="1" destOrd="0" presId="urn:microsoft.com/office/officeart/2005/8/layout/orgChart1"/>
    <dgm:cxn modelId="{64329194-2EED-E344-A1B1-04CB9A4E146E}" type="presParOf" srcId="{E8EDBB2E-ABAA-4282-B156-AB605933BB39}" destId="{6B389E18-0A6B-4D5D-AD59-8213F84AB05C}" srcOrd="0" destOrd="0" presId="urn:microsoft.com/office/officeart/2005/8/layout/orgChart1"/>
    <dgm:cxn modelId="{651F8EFC-E9F8-8646-AD9C-2F3CF6D28E54}" type="presParOf" srcId="{E8EDBB2E-ABAA-4282-B156-AB605933BB39}" destId="{72F31F6A-0EE2-4A2D-A98C-B78A096FE29F}" srcOrd="1" destOrd="0" presId="urn:microsoft.com/office/officeart/2005/8/layout/orgChart1"/>
    <dgm:cxn modelId="{AB6335DD-7C4C-9843-9BFE-C8FA59409B4C}" type="presParOf" srcId="{72F31F6A-0EE2-4A2D-A98C-B78A096FE29F}" destId="{F8FCDA19-D148-4FC3-A1EF-5CD1078F3778}" srcOrd="0" destOrd="0" presId="urn:microsoft.com/office/officeart/2005/8/layout/orgChart1"/>
    <dgm:cxn modelId="{CD6A6C2F-8B84-AB4A-94F9-C6B04C528992}" type="presParOf" srcId="{F8FCDA19-D148-4FC3-A1EF-5CD1078F3778}" destId="{DF55452E-F635-46C9-9DB0-8164DABB92F9}" srcOrd="0" destOrd="0" presId="urn:microsoft.com/office/officeart/2005/8/layout/orgChart1"/>
    <dgm:cxn modelId="{76C99CA3-E5DE-454C-9B74-0255CD8D8F68}" type="presParOf" srcId="{F8FCDA19-D148-4FC3-A1EF-5CD1078F3778}" destId="{1CFD43A9-DB5A-4902-B175-F418113ED3E5}" srcOrd="1" destOrd="0" presId="urn:microsoft.com/office/officeart/2005/8/layout/orgChart1"/>
    <dgm:cxn modelId="{752BCB60-0574-F348-8188-14EE8740D08B}" type="presParOf" srcId="{72F31F6A-0EE2-4A2D-A98C-B78A096FE29F}" destId="{F9E7733C-BC41-4851-B553-127EEEE736E1}" srcOrd="1" destOrd="0" presId="urn:microsoft.com/office/officeart/2005/8/layout/orgChart1"/>
    <dgm:cxn modelId="{B5A8557D-4FF4-F84B-ABA8-FD7C110F175F}" type="presParOf" srcId="{72F31F6A-0EE2-4A2D-A98C-B78A096FE29F}" destId="{19C2D851-D923-437E-871B-FB374E1A1C4A}" srcOrd="2" destOrd="0" presId="urn:microsoft.com/office/officeart/2005/8/layout/orgChart1"/>
    <dgm:cxn modelId="{9C306E8F-CE5E-DA4C-A767-C794E8557034}" type="presParOf" srcId="{E8EDBB2E-ABAA-4282-B156-AB605933BB39}" destId="{D42B7E5B-CC31-46B8-B9C0-1E5AE95E91C3}" srcOrd="2" destOrd="0" presId="urn:microsoft.com/office/officeart/2005/8/layout/orgChart1"/>
    <dgm:cxn modelId="{236E26A9-B4E1-EC4E-A4E4-DA5FA4100163}" type="presParOf" srcId="{E8EDBB2E-ABAA-4282-B156-AB605933BB39}" destId="{B5F4CEDC-E74D-4301-9208-D93F09F6FE79}" srcOrd="3" destOrd="0" presId="urn:microsoft.com/office/officeart/2005/8/layout/orgChart1"/>
    <dgm:cxn modelId="{BAA92AD8-E5F7-4F4A-9F94-5BAC347A479A}" type="presParOf" srcId="{B5F4CEDC-E74D-4301-9208-D93F09F6FE79}" destId="{28EE329A-D3B9-42BB-BBB4-460C988E2EE5}" srcOrd="0" destOrd="0" presId="urn:microsoft.com/office/officeart/2005/8/layout/orgChart1"/>
    <dgm:cxn modelId="{5A8B9FFD-16DE-C447-948A-F87A650B32D9}" type="presParOf" srcId="{28EE329A-D3B9-42BB-BBB4-460C988E2EE5}" destId="{3BCFC789-A4F1-4B42-BA96-547937E5C525}" srcOrd="0" destOrd="0" presId="urn:microsoft.com/office/officeart/2005/8/layout/orgChart1"/>
    <dgm:cxn modelId="{DAC5C860-6C27-2443-B6F4-873208F91800}" type="presParOf" srcId="{28EE329A-D3B9-42BB-BBB4-460C988E2EE5}" destId="{5D1A2E22-5E08-441B-AF0F-EE3D5B8A550B}" srcOrd="1" destOrd="0" presId="urn:microsoft.com/office/officeart/2005/8/layout/orgChart1"/>
    <dgm:cxn modelId="{FFA70BE4-2703-564D-9452-C3BD1CD0777C}" type="presParOf" srcId="{B5F4CEDC-E74D-4301-9208-D93F09F6FE79}" destId="{475AFF7D-3D60-430C-BFAB-D04BC3AEBD59}" srcOrd="1" destOrd="0" presId="urn:microsoft.com/office/officeart/2005/8/layout/orgChart1"/>
    <dgm:cxn modelId="{9EC978B7-6CF0-3647-9A50-FBEF7103BF54}" type="presParOf" srcId="{B5F4CEDC-E74D-4301-9208-D93F09F6FE79}" destId="{0CDA5066-CCD0-4658-8974-24018A29ED44}" srcOrd="2" destOrd="0" presId="urn:microsoft.com/office/officeart/2005/8/layout/orgChart1"/>
    <dgm:cxn modelId="{685C90D7-DD29-7245-9D47-B9699F344534}" type="presParOf" srcId="{E8EDBB2E-ABAA-4282-B156-AB605933BB39}" destId="{061B1999-067D-4FA5-8ABF-AA6FB25190E9}" srcOrd="4" destOrd="0" presId="urn:microsoft.com/office/officeart/2005/8/layout/orgChart1"/>
    <dgm:cxn modelId="{28CAA54F-A024-C143-B5EB-99C23DE9D33B}" type="presParOf" srcId="{E8EDBB2E-ABAA-4282-B156-AB605933BB39}" destId="{BC24A90F-9D07-42F5-A333-459FF893C67C}" srcOrd="5" destOrd="0" presId="urn:microsoft.com/office/officeart/2005/8/layout/orgChart1"/>
    <dgm:cxn modelId="{7ABB5E6C-B90D-5840-B0B8-51C36231EAAA}" type="presParOf" srcId="{BC24A90F-9D07-42F5-A333-459FF893C67C}" destId="{6804EB60-5FBF-41FB-AC5F-B15612A87D30}" srcOrd="0" destOrd="0" presId="urn:microsoft.com/office/officeart/2005/8/layout/orgChart1"/>
    <dgm:cxn modelId="{2871F614-0FBF-8640-B3DA-02564A1C9100}" type="presParOf" srcId="{6804EB60-5FBF-41FB-AC5F-B15612A87D30}" destId="{E53C3F94-9273-46CC-8682-A54553C23129}" srcOrd="0" destOrd="0" presId="urn:microsoft.com/office/officeart/2005/8/layout/orgChart1"/>
    <dgm:cxn modelId="{A5C25609-26D6-AD4C-873A-90EF67B714D0}" type="presParOf" srcId="{6804EB60-5FBF-41FB-AC5F-B15612A87D30}" destId="{5D39234B-1004-4ED1-8ED1-C3E51A09D3E1}" srcOrd="1" destOrd="0" presId="urn:microsoft.com/office/officeart/2005/8/layout/orgChart1"/>
    <dgm:cxn modelId="{7E39A4C4-2423-8343-97D1-AA5482FCDE9B}" type="presParOf" srcId="{BC24A90F-9D07-42F5-A333-459FF893C67C}" destId="{D811C5DC-CBC5-4D72-88B8-38D46D54AA26}" srcOrd="1" destOrd="0" presId="urn:microsoft.com/office/officeart/2005/8/layout/orgChart1"/>
    <dgm:cxn modelId="{27799D04-E825-0F4E-817C-166B892BAEB3}" type="presParOf" srcId="{BC24A90F-9D07-42F5-A333-459FF893C67C}" destId="{8BFE93CF-3194-4A58-8404-99ADAE6F96BC}" srcOrd="2" destOrd="0" presId="urn:microsoft.com/office/officeart/2005/8/layout/orgChart1"/>
    <dgm:cxn modelId="{33086981-E228-B644-8276-6119AC044C82}" type="presParOf" srcId="{E8D225B9-08C4-4456-A9D9-CDA9423F4754}" destId="{5CA7CF51-CB83-428D-89EA-AE012426705A}" srcOrd="2" destOrd="0" presId="urn:microsoft.com/office/officeart/2005/8/layout/orgChart1"/>
    <dgm:cxn modelId="{63C04128-2A5E-D345-8AF4-BA8936EF57B6}" type="presParOf" srcId="{5CA7CF51-CB83-428D-89EA-AE012426705A}" destId="{5C996F56-AB26-4543-8224-A8850CE1E8F3}" srcOrd="0" destOrd="0" presId="urn:microsoft.com/office/officeart/2005/8/layout/orgChart1"/>
    <dgm:cxn modelId="{ADC6076C-2DB3-8C47-945A-91A7B87E4D33}" type="presParOf" srcId="{5CA7CF51-CB83-428D-89EA-AE012426705A}" destId="{794927E4-2324-420A-B98E-95607FBA7D20}" srcOrd="1" destOrd="0" presId="urn:microsoft.com/office/officeart/2005/8/layout/orgChart1"/>
    <dgm:cxn modelId="{15D23DD4-20A0-084D-A315-3729D7E2A19E}" type="presParOf" srcId="{794927E4-2324-420A-B98E-95607FBA7D20}" destId="{30B6821D-6364-4085-888B-48069BA35F04}" srcOrd="0" destOrd="0" presId="urn:microsoft.com/office/officeart/2005/8/layout/orgChart1"/>
    <dgm:cxn modelId="{8A492849-B13F-CE46-BEFB-EB5914D58221}" type="presParOf" srcId="{30B6821D-6364-4085-888B-48069BA35F04}" destId="{27398220-9A5B-4E4B-84FB-331BB82BEEE4}" srcOrd="0" destOrd="0" presId="urn:microsoft.com/office/officeart/2005/8/layout/orgChart1"/>
    <dgm:cxn modelId="{08C53BB6-526C-4746-A6F6-6C757DF6F1F9}" type="presParOf" srcId="{30B6821D-6364-4085-888B-48069BA35F04}" destId="{70EACEE1-CC61-4B4E-8710-625075B34EC4}" srcOrd="1" destOrd="0" presId="urn:microsoft.com/office/officeart/2005/8/layout/orgChart1"/>
    <dgm:cxn modelId="{72545DDB-BE45-3449-A99D-99514030F82F}" type="presParOf" srcId="{794927E4-2324-420A-B98E-95607FBA7D20}" destId="{F4254AE3-B8F4-4314-B0CE-6AFD86BA3BA5}" srcOrd="1" destOrd="0" presId="urn:microsoft.com/office/officeart/2005/8/layout/orgChart1"/>
    <dgm:cxn modelId="{F08EAA0C-8A5F-9A4B-A4E6-661338FFEB36}" type="presParOf" srcId="{794927E4-2324-420A-B98E-95607FBA7D20}" destId="{CB2A1F51-A7FE-4A1E-92B9-95C7A57FF90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8DD4256-35FC-445C-AF35-1128F4DA4E23}" type="doc">
      <dgm:prSet loTypeId="urn:microsoft.com/office/officeart/2005/8/layout/vList6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8C1707F5-7574-475D-9396-23D587A35EC0}">
      <dgm:prSet phldrT="[Texte]"/>
      <dgm:spPr/>
      <dgm:t>
        <a:bodyPr/>
        <a:lstStyle/>
        <a:p>
          <a:r>
            <a:rPr lang="fr-FR" dirty="0" err="1" smtClean="0"/>
            <a:t>Counselling</a:t>
          </a:r>
          <a:endParaRPr lang="fr-FR" dirty="0"/>
        </a:p>
      </dgm:t>
    </dgm:pt>
    <dgm:pt modelId="{A779CE74-7300-41B7-ABA0-16DA3792D796}" type="parTrans" cxnId="{896821C4-A87B-4226-8AF1-5416FF998E8E}">
      <dgm:prSet/>
      <dgm:spPr/>
      <dgm:t>
        <a:bodyPr/>
        <a:lstStyle/>
        <a:p>
          <a:endParaRPr lang="fr-FR"/>
        </a:p>
      </dgm:t>
    </dgm:pt>
    <dgm:pt modelId="{649E78FD-871A-44BC-8E4B-81A754211692}" type="sibTrans" cxnId="{896821C4-A87B-4226-8AF1-5416FF998E8E}">
      <dgm:prSet/>
      <dgm:spPr/>
      <dgm:t>
        <a:bodyPr/>
        <a:lstStyle/>
        <a:p>
          <a:endParaRPr lang="fr-FR"/>
        </a:p>
      </dgm:t>
    </dgm:pt>
    <dgm:pt modelId="{1461A701-35FD-4F61-A668-0EBF1CF5C395}">
      <dgm:prSet phldrT="[Texte]" custT="1"/>
      <dgm:spPr/>
      <dgm:t>
        <a:bodyPr/>
        <a:lstStyle/>
        <a:p>
          <a:r>
            <a:rPr lang="fr-FR" sz="2800" dirty="0" smtClean="0"/>
            <a:t>Drug use</a:t>
          </a:r>
          <a:endParaRPr lang="fr-FR" sz="2800" dirty="0"/>
        </a:p>
      </dgm:t>
    </dgm:pt>
    <dgm:pt modelId="{6E1E27EF-96D6-4886-A12F-92977CDE7C2C}" type="parTrans" cxnId="{82C6E5C4-5C52-4C8F-BDE4-B337BB13142A}">
      <dgm:prSet/>
      <dgm:spPr/>
      <dgm:t>
        <a:bodyPr/>
        <a:lstStyle/>
        <a:p>
          <a:endParaRPr lang="fr-FR"/>
        </a:p>
      </dgm:t>
    </dgm:pt>
    <dgm:pt modelId="{4C3B477D-1A89-4BE9-960A-CE12BAC5CE4F}" type="sibTrans" cxnId="{82C6E5C4-5C52-4C8F-BDE4-B337BB13142A}">
      <dgm:prSet/>
      <dgm:spPr/>
      <dgm:t>
        <a:bodyPr/>
        <a:lstStyle/>
        <a:p>
          <a:endParaRPr lang="fr-FR"/>
        </a:p>
      </dgm:t>
    </dgm:pt>
    <dgm:pt modelId="{24A5F071-B299-47B1-91DB-E39865787ABC}">
      <dgm:prSet phldrT="[Texte]" custT="1"/>
      <dgm:spPr/>
      <dgm:t>
        <a:bodyPr/>
        <a:lstStyle/>
        <a:p>
          <a:r>
            <a:rPr lang="fr-FR" sz="2800" dirty="0" err="1" smtClean="0"/>
            <a:t>Harm</a:t>
          </a:r>
          <a:r>
            <a:rPr lang="fr-FR" sz="2800" dirty="0" smtClean="0"/>
            <a:t> </a:t>
          </a:r>
          <a:r>
            <a:rPr lang="fr-FR" sz="2800" dirty="0" err="1" smtClean="0"/>
            <a:t>reduction</a:t>
          </a:r>
          <a:endParaRPr lang="fr-FR" sz="2800" dirty="0"/>
        </a:p>
      </dgm:t>
    </dgm:pt>
    <dgm:pt modelId="{D89970FD-8A8F-414C-811C-8698898927AA}" type="parTrans" cxnId="{7087DD3C-FC92-4162-A970-0A32CE0902B2}">
      <dgm:prSet/>
      <dgm:spPr/>
      <dgm:t>
        <a:bodyPr/>
        <a:lstStyle/>
        <a:p>
          <a:endParaRPr lang="fr-FR"/>
        </a:p>
      </dgm:t>
    </dgm:pt>
    <dgm:pt modelId="{03E1237C-A2DC-45C1-9592-A4C7291EC676}" type="sibTrans" cxnId="{7087DD3C-FC92-4162-A970-0A32CE0902B2}">
      <dgm:prSet/>
      <dgm:spPr/>
      <dgm:t>
        <a:bodyPr/>
        <a:lstStyle/>
        <a:p>
          <a:endParaRPr lang="fr-FR"/>
        </a:p>
      </dgm:t>
    </dgm:pt>
    <dgm:pt modelId="{78EA8572-7847-49F7-B6DD-AA60E1AE6E88}">
      <dgm:prSet phldrT="[Texte]"/>
      <dgm:spPr/>
      <dgm:t>
        <a:bodyPr/>
        <a:lstStyle/>
        <a:p>
          <a:r>
            <a:rPr lang="fr-FR" dirty="0" smtClean="0"/>
            <a:t>Motivation to change</a:t>
          </a:r>
          <a:endParaRPr lang="fr-FR" dirty="0"/>
        </a:p>
      </dgm:t>
    </dgm:pt>
    <dgm:pt modelId="{03730F4B-EB75-4C89-8411-872D4F53F495}" type="parTrans" cxnId="{4C75D708-662B-44DA-8C46-A12C392E537B}">
      <dgm:prSet/>
      <dgm:spPr/>
      <dgm:t>
        <a:bodyPr/>
        <a:lstStyle/>
        <a:p>
          <a:endParaRPr lang="fr-FR"/>
        </a:p>
      </dgm:t>
    </dgm:pt>
    <dgm:pt modelId="{3F149005-6430-4FB7-A77A-4CCAAD33D984}" type="sibTrans" cxnId="{4C75D708-662B-44DA-8C46-A12C392E537B}">
      <dgm:prSet/>
      <dgm:spPr/>
      <dgm:t>
        <a:bodyPr/>
        <a:lstStyle/>
        <a:p>
          <a:endParaRPr lang="fr-FR"/>
        </a:p>
      </dgm:t>
    </dgm:pt>
    <dgm:pt modelId="{98B2528D-7118-4D23-8995-7123A607D39E}">
      <dgm:prSet phldrT="[Texte]" custT="1"/>
      <dgm:spPr/>
      <dgm:t>
        <a:bodyPr/>
        <a:lstStyle/>
        <a:p>
          <a:r>
            <a:rPr lang="fr-FR" sz="2800" dirty="0" err="1" smtClean="0"/>
            <a:t>Using</a:t>
          </a:r>
          <a:r>
            <a:rPr lang="fr-FR" sz="2800" dirty="0" smtClean="0"/>
            <a:t> </a:t>
          </a:r>
          <a:r>
            <a:rPr lang="vi-VN" sz="2800" dirty="0" smtClean="0"/>
            <a:t>drugs</a:t>
          </a:r>
          <a:endParaRPr lang="fr-FR" sz="2800" dirty="0"/>
        </a:p>
      </dgm:t>
    </dgm:pt>
    <dgm:pt modelId="{B3493D85-895A-4C8A-9278-E15634C38CAE}" type="parTrans" cxnId="{90C1A235-99EF-47F6-9D77-B20693012F8B}">
      <dgm:prSet/>
      <dgm:spPr/>
      <dgm:t>
        <a:bodyPr/>
        <a:lstStyle/>
        <a:p>
          <a:endParaRPr lang="fr-FR"/>
        </a:p>
      </dgm:t>
    </dgm:pt>
    <dgm:pt modelId="{11A4E133-1AE5-468D-8669-A016D7F4815A}" type="sibTrans" cxnId="{90C1A235-99EF-47F6-9D77-B20693012F8B}">
      <dgm:prSet/>
      <dgm:spPr/>
      <dgm:t>
        <a:bodyPr/>
        <a:lstStyle/>
        <a:p>
          <a:endParaRPr lang="fr-FR"/>
        </a:p>
      </dgm:t>
    </dgm:pt>
    <dgm:pt modelId="{BC308E2D-DE0B-4FAF-A042-776372773FCF}">
      <dgm:prSet phldrT="[Texte]" custT="1"/>
      <dgm:spPr/>
      <dgm:t>
        <a:bodyPr/>
        <a:lstStyle/>
        <a:p>
          <a:r>
            <a:rPr lang="fr-FR" sz="2800" dirty="0" err="1" smtClean="0"/>
            <a:t>Evidence</a:t>
          </a:r>
          <a:r>
            <a:rPr lang="fr-FR" sz="2800" dirty="0" smtClean="0"/>
            <a:t> </a:t>
          </a:r>
          <a:r>
            <a:rPr lang="fr-FR" sz="2800" dirty="0" err="1" smtClean="0"/>
            <a:t>based</a:t>
          </a:r>
          <a:endParaRPr lang="fr-FR" sz="2800" dirty="0"/>
        </a:p>
      </dgm:t>
    </dgm:pt>
    <dgm:pt modelId="{897EF641-8D88-42FB-8FD8-F3338936FEDA}" type="parTrans" cxnId="{7BD433C0-959A-4DC8-8259-1B05A991A8B5}">
      <dgm:prSet/>
      <dgm:spPr/>
      <dgm:t>
        <a:bodyPr/>
        <a:lstStyle/>
        <a:p>
          <a:endParaRPr lang="fr-FR"/>
        </a:p>
      </dgm:t>
    </dgm:pt>
    <dgm:pt modelId="{DB7CECF4-8F68-4E88-83AA-48C21AB62E83}" type="sibTrans" cxnId="{7BD433C0-959A-4DC8-8259-1B05A991A8B5}">
      <dgm:prSet/>
      <dgm:spPr/>
      <dgm:t>
        <a:bodyPr/>
        <a:lstStyle/>
        <a:p>
          <a:endParaRPr lang="fr-FR"/>
        </a:p>
      </dgm:t>
    </dgm:pt>
    <dgm:pt modelId="{D86F4EBD-EF3C-4032-8AB9-C332C2F47840}" type="pres">
      <dgm:prSet presAssocID="{98DD4256-35FC-445C-AF35-1128F4DA4E2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1E7D98B3-42C8-4289-82D1-B52A31D00E17}" type="pres">
      <dgm:prSet presAssocID="{8C1707F5-7574-475D-9396-23D587A35EC0}" presName="linNode" presStyleCnt="0"/>
      <dgm:spPr/>
      <dgm:t>
        <a:bodyPr/>
        <a:lstStyle/>
        <a:p>
          <a:endParaRPr lang="en-US"/>
        </a:p>
      </dgm:t>
    </dgm:pt>
    <dgm:pt modelId="{FB22BC71-EE75-4C1B-97C5-565A933FD2BC}" type="pres">
      <dgm:prSet presAssocID="{8C1707F5-7574-475D-9396-23D587A35EC0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EA8A49-A319-4E38-AA65-F658A28F4E7D}" type="pres">
      <dgm:prSet presAssocID="{8C1707F5-7574-475D-9396-23D587A35EC0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9A6419-A232-4751-9618-030689550408}" type="pres">
      <dgm:prSet presAssocID="{649E78FD-871A-44BC-8E4B-81A754211692}" presName="spacing" presStyleCnt="0"/>
      <dgm:spPr/>
      <dgm:t>
        <a:bodyPr/>
        <a:lstStyle/>
        <a:p>
          <a:endParaRPr lang="en-US"/>
        </a:p>
      </dgm:t>
    </dgm:pt>
    <dgm:pt modelId="{85650D95-46B8-4779-8B6B-7FB79F0853EE}" type="pres">
      <dgm:prSet presAssocID="{78EA8572-7847-49F7-B6DD-AA60E1AE6E88}" presName="linNode" presStyleCnt="0"/>
      <dgm:spPr/>
      <dgm:t>
        <a:bodyPr/>
        <a:lstStyle/>
        <a:p>
          <a:endParaRPr lang="en-US"/>
        </a:p>
      </dgm:t>
    </dgm:pt>
    <dgm:pt modelId="{33CB5939-30C9-4061-A49A-0327DBDA3530}" type="pres">
      <dgm:prSet presAssocID="{78EA8572-7847-49F7-B6DD-AA60E1AE6E88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FBD3E42-DABA-4911-AD25-9D07E241089B}" type="pres">
      <dgm:prSet presAssocID="{78EA8572-7847-49F7-B6DD-AA60E1AE6E88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2C6E5C4-5C52-4C8F-BDE4-B337BB13142A}" srcId="{8C1707F5-7574-475D-9396-23D587A35EC0}" destId="{1461A701-35FD-4F61-A668-0EBF1CF5C395}" srcOrd="0" destOrd="0" parTransId="{6E1E27EF-96D6-4886-A12F-92977CDE7C2C}" sibTransId="{4C3B477D-1A89-4BE9-960A-CE12BAC5CE4F}"/>
    <dgm:cxn modelId="{896821C4-A87B-4226-8AF1-5416FF998E8E}" srcId="{98DD4256-35FC-445C-AF35-1128F4DA4E23}" destId="{8C1707F5-7574-475D-9396-23D587A35EC0}" srcOrd="0" destOrd="0" parTransId="{A779CE74-7300-41B7-ABA0-16DA3792D796}" sibTransId="{649E78FD-871A-44BC-8E4B-81A754211692}"/>
    <dgm:cxn modelId="{8EDB67B2-7D4F-3F40-AD48-BA5EAFDD9D74}" type="presOf" srcId="{1461A701-35FD-4F61-A668-0EBF1CF5C395}" destId="{5BEA8A49-A319-4E38-AA65-F658A28F4E7D}" srcOrd="0" destOrd="0" presId="urn:microsoft.com/office/officeart/2005/8/layout/vList6"/>
    <dgm:cxn modelId="{9E5281B3-CA62-0F4B-B602-8382917AFC6E}" type="presOf" srcId="{98DD4256-35FC-445C-AF35-1128F4DA4E23}" destId="{D86F4EBD-EF3C-4032-8AB9-C332C2F47840}" srcOrd="0" destOrd="0" presId="urn:microsoft.com/office/officeart/2005/8/layout/vList6"/>
    <dgm:cxn modelId="{14FB8022-D2AE-DC4C-9184-A61F2050F06A}" type="presOf" srcId="{BC308E2D-DE0B-4FAF-A042-776372773FCF}" destId="{2FBD3E42-DABA-4911-AD25-9D07E241089B}" srcOrd="0" destOrd="1" presId="urn:microsoft.com/office/officeart/2005/8/layout/vList6"/>
    <dgm:cxn modelId="{A47163AF-E84A-644F-95B8-A33C4A145F41}" type="presOf" srcId="{98B2528D-7118-4D23-8995-7123A607D39E}" destId="{2FBD3E42-DABA-4911-AD25-9D07E241089B}" srcOrd="0" destOrd="0" presId="urn:microsoft.com/office/officeart/2005/8/layout/vList6"/>
    <dgm:cxn modelId="{0C3F2442-680B-1947-ACAD-36A9D80DE873}" type="presOf" srcId="{78EA8572-7847-49F7-B6DD-AA60E1AE6E88}" destId="{33CB5939-30C9-4061-A49A-0327DBDA3530}" srcOrd="0" destOrd="0" presId="urn:microsoft.com/office/officeart/2005/8/layout/vList6"/>
    <dgm:cxn modelId="{7AE75701-4F05-F24E-B17D-CA7439225A75}" type="presOf" srcId="{24A5F071-B299-47B1-91DB-E39865787ABC}" destId="{5BEA8A49-A319-4E38-AA65-F658A28F4E7D}" srcOrd="0" destOrd="1" presId="urn:microsoft.com/office/officeart/2005/8/layout/vList6"/>
    <dgm:cxn modelId="{73E25B69-0FC1-144F-BBB8-0EE0EA99D2A5}" type="presOf" srcId="{8C1707F5-7574-475D-9396-23D587A35EC0}" destId="{FB22BC71-EE75-4C1B-97C5-565A933FD2BC}" srcOrd="0" destOrd="0" presId="urn:microsoft.com/office/officeart/2005/8/layout/vList6"/>
    <dgm:cxn modelId="{7087DD3C-FC92-4162-A970-0A32CE0902B2}" srcId="{8C1707F5-7574-475D-9396-23D587A35EC0}" destId="{24A5F071-B299-47B1-91DB-E39865787ABC}" srcOrd="1" destOrd="0" parTransId="{D89970FD-8A8F-414C-811C-8698898927AA}" sibTransId="{03E1237C-A2DC-45C1-9592-A4C7291EC676}"/>
    <dgm:cxn modelId="{90C1A235-99EF-47F6-9D77-B20693012F8B}" srcId="{78EA8572-7847-49F7-B6DD-AA60E1AE6E88}" destId="{98B2528D-7118-4D23-8995-7123A607D39E}" srcOrd="0" destOrd="0" parTransId="{B3493D85-895A-4C8A-9278-E15634C38CAE}" sibTransId="{11A4E133-1AE5-468D-8669-A016D7F4815A}"/>
    <dgm:cxn modelId="{7BD433C0-959A-4DC8-8259-1B05A991A8B5}" srcId="{78EA8572-7847-49F7-B6DD-AA60E1AE6E88}" destId="{BC308E2D-DE0B-4FAF-A042-776372773FCF}" srcOrd="1" destOrd="0" parTransId="{897EF641-8D88-42FB-8FD8-F3338936FEDA}" sibTransId="{DB7CECF4-8F68-4E88-83AA-48C21AB62E83}"/>
    <dgm:cxn modelId="{4C75D708-662B-44DA-8C46-A12C392E537B}" srcId="{98DD4256-35FC-445C-AF35-1128F4DA4E23}" destId="{78EA8572-7847-49F7-B6DD-AA60E1AE6E88}" srcOrd="1" destOrd="0" parTransId="{03730F4B-EB75-4C89-8411-872D4F53F495}" sibTransId="{3F149005-6430-4FB7-A77A-4CCAAD33D984}"/>
    <dgm:cxn modelId="{D6CE09FA-1DAD-C641-9E72-F45B7375BC91}" type="presParOf" srcId="{D86F4EBD-EF3C-4032-8AB9-C332C2F47840}" destId="{1E7D98B3-42C8-4289-82D1-B52A31D00E17}" srcOrd="0" destOrd="0" presId="urn:microsoft.com/office/officeart/2005/8/layout/vList6"/>
    <dgm:cxn modelId="{C8A609E2-6817-5C41-866D-C976BE2A93B6}" type="presParOf" srcId="{1E7D98B3-42C8-4289-82D1-B52A31D00E17}" destId="{FB22BC71-EE75-4C1B-97C5-565A933FD2BC}" srcOrd="0" destOrd="0" presId="urn:microsoft.com/office/officeart/2005/8/layout/vList6"/>
    <dgm:cxn modelId="{BC820391-0994-9441-A95E-2213EC3B6CEC}" type="presParOf" srcId="{1E7D98B3-42C8-4289-82D1-B52A31D00E17}" destId="{5BEA8A49-A319-4E38-AA65-F658A28F4E7D}" srcOrd="1" destOrd="0" presId="urn:microsoft.com/office/officeart/2005/8/layout/vList6"/>
    <dgm:cxn modelId="{12FF952A-3C50-2D48-A816-20E38A14A028}" type="presParOf" srcId="{D86F4EBD-EF3C-4032-8AB9-C332C2F47840}" destId="{9B9A6419-A232-4751-9618-030689550408}" srcOrd="1" destOrd="0" presId="urn:microsoft.com/office/officeart/2005/8/layout/vList6"/>
    <dgm:cxn modelId="{F7BED302-12AE-EC4A-8956-5A300B22D8A0}" type="presParOf" srcId="{D86F4EBD-EF3C-4032-8AB9-C332C2F47840}" destId="{85650D95-46B8-4779-8B6B-7FB79F0853EE}" srcOrd="2" destOrd="0" presId="urn:microsoft.com/office/officeart/2005/8/layout/vList6"/>
    <dgm:cxn modelId="{850C4F7D-76D2-1343-A693-FBBB2874B2CD}" type="presParOf" srcId="{85650D95-46B8-4779-8B6B-7FB79F0853EE}" destId="{33CB5939-30C9-4061-A49A-0327DBDA3530}" srcOrd="0" destOrd="0" presId="urn:microsoft.com/office/officeart/2005/8/layout/vList6"/>
    <dgm:cxn modelId="{9BAC2A03-4408-3740-8C4C-243BD917F694}" type="presParOf" srcId="{85650D95-46B8-4779-8B6B-7FB79F0853EE}" destId="{2FBD3E42-DABA-4911-AD25-9D07E241089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8193D3-E843-4DFC-B395-4040A89C402E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4F65638-F337-4792-9202-6B441ACEE32D}">
      <dgm:prSet phldrT="[Text]" custT="1"/>
      <dgm:spPr/>
      <dgm:t>
        <a:bodyPr/>
        <a:lstStyle/>
        <a:p>
          <a:pPr algn="ctr"/>
          <a:r>
            <a:rPr lang="en-US" sz="1800" dirty="0" smtClean="0"/>
            <a:t>Demographic &amp;</a:t>
          </a:r>
        </a:p>
        <a:p>
          <a:pPr algn="ctr"/>
          <a:r>
            <a:rPr lang="en-US" sz="1800" dirty="0" smtClean="0"/>
            <a:t>KP identity </a:t>
          </a:r>
          <a:endParaRPr lang="en-US" sz="1800" dirty="0"/>
        </a:p>
      </dgm:t>
    </dgm:pt>
    <dgm:pt modelId="{E23127A4-0481-451A-8782-ABB11798660C}" type="parTrans" cxnId="{219CDC3E-E6D2-4C87-AF3E-7808451BAD6A}">
      <dgm:prSet/>
      <dgm:spPr/>
      <dgm:t>
        <a:bodyPr/>
        <a:lstStyle/>
        <a:p>
          <a:endParaRPr lang="en-US"/>
        </a:p>
      </dgm:t>
    </dgm:pt>
    <dgm:pt modelId="{912349EB-AC76-4BD2-8ADD-2BBA84030191}" type="sibTrans" cxnId="{219CDC3E-E6D2-4C87-AF3E-7808451BAD6A}">
      <dgm:prSet/>
      <dgm:spPr/>
      <dgm:t>
        <a:bodyPr/>
        <a:lstStyle/>
        <a:p>
          <a:endParaRPr lang="en-US"/>
        </a:p>
      </dgm:t>
    </dgm:pt>
    <dgm:pt modelId="{7C56A73C-5B7B-4921-A3D0-17A412270CFE}">
      <dgm:prSet phldrT="[Text]" custT="1"/>
      <dgm:spPr/>
      <dgm:t>
        <a:bodyPr/>
        <a:lstStyle/>
        <a:p>
          <a:pPr algn="ctr"/>
          <a:r>
            <a:rPr lang="en-US" sz="1600" dirty="0" smtClean="0"/>
            <a:t>Family and Adverse Childhood Experiences </a:t>
          </a:r>
          <a:endParaRPr lang="en-US" sz="1600" dirty="0"/>
        </a:p>
      </dgm:t>
    </dgm:pt>
    <dgm:pt modelId="{0EB4AE2F-7928-46A4-AD89-E1AC91D28509}" type="parTrans" cxnId="{C1EC7FCF-306D-4CBE-AC33-E9BFA2AEE35F}">
      <dgm:prSet/>
      <dgm:spPr/>
      <dgm:t>
        <a:bodyPr/>
        <a:lstStyle/>
        <a:p>
          <a:endParaRPr lang="en-US"/>
        </a:p>
      </dgm:t>
    </dgm:pt>
    <dgm:pt modelId="{6F75A083-245B-4A6F-9CA7-C497519A8355}" type="sibTrans" cxnId="{C1EC7FCF-306D-4CBE-AC33-E9BFA2AEE35F}">
      <dgm:prSet/>
      <dgm:spPr/>
      <dgm:t>
        <a:bodyPr/>
        <a:lstStyle/>
        <a:p>
          <a:endParaRPr lang="en-US"/>
        </a:p>
      </dgm:t>
    </dgm:pt>
    <dgm:pt modelId="{97A1A5A4-262A-4F42-B393-30C2EACA5378}">
      <dgm:prSet phldrT="[Text]" custT="1"/>
      <dgm:spPr/>
      <dgm:t>
        <a:bodyPr/>
        <a:lstStyle/>
        <a:p>
          <a:pPr algn="ctr"/>
          <a:r>
            <a:rPr lang="en-US" sz="1800" dirty="0" smtClean="0"/>
            <a:t>Environment: Stigma &amp; Discrimination </a:t>
          </a:r>
          <a:endParaRPr lang="en-US" sz="1800" dirty="0"/>
        </a:p>
      </dgm:t>
    </dgm:pt>
    <dgm:pt modelId="{28BB5329-A93C-429A-903B-91EE1C8CD974}" type="parTrans" cxnId="{83ECFBCE-E539-47A3-A251-812869C88985}">
      <dgm:prSet/>
      <dgm:spPr/>
      <dgm:t>
        <a:bodyPr/>
        <a:lstStyle/>
        <a:p>
          <a:endParaRPr lang="en-US"/>
        </a:p>
      </dgm:t>
    </dgm:pt>
    <dgm:pt modelId="{402A568C-9F12-4A02-9142-45F132CEBCA8}" type="sibTrans" cxnId="{83ECFBCE-E539-47A3-A251-812869C88985}">
      <dgm:prSet/>
      <dgm:spPr/>
      <dgm:t>
        <a:bodyPr/>
        <a:lstStyle/>
        <a:p>
          <a:endParaRPr lang="en-US"/>
        </a:p>
      </dgm:t>
    </dgm:pt>
    <dgm:pt modelId="{1F88A70C-E631-4D97-A464-C85037F906DE}">
      <dgm:prSet phldrT="[Text]" custT="1"/>
      <dgm:spPr/>
      <dgm:t>
        <a:bodyPr/>
        <a:lstStyle/>
        <a:p>
          <a:pPr algn="ctr"/>
          <a:r>
            <a:rPr lang="en-US" sz="1800" dirty="0" smtClean="0"/>
            <a:t>Network</a:t>
          </a:r>
          <a:endParaRPr lang="en-US" sz="1800" dirty="0"/>
        </a:p>
      </dgm:t>
    </dgm:pt>
    <dgm:pt modelId="{F441EDDD-8463-4C80-8676-0E27345F9C0F}" type="parTrans" cxnId="{065E2327-358B-4AFF-AA2F-21FFC47FE660}">
      <dgm:prSet/>
      <dgm:spPr/>
      <dgm:t>
        <a:bodyPr/>
        <a:lstStyle/>
        <a:p>
          <a:endParaRPr lang="en-US"/>
        </a:p>
      </dgm:t>
    </dgm:pt>
    <dgm:pt modelId="{8C69C17C-0AC6-444F-AF32-4C10DB591150}" type="sibTrans" cxnId="{065E2327-358B-4AFF-AA2F-21FFC47FE660}">
      <dgm:prSet/>
      <dgm:spPr/>
      <dgm:t>
        <a:bodyPr/>
        <a:lstStyle/>
        <a:p>
          <a:endParaRPr lang="en-US"/>
        </a:p>
      </dgm:t>
    </dgm:pt>
    <dgm:pt modelId="{7CC50BC8-5DA2-9440-8D9B-D9E8D0695FB3}">
      <dgm:prSet custT="1"/>
      <dgm:spPr/>
      <dgm:t>
        <a:bodyPr/>
        <a:lstStyle/>
        <a:p>
          <a:pPr algn="ctr"/>
          <a:r>
            <a:rPr lang="en-US" sz="1800" dirty="0" smtClean="0"/>
            <a:t>Use of internet </a:t>
          </a:r>
          <a:endParaRPr lang="en-US" sz="1800" dirty="0"/>
        </a:p>
      </dgm:t>
    </dgm:pt>
    <dgm:pt modelId="{1E6BCE52-783E-3B45-B8C0-F3D06B9481BF}" type="parTrans" cxnId="{95B7F279-72B2-6343-9328-8E21DB7C3460}">
      <dgm:prSet/>
      <dgm:spPr/>
      <dgm:t>
        <a:bodyPr/>
        <a:lstStyle/>
        <a:p>
          <a:endParaRPr lang="en-US"/>
        </a:p>
      </dgm:t>
    </dgm:pt>
    <dgm:pt modelId="{7CD3096C-8DC9-BC49-905F-EFAC97F630DD}" type="sibTrans" cxnId="{95B7F279-72B2-6343-9328-8E21DB7C3460}">
      <dgm:prSet/>
      <dgm:spPr/>
      <dgm:t>
        <a:bodyPr/>
        <a:lstStyle/>
        <a:p>
          <a:endParaRPr lang="en-US"/>
        </a:p>
      </dgm:t>
    </dgm:pt>
    <dgm:pt modelId="{D06F3276-B69D-49FF-B7EA-CE9DE655A703}" type="pres">
      <dgm:prSet presAssocID="{608193D3-E843-4DFC-B395-4040A89C402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0866038-9E92-429E-8841-751399413523}" type="pres">
      <dgm:prSet presAssocID="{54F65638-F337-4792-9202-6B441ACEE32D}" presName="parentText" presStyleLbl="node1" presStyleIdx="0" presStyleCnt="5" custScaleY="10858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EDA222-98EE-4AD0-8068-A8F8055A17F1}" type="pres">
      <dgm:prSet presAssocID="{912349EB-AC76-4BD2-8ADD-2BBA84030191}" presName="spacer" presStyleCnt="0"/>
      <dgm:spPr/>
    </dgm:pt>
    <dgm:pt modelId="{9071210B-8CF0-4EA8-B3FF-941DEA12725E}" type="pres">
      <dgm:prSet presAssocID="{7C56A73C-5B7B-4921-A3D0-17A412270CFE}" presName="parentText" presStyleLbl="node1" presStyleIdx="1" presStyleCnt="5" custScaleY="8681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7DEB95-3CDD-4E47-AF65-0730DDE21A8D}" type="pres">
      <dgm:prSet presAssocID="{6F75A083-245B-4A6F-9CA7-C497519A8355}" presName="spacer" presStyleCnt="0"/>
      <dgm:spPr/>
    </dgm:pt>
    <dgm:pt modelId="{9D79096A-A569-4C8D-B917-77459B85F1ED}" type="pres">
      <dgm:prSet presAssocID="{97A1A5A4-262A-4F42-B393-30C2EACA5378}" presName="parentText" presStyleLbl="node1" presStyleIdx="2" presStyleCnt="5" custScaleY="10539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5A12C9-A756-4E2C-AC6F-706BB73A4441}" type="pres">
      <dgm:prSet presAssocID="{402A568C-9F12-4A02-9142-45F132CEBCA8}" presName="spacer" presStyleCnt="0"/>
      <dgm:spPr/>
    </dgm:pt>
    <dgm:pt modelId="{C14E1012-36F8-924A-965E-297B8394FE33}" type="pres">
      <dgm:prSet presAssocID="{7CC50BC8-5DA2-9440-8D9B-D9E8D0695FB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FD9666-EEC2-2045-85BB-C71B22F1EE49}" type="pres">
      <dgm:prSet presAssocID="{7CD3096C-8DC9-BC49-905F-EFAC97F630DD}" presName="spacer" presStyleCnt="0"/>
      <dgm:spPr/>
    </dgm:pt>
    <dgm:pt modelId="{ACDC1047-4DFF-4C0D-8094-181A74D21051}" type="pres">
      <dgm:prSet presAssocID="{1F88A70C-E631-4D97-A464-C85037F906D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024A33-F49F-44EB-AD3C-022104A1F672}" type="presOf" srcId="{7CC50BC8-5DA2-9440-8D9B-D9E8D0695FB3}" destId="{C14E1012-36F8-924A-965E-297B8394FE33}" srcOrd="0" destOrd="0" presId="urn:microsoft.com/office/officeart/2005/8/layout/vList2"/>
    <dgm:cxn modelId="{AC23CCA4-EFCB-41A4-9122-081DDF200CD4}" type="presOf" srcId="{97A1A5A4-262A-4F42-B393-30C2EACA5378}" destId="{9D79096A-A569-4C8D-B917-77459B85F1ED}" srcOrd="0" destOrd="0" presId="urn:microsoft.com/office/officeart/2005/8/layout/vList2"/>
    <dgm:cxn modelId="{219CDC3E-E6D2-4C87-AF3E-7808451BAD6A}" srcId="{608193D3-E843-4DFC-B395-4040A89C402E}" destId="{54F65638-F337-4792-9202-6B441ACEE32D}" srcOrd="0" destOrd="0" parTransId="{E23127A4-0481-451A-8782-ABB11798660C}" sibTransId="{912349EB-AC76-4BD2-8ADD-2BBA84030191}"/>
    <dgm:cxn modelId="{065E2327-358B-4AFF-AA2F-21FFC47FE660}" srcId="{608193D3-E843-4DFC-B395-4040A89C402E}" destId="{1F88A70C-E631-4D97-A464-C85037F906DE}" srcOrd="4" destOrd="0" parTransId="{F441EDDD-8463-4C80-8676-0E27345F9C0F}" sibTransId="{8C69C17C-0AC6-444F-AF32-4C10DB591150}"/>
    <dgm:cxn modelId="{FD6C5893-4B6E-4589-87DD-FFE77164F64F}" type="presOf" srcId="{1F88A70C-E631-4D97-A464-C85037F906DE}" destId="{ACDC1047-4DFF-4C0D-8094-181A74D21051}" srcOrd="0" destOrd="0" presId="urn:microsoft.com/office/officeart/2005/8/layout/vList2"/>
    <dgm:cxn modelId="{229DB1B5-9F82-4803-8469-EADF93056548}" type="presOf" srcId="{7C56A73C-5B7B-4921-A3D0-17A412270CFE}" destId="{9071210B-8CF0-4EA8-B3FF-941DEA12725E}" srcOrd="0" destOrd="0" presId="urn:microsoft.com/office/officeart/2005/8/layout/vList2"/>
    <dgm:cxn modelId="{D777842B-35EA-46F0-A398-65BCDDD66F64}" type="presOf" srcId="{608193D3-E843-4DFC-B395-4040A89C402E}" destId="{D06F3276-B69D-49FF-B7EA-CE9DE655A703}" srcOrd="0" destOrd="0" presId="urn:microsoft.com/office/officeart/2005/8/layout/vList2"/>
    <dgm:cxn modelId="{83ECFBCE-E539-47A3-A251-812869C88985}" srcId="{608193D3-E843-4DFC-B395-4040A89C402E}" destId="{97A1A5A4-262A-4F42-B393-30C2EACA5378}" srcOrd="2" destOrd="0" parTransId="{28BB5329-A93C-429A-903B-91EE1C8CD974}" sibTransId="{402A568C-9F12-4A02-9142-45F132CEBCA8}"/>
    <dgm:cxn modelId="{C1EC7FCF-306D-4CBE-AC33-E9BFA2AEE35F}" srcId="{608193D3-E843-4DFC-B395-4040A89C402E}" destId="{7C56A73C-5B7B-4921-A3D0-17A412270CFE}" srcOrd="1" destOrd="0" parTransId="{0EB4AE2F-7928-46A4-AD89-E1AC91D28509}" sibTransId="{6F75A083-245B-4A6F-9CA7-C497519A8355}"/>
    <dgm:cxn modelId="{06CD6BD6-F45A-47A5-BB3F-57CBE5B9B148}" type="presOf" srcId="{54F65638-F337-4792-9202-6B441ACEE32D}" destId="{50866038-9E92-429E-8841-751399413523}" srcOrd="0" destOrd="0" presId="urn:microsoft.com/office/officeart/2005/8/layout/vList2"/>
    <dgm:cxn modelId="{95B7F279-72B2-6343-9328-8E21DB7C3460}" srcId="{608193D3-E843-4DFC-B395-4040A89C402E}" destId="{7CC50BC8-5DA2-9440-8D9B-D9E8D0695FB3}" srcOrd="3" destOrd="0" parTransId="{1E6BCE52-783E-3B45-B8C0-F3D06B9481BF}" sibTransId="{7CD3096C-8DC9-BC49-905F-EFAC97F630DD}"/>
    <dgm:cxn modelId="{97ED1CC4-9224-4A62-8C5A-508F820184E9}" type="presParOf" srcId="{D06F3276-B69D-49FF-B7EA-CE9DE655A703}" destId="{50866038-9E92-429E-8841-751399413523}" srcOrd="0" destOrd="0" presId="urn:microsoft.com/office/officeart/2005/8/layout/vList2"/>
    <dgm:cxn modelId="{15B17C85-6EBE-453D-9AF4-33E3A39E7F50}" type="presParOf" srcId="{D06F3276-B69D-49FF-B7EA-CE9DE655A703}" destId="{B8EDA222-98EE-4AD0-8068-A8F8055A17F1}" srcOrd="1" destOrd="0" presId="urn:microsoft.com/office/officeart/2005/8/layout/vList2"/>
    <dgm:cxn modelId="{0CDD7537-3B09-4EDF-93FF-62616A29D8E6}" type="presParOf" srcId="{D06F3276-B69D-49FF-B7EA-CE9DE655A703}" destId="{9071210B-8CF0-4EA8-B3FF-941DEA12725E}" srcOrd="2" destOrd="0" presId="urn:microsoft.com/office/officeart/2005/8/layout/vList2"/>
    <dgm:cxn modelId="{2F11A329-919D-48E0-BE79-0003A97D5C6E}" type="presParOf" srcId="{D06F3276-B69D-49FF-B7EA-CE9DE655A703}" destId="{BF7DEB95-3CDD-4E47-AF65-0730DDE21A8D}" srcOrd="3" destOrd="0" presId="urn:microsoft.com/office/officeart/2005/8/layout/vList2"/>
    <dgm:cxn modelId="{45D2C063-AEC4-46C5-9847-5DB0C9AD2AEA}" type="presParOf" srcId="{D06F3276-B69D-49FF-B7EA-CE9DE655A703}" destId="{9D79096A-A569-4C8D-B917-77459B85F1ED}" srcOrd="4" destOrd="0" presId="urn:microsoft.com/office/officeart/2005/8/layout/vList2"/>
    <dgm:cxn modelId="{17DB354C-0504-4E3B-80FA-FF75BD622895}" type="presParOf" srcId="{D06F3276-B69D-49FF-B7EA-CE9DE655A703}" destId="{FA5A12C9-A756-4E2C-AC6F-706BB73A4441}" srcOrd="5" destOrd="0" presId="urn:microsoft.com/office/officeart/2005/8/layout/vList2"/>
    <dgm:cxn modelId="{7EA3B39D-7EC8-45F0-9351-B57A6075479D}" type="presParOf" srcId="{D06F3276-B69D-49FF-B7EA-CE9DE655A703}" destId="{C14E1012-36F8-924A-965E-297B8394FE33}" srcOrd="6" destOrd="0" presId="urn:microsoft.com/office/officeart/2005/8/layout/vList2"/>
    <dgm:cxn modelId="{7FF22EF0-83CA-41A6-917B-D0B06C52CFF2}" type="presParOf" srcId="{D06F3276-B69D-49FF-B7EA-CE9DE655A703}" destId="{F5FD9666-EEC2-2045-85BB-C71B22F1EE49}" srcOrd="7" destOrd="0" presId="urn:microsoft.com/office/officeart/2005/8/layout/vList2"/>
    <dgm:cxn modelId="{FE7111D1-A075-4A37-9683-ED98E0D68DE3}" type="presParOf" srcId="{D06F3276-B69D-49FF-B7EA-CE9DE655A703}" destId="{ACDC1047-4DFF-4C0D-8094-181A74D2105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C7BE00-B93A-45DE-B375-B38C37A8E9E2}" type="doc">
      <dgm:prSet loTypeId="urn:microsoft.com/office/officeart/2005/8/layout/vList2" loCatId="list" qsTypeId="urn:microsoft.com/office/officeart/2005/8/quickstyle/simple4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AE5FBD3B-40A3-4500-8437-C9903FDB7F0F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US" sz="1400" dirty="0" smtClean="0"/>
            <a:t>Drug use: type, mode, consumption, transition  </a:t>
          </a:r>
          <a:endParaRPr lang="en-US" sz="1400" dirty="0"/>
        </a:p>
      </dgm:t>
    </dgm:pt>
    <dgm:pt modelId="{EB3CD483-953C-4CCD-9B35-6D784ACBA184}" type="parTrans" cxnId="{106AF78A-3D0F-49FA-B41B-E33244A45B08}">
      <dgm:prSet/>
      <dgm:spPr/>
      <dgm:t>
        <a:bodyPr/>
        <a:lstStyle/>
        <a:p>
          <a:endParaRPr lang="en-US"/>
        </a:p>
      </dgm:t>
    </dgm:pt>
    <dgm:pt modelId="{552BDA2F-3760-4927-AA23-B2F68B3CF920}" type="sibTrans" cxnId="{106AF78A-3D0F-49FA-B41B-E33244A45B08}">
      <dgm:prSet/>
      <dgm:spPr/>
      <dgm:t>
        <a:bodyPr/>
        <a:lstStyle/>
        <a:p>
          <a:endParaRPr lang="en-US"/>
        </a:p>
      </dgm:t>
    </dgm:pt>
    <dgm:pt modelId="{9F458A1D-A50C-44EF-9F57-AF4BCD74804C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US" sz="1400" dirty="0" smtClean="0"/>
            <a:t>Level of dependence </a:t>
          </a:r>
          <a:endParaRPr lang="en-US" sz="1400" dirty="0"/>
        </a:p>
      </dgm:t>
    </dgm:pt>
    <dgm:pt modelId="{120CD52F-A6CA-473E-80D2-A8B3C8C063C5}" type="parTrans" cxnId="{3FE350C4-1E51-4EA7-850B-B6F85B63796D}">
      <dgm:prSet/>
      <dgm:spPr/>
      <dgm:t>
        <a:bodyPr/>
        <a:lstStyle/>
        <a:p>
          <a:endParaRPr lang="en-US"/>
        </a:p>
      </dgm:t>
    </dgm:pt>
    <dgm:pt modelId="{77FC8543-65DF-4C47-9D02-46D263D09511}" type="sibTrans" cxnId="{3FE350C4-1E51-4EA7-850B-B6F85B63796D}">
      <dgm:prSet/>
      <dgm:spPr/>
      <dgm:t>
        <a:bodyPr/>
        <a:lstStyle/>
        <a:p>
          <a:endParaRPr lang="en-US"/>
        </a:p>
      </dgm:t>
    </dgm:pt>
    <dgm:pt modelId="{78294849-7199-4DE0-8CF3-EA704B5102B1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US" sz="1400" dirty="0" smtClean="0"/>
            <a:t>ATS withdrawal level </a:t>
          </a:r>
          <a:endParaRPr lang="en-US" sz="1400" dirty="0"/>
        </a:p>
      </dgm:t>
    </dgm:pt>
    <dgm:pt modelId="{2D5B58E8-5B58-4AA5-A102-F82A9C75BD82}" type="parTrans" cxnId="{FAC696E9-F7FC-418F-8972-D51A009AC128}">
      <dgm:prSet/>
      <dgm:spPr/>
      <dgm:t>
        <a:bodyPr/>
        <a:lstStyle/>
        <a:p>
          <a:endParaRPr lang="en-US"/>
        </a:p>
      </dgm:t>
    </dgm:pt>
    <dgm:pt modelId="{E393D817-51DE-4E29-B08A-B532FE01ABF2}" type="sibTrans" cxnId="{FAC696E9-F7FC-418F-8972-D51A009AC128}">
      <dgm:prSet/>
      <dgm:spPr/>
      <dgm:t>
        <a:bodyPr/>
        <a:lstStyle/>
        <a:p>
          <a:endParaRPr lang="en-US"/>
        </a:p>
      </dgm:t>
    </dgm:pt>
    <dgm:pt modelId="{F2726D94-8E9E-404B-9402-67877880756A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US" sz="1400" dirty="0" smtClean="0"/>
            <a:t>Experiences with treatment </a:t>
          </a:r>
          <a:endParaRPr lang="en-US" sz="1400" dirty="0"/>
        </a:p>
      </dgm:t>
    </dgm:pt>
    <dgm:pt modelId="{A05FC5D4-D8F4-4BC2-924F-8CE22C9952C7}" type="parTrans" cxnId="{F2307CFD-25DC-464E-9B26-D9DE5B8D2609}">
      <dgm:prSet/>
      <dgm:spPr/>
      <dgm:t>
        <a:bodyPr/>
        <a:lstStyle/>
        <a:p>
          <a:endParaRPr lang="en-US"/>
        </a:p>
      </dgm:t>
    </dgm:pt>
    <dgm:pt modelId="{BED95FEE-D90F-40A7-AFDD-4F30E9928C0D}" type="sibTrans" cxnId="{F2307CFD-25DC-464E-9B26-D9DE5B8D2609}">
      <dgm:prSet/>
      <dgm:spPr/>
      <dgm:t>
        <a:bodyPr/>
        <a:lstStyle/>
        <a:p>
          <a:endParaRPr lang="en-US"/>
        </a:p>
      </dgm:t>
    </dgm:pt>
    <dgm:pt modelId="{15DBF05C-48FD-4509-9852-1CD64017581F}" type="pres">
      <dgm:prSet presAssocID="{FFC7BE00-B93A-45DE-B375-B38C37A8E9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C26074-4591-401D-895A-D3371AA5E1BE}" type="pres">
      <dgm:prSet presAssocID="{AE5FBD3B-40A3-4500-8437-C9903FDB7F0F}" presName="parentText" presStyleLbl="node1" presStyleIdx="0" presStyleCnt="4" custLinFactNeighborX="-322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5B0087-0EC7-473B-90BF-2DCE3FFCBF5F}" type="pres">
      <dgm:prSet presAssocID="{552BDA2F-3760-4927-AA23-B2F68B3CF920}" presName="spacer" presStyleCnt="0"/>
      <dgm:spPr/>
    </dgm:pt>
    <dgm:pt modelId="{0D943500-B268-4C17-973E-661B809107B6}" type="pres">
      <dgm:prSet presAssocID="{9F458A1D-A50C-44EF-9F57-AF4BCD74804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47A06A-5AE5-454F-9CE6-A3DD94498799}" type="pres">
      <dgm:prSet presAssocID="{77FC8543-65DF-4C47-9D02-46D263D09511}" presName="spacer" presStyleCnt="0"/>
      <dgm:spPr/>
    </dgm:pt>
    <dgm:pt modelId="{EB9F84E6-0BA3-4558-9D2A-4A803DB07F87}" type="pres">
      <dgm:prSet presAssocID="{78294849-7199-4DE0-8CF3-EA704B5102B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F1B24C-85A4-455F-947B-C0F7C6D9DCB9}" type="pres">
      <dgm:prSet presAssocID="{E393D817-51DE-4E29-B08A-B532FE01ABF2}" presName="spacer" presStyleCnt="0"/>
      <dgm:spPr/>
    </dgm:pt>
    <dgm:pt modelId="{9BCC0C6E-BF78-4362-BC5C-3D3930104102}" type="pres">
      <dgm:prSet presAssocID="{F2726D94-8E9E-404B-9402-67877880756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E350C4-1E51-4EA7-850B-B6F85B63796D}" srcId="{FFC7BE00-B93A-45DE-B375-B38C37A8E9E2}" destId="{9F458A1D-A50C-44EF-9F57-AF4BCD74804C}" srcOrd="1" destOrd="0" parTransId="{120CD52F-A6CA-473E-80D2-A8B3C8C063C5}" sibTransId="{77FC8543-65DF-4C47-9D02-46D263D09511}"/>
    <dgm:cxn modelId="{EACA1CF7-AC79-4E12-ADC9-3315C42CE632}" type="presOf" srcId="{FFC7BE00-B93A-45DE-B375-B38C37A8E9E2}" destId="{15DBF05C-48FD-4509-9852-1CD64017581F}" srcOrd="0" destOrd="0" presId="urn:microsoft.com/office/officeart/2005/8/layout/vList2"/>
    <dgm:cxn modelId="{FAC696E9-F7FC-418F-8972-D51A009AC128}" srcId="{FFC7BE00-B93A-45DE-B375-B38C37A8E9E2}" destId="{78294849-7199-4DE0-8CF3-EA704B5102B1}" srcOrd="2" destOrd="0" parTransId="{2D5B58E8-5B58-4AA5-A102-F82A9C75BD82}" sibTransId="{E393D817-51DE-4E29-B08A-B532FE01ABF2}"/>
    <dgm:cxn modelId="{5E07DFEC-3953-47EF-8A84-9AE88E307C06}" type="presOf" srcId="{78294849-7199-4DE0-8CF3-EA704B5102B1}" destId="{EB9F84E6-0BA3-4558-9D2A-4A803DB07F87}" srcOrd="0" destOrd="0" presId="urn:microsoft.com/office/officeart/2005/8/layout/vList2"/>
    <dgm:cxn modelId="{7137E240-F47A-400B-8D9D-8C6939E9287E}" type="presOf" srcId="{AE5FBD3B-40A3-4500-8437-C9903FDB7F0F}" destId="{70C26074-4591-401D-895A-D3371AA5E1BE}" srcOrd="0" destOrd="0" presId="urn:microsoft.com/office/officeart/2005/8/layout/vList2"/>
    <dgm:cxn modelId="{106AF78A-3D0F-49FA-B41B-E33244A45B08}" srcId="{FFC7BE00-B93A-45DE-B375-B38C37A8E9E2}" destId="{AE5FBD3B-40A3-4500-8437-C9903FDB7F0F}" srcOrd="0" destOrd="0" parTransId="{EB3CD483-953C-4CCD-9B35-6D784ACBA184}" sibTransId="{552BDA2F-3760-4927-AA23-B2F68B3CF920}"/>
    <dgm:cxn modelId="{F2307CFD-25DC-464E-9B26-D9DE5B8D2609}" srcId="{FFC7BE00-B93A-45DE-B375-B38C37A8E9E2}" destId="{F2726D94-8E9E-404B-9402-67877880756A}" srcOrd="3" destOrd="0" parTransId="{A05FC5D4-D8F4-4BC2-924F-8CE22C9952C7}" sibTransId="{BED95FEE-D90F-40A7-AFDD-4F30E9928C0D}"/>
    <dgm:cxn modelId="{DACBB97C-7427-4BAC-95C0-1CFDCDEEDD9E}" type="presOf" srcId="{9F458A1D-A50C-44EF-9F57-AF4BCD74804C}" destId="{0D943500-B268-4C17-973E-661B809107B6}" srcOrd="0" destOrd="0" presId="urn:microsoft.com/office/officeart/2005/8/layout/vList2"/>
    <dgm:cxn modelId="{7D76A4CE-535B-40FD-905D-FFFEC4D2F9FF}" type="presOf" srcId="{F2726D94-8E9E-404B-9402-67877880756A}" destId="{9BCC0C6E-BF78-4362-BC5C-3D3930104102}" srcOrd="0" destOrd="0" presId="urn:microsoft.com/office/officeart/2005/8/layout/vList2"/>
    <dgm:cxn modelId="{F351E2A1-3959-4353-BFFE-24F272050FEF}" type="presParOf" srcId="{15DBF05C-48FD-4509-9852-1CD64017581F}" destId="{70C26074-4591-401D-895A-D3371AA5E1BE}" srcOrd="0" destOrd="0" presId="urn:microsoft.com/office/officeart/2005/8/layout/vList2"/>
    <dgm:cxn modelId="{4B8A4938-8A6F-430F-8B9C-1DE13A3D4685}" type="presParOf" srcId="{15DBF05C-48FD-4509-9852-1CD64017581F}" destId="{185B0087-0EC7-473B-90BF-2DCE3FFCBF5F}" srcOrd="1" destOrd="0" presId="urn:microsoft.com/office/officeart/2005/8/layout/vList2"/>
    <dgm:cxn modelId="{3CD72BEA-90FB-4BD3-A539-469044E8316A}" type="presParOf" srcId="{15DBF05C-48FD-4509-9852-1CD64017581F}" destId="{0D943500-B268-4C17-973E-661B809107B6}" srcOrd="2" destOrd="0" presId="urn:microsoft.com/office/officeart/2005/8/layout/vList2"/>
    <dgm:cxn modelId="{C652F259-D235-42D7-882B-03D4320D8C49}" type="presParOf" srcId="{15DBF05C-48FD-4509-9852-1CD64017581F}" destId="{7E47A06A-5AE5-454F-9CE6-A3DD94498799}" srcOrd="3" destOrd="0" presId="urn:microsoft.com/office/officeart/2005/8/layout/vList2"/>
    <dgm:cxn modelId="{049D2B58-DE90-4EBA-BB6F-2916DC3B23C0}" type="presParOf" srcId="{15DBF05C-48FD-4509-9852-1CD64017581F}" destId="{EB9F84E6-0BA3-4558-9D2A-4A803DB07F87}" srcOrd="4" destOrd="0" presId="urn:microsoft.com/office/officeart/2005/8/layout/vList2"/>
    <dgm:cxn modelId="{9BB3A200-1A38-4CB4-9E23-DAFC2CB2C381}" type="presParOf" srcId="{15DBF05C-48FD-4509-9852-1CD64017581F}" destId="{71F1B24C-85A4-455F-947B-C0F7C6D9DCB9}" srcOrd="5" destOrd="0" presId="urn:microsoft.com/office/officeart/2005/8/layout/vList2"/>
    <dgm:cxn modelId="{062D8ED4-4F56-4609-A4E2-2825D9BCBD54}" type="presParOf" srcId="{15DBF05C-48FD-4509-9852-1CD64017581F}" destId="{9BCC0C6E-BF78-4362-BC5C-3D393010410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4DD415A-1102-45C6-A125-1B58FA31979C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6713F712-A5B8-42B2-A97E-C3630452ACB8}">
      <dgm:prSet phldrT="[Text]" custT="1"/>
      <dgm:spPr/>
      <dgm:t>
        <a:bodyPr/>
        <a:lstStyle/>
        <a:p>
          <a:pPr algn="ctr"/>
          <a:r>
            <a:rPr lang="en-US" sz="1800" b="1" smtClean="0"/>
            <a:t>Sexual behaviors </a:t>
          </a:r>
          <a:endParaRPr lang="en-US" sz="1800" b="1"/>
        </a:p>
      </dgm:t>
    </dgm:pt>
    <dgm:pt modelId="{5CB78F40-E3A6-487D-B3BC-F2B6F3E227E3}" type="parTrans" cxnId="{58BFBD46-868A-46A0-90C1-3F3D12793D5F}">
      <dgm:prSet/>
      <dgm:spPr/>
      <dgm:t>
        <a:bodyPr/>
        <a:lstStyle/>
        <a:p>
          <a:endParaRPr lang="en-US" sz="1800"/>
        </a:p>
      </dgm:t>
    </dgm:pt>
    <dgm:pt modelId="{88784515-F85A-4A1E-9D0C-66631D5786AE}" type="sibTrans" cxnId="{58BFBD46-868A-46A0-90C1-3F3D12793D5F}">
      <dgm:prSet/>
      <dgm:spPr/>
      <dgm:t>
        <a:bodyPr/>
        <a:lstStyle/>
        <a:p>
          <a:endParaRPr lang="en-US" sz="1800"/>
        </a:p>
      </dgm:t>
    </dgm:pt>
    <dgm:pt modelId="{A5F26386-32FC-4262-A8DF-91359646AD7E}">
      <dgm:prSet phldrT="[Text]" custT="1"/>
      <dgm:spPr/>
      <dgm:t>
        <a:bodyPr/>
        <a:lstStyle/>
        <a:p>
          <a:pPr algn="ctr"/>
          <a:r>
            <a:rPr lang="en-US" sz="1800" b="1" dirty="0" smtClean="0"/>
            <a:t>Tattooing </a:t>
          </a:r>
          <a:endParaRPr lang="en-US" sz="1800" b="1" dirty="0"/>
        </a:p>
      </dgm:t>
    </dgm:pt>
    <dgm:pt modelId="{022434AF-CEC2-489D-8644-3E30C6AA7ECD}" type="parTrans" cxnId="{D9F91440-9FC7-4A3D-BA7A-AA9DE786E782}">
      <dgm:prSet/>
      <dgm:spPr/>
      <dgm:t>
        <a:bodyPr/>
        <a:lstStyle/>
        <a:p>
          <a:endParaRPr lang="en-US" sz="1800"/>
        </a:p>
      </dgm:t>
    </dgm:pt>
    <dgm:pt modelId="{AF2C36A2-5639-4DE7-BF20-3A046D9D87A0}" type="sibTrans" cxnId="{D9F91440-9FC7-4A3D-BA7A-AA9DE786E782}">
      <dgm:prSet/>
      <dgm:spPr/>
      <dgm:t>
        <a:bodyPr/>
        <a:lstStyle/>
        <a:p>
          <a:endParaRPr lang="en-US" sz="1800"/>
        </a:p>
      </dgm:t>
    </dgm:pt>
    <dgm:pt modelId="{B0DC397C-DC2F-4B0D-9E4D-4F58403B7970}">
      <dgm:prSet phldrT="[Text]" custT="1"/>
      <dgm:spPr/>
      <dgm:t>
        <a:bodyPr/>
        <a:lstStyle/>
        <a:p>
          <a:pPr algn="ctr"/>
          <a:r>
            <a:rPr lang="en-US" sz="1800" b="1" dirty="0" smtClean="0"/>
            <a:t>Mental Health</a:t>
          </a:r>
          <a:endParaRPr lang="en-US" sz="1800" b="1" dirty="0"/>
        </a:p>
      </dgm:t>
    </dgm:pt>
    <dgm:pt modelId="{C9593B8A-0DB2-43FA-AE4C-F2D2DA4D1CBE}" type="parTrans" cxnId="{D7FDB227-01CB-4358-ACB9-860EB2BFBCC3}">
      <dgm:prSet/>
      <dgm:spPr/>
      <dgm:t>
        <a:bodyPr/>
        <a:lstStyle/>
        <a:p>
          <a:endParaRPr lang="en-US" sz="1800"/>
        </a:p>
      </dgm:t>
    </dgm:pt>
    <dgm:pt modelId="{AA357A9F-4B90-46AC-8ADD-309F592CE026}" type="sibTrans" cxnId="{D7FDB227-01CB-4358-ACB9-860EB2BFBCC3}">
      <dgm:prSet/>
      <dgm:spPr/>
      <dgm:t>
        <a:bodyPr/>
        <a:lstStyle/>
        <a:p>
          <a:endParaRPr lang="en-US" sz="1800"/>
        </a:p>
      </dgm:t>
    </dgm:pt>
    <dgm:pt modelId="{2205A827-CA04-4BA7-93F7-609CE8DE7AC6}">
      <dgm:prSet phldrT="[Text]" custT="1"/>
      <dgm:spPr/>
      <dgm:t>
        <a:bodyPr/>
        <a:lstStyle/>
        <a:p>
          <a:pPr algn="ctr"/>
          <a:r>
            <a:rPr lang="en-US" sz="1800" b="1" dirty="0" smtClean="0"/>
            <a:t>Delinquencies</a:t>
          </a:r>
          <a:endParaRPr lang="en-US" sz="1800" b="1" dirty="0"/>
        </a:p>
      </dgm:t>
    </dgm:pt>
    <dgm:pt modelId="{D21D2AAE-F8F6-4193-A689-7823F191297E}" type="parTrans" cxnId="{99B3C999-1564-40BE-BA4D-8489D1AA5721}">
      <dgm:prSet/>
      <dgm:spPr/>
      <dgm:t>
        <a:bodyPr/>
        <a:lstStyle/>
        <a:p>
          <a:endParaRPr lang="en-US" sz="1800"/>
        </a:p>
      </dgm:t>
    </dgm:pt>
    <dgm:pt modelId="{6D16AD9D-A4C6-4E10-AD4E-1A1E5021C23A}" type="sibTrans" cxnId="{99B3C999-1564-40BE-BA4D-8489D1AA5721}">
      <dgm:prSet/>
      <dgm:spPr/>
      <dgm:t>
        <a:bodyPr/>
        <a:lstStyle/>
        <a:p>
          <a:endParaRPr lang="en-US" sz="1800"/>
        </a:p>
      </dgm:t>
    </dgm:pt>
    <dgm:pt modelId="{FA25A2D4-F222-451B-B229-92287F61A568}">
      <dgm:prSet phldrT="[Text]" custT="1"/>
      <dgm:spPr/>
      <dgm:t>
        <a:bodyPr/>
        <a:lstStyle/>
        <a:p>
          <a:pPr algn="ctr"/>
          <a:r>
            <a:rPr lang="en-US" sz="1800" b="1" dirty="0" smtClean="0"/>
            <a:t>Experience with HIV testing</a:t>
          </a:r>
          <a:endParaRPr lang="en-US" sz="1800" b="1" dirty="0"/>
        </a:p>
      </dgm:t>
    </dgm:pt>
    <dgm:pt modelId="{899FA933-E71C-48EE-90EC-F660F0FDB350}" type="parTrans" cxnId="{8EE9B348-46DB-4E46-BC62-752F8A74719C}">
      <dgm:prSet/>
      <dgm:spPr/>
      <dgm:t>
        <a:bodyPr/>
        <a:lstStyle/>
        <a:p>
          <a:endParaRPr lang="en-US" sz="1800"/>
        </a:p>
      </dgm:t>
    </dgm:pt>
    <dgm:pt modelId="{BB4C5366-D6E7-4B1F-93E3-66E20CC0D215}" type="sibTrans" cxnId="{8EE9B348-46DB-4E46-BC62-752F8A74719C}">
      <dgm:prSet/>
      <dgm:spPr/>
      <dgm:t>
        <a:bodyPr/>
        <a:lstStyle/>
        <a:p>
          <a:endParaRPr lang="en-US" sz="1800"/>
        </a:p>
      </dgm:t>
    </dgm:pt>
    <dgm:pt modelId="{69C92E4F-BF0E-4F20-8656-6A33C176D22F}">
      <dgm:prSet phldrT="[Text]" custT="1"/>
      <dgm:spPr/>
      <dgm:t>
        <a:bodyPr/>
        <a:lstStyle/>
        <a:p>
          <a:pPr algn="ctr"/>
          <a:r>
            <a:rPr lang="en-US" sz="1800" b="1" dirty="0" smtClean="0"/>
            <a:t>Knowledge on HIV and HCV</a:t>
          </a:r>
          <a:endParaRPr lang="en-US" sz="1800" b="1" dirty="0"/>
        </a:p>
      </dgm:t>
    </dgm:pt>
    <dgm:pt modelId="{5B5960E0-E07F-490E-8412-8CE3BAEB730B}" type="sibTrans" cxnId="{E92E3D52-6727-4E3E-8393-C325BB89ECE2}">
      <dgm:prSet/>
      <dgm:spPr/>
      <dgm:t>
        <a:bodyPr/>
        <a:lstStyle/>
        <a:p>
          <a:endParaRPr lang="en-US" sz="1800"/>
        </a:p>
      </dgm:t>
    </dgm:pt>
    <dgm:pt modelId="{F7B0052F-675C-4F93-B7D9-AF0290C60D79}" type="parTrans" cxnId="{E92E3D52-6727-4E3E-8393-C325BB89ECE2}">
      <dgm:prSet/>
      <dgm:spPr/>
      <dgm:t>
        <a:bodyPr/>
        <a:lstStyle/>
        <a:p>
          <a:endParaRPr lang="en-US" sz="1800"/>
        </a:p>
      </dgm:t>
    </dgm:pt>
    <dgm:pt modelId="{F7269E6A-961B-4D86-9E30-EBA01F04DFDE}">
      <dgm:prSet phldrT="[Text]" custT="1"/>
      <dgm:spPr/>
      <dgm:t>
        <a:bodyPr/>
        <a:lstStyle/>
        <a:p>
          <a:pPr algn="ctr"/>
          <a:r>
            <a:rPr lang="en-US" sz="1800" b="1" dirty="0" smtClean="0"/>
            <a:t>Knowledge on HIV and HCV</a:t>
          </a:r>
          <a:endParaRPr lang="en-US" sz="1800" b="1" dirty="0"/>
        </a:p>
      </dgm:t>
    </dgm:pt>
    <dgm:pt modelId="{6644647C-A17F-4492-81BB-335D35AE386A}" type="sibTrans" cxnId="{5F3E43E6-B51A-436A-A6CA-B3D640F29957}">
      <dgm:prSet/>
      <dgm:spPr/>
      <dgm:t>
        <a:bodyPr/>
        <a:lstStyle/>
        <a:p>
          <a:endParaRPr lang="en-US" sz="1800"/>
        </a:p>
      </dgm:t>
    </dgm:pt>
    <dgm:pt modelId="{C42B89FC-3F11-4C03-BD61-21763BBEEA53}" type="parTrans" cxnId="{5F3E43E6-B51A-436A-A6CA-B3D640F29957}">
      <dgm:prSet/>
      <dgm:spPr/>
      <dgm:t>
        <a:bodyPr/>
        <a:lstStyle/>
        <a:p>
          <a:endParaRPr lang="en-US" sz="1800"/>
        </a:p>
      </dgm:t>
    </dgm:pt>
    <dgm:pt modelId="{D12CC22F-868E-4BBA-A047-8F687E49775F}" type="pres">
      <dgm:prSet presAssocID="{F4DD415A-1102-45C6-A125-1B58FA31979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0A9847-0DE9-4EE9-BE51-6A9D9927FB69}" type="pres">
      <dgm:prSet presAssocID="{6713F712-A5B8-42B2-A97E-C3630452ACB8}" presName="parentText" presStyleLbl="node1" presStyleIdx="0" presStyleCnt="7" custScaleX="37500" custLinFactY="100000" custLinFactNeighborX="82353" custLinFactNeighborY="1235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2E435A-D37D-4225-B6D6-8728ACF30D3E}" type="pres">
      <dgm:prSet presAssocID="{88784515-F85A-4A1E-9D0C-66631D5786AE}" presName="spacer" presStyleCnt="0"/>
      <dgm:spPr/>
    </dgm:pt>
    <dgm:pt modelId="{DC99297C-ED3C-4C50-A916-9BFBD959D282}" type="pres">
      <dgm:prSet presAssocID="{A5F26386-32FC-4262-A8DF-91359646AD7E}" presName="parentText" presStyleLbl="node1" presStyleIdx="1" presStyleCnt="7" custScaleX="37500" custLinFactY="100000" custLinFactNeighborX="82353" custLinFactNeighborY="1235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287648-D269-4B9C-96B6-A3555A8E1338}" type="pres">
      <dgm:prSet presAssocID="{AF2C36A2-5639-4DE7-BF20-3A046D9D87A0}" presName="spacer" presStyleCnt="0"/>
      <dgm:spPr/>
    </dgm:pt>
    <dgm:pt modelId="{4172B93F-2F95-4F19-A08C-546480783239}" type="pres">
      <dgm:prSet presAssocID="{B0DC397C-DC2F-4B0D-9E4D-4F58403B7970}" presName="parentText" presStyleLbl="node1" presStyleIdx="2" presStyleCnt="7" custScaleX="37500" custLinFactY="100000" custLinFactNeighborX="82353" custLinFactNeighborY="1235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2A5524-2E5F-490E-99E6-0754A17EAE94}" type="pres">
      <dgm:prSet presAssocID="{AA357A9F-4B90-46AC-8ADD-309F592CE026}" presName="spacer" presStyleCnt="0"/>
      <dgm:spPr/>
    </dgm:pt>
    <dgm:pt modelId="{6022B0AF-79DF-490F-91CC-829EE9A3BC19}" type="pres">
      <dgm:prSet presAssocID="{2205A827-CA04-4BA7-93F7-609CE8DE7AC6}" presName="parentText" presStyleLbl="node1" presStyleIdx="3" presStyleCnt="7" custScaleX="37500" custLinFactY="100000" custLinFactNeighborX="82353" custLinFactNeighborY="1235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BEF752-8BC9-4012-8118-D0EFB05F117E}" type="pres">
      <dgm:prSet presAssocID="{6D16AD9D-A4C6-4E10-AD4E-1A1E5021C23A}" presName="spacer" presStyleCnt="0"/>
      <dgm:spPr/>
    </dgm:pt>
    <dgm:pt modelId="{CF3D67ED-F060-4DB6-A170-7175882BB452}" type="pres">
      <dgm:prSet presAssocID="{69C92E4F-BF0E-4F20-8656-6A33C176D22F}" presName="parentText" presStyleLbl="node1" presStyleIdx="4" presStyleCnt="7" custScaleX="37500" custLinFactY="100000" custLinFactNeighborX="82353" custLinFactNeighborY="1235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292403-CE15-4C29-B102-C67BFC474325}" type="pres">
      <dgm:prSet presAssocID="{5B5960E0-E07F-490E-8412-8CE3BAEB730B}" presName="spacer" presStyleCnt="0"/>
      <dgm:spPr/>
    </dgm:pt>
    <dgm:pt modelId="{2935576C-3388-493F-9BFA-02E20AC672B0}" type="pres">
      <dgm:prSet presAssocID="{F7269E6A-961B-4D86-9E30-EBA01F04DFDE}" presName="parentText" presStyleLbl="node1" presStyleIdx="5" presStyleCnt="7" custScaleX="37500" custLinFactNeighborX="31250" custLinFactNeighborY="2389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9920CC-B080-4D18-AD5B-FEC00B7C8B59}" type="pres">
      <dgm:prSet presAssocID="{6644647C-A17F-4492-81BB-335D35AE386A}" presName="spacer" presStyleCnt="0"/>
      <dgm:spPr/>
    </dgm:pt>
    <dgm:pt modelId="{DE4BD0B4-FE87-49FB-A928-B0DBD9442C43}" type="pres">
      <dgm:prSet presAssocID="{FA25A2D4-F222-451B-B229-92287F61A568}" presName="parentText" presStyleLbl="node1" presStyleIdx="6" presStyleCnt="7" custScaleX="37500" custLinFactY="100000" custLinFactNeighborX="82353" custLinFactNeighborY="1235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3E43E6-B51A-436A-A6CA-B3D640F29957}" srcId="{F4DD415A-1102-45C6-A125-1B58FA31979C}" destId="{F7269E6A-961B-4D86-9E30-EBA01F04DFDE}" srcOrd="5" destOrd="0" parTransId="{C42B89FC-3F11-4C03-BD61-21763BBEEA53}" sibTransId="{6644647C-A17F-4492-81BB-335D35AE386A}"/>
    <dgm:cxn modelId="{E16B0CB6-9229-42EA-B6D0-C4B1395952ED}" type="presOf" srcId="{F7269E6A-961B-4D86-9E30-EBA01F04DFDE}" destId="{2935576C-3388-493F-9BFA-02E20AC672B0}" srcOrd="0" destOrd="0" presId="urn:microsoft.com/office/officeart/2005/8/layout/vList2"/>
    <dgm:cxn modelId="{13CBE8C6-49F9-4767-852C-172905582A2E}" type="presOf" srcId="{F4DD415A-1102-45C6-A125-1B58FA31979C}" destId="{D12CC22F-868E-4BBA-A047-8F687E49775F}" srcOrd="0" destOrd="0" presId="urn:microsoft.com/office/officeart/2005/8/layout/vList2"/>
    <dgm:cxn modelId="{3D214F7A-FF4B-42D2-B517-CD15F39EEF10}" type="presOf" srcId="{2205A827-CA04-4BA7-93F7-609CE8DE7AC6}" destId="{6022B0AF-79DF-490F-91CC-829EE9A3BC19}" srcOrd="0" destOrd="0" presId="urn:microsoft.com/office/officeart/2005/8/layout/vList2"/>
    <dgm:cxn modelId="{DB14A0E3-3962-44D3-ACB0-F144A82E028A}" type="presOf" srcId="{6713F712-A5B8-42B2-A97E-C3630452ACB8}" destId="{8F0A9847-0DE9-4EE9-BE51-6A9D9927FB69}" srcOrd="0" destOrd="0" presId="urn:microsoft.com/office/officeart/2005/8/layout/vList2"/>
    <dgm:cxn modelId="{DF0B4EAB-F48E-4D64-948C-537AB9B94B20}" type="presOf" srcId="{FA25A2D4-F222-451B-B229-92287F61A568}" destId="{DE4BD0B4-FE87-49FB-A928-B0DBD9442C43}" srcOrd="0" destOrd="0" presId="urn:microsoft.com/office/officeart/2005/8/layout/vList2"/>
    <dgm:cxn modelId="{75AB9A8C-747E-4BD6-A671-021D8CD91C2D}" type="presOf" srcId="{B0DC397C-DC2F-4B0D-9E4D-4F58403B7970}" destId="{4172B93F-2F95-4F19-A08C-546480783239}" srcOrd="0" destOrd="0" presId="urn:microsoft.com/office/officeart/2005/8/layout/vList2"/>
    <dgm:cxn modelId="{D9F91440-9FC7-4A3D-BA7A-AA9DE786E782}" srcId="{F4DD415A-1102-45C6-A125-1B58FA31979C}" destId="{A5F26386-32FC-4262-A8DF-91359646AD7E}" srcOrd="1" destOrd="0" parTransId="{022434AF-CEC2-489D-8644-3E30C6AA7ECD}" sibTransId="{AF2C36A2-5639-4DE7-BF20-3A046D9D87A0}"/>
    <dgm:cxn modelId="{E92E3D52-6727-4E3E-8393-C325BB89ECE2}" srcId="{F4DD415A-1102-45C6-A125-1B58FA31979C}" destId="{69C92E4F-BF0E-4F20-8656-6A33C176D22F}" srcOrd="4" destOrd="0" parTransId="{F7B0052F-675C-4F93-B7D9-AF0290C60D79}" sibTransId="{5B5960E0-E07F-490E-8412-8CE3BAEB730B}"/>
    <dgm:cxn modelId="{A3BECABF-5B6B-4056-BB7F-1CBDEAFFE986}" type="presOf" srcId="{69C92E4F-BF0E-4F20-8656-6A33C176D22F}" destId="{CF3D67ED-F060-4DB6-A170-7175882BB452}" srcOrd="0" destOrd="0" presId="urn:microsoft.com/office/officeart/2005/8/layout/vList2"/>
    <dgm:cxn modelId="{58BFBD46-868A-46A0-90C1-3F3D12793D5F}" srcId="{F4DD415A-1102-45C6-A125-1B58FA31979C}" destId="{6713F712-A5B8-42B2-A97E-C3630452ACB8}" srcOrd="0" destOrd="0" parTransId="{5CB78F40-E3A6-487D-B3BC-F2B6F3E227E3}" sibTransId="{88784515-F85A-4A1E-9D0C-66631D5786AE}"/>
    <dgm:cxn modelId="{893C97A3-9A48-4172-9448-112882ACDCE4}" type="presOf" srcId="{A5F26386-32FC-4262-A8DF-91359646AD7E}" destId="{DC99297C-ED3C-4C50-A916-9BFBD959D282}" srcOrd="0" destOrd="0" presId="urn:microsoft.com/office/officeart/2005/8/layout/vList2"/>
    <dgm:cxn modelId="{99B3C999-1564-40BE-BA4D-8489D1AA5721}" srcId="{F4DD415A-1102-45C6-A125-1B58FA31979C}" destId="{2205A827-CA04-4BA7-93F7-609CE8DE7AC6}" srcOrd="3" destOrd="0" parTransId="{D21D2AAE-F8F6-4193-A689-7823F191297E}" sibTransId="{6D16AD9D-A4C6-4E10-AD4E-1A1E5021C23A}"/>
    <dgm:cxn modelId="{8EE9B348-46DB-4E46-BC62-752F8A74719C}" srcId="{F4DD415A-1102-45C6-A125-1B58FA31979C}" destId="{FA25A2D4-F222-451B-B229-92287F61A568}" srcOrd="6" destOrd="0" parTransId="{899FA933-E71C-48EE-90EC-F660F0FDB350}" sibTransId="{BB4C5366-D6E7-4B1F-93E3-66E20CC0D215}"/>
    <dgm:cxn modelId="{D7FDB227-01CB-4358-ACB9-860EB2BFBCC3}" srcId="{F4DD415A-1102-45C6-A125-1B58FA31979C}" destId="{B0DC397C-DC2F-4B0D-9E4D-4F58403B7970}" srcOrd="2" destOrd="0" parTransId="{C9593B8A-0DB2-43FA-AE4C-F2D2DA4D1CBE}" sibTransId="{AA357A9F-4B90-46AC-8ADD-309F592CE026}"/>
    <dgm:cxn modelId="{48DC8D22-E413-441F-A533-77863FC553B7}" type="presParOf" srcId="{D12CC22F-868E-4BBA-A047-8F687E49775F}" destId="{8F0A9847-0DE9-4EE9-BE51-6A9D9927FB69}" srcOrd="0" destOrd="0" presId="urn:microsoft.com/office/officeart/2005/8/layout/vList2"/>
    <dgm:cxn modelId="{106CD51E-33F7-48EE-A39F-ED704716B350}" type="presParOf" srcId="{D12CC22F-868E-4BBA-A047-8F687E49775F}" destId="{892E435A-D37D-4225-B6D6-8728ACF30D3E}" srcOrd="1" destOrd="0" presId="urn:microsoft.com/office/officeart/2005/8/layout/vList2"/>
    <dgm:cxn modelId="{B70A089B-0469-462C-897B-A85B39228519}" type="presParOf" srcId="{D12CC22F-868E-4BBA-A047-8F687E49775F}" destId="{DC99297C-ED3C-4C50-A916-9BFBD959D282}" srcOrd="2" destOrd="0" presId="urn:microsoft.com/office/officeart/2005/8/layout/vList2"/>
    <dgm:cxn modelId="{0D7FBFDE-0996-4EFF-A699-187ADF7A9789}" type="presParOf" srcId="{D12CC22F-868E-4BBA-A047-8F687E49775F}" destId="{5D287648-D269-4B9C-96B6-A3555A8E1338}" srcOrd="3" destOrd="0" presId="urn:microsoft.com/office/officeart/2005/8/layout/vList2"/>
    <dgm:cxn modelId="{433C25D7-1BC5-4B0E-9C38-D8DCF05FEA67}" type="presParOf" srcId="{D12CC22F-868E-4BBA-A047-8F687E49775F}" destId="{4172B93F-2F95-4F19-A08C-546480783239}" srcOrd="4" destOrd="0" presId="urn:microsoft.com/office/officeart/2005/8/layout/vList2"/>
    <dgm:cxn modelId="{F745F4BD-099B-4636-A6AB-79F88F8C6875}" type="presParOf" srcId="{D12CC22F-868E-4BBA-A047-8F687E49775F}" destId="{902A5524-2E5F-490E-99E6-0754A17EAE94}" srcOrd="5" destOrd="0" presId="urn:microsoft.com/office/officeart/2005/8/layout/vList2"/>
    <dgm:cxn modelId="{BB4D3CA0-8E2E-4E64-802E-F6FA6BEE5031}" type="presParOf" srcId="{D12CC22F-868E-4BBA-A047-8F687E49775F}" destId="{6022B0AF-79DF-490F-91CC-829EE9A3BC19}" srcOrd="6" destOrd="0" presId="urn:microsoft.com/office/officeart/2005/8/layout/vList2"/>
    <dgm:cxn modelId="{3FD3FD85-B40E-49D7-BA63-5195441F4855}" type="presParOf" srcId="{D12CC22F-868E-4BBA-A047-8F687E49775F}" destId="{56BEF752-8BC9-4012-8118-D0EFB05F117E}" srcOrd="7" destOrd="0" presId="urn:microsoft.com/office/officeart/2005/8/layout/vList2"/>
    <dgm:cxn modelId="{36394C52-29C9-48FB-9FE9-DCFD065C8B0D}" type="presParOf" srcId="{D12CC22F-868E-4BBA-A047-8F687E49775F}" destId="{CF3D67ED-F060-4DB6-A170-7175882BB452}" srcOrd="8" destOrd="0" presId="urn:microsoft.com/office/officeart/2005/8/layout/vList2"/>
    <dgm:cxn modelId="{15E7A01C-EE77-420F-8873-F1AFF7F246B2}" type="presParOf" srcId="{D12CC22F-868E-4BBA-A047-8F687E49775F}" destId="{5C292403-CE15-4C29-B102-C67BFC474325}" srcOrd="9" destOrd="0" presId="urn:microsoft.com/office/officeart/2005/8/layout/vList2"/>
    <dgm:cxn modelId="{5F8ABBEF-CEE5-4BC9-9E34-DD4E38DD889F}" type="presParOf" srcId="{D12CC22F-868E-4BBA-A047-8F687E49775F}" destId="{2935576C-3388-493F-9BFA-02E20AC672B0}" srcOrd="10" destOrd="0" presId="urn:microsoft.com/office/officeart/2005/8/layout/vList2"/>
    <dgm:cxn modelId="{05BCA830-8A9F-429F-AF1B-FF3D58AC1128}" type="presParOf" srcId="{D12CC22F-868E-4BBA-A047-8F687E49775F}" destId="{A89920CC-B080-4D18-AD5B-FEC00B7C8B59}" srcOrd="11" destOrd="0" presId="urn:microsoft.com/office/officeart/2005/8/layout/vList2"/>
    <dgm:cxn modelId="{69C37CA9-6DCB-420D-8002-78F5C485F33B}" type="presParOf" srcId="{D12CC22F-868E-4BBA-A047-8F687E49775F}" destId="{DE4BD0B4-FE87-49FB-A928-B0DBD9442C43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F3A05A6-21CE-4640-9265-224C789A1B84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5697174-52FD-4C81-9FEE-19C7A5EA114E}">
      <dgm:prSet phldrT="[Text]" custT="1"/>
      <dgm:spPr/>
      <dgm:t>
        <a:bodyPr/>
        <a:lstStyle/>
        <a:p>
          <a:pPr algn="ctr"/>
          <a:r>
            <a:rPr lang="en-US" sz="1800" b="1" dirty="0" smtClean="0"/>
            <a:t>HIV </a:t>
          </a:r>
          <a:r>
            <a:rPr lang="en-US" sz="1800" b="1" dirty="0" err="1" smtClean="0"/>
            <a:t>sero</a:t>
          </a:r>
          <a:r>
            <a:rPr lang="en-US" sz="1800" b="1" dirty="0" smtClean="0"/>
            <a:t>-status</a:t>
          </a:r>
          <a:endParaRPr lang="en-US" sz="1800" b="1" dirty="0"/>
        </a:p>
      </dgm:t>
    </dgm:pt>
    <dgm:pt modelId="{F01FC9C7-52B3-4C72-A7E9-3F0E12097FE0}" type="parTrans" cxnId="{974A9D35-7A82-4AE3-BAFE-162C7F752F78}">
      <dgm:prSet/>
      <dgm:spPr/>
      <dgm:t>
        <a:bodyPr/>
        <a:lstStyle/>
        <a:p>
          <a:endParaRPr lang="en-US"/>
        </a:p>
      </dgm:t>
    </dgm:pt>
    <dgm:pt modelId="{90BED929-69DA-4AC3-906D-394E02C2E8AC}" type="sibTrans" cxnId="{974A9D35-7A82-4AE3-BAFE-162C7F752F78}">
      <dgm:prSet/>
      <dgm:spPr/>
      <dgm:t>
        <a:bodyPr/>
        <a:lstStyle/>
        <a:p>
          <a:endParaRPr lang="en-US"/>
        </a:p>
      </dgm:t>
    </dgm:pt>
    <dgm:pt modelId="{7FD1577F-60FB-4319-AF25-741B91528148}">
      <dgm:prSet phldrT="[Text]" custT="1"/>
      <dgm:spPr/>
      <dgm:t>
        <a:bodyPr/>
        <a:lstStyle/>
        <a:p>
          <a:pPr algn="ctr"/>
          <a:r>
            <a:rPr lang="en-US" sz="1800" b="1" dirty="0" smtClean="0"/>
            <a:t>HCV </a:t>
          </a:r>
          <a:r>
            <a:rPr lang="en-US" sz="1800" b="1" dirty="0" err="1" smtClean="0"/>
            <a:t>sero</a:t>
          </a:r>
          <a:r>
            <a:rPr lang="en-US" sz="1800" b="1" dirty="0" smtClean="0"/>
            <a:t>-status</a:t>
          </a:r>
          <a:endParaRPr lang="en-US" sz="1800" b="1" dirty="0"/>
        </a:p>
      </dgm:t>
    </dgm:pt>
    <dgm:pt modelId="{00DFA71C-AA4D-4F38-A958-E632C2E1FAAE}" type="parTrans" cxnId="{B9F71E2E-EB46-4A2D-A14E-38A266218FF9}">
      <dgm:prSet/>
      <dgm:spPr/>
      <dgm:t>
        <a:bodyPr/>
        <a:lstStyle/>
        <a:p>
          <a:endParaRPr lang="en-US"/>
        </a:p>
      </dgm:t>
    </dgm:pt>
    <dgm:pt modelId="{EE4C6C26-8D84-481D-932A-E20DB7952DDE}" type="sibTrans" cxnId="{B9F71E2E-EB46-4A2D-A14E-38A266218FF9}">
      <dgm:prSet/>
      <dgm:spPr/>
      <dgm:t>
        <a:bodyPr/>
        <a:lstStyle/>
        <a:p>
          <a:endParaRPr lang="en-US"/>
        </a:p>
      </dgm:t>
    </dgm:pt>
    <dgm:pt modelId="{C2ED6F67-6589-4BFF-A6C2-38F93789F1C4}" type="pres">
      <dgm:prSet presAssocID="{4F3A05A6-21CE-4640-9265-224C789A1B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4FEB7B-4F86-4CC2-BFD8-5BE543BC4AB7}" type="pres">
      <dgm:prSet presAssocID="{C5697174-52FD-4C81-9FEE-19C7A5EA114E}" presName="parentText" presStyleLbl="node1" presStyleIdx="0" presStyleCnt="2" custLinFactNeighborX="-5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54D126-122F-4082-A9E1-277474557BF7}" type="pres">
      <dgm:prSet presAssocID="{90BED929-69DA-4AC3-906D-394E02C2E8AC}" presName="spacer" presStyleCnt="0"/>
      <dgm:spPr/>
    </dgm:pt>
    <dgm:pt modelId="{C4E32195-FCCB-42CC-89D7-4A3B33AEC5BA}" type="pres">
      <dgm:prSet presAssocID="{7FD1577F-60FB-4319-AF25-741B9152814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4A9D35-7A82-4AE3-BAFE-162C7F752F78}" srcId="{4F3A05A6-21CE-4640-9265-224C789A1B84}" destId="{C5697174-52FD-4C81-9FEE-19C7A5EA114E}" srcOrd="0" destOrd="0" parTransId="{F01FC9C7-52B3-4C72-A7E9-3F0E12097FE0}" sibTransId="{90BED929-69DA-4AC3-906D-394E02C2E8AC}"/>
    <dgm:cxn modelId="{3D2D3BF3-BF7C-450B-8CBF-244A19F11D38}" type="presOf" srcId="{4F3A05A6-21CE-4640-9265-224C789A1B84}" destId="{C2ED6F67-6589-4BFF-A6C2-38F93789F1C4}" srcOrd="0" destOrd="0" presId="urn:microsoft.com/office/officeart/2005/8/layout/vList2"/>
    <dgm:cxn modelId="{85295BB1-9C13-42BA-BD10-62F4547E0F65}" type="presOf" srcId="{7FD1577F-60FB-4319-AF25-741B91528148}" destId="{C4E32195-FCCB-42CC-89D7-4A3B33AEC5BA}" srcOrd="0" destOrd="0" presId="urn:microsoft.com/office/officeart/2005/8/layout/vList2"/>
    <dgm:cxn modelId="{63E033A3-3564-4228-8B0F-5B73A5160EF1}" type="presOf" srcId="{C5697174-52FD-4C81-9FEE-19C7A5EA114E}" destId="{C34FEB7B-4F86-4CC2-BFD8-5BE543BC4AB7}" srcOrd="0" destOrd="0" presId="urn:microsoft.com/office/officeart/2005/8/layout/vList2"/>
    <dgm:cxn modelId="{B9F71E2E-EB46-4A2D-A14E-38A266218FF9}" srcId="{4F3A05A6-21CE-4640-9265-224C789A1B84}" destId="{7FD1577F-60FB-4319-AF25-741B91528148}" srcOrd="1" destOrd="0" parTransId="{00DFA71C-AA4D-4F38-A958-E632C2E1FAAE}" sibTransId="{EE4C6C26-8D84-481D-932A-E20DB7952DDE}"/>
    <dgm:cxn modelId="{0FF39879-4B9F-4EF3-A6EC-AABAED0F6A06}" type="presParOf" srcId="{C2ED6F67-6589-4BFF-A6C2-38F93789F1C4}" destId="{C34FEB7B-4F86-4CC2-BFD8-5BE543BC4AB7}" srcOrd="0" destOrd="0" presId="urn:microsoft.com/office/officeart/2005/8/layout/vList2"/>
    <dgm:cxn modelId="{167C644D-257E-4913-B262-70F2E10FE649}" type="presParOf" srcId="{C2ED6F67-6589-4BFF-A6C2-38F93789F1C4}" destId="{4854D126-122F-4082-A9E1-277474557BF7}" srcOrd="1" destOrd="0" presId="urn:microsoft.com/office/officeart/2005/8/layout/vList2"/>
    <dgm:cxn modelId="{F2133DF7-27A8-40C6-B96E-22BD9E49F0E3}" type="presParOf" srcId="{C2ED6F67-6589-4BFF-A6C2-38F93789F1C4}" destId="{C4E32195-FCCB-42CC-89D7-4A3B33AEC5B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CD225A7-B5DF-4FB9-9179-035DBB755F4A}" type="doc">
      <dgm:prSet loTypeId="urn:microsoft.com/office/officeart/2005/8/layout/hList1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FE55AFA-2887-427D-9335-19F178BC0796}">
      <dgm:prSet phldrT="[Text]" custT="1"/>
      <dgm:spPr>
        <a:solidFill>
          <a:srgbClr val="CCFFCC"/>
        </a:solidFill>
      </dgm:spPr>
      <dgm:t>
        <a:bodyPr/>
        <a:lstStyle/>
        <a:p>
          <a:r>
            <a:rPr lang="en-US" sz="2000" dirty="0" err="1" smtClean="0">
              <a:solidFill>
                <a:srgbClr val="000000"/>
              </a:solidFill>
            </a:rPr>
            <a:t>Hai</a:t>
          </a:r>
          <a:r>
            <a:rPr lang="en-US" sz="2000" dirty="0" smtClean="0">
              <a:solidFill>
                <a:srgbClr val="000000"/>
              </a:solidFill>
            </a:rPr>
            <a:t> </a:t>
          </a:r>
          <a:r>
            <a:rPr lang="en-US" sz="2000" dirty="0" err="1" smtClean="0">
              <a:solidFill>
                <a:srgbClr val="000000"/>
              </a:solidFill>
            </a:rPr>
            <a:t>Phong</a:t>
          </a:r>
          <a:endParaRPr lang="en-US" sz="2000" dirty="0" smtClean="0">
            <a:solidFill>
              <a:srgbClr val="000000"/>
            </a:solidFill>
          </a:endParaRPr>
        </a:p>
        <a:p>
          <a:r>
            <a:rPr lang="en-US" sz="2000" dirty="0" smtClean="0">
              <a:solidFill>
                <a:srgbClr val="000000"/>
              </a:solidFill>
            </a:rPr>
            <a:t>0.5%</a:t>
          </a:r>
        </a:p>
      </dgm:t>
    </dgm:pt>
    <dgm:pt modelId="{BF363AA0-DCE1-4D74-ACCA-7E683C91C43B}" type="parTrans" cxnId="{9F9A5E19-5F13-432B-8D10-70B9E9C5C862}">
      <dgm:prSet/>
      <dgm:spPr/>
      <dgm:t>
        <a:bodyPr/>
        <a:lstStyle/>
        <a:p>
          <a:endParaRPr lang="en-US"/>
        </a:p>
      </dgm:t>
    </dgm:pt>
    <dgm:pt modelId="{CDAF7D77-C03A-400F-8BC9-BCF2FAE6B507}" type="sibTrans" cxnId="{9F9A5E19-5F13-432B-8D10-70B9E9C5C862}">
      <dgm:prSet/>
      <dgm:spPr/>
      <dgm:t>
        <a:bodyPr/>
        <a:lstStyle/>
        <a:p>
          <a:endParaRPr lang="en-US"/>
        </a:p>
      </dgm:t>
    </dgm:pt>
    <dgm:pt modelId="{74055F0A-B88D-42C4-AE18-12F09FC6BD9F}">
      <dgm:prSet phldrT="[Text]" custT="1"/>
      <dgm:spPr>
        <a:solidFill>
          <a:srgbClr val="FAFF90"/>
        </a:solidFill>
      </dgm:spPr>
      <dgm:t>
        <a:bodyPr/>
        <a:lstStyle/>
        <a:p>
          <a:r>
            <a:rPr lang="en-US" sz="2000" dirty="0" smtClean="0">
              <a:solidFill>
                <a:srgbClr val="000000"/>
              </a:solidFill>
            </a:rPr>
            <a:t>Hanoi</a:t>
          </a:r>
        </a:p>
        <a:p>
          <a:r>
            <a:rPr lang="en-US" sz="2000" dirty="0" smtClean="0">
              <a:solidFill>
                <a:srgbClr val="000000"/>
              </a:solidFill>
            </a:rPr>
            <a:t>3.6%</a:t>
          </a:r>
        </a:p>
      </dgm:t>
    </dgm:pt>
    <dgm:pt modelId="{411E488D-D7CF-4F71-A742-7A58E6C6546B}" type="parTrans" cxnId="{33178EE6-7BBD-4859-B0C0-0A2F2BB9A752}">
      <dgm:prSet/>
      <dgm:spPr/>
      <dgm:t>
        <a:bodyPr/>
        <a:lstStyle/>
        <a:p>
          <a:endParaRPr lang="en-US"/>
        </a:p>
      </dgm:t>
    </dgm:pt>
    <dgm:pt modelId="{FA0BDBEF-D75A-4F1D-9D22-B868F2F1486F}" type="sibTrans" cxnId="{33178EE6-7BBD-4859-B0C0-0A2F2BB9A752}">
      <dgm:prSet/>
      <dgm:spPr/>
      <dgm:t>
        <a:bodyPr/>
        <a:lstStyle/>
        <a:p>
          <a:endParaRPr lang="en-US"/>
        </a:p>
      </dgm:t>
    </dgm:pt>
    <dgm:pt modelId="{0879AEDA-A0E0-45A8-AC15-3242F3D6FCE1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2000" dirty="0" smtClean="0"/>
            <a:t>HCMC</a:t>
          </a:r>
        </a:p>
        <a:p>
          <a:r>
            <a:rPr lang="en-US" sz="2000" dirty="0" smtClean="0"/>
            <a:t>14.8%</a:t>
          </a:r>
        </a:p>
      </dgm:t>
    </dgm:pt>
    <dgm:pt modelId="{0E8E3E62-805C-4124-96AC-F93146E8BA04}" type="parTrans" cxnId="{5E1953F6-B02D-44EE-9F70-68BBF2A0CD72}">
      <dgm:prSet/>
      <dgm:spPr/>
      <dgm:t>
        <a:bodyPr/>
        <a:lstStyle/>
        <a:p>
          <a:endParaRPr lang="en-US"/>
        </a:p>
      </dgm:t>
    </dgm:pt>
    <dgm:pt modelId="{967FB1C5-3549-4E71-B095-027FD139AAC6}" type="sibTrans" cxnId="{5E1953F6-B02D-44EE-9F70-68BBF2A0CD72}">
      <dgm:prSet/>
      <dgm:spPr/>
      <dgm:t>
        <a:bodyPr/>
        <a:lstStyle/>
        <a:p>
          <a:endParaRPr lang="en-US"/>
        </a:p>
      </dgm:t>
    </dgm:pt>
    <dgm:pt modelId="{2FC03294-DA81-4AFA-BAD0-636F6CF1149A}" type="pres">
      <dgm:prSet presAssocID="{6CD225A7-B5DF-4FB9-9179-035DBB755F4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D7537B-7572-48B1-9F9F-144CB4DDCFC3}" type="pres">
      <dgm:prSet presAssocID="{2FE55AFA-2887-427D-9335-19F178BC0796}" presName="composite" presStyleCnt="0"/>
      <dgm:spPr/>
    </dgm:pt>
    <dgm:pt modelId="{9581AA49-C510-4133-9801-0F4C2748BF53}" type="pres">
      <dgm:prSet presAssocID="{2FE55AFA-2887-427D-9335-19F178BC079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DF7750-F399-49C8-A08D-638E697A1229}" type="pres">
      <dgm:prSet presAssocID="{2FE55AFA-2887-427D-9335-19F178BC0796}" presName="desTx" presStyleLbl="alignAccFollowNode1" presStyleIdx="0" presStyleCnt="3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B43FE75-5834-4BAA-8942-D375BA349C3A}" type="pres">
      <dgm:prSet presAssocID="{CDAF7D77-C03A-400F-8BC9-BCF2FAE6B507}" presName="space" presStyleCnt="0"/>
      <dgm:spPr/>
    </dgm:pt>
    <dgm:pt modelId="{AC2F7E53-CB52-4E30-B63C-7070B16289FB}" type="pres">
      <dgm:prSet presAssocID="{74055F0A-B88D-42C4-AE18-12F09FC6BD9F}" presName="composite" presStyleCnt="0"/>
      <dgm:spPr/>
    </dgm:pt>
    <dgm:pt modelId="{EEBD2719-135A-4230-87CC-A614FB92AB2F}" type="pres">
      <dgm:prSet presAssocID="{74055F0A-B88D-42C4-AE18-12F09FC6BD9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816F5-45AA-4822-AE20-F21DF24429B8}" type="pres">
      <dgm:prSet presAssocID="{74055F0A-B88D-42C4-AE18-12F09FC6BD9F}" presName="desTx" presStyleLbl="alignAccFollowNode1" presStyleIdx="1" presStyleCnt="3" custLinFactNeighborY="3962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A4E866C-ABBD-48C2-A329-CAB6CD790455}" type="pres">
      <dgm:prSet presAssocID="{FA0BDBEF-D75A-4F1D-9D22-B868F2F1486F}" presName="space" presStyleCnt="0"/>
      <dgm:spPr/>
    </dgm:pt>
    <dgm:pt modelId="{794A20E2-5E35-408A-A2A5-3FA3828ED58B}" type="pres">
      <dgm:prSet presAssocID="{0879AEDA-A0E0-45A8-AC15-3242F3D6FCE1}" presName="composite" presStyleCnt="0"/>
      <dgm:spPr/>
    </dgm:pt>
    <dgm:pt modelId="{AC36FA13-9639-4C5C-A778-695925621418}" type="pres">
      <dgm:prSet presAssocID="{0879AEDA-A0E0-45A8-AC15-3242F3D6FCE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ADAD57-5A18-477A-AF2A-E2488C5F4254}" type="pres">
      <dgm:prSet presAssocID="{0879AEDA-A0E0-45A8-AC15-3242F3D6FCE1}" presName="desTx" presStyleLbl="alignAccFollowNode1" presStyleIdx="2" presStyleCnt="3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8C6F0791-AECC-4138-8E94-1C4B0FA87819}" type="presOf" srcId="{0879AEDA-A0E0-45A8-AC15-3242F3D6FCE1}" destId="{AC36FA13-9639-4C5C-A778-695925621418}" srcOrd="0" destOrd="0" presId="urn:microsoft.com/office/officeart/2005/8/layout/hList1"/>
    <dgm:cxn modelId="{9F9A5E19-5F13-432B-8D10-70B9E9C5C862}" srcId="{6CD225A7-B5DF-4FB9-9179-035DBB755F4A}" destId="{2FE55AFA-2887-427D-9335-19F178BC0796}" srcOrd="0" destOrd="0" parTransId="{BF363AA0-DCE1-4D74-ACCA-7E683C91C43B}" sibTransId="{CDAF7D77-C03A-400F-8BC9-BCF2FAE6B507}"/>
    <dgm:cxn modelId="{16880202-FE88-4215-A8C7-B7B4808B3A47}" type="presOf" srcId="{2FE55AFA-2887-427D-9335-19F178BC0796}" destId="{9581AA49-C510-4133-9801-0F4C2748BF53}" srcOrd="0" destOrd="0" presId="urn:microsoft.com/office/officeart/2005/8/layout/hList1"/>
    <dgm:cxn modelId="{33178EE6-7BBD-4859-B0C0-0A2F2BB9A752}" srcId="{6CD225A7-B5DF-4FB9-9179-035DBB755F4A}" destId="{74055F0A-B88D-42C4-AE18-12F09FC6BD9F}" srcOrd="1" destOrd="0" parTransId="{411E488D-D7CF-4F71-A742-7A58E6C6546B}" sibTransId="{FA0BDBEF-D75A-4F1D-9D22-B868F2F1486F}"/>
    <dgm:cxn modelId="{0426F1DB-0381-44F5-98C6-BF5DBD3ED8F4}" type="presOf" srcId="{6CD225A7-B5DF-4FB9-9179-035DBB755F4A}" destId="{2FC03294-DA81-4AFA-BAD0-636F6CF1149A}" srcOrd="0" destOrd="0" presId="urn:microsoft.com/office/officeart/2005/8/layout/hList1"/>
    <dgm:cxn modelId="{5E1953F6-B02D-44EE-9F70-68BBF2A0CD72}" srcId="{6CD225A7-B5DF-4FB9-9179-035DBB755F4A}" destId="{0879AEDA-A0E0-45A8-AC15-3242F3D6FCE1}" srcOrd="2" destOrd="0" parTransId="{0E8E3E62-805C-4124-96AC-F93146E8BA04}" sibTransId="{967FB1C5-3549-4E71-B095-027FD139AAC6}"/>
    <dgm:cxn modelId="{6EB21C41-9EBA-4E48-AED5-032887D697E2}" type="presOf" srcId="{74055F0A-B88D-42C4-AE18-12F09FC6BD9F}" destId="{EEBD2719-135A-4230-87CC-A614FB92AB2F}" srcOrd="0" destOrd="0" presId="urn:microsoft.com/office/officeart/2005/8/layout/hList1"/>
    <dgm:cxn modelId="{39FE3796-CF8D-4C41-97FD-B8AA3B598A6E}" type="presParOf" srcId="{2FC03294-DA81-4AFA-BAD0-636F6CF1149A}" destId="{E0D7537B-7572-48B1-9F9F-144CB4DDCFC3}" srcOrd="0" destOrd="0" presId="urn:microsoft.com/office/officeart/2005/8/layout/hList1"/>
    <dgm:cxn modelId="{CF492DA4-F39D-468B-A03E-FAEA633D0728}" type="presParOf" srcId="{E0D7537B-7572-48B1-9F9F-144CB4DDCFC3}" destId="{9581AA49-C510-4133-9801-0F4C2748BF53}" srcOrd="0" destOrd="0" presId="urn:microsoft.com/office/officeart/2005/8/layout/hList1"/>
    <dgm:cxn modelId="{C82908A8-7FC1-4F81-A1F7-9B9FDA0FAC0B}" type="presParOf" srcId="{E0D7537B-7572-48B1-9F9F-144CB4DDCFC3}" destId="{15DF7750-F399-49C8-A08D-638E697A1229}" srcOrd="1" destOrd="0" presId="urn:microsoft.com/office/officeart/2005/8/layout/hList1"/>
    <dgm:cxn modelId="{65EC7CCB-12F8-4EE6-8E90-4CF5A42EE277}" type="presParOf" srcId="{2FC03294-DA81-4AFA-BAD0-636F6CF1149A}" destId="{BB43FE75-5834-4BAA-8942-D375BA349C3A}" srcOrd="1" destOrd="0" presId="urn:microsoft.com/office/officeart/2005/8/layout/hList1"/>
    <dgm:cxn modelId="{EE037FEC-DFFA-4D98-9E9F-3ACD8B525577}" type="presParOf" srcId="{2FC03294-DA81-4AFA-BAD0-636F6CF1149A}" destId="{AC2F7E53-CB52-4E30-B63C-7070B16289FB}" srcOrd="2" destOrd="0" presId="urn:microsoft.com/office/officeart/2005/8/layout/hList1"/>
    <dgm:cxn modelId="{BE591CFF-C491-4D64-9620-71D833034038}" type="presParOf" srcId="{AC2F7E53-CB52-4E30-B63C-7070B16289FB}" destId="{EEBD2719-135A-4230-87CC-A614FB92AB2F}" srcOrd="0" destOrd="0" presId="urn:microsoft.com/office/officeart/2005/8/layout/hList1"/>
    <dgm:cxn modelId="{7BC6AEC8-49B6-4ABF-A009-44C85D735D53}" type="presParOf" srcId="{AC2F7E53-CB52-4E30-B63C-7070B16289FB}" destId="{A57816F5-45AA-4822-AE20-F21DF24429B8}" srcOrd="1" destOrd="0" presId="urn:microsoft.com/office/officeart/2005/8/layout/hList1"/>
    <dgm:cxn modelId="{DE30E6A7-4E05-4ACA-B2A3-53FC94118F71}" type="presParOf" srcId="{2FC03294-DA81-4AFA-BAD0-636F6CF1149A}" destId="{7A4E866C-ABBD-48C2-A329-CAB6CD790455}" srcOrd="3" destOrd="0" presId="urn:microsoft.com/office/officeart/2005/8/layout/hList1"/>
    <dgm:cxn modelId="{3B8F6008-6AE7-46DF-905F-96C318B86A44}" type="presParOf" srcId="{2FC03294-DA81-4AFA-BAD0-636F6CF1149A}" destId="{794A20E2-5E35-408A-A2A5-3FA3828ED58B}" srcOrd="4" destOrd="0" presId="urn:microsoft.com/office/officeart/2005/8/layout/hList1"/>
    <dgm:cxn modelId="{F633179E-FC45-4267-B6AD-E56702B9C4A8}" type="presParOf" srcId="{794A20E2-5E35-408A-A2A5-3FA3828ED58B}" destId="{AC36FA13-9639-4C5C-A778-695925621418}" srcOrd="0" destOrd="0" presId="urn:microsoft.com/office/officeart/2005/8/layout/hList1"/>
    <dgm:cxn modelId="{304AF240-01FD-4724-BF20-D39686673306}" type="presParOf" srcId="{794A20E2-5E35-408A-A2A5-3FA3828ED58B}" destId="{1EADAD57-5A18-477A-AF2A-E2488C5F425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CD225A7-B5DF-4FB9-9179-035DBB755F4A}" type="doc">
      <dgm:prSet loTypeId="urn:microsoft.com/office/officeart/2005/8/layout/hList1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FE55AFA-2887-427D-9335-19F178BC0796}">
      <dgm:prSet phldrT="[Text]" custT="1"/>
      <dgm:spPr>
        <a:solidFill>
          <a:srgbClr val="E6E0EC"/>
        </a:solidFill>
        <a:ln>
          <a:solidFill>
            <a:srgbClr val="D99694"/>
          </a:solidFill>
        </a:ln>
      </dgm:spPr>
      <dgm:t>
        <a:bodyPr/>
        <a:lstStyle/>
        <a:p>
          <a:r>
            <a:rPr lang="en-US" sz="2000" dirty="0" err="1" smtClean="0"/>
            <a:t>Hai</a:t>
          </a:r>
          <a:r>
            <a:rPr lang="en-US" sz="2000" dirty="0" smtClean="0"/>
            <a:t> </a:t>
          </a:r>
          <a:r>
            <a:rPr lang="en-US" sz="2000" dirty="0" err="1" smtClean="0"/>
            <a:t>Phong</a:t>
          </a:r>
          <a:endParaRPr lang="en-US" sz="2000" dirty="0" smtClean="0"/>
        </a:p>
        <a:p>
          <a:r>
            <a:rPr lang="en-US" sz="2000" dirty="0" smtClean="0"/>
            <a:t>3.3%</a:t>
          </a:r>
        </a:p>
      </dgm:t>
    </dgm:pt>
    <dgm:pt modelId="{BF363AA0-DCE1-4D74-ACCA-7E683C91C43B}" type="parTrans" cxnId="{9F9A5E19-5F13-432B-8D10-70B9E9C5C862}">
      <dgm:prSet/>
      <dgm:spPr/>
      <dgm:t>
        <a:bodyPr/>
        <a:lstStyle/>
        <a:p>
          <a:endParaRPr lang="en-US"/>
        </a:p>
      </dgm:t>
    </dgm:pt>
    <dgm:pt modelId="{CDAF7D77-C03A-400F-8BC9-BCF2FAE6B507}" type="sibTrans" cxnId="{9F9A5E19-5F13-432B-8D10-70B9E9C5C862}">
      <dgm:prSet/>
      <dgm:spPr/>
      <dgm:t>
        <a:bodyPr/>
        <a:lstStyle/>
        <a:p>
          <a:endParaRPr lang="en-US"/>
        </a:p>
      </dgm:t>
    </dgm:pt>
    <dgm:pt modelId="{74055F0A-B88D-42C4-AE18-12F09FC6BD9F}">
      <dgm:prSet phldrT="[Text]" custT="1"/>
      <dgm:spPr>
        <a:solidFill>
          <a:srgbClr val="FA00B1"/>
        </a:solidFill>
        <a:ln>
          <a:solidFill>
            <a:srgbClr val="FA00B1"/>
          </a:solidFill>
        </a:ln>
      </dgm:spPr>
      <dgm:t>
        <a:bodyPr/>
        <a:lstStyle/>
        <a:p>
          <a:r>
            <a:rPr lang="en-US" sz="2000" dirty="0" smtClean="0"/>
            <a:t>Hanoi</a:t>
          </a:r>
        </a:p>
        <a:p>
          <a:r>
            <a:rPr lang="en-US" sz="2000" dirty="0" smtClean="0"/>
            <a:t>10.8%</a:t>
          </a:r>
        </a:p>
      </dgm:t>
    </dgm:pt>
    <dgm:pt modelId="{411E488D-D7CF-4F71-A742-7A58E6C6546B}" type="parTrans" cxnId="{33178EE6-7BBD-4859-B0C0-0A2F2BB9A752}">
      <dgm:prSet/>
      <dgm:spPr/>
      <dgm:t>
        <a:bodyPr/>
        <a:lstStyle/>
        <a:p>
          <a:endParaRPr lang="en-US"/>
        </a:p>
      </dgm:t>
    </dgm:pt>
    <dgm:pt modelId="{FA0BDBEF-D75A-4F1D-9D22-B868F2F1486F}" type="sibTrans" cxnId="{33178EE6-7BBD-4859-B0C0-0A2F2BB9A752}">
      <dgm:prSet/>
      <dgm:spPr/>
      <dgm:t>
        <a:bodyPr/>
        <a:lstStyle/>
        <a:p>
          <a:endParaRPr lang="en-US"/>
        </a:p>
      </dgm:t>
    </dgm:pt>
    <dgm:pt modelId="{0879AEDA-A0E0-45A8-AC15-3242F3D6FCE1}">
      <dgm:prSet phldrT="[Text]" custT="1"/>
      <dgm:spPr>
        <a:solidFill>
          <a:srgbClr val="C6008E"/>
        </a:solidFill>
        <a:ln>
          <a:solidFill>
            <a:srgbClr val="91006A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HCMC</a:t>
          </a:r>
        </a:p>
        <a:p>
          <a:r>
            <a:rPr lang="en-US" sz="2000" dirty="0" smtClean="0">
              <a:solidFill>
                <a:schemeClr val="bg1"/>
              </a:solidFill>
            </a:rPr>
            <a:t>14.8%</a:t>
          </a:r>
        </a:p>
      </dgm:t>
    </dgm:pt>
    <dgm:pt modelId="{0E8E3E62-805C-4124-96AC-F93146E8BA04}" type="parTrans" cxnId="{5E1953F6-B02D-44EE-9F70-68BBF2A0CD72}">
      <dgm:prSet/>
      <dgm:spPr/>
      <dgm:t>
        <a:bodyPr/>
        <a:lstStyle/>
        <a:p>
          <a:endParaRPr lang="en-US"/>
        </a:p>
      </dgm:t>
    </dgm:pt>
    <dgm:pt modelId="{967FB1C5-3549-4E71-B095-027FD139AAC6}" type="sibTrans" cxnId="{5E1953F6-B02D-44EE-9F70-68BBF2A0CD72}">
      <dgm:prSet/>
      <dgm:spPr/>
      <dgm:t>
        <a:bodyPr/>
        <a:lstStyle/>
        <a:p>
          <a:endParaRPr lang="en-US"/>
        </a:p>
      </dgm:t>
    </dgm:pt>
    <dgm:pt modelId="{2FC03294-DA81-4AFA-BAD0-636F6CF1149A}" type="pres">
      <dgm:prSet presAssocID="{6CD225A7-B5DF-4FB9-9179-035DBB755F4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D7537B-7572-48B1-9F9F-144CB4DDCFC3}" type="pres">
      <dgm:prSet presAssocID="{2FE55AFA-2887-427D-9335-19F178BC0796}" presName="composite" presStyleCnt="0"/>
      <dgm:spPr/>
    </dgm:pt>
    <dgm:pt modelId="{9581AA49-C510-4133-9801-0F4C2748BF53}" type="pres">
      <dgm:prSet presAssocID="{2FE55AFA-2887-427D-9335-19F178BC079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DF7750-F399-49C8-A08D-638E697A1229}" type="pres">
      <dgm:prSet presAssocID="{2FE55AFA-2887-427D-9335-19F178BC0796}" presName="desTx" presStyleLbl="alignAccFollowNode1" presStyleIdx="0" presStyleCnt="3">
        <dgm:presLayoutVars>
          <dgm:bulletEnabled val="1"/>
        </dgm:presLayoutVars>
      </dgm:prSet>
      <dgm:spPr>
        <a:solidFill>
          <a:schemeClr val="bg1">
            <a:alpha val="90000"/>
          </a:schemeClr>
        </a:solidFill>
        <a:ln>
          <a:solidFill>
            <a:srgbClr val="FFFFFF">
              <a:alpha val="90000"/>
            </a:srgbClr>
          </a:solidFill>
        </a:ln>
      </dgm:spPr>
      <dgm:t>
        <a:bodyPr/>
        <a:lstStyle/>
        <a:p>
          <a:endParaRPr lang="en-US"/>
        </a:p>
      </dgm:t>
    </dgm:pt>
    <dgm:pt modelId="{BB43FE75-5834-4BAA-8942-D375BA349C3A}" type="pres">
      <dgm:prSet presAssocID="{CDAF7D77-C03A-400F-8BC9-BCF2FAE6B507}" presName="space" presStyleCnt="0"/>
      <dgm:spPr/>
    </dgm:pt>
    <dgm:pt modelId="{AC2F7E53-CB52-4E30-B63C-7070B16289FB}" type="pres">
      <dgm:prSet presAssocID="{74055F0A-B88D-42C4-AE18-12F09FC6BD9F}" presName="composite" presStyleCnt="0"/>
      <dgm:spPr/>
    </dgm:pt>
    <dgm:pt modelId="{EEBD2719-135A-4230-87CC-A614FB92AB2F}" type="pres">
      <dgm:prSet presAssocID="{74055F0A-B88D-42C4-AE18-12F09FC6BD9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816F5-45AA-4822-AE20-F21DF24429B8}" type="pres">
      <dgm:prSet presAssocID="{74055F0A-B88D-42C4-AE18-12F09FC6BD9F}" presName="desTx" presStyleLbl="alignAccFollowNode1" presStyleIdx="1" presStyleCnt="3" custLinFactNeighborY="3962">
        <dgm:presLayoutVars>
          <dgm:bulletEnabled val="1"/>
        </dgm:presLayoutVars>
      </dgm:prSet>
      <dgm:spPr>
        <a:solidFill>
          <a:srgbClr val="FFFFFF">
            <a:alpha val="90000"/>
          </a:srgbClr>
        </a:solidFill>
        <a:ln>
          <a:solidFill>
            <a:srgbClr val="FFFFFF">
              <a:alpha val="90000"/>
            </a:srgbClr>
          </a:solidFill>
        </a:ln>
      </dgm:spPr>
      <dgm:t>
        <a:bodyPr/>
        <a:lstStyle/>
        <a:p>
          <a:endParaRPr lang="en-US"/>
        </a:p>
      </dgm:t>
    </dgm:pt>
    <dgm:pt modelId="{7A4E866C-ABBD-48C2-A329-CAB6CD790455}" type="pres">
      <dgm:prSet presAssocID="{FA0BDBEF-D75A-4F1D-9D22-B868F2F1486F}" presName="space" presStyleCnt="0"/>
      <dgm:spPr/>
    </dgm:pt>
    <dgm:pt modelId="{794A20E2-5E35-408A-A2A5-3FA3828ED58B}" type="pres">
      <dgm:prSet presAssocID="{0879AEDA-A0E0-45A8-AC15-3242F3D6FCE1}" presName="composite" presStyleCnt="0"/>
      <dgm:spPr/>
    </dgm:pt>
    <dgm:pt modelId="{AC36FA13-9639-4C5C-A778-695925621418}" type="pres">
      <dgm:prSet presAssocID="{0879AEDA-A0E0-45A8-AC15-3242F3D6FCE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ADAD57-5A18-477A-AF2A-E2488C5F4254}" type="pres">
      <dgm:prSet presAssocID="{0879AEDA-A0E0-45A8-AC15-3242F3D6FCE1}" presName="desTx" presStyleLbl="alignAccFollowNode1" presStyleIdx="2" presStyleCnt="3">
        <dgm:presLayoutVars>
          <dgm:bulletEnabled val="1"/>
        </dgm:presLayoutVars>
      </dgm:prSet>
      <dgm:spPr>
        <a:solidFill>
          <a:srgbClr val="FFFFFF">
            <a:alpha val="90000"/>
          </a:srgbClr>
        </a:solidFill>
        <a:ln>
          <a:noFill/>
        </a:ln>
      </dgm:spPr>
      <dgm:t>
        <a:bodyPr/>
        <a:lstStyle/>
        <a:p>
          <a:endParaRPr lang="en-US"/>
        </a:p>
      </dgm:t>
    </dgm:pt>
  </dgm:ptLst>
  <dgm:cxnLst>
    <dgm:cxn modelId="{33178EE6-7BBD-4859-B0C0-0A2F2BB9A752}" srcId="{6CD225A7-B5DF-4FB9-9179-035DBB755F4A}" destId="{74055F0A-B88D-42C4-AE18-12F09FC6BD9F}" srcOrd="1" destOrd="0" parTransId="{411E488D-D7CF-4F71-A742-7A58E6C6546B}" sibTransId="{FA0BDBEF-D75A-4F1D-9D22-B868F2F1486F}"/>
    <dgm:cxn modelId="{34B4A9BB-F601-41E5-A24B-A6A34175806B}" type="presOf" srcId="{74055F0A-B88D-42C4-AE18-12F09FC6BD9F}" destId="{EEBD2719-135A-4230-87CC-A614FB92AB2F}" srcOrd="0" destOrd="0" presId="urn:microsoft.com/office/officeart/2005/8/layout/hList1"/>
    <dgm:cxn modelId="{200CE833-F557-4672-912F-84F4B24A7C62}" type="presOf" srcId="{6CD225A7-B5DF-4FB9-9179-035DBB755F4A}" destId="{2FC03294-DA81-4AFA-BAD0-636F6CF1149A}" srcOrd="0" destOrd="0" presId="urn:microsoft.com/office/officeart/2005/8/layout/hList1"/>
    <dgm:cxn modelId="{26D1BD2B-352F-4B77-BC96-CD269C92CE73}" type="presOf" srcId="{2FE55AFA-2887-427D-9335-19F178BC0796}" destId="{9581AA49-C510-4133-9801-0F4C2748BF53}" srcOrd="0" destOrd="0" presId="urn:microsoft.com/office/officeart/2005/8/layout/hList1"/>
    <dgm:cxn modelId="{9CBD5889-02D5-4295-95D4-1714642F0525}" type="presOf" srcId="{0879AEDA-A0E0-45A8-AC15-3242F3D6FCE1}" destId="{AC36FA13-9639-4C5C-A778-695925621418}" srcOrd="0" destOrd="0" presId="urn:microsoft.com/office/officeart/2005/8/layout/hList1"/>
    <dgm:cxn modelId="{5E1953F6-B02D-44EE-9F70-68BBF2A0CD72}" srcId="{6CD225A7-B5DF-4FB9-9179-035DBB755F4A}" destId="{0879AEDA-A0E0-45A8-AC15-3242F3D6FCE1}" srcOrd="2" destOrd="0" parTransId="{0E8E3E62-805C-4124-96AC-F93146E8BA04}" sibTransId="{967FB1C5-3549-4E71-B095-027FD139AAC6}"/>
    <dgm:cxn modelId="{9F9A5E19-5F13-432B-8D10-70B9E9C5C862}" srcId="{6CD225A7-B5DF-4FB9-9179-035DBB755F4A}" destId="{2FE55AFA-2887-427D-9335-19F178BC0796}" srcOrd="0" destOrd="0" parTransId="{BF363AA0-DCE1-4D74-ACCA-7E683C91C43B}" sibTransId="{CDAF7D77-C03A-400F-8BC9-BCF2FAE6B507}"/>
    <dgm:cxn modelId="{ED1DCDC8-20E4-4A7D-BCFF-4910911A0EDB}" type="presParOf" srcId="{2FC03294-DA81-4AFA-BAD0-636F6CF1149A}" destId="{E0D7537B-7572-48B1-9F9F-144CB4DDCFC3}" srcOrd="0" destOrd="0" presId="urn:microsoft.com/office/officeart/2005/8/layout/hList1"/>
    <dgm:cxn modelId="{58373658-A076-49A0-91BD-1EEFD3363C13}" type="presParOf" srcId="{E0D7537B-7572-48B1-9F9F-144CB4DDCFC3}" destId="{9581AA49-C510-4133-9801-0F4C2748BF53}" srcOrd="0" destOrd="0" presId="urn:microsoft.com/office/officeart/2005/8/layout/hList1"/>
    <dgm:cxn modelId="{5D9222E4-ECDA-4047-A305-3226E8C063DA}" type="presParOf" srcId="{E0D7537B-7572-48B1-9F9F-144CB4DDCFC3}" destId="{15DF7750-F399-49C8-A08D-638E697A1229}" srcOrd="1" destOrd="0" presId="urn:microsoft.com/office/officeart/2005/8/layout/hList1"/>
    <dgm:cxn modelId="{F3845C73-745E-4220-B62D-E7516703A1DC}" type="presParOf" srcId="{2FC03294-DA81-4AFA-BAD0-636F6CF1149A}" destId="{BB43FE75-5834-4BAA-8942-D375BA349C3A}" srcOrd="1" destOrd="0" presId="urn:microsoft.com/office/officeart/2005/8/layout/hList1"/>
    <dgm:cxn modelId="{B994F3B8-F78E-48FA-95E7-1AB9628A20A6}" type="presParOf" srcId="{2FC03294-DA81-4AFA-BAD0-636F6CF1149A}" destId="{AC2F7E53-CB52-4E30-B63C-7070B16289FB}" srcOrd="2" destOrd="0" presId="urn:microsoft.com/office/officeart/2005/8/layout/hList1"/>
    <dgm:cxn modelId="{96B2506A-23BE-4956-B08B-DD66CE5F9429}" type="presParOf" srcId="{AC2F7E53-CB52-4E30-B63C-7070B16289FB}" destId="{EEBD2719-135A-4230-87CC-A614FB92AB2F}" srcOrd="0" destOrd="0" presId="urn:microsoft.com/office/officeart/2005/8/layout/hList1"/>
    <dgm:cxn modelId="{F6C70291-85D1-4754-84D1-43B4642E1BAD}" type="presParOf" srcId="{AC2F7E53-CB52-4E30-B63C-7070B16289FB}" destId="{A57816F5-45AA-4822-AE20-F21DF24429B8}" srcOrd="1" destOrd="0" presId="urn:microsoft.com/office/officeart/2005/8/layout/hList1"/>
    <dgm:cxn modelId="{43544DCF-0123-42B3-97C0-37F6E0A6E3E4}" type="presParOf" srcId="{2FC03294-DA81-4AFA-BAD0-636F6CF1149A}" destId="{7A4E866C-ABBD-48C2-A329-CAB6CD790455}" srcOrd="3" destOrd="0" presId="urn:microsoft.com/office/officeart/2005/8/layout/hList1"/>
    <dgm:cxn modelId="{8C3D5474-E8A9-4A17-B556-F180D72ADE8C}" type="presParOf" srcId="{2FC03294-DA81-4AFA-BAD0-636F6CF1149A}" destId="{794A20E2-5E35-408A-A2A5-3FA3828ED58B}" srcOrd="4" destOrd="0" presId="urn:microsoft.com/office/officeart/2005/8/layout/hList1"/>
    <dgm:cxn modelId="{FDFA10FF-B8AF-46CD-9718-DAA2D82D53BA}" type="presParOf" srcId="{794A20E2-5E35-408A-A2A5-3FA3828ED58B}" destId="{AC36FA13-9639-4C5C-A778-695925621418}" srcOrd="0" destOrd="0" presId="urn:microsoft.com/office/officeart/2005/8/layout/hList1"/>
    <dgm:cxn modelId="{79825077-9001-4A7E-B7A1-789902C388C9}" type="presParOf" srcId="{794A20E2-5E35-408A-A2A5-3FA3828ED58B}" destId="{1EADAD57-5A18-477A-AF2A-E2488C5F425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2CD4C0E-0608-45D9-9B1B-4888409697CE}" type="doc">
      <dgm:prSet loTypeId="urn:microsoft.com/office/officeart/2005/8/layout/h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97A42BC5-E835-4367-A439-0509EB91FC5A}">
      <dgm:prSet phldrT="[Text]"/>
      <dgm:spPr/>
      <dgm:t>
        <a:bodyPr/>
        <a:lstStyle/>
        <a:p>
          <a:r>
            <a:rPr lang="vi-VN" b="1" smtClean="0"/>
            <a:t>Hanoi</a:t>
          </a:r>
          <a:endParaRPr lang="en-US" b="1"/>
        </a:p>
      </dgm:t>
    </dgm:pt>
    <dgm:pt modelId="{7EF62880-8D16-490B-BC11-45E946A11A1B}" type="parTrans" cxnId="{F7F0935E-FC21-4EE0-95BA-8EA7168810D2}">
      <dgm:prSet/>
      <dgm:spPr/>
      <dgm:t>
        <a:bodyPr/>
        <a:lstStyle/>
        <a:p>
          <a:endParaRPr lang="en-US"/>
        </a:p>
      </dgm:t>
    </dgm:pt>
    <dgm:pt modelId="{3653E3DF-1937-46E1-8A22-EF1C28715B0A}" type="sibTrans" cxnId="{F7F0935E-FC21-4EE0-95BA-8EA7168810D2}">
      <dgm:prSet/>
      <dgm:spPr/>
      <dgm:t>
        <a:bodyPr/>
        <a:lstStyle/>
        <a:p>
          <a:endParaRPr lang="en-US"/>
        </a:p>
      </dgm:t>
    </dgm:pt>
    <dgm:pt modelId="{E790EE01-561F-4072-BCF2-4609547498EB}">
      <dgm:prSet phldrT="[Text]" custT="1"/>
      <dgm:spPr/>
      <dgm:t>
        <a:bodyPr/>
        <a:lstStyle/>
        <a:p>
          <a:r>
            <a:rPr lang="vi-VN" sz="1600" b="1" smtClean="0">
              <a:solidFill>
                <a:srgbClr val="7030A0"/>
              </a:solidFill>
            </a:rPr>
            <a:t>Zippo </a:t>
          </a:r>
          <a:endParaRPr lang="en-US" sz="1600" b="1">
            <a:solidFill>
              <a:srgbClr val="7030A0"/>
            </a:solidFill>
          </a:endParaRPr>
        </a:p>
      </dgm:t>
    </dgm:pt>
    <dgm:pt modelId="{199703BA-5AC0-4A0C-AD42-DAFD23D72565}" type="parTrans" cxnId="{3EB507BC-6FA1-4D2F-9AB7-D0AF7935D9ED}">
      <dgm:prSet/>
      <dgm:spPr/>
      <dgm:t>
        <a:bodyPr/>
        <a:lstStyle/>
        <a:p>
          <a:endParaRPr lang="en-US"/>
        </a:p>
      </dgm:t>
    </dgm:pt>
    <dgm:pt modelId="{5FE61E0A-4CFF-4209-AF3B-B881199E087F}" type="sibTrans" cxnId="{3EB507BC-6FA1-4D2F-9AB7-D0AF7935D9ED}">
      <dgm:prSet/>
      <dgm:spPr/>
      <dgm:t>
        <a:bodyPr/>
        <a:lstStyle/>
        <a:p>
          <a:endParaRPr lang="en-US"/>
        </a:p>
      </dgm:t>
    </dgm:pt>
    <dgm:pt modelId="{C268D8CA-D3C4-4C6E-86B6-40250DF398DF}">
      <dgm:prSet phldrT="[Text]"/>
      <dgm:spPr/>
      <dgm:t>
        <a:bodyPr/>
        <a:lstStyle/>
        <a:p>
          <a:r>
            <a:rPr lang="vi-VN" b="1" smtClean="0"/>
            <a:t>Hai Phong</a:t>
          </a:r>
          <a:endParaRPr lang="en-US" b="1"/>
        </a:p>
      </dgm:t>
    </dgm:pt>
    <dgm:pt modelId="{AF2AF6C9-11A8-4BD8-B50A-27606745E7D3}" type="parTrans" cxnId="{B1B7706F-4C75-4B88-9BD3-DFD2D729FBD5}">
      <dgm:prSet/>
      <dgm:spPr/>
      <dgm:t>
        <a:bodyPr/>
        <a:lstStyle/>
        <a:p>
          <a:endParaRPr lang="en-US"/>
        </a:p>
      </dgm:t>
    </dgm:pt>
    <dgm:pt modelId="{8112DC49-12DB-4721-A648-57DF95B7863C}" type="sibTrans" cxnId="{B1B7706F-4C75-4B88-9BD3-DFD2D729FBD5}">
      <dgm:prSet/>
      <dgm:spPr/>
      <dgm:t>
        <a:bodyPr/>
        <a:lstStyle/>
        <a:p>
          <a:endParaRPr lang="en-US"/>
        </a:p>
      </dgm:t>
    </dgm:pt>
    <dgm:pt modelId="{8B14A486-9622-43EA-B7C9-A59502D7FE66}">
      <dgm:prSet phldrT="[Text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vi-VN" sz="1600" b="1" smtClean="0">
              <a:solidFill>
                <a:srgbClr val="7030A0"/>
              </a:solidFill>
            </a:rPr>
            <a:t>Hai Dang</a:t>
          </a:r>
          <a:endParaRPr lang="en-US" sz="1600" b="1">
            <a:solidFill>
              <a:srgbClr val="7030A0"/>
            </a:solidFill>
          </a:endParaRPr>
        </a:p>
      </dgm:t>
    </dgm:pt>
    <dgm:pt modelId="{0300AF7B-1AF8-4432-8865-29F83C17ACC1}" type="parTrans" cxnId="{313EA704-28BA-4303-B071-D032B5B1FD16}">
      <dgm:prSet/>
      <dgm:spPr/>
      <dgm:t>
        <a:bodyPr/>
        <a:lstStyle/>
        <a:p>
          <a:endParaRPr lang="en-US"/>
        </a:p>
      </dgm:t>
    </dgm:pt>
    <dgm:pt modelId="{E6999D4C-48B6-4CC2-9473-3865948D94EF}" type="sibTrans" cxnId="{313EA704-28BA-4303-B071-D032B5B1FD16}">
      <dgm:prSet/>
      <dgm:spPr/>
      <dgm:t>
        <a:bodyPr/>
        <a:lstStyle/>
        <a:p>
          <a:endParaRPr lang="en-US"/>
        </a:p>
      </dgm:t>
    </dgm:pt>
    <dgm:pt modelId="{ED5234B0-F304-4006-A096-9745D2C4678F}">
      <dgm:prSet phldrT="[Text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vi-VN" sz="1600" b="1" smtClean="0">
              <a:solidFill>
                <a:srgbClr val="FF6699"/>
              </a:solidFill>
            </a:rPr>
            <a:t>Hoa Trinh Nu</a:t>
          </a:r>
          <a:endParaRPr lang="en-US" sz="1600" b="1">
            <a:solidFill>
              <a:srgbClr val="FF6699"/>
            </a:solidFill>
          </a:endParaRPr>
        </a:p>
      </dgm:t>
    </dgm:pt>
    <dgm:pt modelId="{5A69B8F3-B184-4A33-BF64-1693C5CB49D4}" type="parTrans" cxnId="{A988C3F8-2C04-47D7-8486-894424F0A7A2}">
      <dgm:prSet/>
      <dgm:spPr/>
      <dgm:t>
        <a:bodyPr/>
        <a:lstStyle/>
        <a:p>
          <a:endParaRPr lang="en-US"/>
        </a:p>
      </dgm:t>
    </dgm:pt>
    <dgm:pt modelId="{A92E445C-6226-4301-8564-E567B0001A43}" type="sibTrans" cxnId="{A988C3F8-2C04-47D7-8486-894424F0A7A2}">
      <dgm:prSet/>
      <dgm:spPr/>
      <dgm:t>
        <a:bodyPr/>
        <a:lstStyle/>
        <a:p>
          <a:endParaRPr lang="en-US"/>
        </a:p>
      </dgm:t>
    </dgm:pt>
    <dgm:pt modelId="{50CEE21D-0CED-4A1E-9A5A-17BDC6FF0E0F}">
      <dgm:prSet phldrT="[Text]"/>
      <dgm:spPr/>
      <dgm:t>
        <a:bodyPr/>
        <a:lstStyle/>
        <a:p>
          <a:r>
            <a:rPr lang="vi-VN" b="1" smtClean="0"/>
            <a:t>HCM</a:t>
          </a:r>
          <a:endParaRPr lang="en-US" b="1"/>
        </a:p>
      </dgm:t>
    </dgm:pt>
    <dgm:pt modelId="{CFB70D8C-C101-466F-A06E-3BB5D141F3FF}" type="parTrans" cxnId="{E494F1E0-75F1-49EB-8A3C-E2738608614A}">
      <dgm:prSet/>
      <dgm:spPr/>
      <dgm:t>
        <a:bodyPr/>
        <a:lstStyle/>
        <a:p>
          <a:endParaRPr lang="en-US"/>
        </a:p>
      </dgm:t>
    </dgm:pt>
    <dgm:pt modelId="{7E56BF87-12CB-4438-8D2E-3C8CB35C0C0F}" type="sibTrans" cxnId="{E494F1E0-75F1-49EB-8A3C-E2738608614A}">
      <dgm:prSet/>
      <dgm:spPr/>
      <dgm:t>
        <a:bodyPr/>
        <a:lstStyle/>
        <a:p>
          <a:endParaRPr lang="en-US"/>
        </a:p>
      </dgm:t>
    </dgm:pt>
    <dgm:pt modelId="{16AAF911-1448-4644-B65C-C66D96252BE6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vi-VN" sz="1600" b="1" smtClean="0">
              <a:solidFill>
                <a:srgbClr val="7030A0"/>
              </a:solidFill>
            </a:rPr>
            <a:t>Luc Sac</a:t>
          </a:r>
          <a:endParaRPr lang="en-US" sz="1600" b="1">
            <a:solidFill>
              <a:srgbClr val="2D82C4"/>
            </a:solidFill>
          </a:endParaRPr>
        </a:p>
      </dgm:t>
    </dgm:pt>
    <dgm:pt modelId="{B985D6EC-BE3C-42D6-9642-BCCE5BF48B23}" type="parTrans" cxnId="{C8B83589-8594-4DDD-9DF4-7664D0AAFE6D}">
      <dgm:prSet/>
      <dgm:spPr/>
      <dgm:t>
        <a:bodyPr/>
        <a:lstStyle/>
        <a:p>
          <a:endParaRPr lang="en-US"/>
        </a:p>
      </dgm:t>
    </dgm:pt>
    <dgm:pt modelId="{8EED0418-8D21-4B3A-A8BA-D2D367931017}" type="sibTrans" cxnId="{C8B83589-8594-4DDD-9DF4-7664D0AAFE6D}">
      <dgm:prSet/>
      <dgm:spPr/>
      <dgm:t>
        <a:bodyPr/>
        <a:lstStyle/>
        <a:p>
          <a:endParaRPr lang="en-US"/>
        </a:p>
      </dgm:t>
    </dgm:pt>
    <dgm:pt modelId="{1F1ED453-7123-47C7-9D61-21C3AEFEC53B}">
      <dgm:prSet phldrT="[Text]" custT="1"/>
      <dgm:spPr/>
      <dgm:t>
        <a:bodyPr/>
        <a:lstStyle/>
        <a:p>
          <a:r>
            <a:rPr lang="vi-VN" sz="1600" b="1" smtClean="0">
              <a:solidFill>
                <a:srgbClr val="2D82C4"/>
              </a:solidFill>
            </a:rPr>
            <a:t>Niem tin xanh</a:t>
          </a:r>
          <a:endParaRPr lang="en-US" sz="1600" b="1">
            <a:solidFill>
              <a:srgbClr val="2D82C4"/>
            </a:solidFill>
          </a:endParaRPr>
        </a:p>
      </dgm:t>
    </dgm:pt>
    <dgm:pt modelId="{1B788DDF-B167-4A3C-AA60-732701769104}" type="parTrans" cxnId="{10BF4A2F-48AA-499F-A27A-C4D0A7BD62F1}">
      <dgm:prSet/>
      <dgm:spPr/>
      <dgm:t>
        <a:bodyPr/>
        <a:lstStyle/>
        <a:p>
          <a:endParaRPr lang="en-US"/>
        </a:p>
      </dgm:t>
    </dgm:pt>
    <dgm:pt modelId="{0591A361-7731-4038-A2C7-D1ED229D106A}" type="sibTrans" cxnId="{10BF4A2F-48AA-499F-A27A-C4D0A7BD62F1}">
      <dgm:prSet/>
      <dgm:spPr/>
      <dgm:t>
        <a:bodyPr/>
        <a:lstStyle/>
        <a:p>
          <a:endParaRPr lang="en-US"/>
        </a:p>
      </dgm:t>
    </dgm:pt>
    <dgm:pt modelId="{3CF65C95-C6D7-4748-8497-1FCB7149F2D7}">
      <dgm:prSet phldrT="[Text]" custT="1"/>
      <dgm:spPr/>
      <dgm:t>
        <a:bodyPr/>
        <a:lstStyle/>
        <a:p>
          <a:r>
            <a:rPr lang="vi-VN" sz="1600" b="1" smtClean="0">
              <a:solidFill>
                <a:srgbClr val="2D82C4"/>
              </a:solidFill>
            </a:rPr>
            <a:t>Hai Dang (Light House)</a:t>
          </a:r>
          <a:endParaRPr lang="en-US" sz="1600" b="1">
            <a:solidFill>
              <a:srgbClr val="2D82C4"/>
            </a:solidFill>
          </a:endParaRPr>
        </a:p>
      </dgm:t>
    </dgm:pt>
    <dgm:pt modelId="{F7D2A053-27EC-4C68-9092-29926701A80E}" type="parTrans" cxnId="{F2048A7E-7DC8-4F0A-BCC8-E224E84A764D}">
      <dgm:prSet/>
      <dgm:spPr/>
      <dgm:t>
        <a:bodyPr/>
        <a:lstStyle/>
        <a:p>
          <a:endParaRPr lang="en-US"/>
        </a:p>
      </dgm:t>
    </dgm:pt>
    <dgm:pt modelId="{E226B2C2-03D1-4FBD-9E4A-BB1433665A71}" type="sibTrans" cxnId="{F2048A7E-7DC8-4F0A-BCC8-E224E84A764D}">
      <dgm:prSet/>
      <dgm:spPr/>
      <dgm:t>
        <a:bodyPr/>
        <a:lstStyle/>
        <a:p>
          <a:endParaRPr lang="en-US"/>
        </a:p>
      </dgm:t>
    </dgm:pt>
    <dgm:pt modelId="{DD9BEEEA-AFA9-4B98-8398-DD2127CC6B24}">
      <dgm:prSet phldrT="[Text]" custT="1"/>
      <dgm:spPr/>
      <dgm:t>
        <a:bodyPr/>
        <a:lstStyle/>
        <a:p>
          <a:r>
            <a:rPr lang="vi-VN" sz="1600" b="1" smtClean="0">
              <a:solidFill>
                <a:srgbClr val="2D82C4"/>
              </a:solidFill>
            </a:rPr>
            <a:t>Song tre</a:t>
          </a:r>
          <a:endParaRPr lang="en-US" sz="1600" b="1">
            <a:solidFill>
              <a:srgbClr val="2D82C4"/>
            </a:solidFill>
          </a:endParaRPr>
        </a:p>
      </dgm:t>
    </dgm:pt>
    <dgm:pt modelId="{B0E1D788-5577-45A9-91DB-DFA9918076B6}" type="parTrans" cxnId="{C7581024-75A1-40FA-B1E1-4DC9A091BBD8}">
      <dgm:prSet/>
      <dgm:spPr/>
      <dgm:t>
        <a:bodyPr/>
        <a:lstStyle/>
        <a:p>
          <a:endParaRPr lang="en-US"/>
        </a:p>
      </dgm:t>
    </dgm:pt>
    <dgm:pt modelId="{50760768-8B5C-4169-A484-3B37D6818379}" type="sibTrans" cxnId="{C7581024-75A1-40FA-B1E1-4DC9A091BBD8}">
      <dgm:prSet/>
      <dgm:spPr/>
      <dgm:t>
        <a:bodyPr/>
        <a:lstStyle/>
        <a:p>
          <a:endParaRPr lang="en-US"/>
        </a:p>
      </dgm:t>
    </dgm:pt>
    <dgm:pt modelId="{CAB252F3-E4A1-453E-8ABE-745C8925CC66}">
      <dgm:prSet phldrT="[Text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vi-VN" sz="1600" b="1" smtClean="0">
              <a:solidFill>
                <a:srgbClr val="FF6699"/>
              </a:solidFill>
            </a:rPr>
            <a:t>Bong hong den</a:t>
          </a:r>
          <a:endParaRPr lang="en-US" sz="1600" b="1">
            <a:solidFill>
              <a:srgbClr val="FF6699"/>
            </a:solidFill>
          </a:endParaRPr>
        </a:p>
      </dgm:t>
    </dgm:pt>
    <dgm:pt modelId="{123867EF-D050-4645-A7DD-92AB08AFBB3A}" type="parTrans" cxnId="{5BF91482-6AE3-42EF-A8F2-95C0F720A25D}">
      <dgm:prSet/>
      <dgm:spPr/>
      <dgm:t>
        <a:bodyPr/>
        <a:lstStyle/>
        <a:p>
          <a:endParaRPr lang="en-US"/>
        </a:p>
      </dgm:t>
    </dgm:pt>
    <dgm:pt modelId="{7ACA0A9F-B0EE-4A1A-8E02-FE40370FE8B6}" type="sibTrans" cxnId="{5BF91482-6AE3-42EF-A8F2-95C0F720A25D}">
      <dgm:prSet/>
      <dgm:spPr/>
      <dgm:t>
        <a:bodyPr/>
        <a:lstStyle/>
        <a:p>
          <a:endParaRPr lang="en-US"/>
        </a:p>
      </dgm:t>
    </dgm:pt>
    <dgm:pt modelId="{F5E2BF94-9A72-4484-BF75-AFA0CD4A4A41}">
      <dgm:prSet phldrT="[Text]" custT="1"/>
      <dgm:spPr/>
      <dgm:t>
        <a:bodyPr/>
        <a:lstStyle/>
        <a:p>
          <a:pPr marL="171450" marR="0" indent="0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vi-VN" sz="1600" b="1" smtClean="0">
              <a:solidFill>
                <a:srgbClr val="7030A0"/>
              </a:solidFill>
            </a:rPr>
            <a:t>Binh Minh</a:t>
          </a:r>
          <a:endParaRPr lang="en-US" sz="1600" b="1">
            <a:solidFill>
              <a:srgbClr val="2D82C4"/>
            </a:solidFill>
          </a:endParaRPr>
        </a:p>
      </dgm:t>
    </dgm:pt>
    <dgm:pt modelId="{D4F3F838-D4C5-4931-B53D-BDA3B8341E07}" type="parTrans" cxnId="{F2607257-4343-4941-AD83-76700E504423}">
      <dgm:prSet/>
      <dgm:spPr/>
      <dgm:t>
        <a:bodyPr/>
        <a:lstStyle/>
        <a:p>
          <a:endParaRPr lang="en-US"/>
        </a:p>
      </dgm:t>
    </dgm:pt>
    <dgm:pt modelId="{43525398-A9CA-4F8C-895D-4A6525C3C4E1}" type="sibTrans" cxnId="{F2607257-4343-4941-AD83-76700E504423}">
      <dgm:prSet/>
      <dgm:spPr/>
      <dgm:t>
        <a:bodyPr/>
        <a:lstStyle/>
        <a:p>
          <a:endParaRPr lang="en-US"/>
        </a:p>
      </dgm:t>
    </dgm:pt>
    <dgm:pt modelId="{D2589727-9CD8-4A27-A6CB-BD660688C0EE}">
      <dgm:prSet phldrT="[Text]"/>
      <dgm:spPr/>
      <dgm:t>
        <a:bodyPr/>
        <a:lstStyle/>
        <a:p>
          <a:r>
            <a:rPr lang="vi-VN" b="1" smtClean="0"/>
            <a:t>Nghe An</a:t>
          </a:r>
          <a:endParaRPr lang="en-US" b="1"/>
        </a:p>
      </dgm:t>
    </dgm:pt>
    <dgm:pt modelId="{70DB25D1-656B-4348-A5BD-041F248D0A33}" type="parTrans" cxnId="{48168261-0E22-4888-AC13-3B3A0FEAFBE6}">
      <dgm:prSet/>
      <dgm:spPr/>
      <dgm:t>
        <a:bodyPr/>
        <a:lstStyle/>
        <a:p>
          <a:endParaRPr lang="en-US"/>
        </a:p>
      </dgm:t>
    </dgm:pt>
    <dgm:pt modelId="{DFB1A698-DDF5-4B5F-B17B-170DC34AA600}" type="sibTrans" cxnId="{48168261-0E22-4888-AC13-3B3A0FEAFBE6}">
      <dgm:prSet/>
      <dgm:spPr/>
      <dgm:t>
        <a:bodyPr/>
        <a:lstStyle/>
        <a:p>
          <a:endParaRPr lang="en-US"/>
        </a:p>
      </dgm:t>
    </dgm:pt>
    <dgm:pt modelId="{91952783-D867-4F82-93DA-989D1C2D68AB}">
      <dgm:prSet phldrT="[Text]" custT="1"/>
      <dgm:spPr/>
      <dgm:t>
        <a:bodyPr/>
        <a:lstStyle/>
        <a:p>
          <a:r>
            <a:rPr lang="vi-VN" sz="1600" b="1" smtClean="0">
              <a:solidFill>
                <a:srgbClr val="7030A0"/>
              </a:solidFill>
            </a:rPr>
            <a:t>Hoa Nang</a:t>
          </a:r>
          <a:endParaRPr lang="en-US" sz="1600" b="1">
            <a:solidFill>
              <a:srgbClr val="7030A0"/>
            </a:solidFill>
          </a:endParaRPr>
        </a:p>
      </dgm:t>
    </dgm:pt>
    <dgm:pt modelId="{7C72DCE1-FA32-42EF-9FCE-600B73730CAF}" type="parTrans" cxnId="{05D89D95-C126-4ADD-8271-A8B23D8033E9}">
      <dgm:prSet/>
      <dgm:spPr/>
      <dgm:t>
        <a:bodyPr/>
        <a:lstStyle/>
        <a:p>
          <a:endParaRPr lang="en-US"/>
        </a:p>
      </dgm:t>
    </dgm:pt>
    <dgm:pt modelId="{3F007CD5-F83E-483E-8BBC-3C7B0661AC5B}" type="sibTrans" cxnId="{05D89D95-C126-4ADD-8271-A8B23D8033E9}">
      <dgm:prSet/>
      <dgm:spPr/>
      <dgm:t>
        <a:bodyPr/>
        <a:lstStyle/>
        <a:p>
          <a:endParaRPr lang="en-US"/>
        </a:p>
      </dgm:t>
    </dgm:pt>
    <dgm:pt modelId="{21A1661B-863D-42A9-8E9D-030256205D22}">
      <dgm:prSet phldrT="[Text]" custT="1"/>
      <dgm:spPr/>
      <dgm:t>
        <a:bodyPr/>
        <a:lstStyle/>
        <a:p>
          <a:r>
            <a:rPr lang="vi-VN" sz="1600" b="1" smtClean="0">
              <a:solidFill>
                <a:srgbClr val="FF6699"/>
              </a:solidFill>
            </a:rPr>
            <a:t>Quynh Huong Xanh</a:t>
          </a:r>
          <a:endParaRPr lang="en-US" sz="1600" b="1">
            <a:solidFill>
              <a:srgbClr val="FF6699"/>
            </a:solidFill>
          </a:endParaRPr>
        </a:p>
      </dgm:t>
    </dgm:pt>
    <dgm:pt modelId="{E061DF99-529C-4B73-A440-E7040917534A}" type="parTrans" cxnId="{AF5A8800-8E6E-413E-8B0C-00D2595C74D3}">
      <dgm:prSet/>
      <dgm:spPr/>
      <dgm:t>
        <a:bodyPr/>
        <a:lstStyle/>
        <a:p>
          <a:endParaRPr lang="en-US"/>
        </a:p>
      </dgm:t>
    </dgm:pt>
    <dgm:pt modelId="{09F5A0A3-F213-4940-923B-FA1470A17B5F}" type="sibTrans" cxnId="{AF5A8800-8E6E-413E-8B0C-00D2595C74D3}">
      <dgm:prSet/>
      <dgm:spPr/>
      <dgm:t>
        <a:bodyPr/>
        <a:lstStyle/>
        <a:p>
          <a:endParaRPr lang="en-US"/>
        </a:p>
      </dgm:t>
    </dgm:pt>
    <dgm:pt modelId="{CD89A98D-AB3A-48F3-AA1A-2E3513CD99D1}">
      <dgm:prSet phldrT="[Text]" custT="1"/>
      <dgm:spPr/>
      <dgm:t>
        <a:bodyPr/>
        <a:lstStyle/>
        <a:p>
          <a:r>
            <a:rPr lang="vi-VN" sz="1600" b="1" smtClean="0">
              <a:solidFill>
                <a:srgbClr val="2D82C4"/>
              </a:solidFill>
            </a:rPr>
            <a:t>La do</a:t>
          </a:r>
          <a:endParaRPr lang="en-US" sz="1600" b="1">
            <a:solidFill>
              <a:srgbClr val="2D82C4"/>
            </a:solidFill>
          </a:endParaRPr>
        </a:p>
      </dgm:t>
    </dgm:pt>
    <dgm:pt modelId="{E4754D4C-BD09-4E25-A451-BB6C8478A54B}" type="parTrans" cxnId="{B59D2031-DBAE-44D9-9CCC-98A23C0F2848}">
      <dgm:prSet/>
      <dgm:spPr/>
      <dgm:t>
        <a:bodyPr/>
        <a:lstStyle/>
        <a:p>
          <a:endParaRPr lang="en-US"/>
        </a:p>
      </dgm:t>
    </dgm:pt>
    <dgm:pt modelId="{7114C6B0-982C-495C-839C-3D7B3F69AF93}" type="sibTrans" cxnId="{B59D2031-DBAE-44D9-9CCC-98A23C0F2848}">
      <dgm:prSet/>
      <dgm:spPr/>
      <dgm:t>
        <a:bodyPr/>
        <a:lstStyle/>
        <a:p>
          <a:endParaRPr lang="en-US"/>
        </a:p>
      </dgm:t>
    </dgm:pt>
    <dgm:pt modelId="{59669024-B4CB-45BC-A8DA-356A6E01DE95}">
      <dgm:prSet phldrT="[Text]" custT="1"/>
      <dgm:spPr/>
      <dgm:t>
        <a:bodyPr/>
        <a:lstStyle/>
        <a:p>
          <a:r>
            <a:rPr lang="vi-VN" sz="1600" b="1" smtClean="0">
              <a:solidFill>
                <a:srgbClr val="2D82C4"/>
              </a:solidFill>
            </a:rPr>
            <a:t>Zikzak</a:t>
          </a:r>
          <a:endParaRPr lang="en-US" sz="1600" b="1">
            <a:solidFill>
              <a:srgbClr val="2D82C4"/>
            </a:solidFill>
          </a:endParaRPr>
        </a:p>
      </dgm:t>
    </dgm:pt>
    <dgm:pt modelId="{D563A75F-3C56-4B75-A5FB-87E4482B0958}" type="parTrans" cxnId="{6FA560CA-D6B9-4A4C-91FA-68A70EE1851B}">
      <dgm:prSet/>
      <dgm:spPr/>
      <dgm:t>
        <a:bodyPr/>
        <a:lstStyle/>
        <a:p>
          <a:endParaRPr lang="en-US"/>
        </a:p>
      </dgm:t>
    </dgm:pt>
    <dgm:pt modelId="{2273E689-E141-41F8-80DB-EE095FECB7EB}" type="sibTrans" cxnId="{6FA560CA-D6B9-4A4C-91FA-68A70EE1851B}">
      <dgm:prSet/>
      <dgm:spPr/>
      <dgm:t>
        <a:bodyPr/>
        <a:lstStyle/>
        <a:p>
          <a:endParaRPr lang="en-US"/>
        </a:p>
      </dgm:t>
    </dgm:pt>
    <dgm:pt modelId="{FBC05133-E435-474C-8B13-500A571165E5}">
      <dgm:prSet phldrT="[Text]" custT="1"/>
      <dgm:spPr/>
      <dgm:t>
        <a:bodyPr/>
        <a:lstStyle/>
        <a:p>
          <a:pPr marL="171450" marR="0" indent="0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vi-VN" sz="1600" b="1" smtClean="0">
              <a:solidFill>
                <a:srgbClr val="2D82C4"/>
              </a:solidFill>
            </a:rPr>
            <a:t>Cat Trang</a:t>
          </a:r>
          <a:endParaRPr lang="en-US" sz="1600" b="1">
            <a:solidFill>
              <a:srgbClr val="2D82C4"/>
            </a:solidFill>
          </a:endParaRPr>
        </a:p>
      </dgm:t>
    </dgm:pt>
    <dgm:pt modelId="{1B1C37D7-AC1D-41EF-9CD5-7E6DAA636944}" type="parTrans" cxnId="{ADAC47B3-D0C1-427D-890B-5864A169EDE5}">
      <dgm:prSet/>
      <dgm:spPr/>
      <dgm:t>
        <a:bodyPr/>
        <a:lstStyle/>
        <a:p>
          <a:endParaRPr lang="en-US"/>
        </a:p>
      </dgm:t>
    </dgm:pt>
    <dgm:pt modelId="{7D7A8711-E067-44B0-9A05-F1255C97BB6F}" type="sibTrans" cxnId="{ADAC47B3-D0C1-427D-890B-5864A169EDE5}">
      <dgm:prSet/>
      <dgm:spPr/>
      <dgm:t>
        <a:bodyPr/>
        <a:lstStyle/>
        <a:p>
          <a:endParaRPr lang="en-US"/>
        </a:p>
      </dgm:t>
    </dgm:pt>
    <dgm:pt modelId="{E80BDF89-1D25-4F10-8477-9A27ECFFE40D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vi-VN" sz="1600" b="1" smtClean="0">
              <a:solidFill>
                <a:srgbClr val="2D82C4"/>
              </a:solidFill>
            </a:rPr>
            <a:t>Aloboy</a:t>
          </a:r>
          <a:endParaRPr lang="en-US" sz="1600" b="1">
            <a:solidFill>
              <a:srgbClr val="2D82C4"/>
            </a:solidFill>
          </a:endParaRPr>
        </a:p>
      </dgm:t>
    </dgm:pt>
    <dgm:pt modelId="{B1908D27-79C2-49CE-9258-BF59BDED2933}" type="parTrans" cxnId="{91FECE22-94C3-4091-8165-6BCB101842C5}">
      <dgm:prSet/>
      <dgm:spPr/>
      <dgm:t>
        <a:bodyPr/>
        <a:lstStyle/>
        <a:p>
          <a:endParaRPr lang="en-US"/>
        </a:p>
      </dgm:t>
    </dgm:pt>
    <dgm:pt modelId="{FA943746-A315-40AA-8B07-229B9F177E38}" type="sibTrans" cxnId="{91FECE22-94C3-4091-8165-6BCB101842C5}">
      <dgm:prSet/>
      <dgm:spPr/>
      <dgm:t>
        <a:bodyPr/>
        <a:lstStyle/>
        <a:p>
          <a:endParaRPr lang="en-US"/>
        </a:p>
      </dgm:t>
    </dgm:pt>
    <dgm:pt modelId="{E05CB3AD-1A4E-4C7F-BF89-D200513580A8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vi-VN" sz="1600" b="1" smtClean="0">
              <a:solidFill>
                <a:srgbClr val="2D82C4"/>
              </a:solidFill>
            </a:rPr>
            <a:t>G3VN</a:t>
          </a:r>
          <a:endParaRPr lang="en-US" sz="1600" b="1">
            <a:solidFill>
              <a:srgbClr val="2D82C4"/>
            </a:solidFill>
          </a:endParaRPr>
        </a:p>
      </dgm:t>
    </dgm:pt>
    <dgm:pt modelId="{BC84DE3F-E4D2-4188-9B53-461AB9B62099}" type="parTrans" cxnId="{E982CCD8-F32E-402B-93CA-FDD86AEEDDD9}">
      <dgm:prSet/>
      <dgm:spPr/>
      <dgm:t>
        <a:bodyPr/>
        <a:lstStyle/>
        <a:p>
          <a:endParaRPr lang="en-US"/>
        </a:p>
      </dgm:t>
    </dgm:pt>
    <dgm:pt modelId="{98741448-2B8A-43CB-BF0E-3F223265CC13}" type="sibTrans" cxnId="{E982CCD8-F32E-402B-93CA-FDD86AEEDDD9}">
      <dgm:prSet/>
      <dgm:spPr/>
      <dgm:t>
        <a:bodyPr/>
        <a:lstStyle/>
        <a:p>
          <a:endParaRPr lang="en-US"/>
        </a:p>
      </dgm:t>
    </dgm:pt>
    <dgm:pt modelId="{44B6D2D4-CB2D-4332-ACEF-03EE6903E9AD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vi-VN" sz="1600" b="1" smtClean="0">
              <a:solidFill>
                <a:srgbClr val="FF6699"/>
              </a:solidFill>
            </a:rPr>
            <a:t>Binh Minh Dem</a:t>
          </a:r>
          <a:endParaRPr lang="en-US" sz="1600" b="1">
            <a:solidFill>
              <a:srgbClr val="2D82C4"/>
            </a:solidFill>
          </a:endParaRPr>
        </a:p>
      </dgm:t>
    </dgm:pt>
    <dgm:pt modelId="{17174D44-61DB-4830-8D3E-7E39049C2FE2}" type="parTrans" cxnId="{C28329CB-64A2-4A61-9769-CC5F885D5630}">
      <dgm:prSet/>
      <dgm:spPr/>
      <dgm:t>
        <a:bodyPr/>
        <a:lstStyle/>
        <a:p>
          <a:endParaRPr lang="en-US"/>
        </a:p>
      </dgm:t>
    </dgm:pt>
    <dgm:pt modelId="{60A92460-E495-4F75-9BDC-5D528A0D924A}" type="sibTrans" cxnId="{C28329CB-64A2-4A61-9769-CC5F885D5630}">
      <dgm:prSet/>
      <dgm:spPr/>
      <dgm:t>
        <a:bodyPr/>
        <a:lstStyle/>
        <a:p>
          <a:endParaRPr lang="en-US"/>
        </a:p>
      </dgm:t>
    </dgm:pt>
    <dgm:pt modelId="{B5572218-EE37-45B5-AC60-62661DE19D5B}" type="pres">
      <dgm:prSet presAssocID="{52CD4C0E-0608-45D9-9B1B-4888409697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809E10-473A-45B1-AF9D-77EF1A640492}" type="pres">
      <dgm:prSet presAssocID="{97A42BC5-E835-4367-A439-0509EB91FC5A}" presName="composite" presStyleCnt="0"/>
      <dgm:spPr/>
    </dgm:pt>
    <dgm:pt modelId="{64687691-A94C-4C27-B1A6-C92E4E44EC02}" type="pres">
      <dgm:prSet presAssocID="{97A42BC5-E835-4367-A439-0509EB91FC5A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F61E32-E7C8-46D5-80F6-EDC42A8530DD}" type="pres">
      <dgm:prSet presAssocID="{97A42BC5-E835-4367-A439-0509EB91FC5A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E9E053-291D-494E-B994-D082ACDE5B89}" type="pres">
      <dgm:prSet presAssocID="{3653E3DF-1937-46E1-8A22-EF1C28715B0A}" presName="space" presStyleCnt="0"/>
      <dgm:spPr/>
    </dgm:pt>
    <dgm:pt modelId="{33A85664-B275-4447-AF50-8BEC3187F834}" type="pres">
      <dgm:prSet presAssocID="{C268D8CA-D3C4-4C6E-86B6-40250DF398DF}" presName="composite" presStyleCnt="0"/>
      <dgm:spPr/>
    </dgm:pt>
    <dgm:pt modelId="{77223700-D669-4A84-A6ED-03CA882E7DA3}" type="pres">
      <dgm:prSet presAssocID="{C268D8CA-D3C4-4C6E-86B6-40250DF398DF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5FE311-2122-4FA8-9F18-07E398453ADD}" type="pres">
      <dgm:prSet presAssocID="{C268D8CA-D3C4-4C6E-86B6-40250DF398DF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A7C7F9-3FF3-498D-BA0B-5151B0EC4743}" type="pres">
      <dgm:prSet presAssocID="{8112DC49-12DB-4721-A648-57DF95B7863C}" presName="space" presStyleCnt="0"/>
      <dgm:spPr/>
    </dgm:pt>
    <dgm:pt modelId="{B0CEBFFC-0EFE-4EF7-A4B6-3D15139EB393}" type="pres">
      <dgm:prSet presAssocID="{50CEE21D-0CED-4A1E-9A5A-17BDC6FF0E0F}" presName="composite" presStyleCnt="0"/>
      <dgm:spPr/>
    </dgm:pt>
    <dgm:pt modelId="{95FF0E97-23F4-436A-98F6-361024FCD03A}" type="pres">
      <dgm:prSet presAssocID="{50CEE21D-0CED-4A1E-9A5A-17BDC6FF0E0F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EA76FC-E058-4293-98C9-08F52A576822}" type="pres">
      <dgm:prSet presAssocID="{50CEE21D-0CED-4A1E-9A5A-17BDC6FF0E0F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B0C450-0DBE-433F-9DF4-F4890D4C1CC1}" type="pres">
      <dgm:prSet presAssocID="{7E56BF87-12CB-4438-8D2E-3C8CB35C0C0F}" presName="space" presStyleCnt="0"/>
      <dgm:spPr/>
    </dgm:pt>
    <dgm:pt modelId="{99EA920E-5F3D-4844-A871-4B4201FF2F45}" type="pres">
      <dgm:prSet presAssocID="{D2589727-9CD8-4A27-A6CB-BD660688C0EE}" presName="composite" presStyleCnt="0"/>
      <dgm:spPr/>
    </dgm:pt>
    <dgm:pt modelId="{4E52CDA1-E337-4F51-A760-8077BA2364C8}" type="pres">
      <dgm:prSet presAssocID="{D2589727-9CD8-4A27-A6CB-BD660688C0EE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D3D062-3FF6-4636-9F14-8E24764DC515}" type="pres">
      <dgm:prSet presAssocID="{D2589727-9CD8-4A27-A6CB-BD660688C0EE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E0E9B4-E2DD-A043-B24D-869F35567DA4}" type="presOf" srcId="{8B14A486-9622-43EA-B7C9-A59502D7FE66}" destId="{565FE311-2122-4FA8-9F18-07E398453ADD}" srcOrd="0" destOrd="0" presId="urn:microsoft.com/office/officeart/2005/8/layout/hList1"/>
    <dgm:cxn modelId="{EB0BBEDB-E035-9145-A870-921538694EB9}" type="presOf" srcId="{50CEE21D-0CED-4A1E-9A5A-17BDC6FF0E0F}" destId="{95FF0E97-23F4-436A-98F6-361024FCD03A}" srcOrd="0" destOrd="0" presId="urn:microsoft.com/office/officeart/2005/8/layout/hList1"/>
    <dgm:cxn modelId="{C7581024-75A1-40FA-B1E1-4DC9A091BBD8}" srcId="{97A42BC5-E835-4367-A439-0509EB91FC5A}" destId="{DD9BEEEA-AFA9-4B98-8398-DD2127CC6B24}" srcOrd="3" destOrd="0" parTransId="{B0E1D788-5577-45A9-91DB-DFA9918076B6}" sibTransId="{50760768-8B5C-4169-A484-3B37D6818379}"/>
    <dgm:cxn modelId="{5BF91482-6AE3-42EF-A8F2-95C0F720A25D}" srcId="{C268D8CA-D3C4-4C6E-86B6-40250DF398DF}" destId="{CAB252F3-E4A1-453E-8ABE-745C8925CC66}" srcOrd="4" destOrd="0" parTransId="{123867EF-D050-4645-A7DD-92AB08AFBB3A}" sibTransId="{7ACA0A9F-B0EE-4A1A-8E02-FE40370FE8B6}"/>
    <dgm:cxn modelId="{3EB507BC-6FA1-4D2F-9AB7-D0AF7935D9ED}" srcId="{97A42BC5-E835-4367-A439-0509EB91FC5A}" destId="{E790EE01-561F-4072-BCF2-4609547498EB}" srcOrd="0" destOrd="0" parTransId="{199703BA-5AC0-4A0C-AD42-DAFD23D72565}" sibTransId="{5FE61E0A-4CFF-4209-AF3B-B881199E087F}"/>
    <dgm:cxn modelId="{F2048A7E-7DC8-4F0A-BCC8-E224E84A764D}" srcId="{97A42BC5-E835-4367-A439-0509EB91FC5A}" destId="{3CF65C95-C6D7-4748-8497-1FCB7149F2D7}" srcOrd="2" destOrd="0" parTransId="{F7D2A053-27EC-4C68-9092-29926701A80E}" sibTransId="{E226B2C2-03D1-4FBD-9E4A-BB1433665A71}"/>
    <dgm:cxn modelId="{D19D98B1-B0CA-F845-9859-7B2D0F48D03E}" type="presOf" srcId="{59669024-B4CB-45BC-A8DA-356A6E01DE95}" destId="{D1D3D062-3FF6-4636-9F14-8E24764DC515}" srcOrd="0" destOrd="3" presId="urn:microsoft.com/office/officeart/2005/8/layout/hList1"/>
    <dgm:cxn modelId="{C90557A2-FC1F-0644-9AE5-0B2BA6E44657}" type="presOf" srcId="{52CD4C0E-0608-45D9-9B1B-4888409697CE}" destId="{B5572218-EE37-45B5-AC60-62661DE19D5B}" srcOrd="0" destOrd="0" presId="urn:microsoft.com/office/officeart/2005/8/layout/hList1"/>
    <dgm:cxn modelId="{B1B7706F-4C75-4B88-9BD3-DFD2D729FBD5}" srcId="{52CD4C0E-0608-45D9-9B1B-4888409697CE}" destId="{C268D8CA-D3C4-4C6E-86B6-40250DF398DF}" srcOrd="1" destOrd="0" parTransId="{AF2AF6C9-11A8-4BD8-B50A-27606745E7D3}" sibTransId="{8112DC49-12DB-4721-A648-57DF95B7863C}"/>
    <dgm:cxn modelId="{48168261-0E22-4888-AC13-3B3A0FEAFBE6}" srcId="{52CD4C0E-0608-45D9-9B1B-4888409697CE}" destId="{D2589727-9CD8-4A27-A6CB-BD660688C0EE}" srcOrd="3" destOrd="0" parTransId="{70DB25D1-656B-4348-A5BD-041F248D0A33}" sibTransId="{DFB1A698-DDF5-4B5F-B17B-170DC34AA600}"/>
    <dgm:cxn modelId="{0E3BD281-CAD2-6D4A-9359-CC2166EE31A4}" type="presOf" srcId="{F5E2BF94-9A72-4484-BF75-AFA0CD4A4A41}" destId="{565FE311-2122-4FA8-9F18-07E398453ADD}" srcOrd="0" destOrd="1" presId="urn:microsoft.com/office/officeart/2005/8/layout/hList1"/>
    <dgm:cxn modelId="{4CE9CC9D-F87D-A34B-B31E-3C180426A33E}" type="presOf" srcId="{21A1661B-863D-42A9-8E9D-030256205D22}" destId="{D1D3D062-3FF6-4636-9F14-8E24764DC515}" srcOrd="0" destOrd="1" presId="urn:microsoft.com/office/officeart/2005/8/layout/hList1"/>
    <dgm:cxn modelId="{F2607257-4343-4941-AD83-76700E504423}" srcId="{C268D8CA-D3C4-4C6E-86B6-40250DF398DF}" destId="{F5E2BF94-9A72-4484-BF75-AFA0CD4A4A41}" srcOrd="1" destOrd="0" parTransId="{D4F3F838-D4C5-4931-B53D-BDA3B8341E07}" sibTransId="{43525398-A9CA-4F8C-895D-4A6525C3C4E1}"/>
    <dgm:cxn modelId="{4F71FCBA-5261-AA4C-B6C6-534D1EAB0EAB}" type="presOf" srcId="{C268D8CA-D3C4-4C6E-86B6-40250DF398DF}" destId="{77223700-D669-4A84-A6ED-03CA882E7DA3}" srcOrd="0" destOrd="0" presId="urn:microsoft.com/office/officeart/2005/8/layout/hList1"/>
    <dgm:cxn modelId="{10BF4A2F-48AA-499F-A27A-C4D0A7BD62F1}" srcId="{97A42BC5-E835-4367-A439-0509EB91FC5A}" destId="{1F1ED453-7123-47C7-9D61-21C3AEFEC53B}" srcOrd="1" destOrd="0" parTransId="{1B788DDF-B167-4A3C-AA60-732701769104}" sibTransId="{0591A361-7731-4038-A2C7-D1ED229D106A}"/>
    <dgm:cxn modelId="{636D7AC3-4AEA-894F-8A25-802B617E8ADB}" type="presOf" srcId="{1F1ED453-7123-47C7-9D61-21C3AEFEC53B}" destId="{DFF61E32-E7C8-46D5-80F6-EDC42A8530DD}" srcOrd="0" destOrd="1" presId="urn:microsoft.com/office/officeart/2005/8/layout/hList1"/>
    <dgm:cxn modelId="{0CD1C32C-2F98-5F49-8B06-7F994B4506A2}" type="presOf" srcId="{CD89A98D-AB3A-48F3-AA1A-2E3513CD99D1}" destId="{D1D3D062-3FF6-4636-9F14-8E24764DC515}" srcOrd="0" destOrd="2" presId="urn:microsoft.com/office/officeart/2005/8/layout/hList1"/>
    <dgm:cxn modelId="{324009CF-47DF-D443-AE96-EC16DC90DF1D}" type="presOf" srcId="{E790EE01-561F-4072-BCF2-4609547498EB}" destId="{DFF61E32-E7C8-46D5-80F6-EDC42A8530DD}" srcOrd="0" destOrd="0" presId="urn:microsoft.com/office/officeart/2005/8/layout/hList1"/>
    <dgm:cxn modelId="{8543F1E4-0D88-0C4E-BF29-CCE8182C9301}" type="presOf" srcId="{D2589727-9CD8-4A27-A6CB-BD660688C0EE}" destId="{4E52CDA1-E337-4F51-A760-8077BA2364C8}" srcOrd="0" destOrd="0" presId="urn:microsoft.com/office/officeart/2005/8/layout/hList1"/>
    <dgm:cxn modelId="{D18AC615-AD3A-4943-AA11-039D0CAB0E5E}" type="presOf" srcId="{3CF65C95-C6D7-4748-8497-1FCB7149F2D7}" destId="{DFF61E32-E7C8-46D5-80F6-EDC42A8530DD}" srcOrd="0" destOrd="2" presId="urn:microsoft.com/office/officeart/2005/8/layout/hList1"/>
    <dgm:cxn modelId="{F7F0935E-FC21-4EE0-95BA-8EA7168810D2}" srcId="{52CD4C0E-0608-45D9-9B1B-4888409697CE}" destId="{97A42BC5-E835-4367-A439-0509EB91FC5A}" srcOrd="0" destOrd="0" parTransId="{7EF62880-8D16-490B-BC11-45E946A11A1B}" sibTransId="{3653E3DF-1937-46E1-8A22-EF1C28715B0A}"/>
    <dgm:cxn modelId="{E982CCD8-F32E-402B-93CA-FDD86AEEDDD9}" srcId="{50CEE21D-0CED-4A1E-9A5A-17BDC6FF0E0F}" destId="{E05CB3AD-1A4E-4C7F-BF89-D200513580A8}" srcOrd="2" destOrd="0" parTransId="{BC84DE3F-E4D2-4188-9B53-461AB9B62099}" sibTransId="{98741448-2B8A-43CB-BF0E-3F223265CC13}"/>
    <dgm:cxn modelId="{A988C3F8-2C04-47D7-8486-894424F0A7A2}" srcId="{C268D8CA-D3C4-4C6E-86B6-40250DF398DF}" destId="{ED5234B0-F304-4006-A096-9745D2C4678F}" srcOrd="3" destOrd="0" parTransId="{5A69B8F3-B184-4A33-BF64-1693C5CB49D4}" sibTransId="{A92E445C-6226-4301-8564-E567B0001A43}"/>
    <dgm:cxn modelId="{C193BA18-AD53-D94A-A791-DEDD4248311A}" type="presOf" srcId="{DD9BEEEA-AFA9-4B98-8398-DD2127CC6B24}" destId="{DFF61E32-E7C8-46D5-80F6-EDC42A8530DD}" srcOrd="0" destOrd="3" presId="urn:microsoft.com/office/officeart/2005/8/layout/hList1"/>
    <dgm:cxn modelId="{8E92716F-5302-0C4B-9244-598ECD7E9E13}" type="presOf" srcId="{E05CB3AD-1A4E-4C7F-BF89-D200513580A8}" destId="{DAEA76FC-E058-4293-98C9-08F52A576822}" srcOrd="0" destOrd="2" presId="urn:microsoft.com/office/officeart/2005/8/layout/hList1"/>
    <dgm:cxn modelId="{96FDCA26-285E-6D46-8376-C0FF29D88EDF}" type="presOf" srcId="{FBC05133-E435-474C-8B13-500A571165E5}" destId="{565FE311-2122-4FA8-9F18-07E398453ADD}" srcOrd="0" destOrd="2" presId="urn:microsoft.com/office/officeart/2005/8/layout/hList1"/>
    <dgm:cxn modelId="{ADAC47B3-D0C1-427D-890B-5864A169EDE5}" srcId="{C268D8CA-D3C4-4C6E-86B6-40250DF398DF}" destId="{FBC05133-E435-474C-8B13-500A571165E5}" srcOrd="2" destOrd="0" parTransId="{1B1C37D7-AC1D-41EF-9CD5-7E6DAA636944}" sibTransId="{7D7A8711-E067-44B0-9A05-F1255C97BB6F}"/>
    <dgm:cxn modelId="{C28329CB-64A2-4A61-9769-CC5F885D5630}" srcId="{50CEE21D-0CED-4A1E-9A5A-17BDC6FF0E0F}" destId="{44B6D2D4-CB2D-4332-ACEF-03EE6903E9AD}" srcOrd="3" destOrd="0" parTransId="{17174D44-61DB-4830-8D3E-7E39049C2FE2}" sibTransId="{60A92460-E495-4F75-9BDC-5D528A0D924A}"/>
    <dgm:cxn modelId="{B59D2031-DBAE-44D9-9CCC-98A23C0F2848}" srcId="{D2589727-9CD8-4A27-A6CB-BD660688C0EE}" destId="{CD89A98D-AB3A-48F3-AA1A-2E3513CD99D1}" srcOrd="2" destOrd="0" parTransId="{E4754D4C-BD09-4E25-A451-BB6C8478A54B}" sibTransId="{7114C6B0-982C-495C-839C-3D7B3F69AF93}"/>
    <dgm:cxn modelId="{E494F1E0-75F1-49EB-8A3C-E2738608614A}" srcId="{52CD4C0E-0608-45D9-9B1B-4888409697CE}" destId="{50CEE21D-0CED-4A1E-9A5A-17BDC6FF0E0F}" srcOrd="2" destOrd="0" parTransId="{CFB70D8C-C101-466F-A06E-3BB5D141F3FF}" sibTransId="{7E56BF87-12CB-4438-8D2E-3C8CB35C0C0F}"/>
    <dgm:cxn modelId="{B8BE119D-1F7D-A34E-BFA1-33E04CE2B0DF}" type="presOf" srcId="{E80BDF89-1D25-4F10-8477-9A27ECFFE40D}" destId="{DAEA76FC-E058-4293-98C9-08F52A576822}" srcOrd="0" destOrd="1" presId="urn:microsoft.com/office/officeart/2005/8/layout/hList1"/>
    <dgm:cxn modelId="{725ACDBE-35E5-0C44-8D6D-7FF6B26A0C7D}" type="presOf" srcId="{44B6D2D4-CB2D-4332-ACEF-03EE6903E9AD}" destId="{DAEA76FC-E058-4293-98C9-08F52A576822}" srcOrd="0" destOrd="3" presId="urn:microsoft.com/office/officeart/2005/8/layout/hList1"/>
    <dgm:cxn modelId="{C2D531F0-AFE6-6D4B-ABBF-D63DDB7A7D53}" type="presOf" srcId="{91952783-D867-4F82-93DA-989D1C2D68AB}" destId="{D1D3D062-3FF6-4636-9F14-8E24764DC515}" srcOrd="0" destOrd="0" presId="urn:microsoft.com/office/officeart/2005/8/layout/hList1"/>
    <dgm:cxn modelId="{99EC5954-B949-7746-9317-3C2FA1F84FA4}" type="presOf" srcId="{97A42BC5-E835-4367-A439-0509EB91FC5A}" destId="{64687691-A94C-4C27-B1A6-C92E4E44EC02}" srcOrd="0" destOrd="0" presId="urn:microsoft.com/office/officeart/2005/8/layout/hList1"/>
    <dgm:cxn modelId="{05D89D95-C126-4ADD-8271-A8B23D8033E9}" srcId="{D2589727-9CD8-4A27-A6CB-BD660688C0EE}" destId="{91952783-D867-4F82-93DA-989D1C2D68AB}" srcOrd="0" destOrd="0" parTransId="{7C72DCE1-FA32-42EF-9FCE-600B73730CAF}" sibTransId="{3F007CD5-F83E-483E-8BBC-3C7B0661AC5B}"/>
    <dgm:cxn modelId="{313EA704-28BA-4303-B071-D032B5B1FD16}" srcId="{C268D8CA-D3C4-4C6E-86B6-40250DF398DF}" destId="{8B14A486-9622-43EA-B7C9-A59502D7FE66}" srcOrd="0" destOrd="0" parTransId="{0300AF7B-1AF8-4432-8865-29F83C17ACC1}" sibTransId="{E6999D4C-48B6-4CC2-9473-3865948D94EF}"/>
    <dgm:cxn modelId="{C8B83589-8594-4DDD-9DF4-7664D0AAFE6D}" srcId="{50CEE21D-0CED-4A1E-9A5A-17BDC6FF0E0F}" destId="{16AAF911-1448-4644-B65C-C66D96252BE6}" srcOrd="0" destOrd="0" parTransId="{B985D6EC-BE3C-42D6-9642-BCCE5BF48B23}" sibTransId="{8EED0418-8D21-4B3A-A8BA-D2D367931017}"/>
    <dgm:cxn modelId="{BFA07DCC-04A8-3C42-8246-3B2027B194DE}" type="presOf" srcId="{16AAF911-1448-4644-B65C-C66D96252BE6}" destId="{DAEA76FC-E058-4293-98C9-08F52A576822}" srcOrd="0" destOrd="0" presId="urn:microsoft.com/office/officeart/2005/8/layout/hList1"/>
    <dgm:cxn modelId="{AF5A8800-8E6E-413E-8B0C-00D2595C74D3}" srcId="{D2589727-9CD8-4A27-A6CB-BD660688C0EE}" destId="{21A1661B-863D-42A9-8E9D-030256205D22}" srcOrd="1" destOrd="0" parTransId="{E061DF99-529C-4B73-A440-E7040917534A}" sibTransId="{09F5A0A3-F213-4940-923B-FA1470A17B5F}"/>
    <dgm:cxn modelId="{6FA560CA-D6B9-4A4C-91FA-68A70EE1851B}" srcId="{D2589727-9CD8-4A27-A6CB-BD660688C0EE}" destId="{59669024-B4CB-45BC-A8DA-356A6E01DE95}" srcOrd="3" destOrd="0" parTransId="{D563A75F-3C56-4B75-A5FB-87E4482B0958}" sibTransId="{2273E689-E141-41F8-80DB-EE095FECB7EB}"/>
    <dgm:cxn modelId="{91FECE22-94C3-4091-8165-6BCB101842C5}" srcId="{50CEE21D-0CED-4A1E-9A5A-17BDC6FF0E0F}" destId="{E80BDF89-1D25-4F10-8477-9A27ECFFE40D}" srcOrd="1" destOrd="0" parTransId="{B1908D27-79C2-49CE-9258-BF59BDED2933}" sibTransId="{FA943746-A315-40AA-8B07-229B9F177E38}"/>
    <dgm:cxn modelId="{96BCE56F-1505-C241-B7A2-00020895C6DE}" type="presOf" srcId="{CAB252F3-E4A1-453E-8ABE-745C8925CC66}" destId="{565FE311-2122-4FA8-9F18-07E398453ADD}" srcOrd="0" destOrd="4" presId="urn:microsoft.com/office/officeart/2005/8/layout/hList1"/>
    <dgm:cxn modelId="{175F670E-18F6-0948-BCF6-6D23F25D92C8}" type="presOf" srcId="{ED5234B0-F304-4006-A096-9745D2C4678F}" destId="{565FE311-2122-4FA8-9F18-07E398453ADD}" srcOrd="0" destOrd="3" presId="urn:microsoft.com/office/officeart/2005/8/layout/hList1"/>
    <dgm:cxn modelId="{14214050-0D81-8E4F-B526-2356A56C951B}" type="presParOf" srcId="{B5572218-EE37-45B5-AC60-62661DE19D5B}" destId="{7B809E10-473A-45B1-AF9D-77EF1A640492}" srcOrd="0" destOrd="0" presId="urn:microsoft.com/office/officeart/2005/8/layout/hList1"/>
    <dgm:cxn modelId="{C4EF901E-024A-5B4E-95CE-795146F1E9D7}" type="presParOf" srcId="{7B809E10-473A-45B1-AF9D-77EF1A640492}" destId="{64687691-A94C-4C27-B1A6-C92E4E44EC02}" srcOrd="0" destOrd="0" presId="urn:microsoft.com/office/officeart/2005/8/layout/hList1"/>
    <dgm:cxn modelId="{64C458E4-2BB0-8740-B01C-3BA5E25816C8}" type="presParOf" srcId="{7B809E10-473A-45B1-AF9D-77EF1A640492}" destId="{DFF61E32-E7C8-46D5-80F6-EDC42A8530DD}" srcOrd="1" destOrd="0" presId="urn:microsoft.com/office/officeart/2005/8/layout/hList1"/>
    <dgm:cxn modelId="{410FFF9B-CEE3-2240-931D-6844E35FE157}" type="presParOf" srcId="{B5572218-EE37-45B5-AC60-62661DE19D5B}" destId="{F4E9E053-291D-494E-B994-D082ACDE5B89}" srcOrd="1" destOrd="0" presId="urn:microsoft.com/office/officeart/2005/8/layout/hList1"/>
    <dgm:cxn modelId="{3423DDEF-4655-AF4B-8C42-30FA848D2E36}" type="presParOf" srcId="{B5572218-EE37-45B5-AC60-62661DE19D5B}" destId="{33A85664-B275-4447-AF50-8BEC3187F834}" srcOrd="2" destOrd="0" presId="urn:microsoft.com/office/officeart/2005/8/layout/hList1"/>
    <dgm:cxn modelId="{D85BB54E-F205-D04B-8798-31964AE71C9B}" type="presParOf" srcId="{33A85664-B275-4447-AF50-8BEC3187F834}" destId="{77223700-D669-4A84-A6ED-03CA882E7DA3}" srcOrd="0" destOrd="0" presId="urn:microsoft.com/office/officeart/2005/8/layout/hList1"/>
    <dgm:cxn modelId="{1BE243F3-A858-8C4D-ACA6-86C3AF247AD1}" type="presParOf" srcId="{33A85664-B275-4447-AF50-8BEC3187F834}" destId="{565FE311-2122-4FA8-9F18-07E398453ADD}" srcOrd="1" destOrd="0" presId="urn:microsoft.com/office/officeart/2005/8/layout/hList1"/>
    <dgm:cxn modelId="{1968D97B-7294-2F44-9FA3-98260D22B461}" type="presParOf" srcId="{B5572218-EE37-45B5-AC60-62661DE19D5B}" destId="{DFA7C7F9-3FF3-498D-BA0B-5151B0EC4743}" srcOrd="3" destOrd="0" presId="urn:microsoft.com/office/officeart/2005/8/layout/hList1"/>
    <dgm:cxn modelId="{8F55F4D4-2757-D842-AD14-7A0AB7F794D7}" type="presParOf" srcId="{B5572218-EE37-45B5-AC60-62661DE19D5B}" destId="{B0CEBFFC-0EFE-4EF7-A4B6-3D15139EB393}" srcOrd="4" destOrd="0" presId="urn:microsoft.com/office/officeart/2005/8/layout/hList1"/>
    <dgm:cxn modelId="{C7D640D8-E968-094C-8E0B-4EE5D90E19A2}" type="presParOf" srcId="{B0CEBFFC-0EFE-4EF7-A4B6-3D15139EB393}" destId="{95FF0E97-23F4-436A-98F6-361024FCD03A}" srcOrd="0" destOrd="0" presId="urn:microsoft.com/office/officeart/2005/8/layout/hList1"/>
    <dgm:cxn modelId="{01B91391-51FA-C643-AD2C-29E5BB080460}" type="presParOf" srcId="{B0CEBFFC-0EFE-4EF7-A4B6-3D15139EB393}" destId="{DAEA76FC-E058-4293-98C9-08F52A576822}" srcOrd="1" destOrd="0" presId="urn:microsoft.com/office/officeart/2005/8/layout/hList1"/>
    <dgm:cxn modelId="{20893ED5-0505-ED4D-8721-F91C64711C88}" type="presParOf" srcId="{B5572218-EE37-45B5-AC60-62661DE19D5B}" destId="{5AB0C450-0DBE-433F-9DF4-F4890D4C1CC1}" srcOrd="5" destOrd="0" presId="urn:microsoft.com/office/officeart/2005/8/layout/hList1"/>
    <dgm:cxn modelId="{8B99DCDA-F7FD-6940-AA66-AC0CF6F32569}" type="presParOf" srcId="{B5572218-EE37-45B5-AC60-62661DE19D5B}" destId="{99EA920E-5F3D-4844-A871-4B4201FF2F45}" srcOrd="6" destOrd="0" presId="urn:microsoft.com/office/officeart/2005/8/layout/hList1"/>
    <dgm:cxn modelId="{8413EDA4-55F1-9240-B02C-0C940165FE6B}" type="presParOf" srcId="{99EA920E-5F3D-4844-A871-4B4201FF2F45}" destId="{4E52CDA1-E337-4F51-A760-8077BA2364C8}" srcOrd="0" destOrd="0" presId="urn:microsoft.com/office/officeart/2005/8/layout/hList1"/>
    <dgm:cxn modelId="{2E9FAC50-1F57-3B4B-BD8F-B6205798F572}" type="presParOf" srcId="{99EA920E-5F3D-4844-A871-4B4201FF2F45}" destId="{D1D3D062-3FF6-4636-9F14-8E24764DC51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9C5BB65-E7F7-4AD6-AC12-E96E6E496D1D}" type="doc">
      <dgm:prSet loTypeId="urn:microsoft.com/office/officeart/2008/layout/SquareAccentList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fr-FR"/>
        </a:p>
      </dgm:t>
    </dgm:pt>
    <dgm:pt modelId="{8D7203EA-21F3-4019-8481-D53D90C125A4}">
      <dgm:prSet phldrT="[Texte]" custT="1"/>
      <dgm:spPr/>
      <dgm:t>
        <a:bodyPr/>
        <a:lstStyle/>
        <a:p>
          <a:r>
            <a:rPr lang="fr-FR" sz="3200" dirty="0" err="1" smtClean="0"/>
            <a:t>Context</a:t>
          </a:r>
          <a:endParaRPr lang="fr-FR" sz="3200" dirty="0"/>
        </a:p>
      </dgm:t>
    </dgm:pt>
    <dgm:pt modelId="{923A1C51-CCF4-455E-860D-FEA5DAB6A437}" type="parTrans" cxnId="{BFD04FB3-389E-44C1-A6C9-F68AA0FB3952}">
      <dgm:prSet/>
      <dgm:spPr/>
      <dgm:t>
        <a:bodyPr/>
        <a:lstStyle/>
        <a:p>
          <a:endParaRPr lang="fr-FR"/>
        </a:p>
      </dgm:t>
    </dgm:pt>
    <dgm:pt modelId="{14C135ED-A5BB-4347-BDB3-6A456764C754}" type="sibTrans" cxnId="{BFD04FB3-389E-44C1-A6C9-F68AA0FB3952}">
      <dgm:prSet/>
      <dgm:spPr/>
      <dgm:t>
        <a:bodyPr/>
        <a:lstStyle/>
        <a:p>
          <a:endParaRPr lang="fr-FR"/>
        </a:p>
      </dgm:t>
    </dgm:pt>
    <dgm:pt modelId="{A0EE139F-AB1C-46D9-B876-27353B22B92C}">
      <dgm:prSet phldrT="[Texte]" custT="1"/>
      <dgm:spPr/>
      <dgm:t>
        <a:bodyPr/>
        <a:lstStyle/>
        <a:p>
          <a:r>
            <a:rPr lang="fr-FR" sz="1800" dirty="0" smtClean="0"/>
            <a:t>Just a </a:t>
          </a:r>
          <a:r>
            <a:rPr lang="fr-FR" sz="1800" dirty="0" err="1" smtClean="0"/>
            <a:t>limited</a:t>
          </a:r>
          <a:r>
            <a:rPr lang="fr-FR" sz="1800" dirty="0" smtClean="0"/>
            <a:t> </a:t>
          </a:r>
          <a:r>
            <a:rPr lang="fr-FR" sz="1800" dirty="0" err="1" smtClean="0"/>
            <a:t>number</a:t>
          </a:r>
          <a:r>
            <a:rPr lang="fr-FR" sz="1800" dirty="0" smtClean="0"/>
            <a:t> of sessions</a:t>
          </a:r>
          <a:endParaRPr lang="fr-FR" sz="1800" dirty="0"/>
        </a:p>
      </dgm:t>
    </dgm:pt>
    <dgm:pt modelId="{D3FFE2F5-E3C0-48A3-8C2D-3A795DBB1B93}" type="parTrans" cxnId="{261FA79C-5DF8-44D0-B314-F35CE1C1FCDD}">
      <dgm:prSet/>
      <dgm:spPr/>
      <dgm:t>
        <a:bodyPr/>
        <a:lstStyle/>
        <a:p>
          <a:endParaRPr lang="fr-FR"/>
        </a:p>
      </dgm:t>
    </dgm:pt>
    <dgm:pt modelId="{807AEFA5-8A18-4A86-A4FA-109C65459F16}" type="sibTrans" cxnId="{261FA79C-5DF8-44D0-B314-F35CE1C1FCDD}">
      <dgm:prSet/>
      <dgm:spPr/>
      <dgm:t>
        <a:bodyPr/>
        <a:lstStyle/>
        <a:p>
          <a:endParaRPr lang="fr-FR"/>
        </a:p>
      </dgm:t>
    </dgm:pt>
    <dgm:pt modelId="{4700D697-6E83-4AD8-8B59-150DAAE76B84}">
      <dgm:prSet phldrT="[Texte]" custT="1"/>
      <dgm:spPr/>
      <dgm:t>
        <a:bodyPr/>
        <a:lstStyle/>
        <a:p>
          <a:r>
            <a:rPr lang="fr-FR" sz="1800" dirty="0" err="1" smtClean="0"/>
            <a:t>Counselors</a:t>
          </a:r>
          <a:r>
            <a:rPr lang="fr-FR" sz="1800" dirty="0" smtClean="0"/>
            <a:t> </a:t>
          </a:r>
          <a:r>
            <a:rPr lang="fr-FR" sz="1800" dirty="0" err="1" smtClean="0"/>
            <a:t>who</a:t>
          </a:r>
          <a:r>
            <a:rPr lang="fr-FR" sz="1800" dirty="0" smtClean="0"/>
            <a:t> are not </a:t>
          </a:r>
          <a:r>
            <a:rPr lang="fr-FR" sz="1800" dirty="0" err="1" smtClean="0"/>
            <a:t>health</a:t>
          </a:r>
          <a:r>
            <a:rPr lang="fr-FR" sz="1800" dirty="0" smtClean="0"/>
            <a:t> care </a:t>
          </a:r>
          <a:r>
            <a:rPr lang="fr-FR" sz="1800" dirty="0" err="1" smtClean="0"/>
            <a:t>professionnals</a:t>
          </a:r>
          <a:endParaRPr lang="fr-FR" sz="1800" dirty="0"/>
        </a:p>
      </dgm:t>
    </dgm:pt>
    <dgm:pt modelId="{BF31C2AD-DC72-456E-A31D-A08CCCFDD0AE}" type="parTrans" cxnId="{0598EFA7-BA50-457A-9F46-C4876D4B7D7A}">
      <dgm:prSet/>
      <dgm:spPr/>
      <dgm:t>
        <a:bodyPr/>
        <a:lstStyle/>
        <a:p>
          <a:endParaRPr lang="fr-FR"/>
        </a:p>
      </dgm:t>
    </dgm:pt>
    <dgm:pt modelId="{3AFD8E9A-0FC0-45C3-BE9B-C3F2B85700A7}" type="sibTrans" cxnId="{0598EFA7-BA50-457A-9F46-C4876D4B7D7A}">
      <dgm:prSet/>
      <dgm:spPr/>
      <dgm:t>
        <a:bodyPr/>
        <a:lstStyle/>
        <a:p>
          <a:endParaRPr lang="fr-FR"/>
        </a:p>
      </dgm:t>
    </dgm:pt>
    <dgm:pt modelId="{658C209D-4479-4539-B5CE-E107A57AD5BA}">
      <dgm:prSet phldrT="[Texte]" custT="1"/>
      <dgm:spPr/>
      <dgm:t>
        <a:bodyPr/>
        <a:lstStyle/>
        <a:p>
          <a:r>
            <a:rPr lang="fr-FR" sz="1800" dirty="0" smtClean="0"/>
            <a:t>Limited training time</a:t>
          </a:r>
          <a:endParaRPr lang="fr-FR" sz="1800" dirty="0"/>
        </a:p>
      </dgm:t>
    </dgm:pt>
    <dgm:pt modelId="{CB38A7EC-4168-4E53-91F8-D97F70E94ED3}" type="parTrans" cxnId="{CF6D5164-64E3-4ECF-919C-350E163AF683}">
      <dgm:prSet/>
      <dgm:spPr/>
      <dgm:t>
        <a:bodyPr/>
        <a:lstStyle/>
        <a:p>
          <a:endParaRPr lang="fr-FR"/>
        </a:p>
      </dgm:t>
    </dgm:pt>
    <dgm:pt modelId="{F0066AAB-7972-4339-A0C2-1FE0644E4EB6}" type="sibTrans" cxnId="{CF6D5164-64E3-4ECF-919C-350E163AF683}">
      <dgm:prSet/>
      <dgm:spPr/>
      <dgm:t>
        <a:bodyPr/>
        <a:lstStyle/>
        <a:p>
          <a:endParaRPr lang="fr-FR"/>
        </a:p>
      </dgm:t>
    </dgm:pt>
    <dgm:pt modelId="{12601E0B-3A2B-4C2F-9F39-F0FED7F7EE99}">
      <dgm:prSet phldrT="[Texte]" custT="1"/>
      <dgm:spPr/>
      <dgm:t>
        <a:bodyPr/>
        <a:lstStyle/>
        <a:p>
          <a:r>
            <a:rPr lang="fr-FR" sz="3200" dirty="0" smtClean="0"/>
            <a:t>Goals</a:t>
          </a:r>
          <a:endParaRPr lang="fr-FR" sz="3200" dirty="0"/>
        </a:p>
      </dgm:t>
    </dgm:pt>
    <dgm:pt modelId="{3BCA37C3-8A65-4239-8239-125899F777D6}" type="parTrans" cxnId="{E4CBACEC-D4A3-43A8-8E0D-DB0EE8433085}">
      <dgm:prSet/>
      <dgm:spPr/>
      <dgm:t>
        <a:bodyPr/>
        <a:lstStyle/>
        <a:p>
          <a:endParaRPr lang="fr-FR"/>
        </a:p>
      </dgm:t>
    </dgm:pt>
    <dgm:pt modelId="{D4FF1730-E295-452D-9DBA-8E048173D1B4}" type="sibTrans" cxnId="{E4CBACEC-D4A3-43A8-8E0D-DB0EE8433085}">
      <dgm:prSet/>
      <dgm:spPr/>
      <dgm:t>
        <a:bodyPr/>
        <a:lstStyle/>
        <a:p>
          <a:endParaRPr lang="fr-FR"/>
        </a:p>
      </dgm:t>
    </dgm:pt>
    <dgm:pt modelId="{024235FB-E96B-4D58-92AE-52DD9D3E080F}">
      <dgm:prSet phldrT="[Texte]" custT="1"/>
      <dgm:spPr/>
      <dgm:t>
        <a:bodyPr/>
        <a:lstStyle/>
        <a:p>
          <a:r>
            <a:rPr lang="fr-FR" sz="1600" err="1" smtClean="0"/>
            <a:t>Create</a:t>
          </a:r>
          <a:r>
            <a:rPr lang="fr-FR" sz="1600" smtClean="0"/>
            <a:t> a </a:t>
          </a:r>
          <a:r>
            <a:rPr lang="vi-VN" sz="1600" smtClean="0"/>
            <a:t>”</a:t>
          </a:r>
          <a:r>
            <a:rPr lang="fr-FR" sz="1600" smtClean="0"/>
            <a:t>secure</a:t>
          </a:r>
          <a:r>
            <a:rPr lang="vi-VN" sz="1600" smtClean="0"/>
            <a:t>”</a:t>
          </a:r>
          <a:r>
            <a:rPr lang="fr-FR" sz="1600" smtClean="0"/>
            <a:t> </a:t>
          </a:r>
          <a:r>
            <a:rPr lang="fr-FR" sz="1600" dirty="0" smtClean="0"/>
            <a:t>contact </a:t>
          </a:r>
          <a:r>
            <a:rPr lang="fr-FR" sz="1600" dirty="0" err="1" smtClean="0"/>
            <a:t>with</a:t>
          </a:r>
          <a:r>
            <a:rPr lang="fr-FR" sz="1600" dirty="0" smtClean="0"/>
            <a:t> the adolescent </a:t>
          </a:r>
          <a:r>
            <a:rPr lang="fr-FR" sz="1600" dirty="0" err="1" smtClean="0"/>
            <a:t>using</a:t>
          </a:r>
          <a:r>
            <a:rPr lang="fr-FR" sz="1600" dirty="0" smtClean="0"/>
            <a:t> </a:t>
          </a:r>
          <a:r>
            <a:rPr lang="fr-FR" sz="1600" dirty="0" err="1" smtClean="0"/>
            <a:t>drugs</a:t>
          </a:r>
          <a:endParaRPr lang="fr-FR" sz="1600" dirty="0"/>
        </a:p>
      </dgm:t>
    </dgm:pt>
    <dgm:pt modelId="{06AC5D1B-085D-4D9B-8B9B-6658EF33FA75}" type="parTrans" cxnId="{E3A9CC86-0A3C-4FF4-A42E-754133B98E9C}">
      <dgm:prSet/>
      <dgm:spPr/>
      <dgm:t>
        <a:bodyPr/>
        <a:lstStyle/>
        <a:p>
          <a:endParaRPr lang="fr-FR"/>
        </a:p>
      </dgm:t>
    </dgm:pt>
    <dgm:pt modelId="{37A9F822-05A4-44B1-A432-6EFF603829FC}" type="sibTrans" cxnId="{E3A9CC86-0A3C-4FF4-A42E-754133B98E9C}">
      <dgm:prSet/>
      <dgm:spPr/>
      <dgm:t>
        <a:bodyPr/>
        <a:lstStyle/>
        <a:p>
          <a:endParaRPr lang="fr-FR"/>
        </a:p>
      </dgm:t>
    </dgm:pt>
    <dgm:pt modelId="{74677627-232A-46EA-BA46-9E450B171FE5}">
      <dgm:prSet phldrT="[Texte]" custT="1"/>
      <dgm:spPr/>
      <dgm:t>
        <a:bodyPr/>
        <a:lstStyle/>
        <a:p>
          <a:r>
            <a:rPr lang="fr-FR" sz="1600" dirty="0" smtClean="0"/>
            <a:t>Counseling on </a:t>
          </a:r>
          <a:r>
            <a:rPr lang="fr-FR" sz="1600" dirty="0" err="1" smtClean="0"/>
            <a:t>side</a:t>
          </a:r>
          <a:r>
            <a:rPr lang="fr-FR" sz="1600" dirty="0" smtClean="0"/>
            <a:t> </a:t>
          </a:r>
          <a:r>
            <a:rPr lang="fr-FR" sz="1600" dirty="0" err="1" smtClean="0"/>
            <a:t>effects</a:t>
          </a:r>
          <a:r>
            <a:rPr lang="fr-FR" sz="1600" dirty="0" smtClean="0"/>
            <a:t> of </a:t>
          </a:r>
          <a:r>
            <a:rPr lang="fr-FR" sz="1600" dirty="0" err="1" smtClean="0"/>
            <a:t>drug</a:t>
          </a:r>
          <a:r>
            <a:rPr lang="fr-FR" sz="1600" dirty="0" smtClean="0"/>
            <a:t> use and </a:t>
          </a:r>
          <a:r>
            <a:rPr lang="fr-FR" sz="1600" dirty="0" err="1" smtClean="0"/>
            <a:t>harm</a:t>
          </a:r>
          <a:r>
            <a:rPr lang="fr-FR" sz="1600" dirty="0" smtClean="0"/>
            <a:t> </a:t>
          </a:r>
          <a:r>
            <a:rPr lang="fr-FR" sz="1600" dirty="0" err="1" smtClean="0"/>
            <a:t>reduction</a:t>
          </a:r>
          <a:r>
            <a:rPr lang="fr-FR" sz="1600" dirty="0" smtClean="0"/>
            <a:t>/ if possible </a:t>
          </a:r>
          <a:r>
            <a:rPr lang="fr-FR" sz="1600" dirty="0" err="1" smtClean="0"/>
            <a:t>enhance</a:t>
          </a:r>
          <a:r>
            <a:rPr lang="fr-FR" sz="1600" dirty="0" smtClean="0"/>
            <a:t> </a:t>
          </a:r>
          <a:r>
            <a:rPr lang="fr-FR" sz="1600" dirty="0" err="1" smtClean="0"/>
            <a:t>little</a:t>
          </a:r>
          <a:r>
            <a:rPr lang="fr-FR" sz="1600" dirty="0" smtClean="0"/>
            <a:t> changes </a:t>
          </a:r>
          <a:r>
            <a:rPr lang="fr-FR" sz="1600" dirty="0" err="1" smtClean="0"/>
            <a:t>through</a:t>
          </a:r>
          <a:r>
            <a:rPr lang="fr-FR" sz="1600" dirty="0" smtClean="0"/>
            <a:t> MI</a:t>
          </a:r>
          <a:endParaRPr lang="fr-FR" sz="1600" dirty="0"/>
        </a:p>
      </dgm:t>
    </dgm:pt>
    <dgm:pt modelId="{17C43463-6CC7-4465-8A00-FF5B1076CF4A}" type="parTrans" cxnId="{C96DE74A-A308-4C2A-8E36-1A093F830E57}">
      <dgm:prSet/>
      <dgm:spPr/>
      <dgm:t>
        <a:bodyPr/>
        <a:lstStyle/>
        <a:p>
          <a:endParaRPr lang="fr-FR"/>
        </a:p>
      </dgm:t>
    </dgm:pt>
    <dgm:pt modelId="{46A9E58D-01F4-4261-B5D6-8E653224679D}" type="sibTrans" cxnId="{C96DE74A-A308-4C2A-8E36-1A093F830E57}">
      <dgm:prSet/>
      <dgm:spPr/>
      <dgm:t>
        <a:bodyPr/>
        <a:lstStyle/>
        <a:p>
          <a:endParaRPr lang="fr-FR"/>
        </a:p>
      </dgm:t>
    </dgm:pt>
    <dgm:pt modelId="{0A4648C9-0122-498F-BA57-0BCE0F97AB09}">
      <dgm:prSet phldrT="[Texte]" custT="1"/>
      <dgm:spPr/>
      <dgm:t>
        <a:bodyPr/>
        <a:lstStyle/>
        <a:p>
          <a:r>
            <a:rPr lang="fr-FR" sz="1600" dirty="0" err="1" smtClean="0"/>
            <a:t>Advise</a:t>
          </a:r>
          <a:r>
            <a:rPr lang="fr-FR" sz="1600" dirty="0" smtClean="0"/>
            <a:t> and </a:t>
          </a:r>
          <a:r>
            <a:rPr lang="fr-FR" sz="1600" dirty="0" err="1" smtClean="0"/>
            <a:t>teach</a:t>
          </a:r>
          <a:r>
            <a:rPr lang="fr-FR" sz="1600" dirty="0" smtClean="0"/>
            <a:t> </a:t>
          </a:r>
          <a:r>
            <a:rPr lang="fr-FR" sz="1600" dirty="0" err="1" smtClean="0"/>
            <a:t>where</a:t>
          </a:r>
          <a:r>
            <a:rPr lang="fr-FR" sz="1600" dirty="0" smtClean="0"/>
            <a:t> </a:t>
          </a:r>
          <a:r>
            <a:rPr lang="fr-FR" sz="1600" dirty="0" err="1" smtClean="0"/>
            <a:t>they</a:t>
          </a:r>
          <a:r>
            <a:rPr lang="fr-FR" sz="1600" dirty="0" smtClean="0"/>
            <a:t> </a:t>
          </a:r>
          <a:r>
            <a:rPr lang="fr-FR" sz="1600" dirty="0" err="1" smtClean="0"/>
            <a:t>can</a:t>
          </a:r>
          <a:r>
            <a:rPr lang="fr-FR" sz="1600" dirty="0" smtClean="0"/>
            <a:t> </a:t>
          </a:r>
          <a:r>
            <a:rPr lang="fr-FR" sz="1600" dirty="0" err="1" smtClean="0"/>
            <a:t>find</a:t>
          </a:r>
          <a:r>
            <a:rPr lang="fr-FR" sz="1600" dirty="0" smtClean="0"/>
            <a:t> help</a:t>
          </a:r>
        </a:p>
      </dgm:t>
    </dgm:pt>
    <dgm:pt modelId="{59468DDE-77C5-4CA6-A69A-98622592DFCA}" type="parTrans" cxnId="{FDC09D94-BEF2-4C05-A516-3C155CFAA279}">
      <dgm:prSet/>
      <dgm:spPr/>
      <dgm:t>
        <a:bodyPr/>
        <a:lstStyle/>
        <a:p>
          <a:endParaRPr lang="fr-FR"/>
        </a:p>
      </dgm:t>
    </dgm:pt>
    <dgm:pt modelId="{C203873A-FC8D-49AE-B112-A52DEBC40131}" type="sibTrans" cxnId="{FDC09D94-BEF2-4C05-A516-3C155CFAA279}">
      <dgm:prSet/>
      <dgm:spPr/>
      <dgm:t>
        <a:bodyPr/>
        <a:lstStyle/>
        <a:p>
          <a:endParaRPr lang="fr-FR"/>
        </a:p>
      </dgm:t>
    </dgm:pt>
    <dgm:pt modelId="{159D27DB-370C-4D2D-8E53-116D1C895C1C}" type="pres">
      <dgm:prSet presAssocID="{29C5BB65-E7F7-4AD6-AC12-E96E6E496D1D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4DB39F64-3B30-4C57-9013-9B33164FDED6}" type="pres">
      <dgm:prSet presAssocID="{8D7203EA-21F3-4019-8481-D53D90C125A4}" presName="root" presStyleCnt="0">
        <dgm:presLayoutVars>
          <dgm:chMax/>
          <dgm:chPref/>
        </dgm:presLayoutVars>
      </dgm:prSet>
      <dgm:spPr/>
      <dgm:t>
        <a:bodyPr/>
        <a:lstStyle/>
        <a:p>
          <a:endParaRPr lang="en-US"/>
        </a:p>
      </dgm:t>
    </dgm:pt>
    <dgm:pt modelId="{2BE7A227-4450-4451-800C-DC74A02EFCB7}" type="pres">
      <dgm:prSet presAssocID="{8D7203EA-21F3-4019-8481-D53D90C125A4}" presName="rootComposite" presStyleCnt="0">
        <dgm:presLayoutVars/>
      </dgm:prSet>
      <dgm:spPr/>
      <dgm:t>
        <a:bodyPr/>
        <a:lstStyle/>
        <a:p>
          <a:endParaRPr lang="en-US"/>
        </a:p>
      </dgm:t>
    </dgm:pt>
    <dgm:pt modelId="{F860E6F3-1D6E-497B-AE77-2C4A25C515FF}" type="pres">
      <dgm:prSet presAssocID="{8D7203EA-21F3-4019-8481-D53D90C125A4}" presName="ParentAccent" presStyleLbl="alignNode1" presStyleIdx="0" presStyleCnt="2"/>
      <dgm:spPr/>
      <dgm:t>
        <a:bodyPr/>
        <a:lstStyle/>
        <a:p>
          <a:endParaRPr lang="en-US"/>
        </a:p>
      </dgm:t>
    </dgm:pt>
    <dgm:pt modelId="{667C9E2C-5E02-43AD-82FA-B084D177D6CE}" type="pres">
      <dgm:prSet presAssocID="{8D7203EA-21F3-4019-8481-D53D90C125A4}" presName="ParentSmallAccent" presStyleLbl="fgAcc1" presStyleIdx="0" presStyleCnt="2"/>
      <dgm:spPr/>
      <dgm:t>
        <a:bodyPr/>
        <a:lstStyle/>
        <a:p>
          <a:endParaRPr lang="en-US"/>
        </a:p>
      </dgm:t>
    </dgm:pt>
    <dgm:pt modelId="{3AD269C1-8E1B-448C-9D79-CA3CA67726C2}" type="pres">
      <dgm:prSet presAssocID="{8D7203EA-21F3-4019-8481-D53D90C125A4}" presName="Parent" presStyleLbl="revTx" presStyleIdx="0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0402E14-5EDA-418C-A14E-474D50BF2C38}" type="pres">
      <dgm:prSet presAssocID="{8D7203EA-21F3-4019-8481-D53D90C125A4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3602E5F3-9719-42C0-BD27-4598259D59DB}" type="pres">
      <dgm:prSet presAssocID="{A0EE139F-AB1C-46D9-B876-27353B22B92C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7DAAF95C-F5CE-408A-8B03-84EB18B5C207}" type="pres">
      <dgm:prSet presAssocID="{A0EE139F-AB1C-46D9-B876-27353B22B92C}" presName="ChildAccent" presStyleLbl="solidFgAcc1" presStyleIdx="0" presStyleCnt="6"/>
      <dgm:spPr/>
      <dgm:t>
        <a:bodyPr/>
        <a:lstStyle/>
        <a:p>
          <a:endParaRPr lang="en-US"/>
        </a:p>
      </dgm:t>
    </dgm:pt>
    <dgm:pt modelId="{9CEC72E4-A6D4-42A6-9255-2520DFCBEABA}" type="pres">
      <dgm:prSet presAssocID="{A0EE139F-AB1C-46D9-B876-27353B22B92C}" presName="Child" presStyleLbl="revTx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4E9FA9-B7E5-4C21-9510-A53F72770C8B}" type="pres">
      <dgm:prSet presAssocID="{4700D697-6E83-4AD8-8B59-150DAAE76B84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0107FB6-2553-4AEA-8EE1-80400CC68EC1}" type="pres">
      <dgm:prSet presAssocID="{4700D697-6E83-4AD8-8B59-150DAAE76B84}" presName="ChildAccent" presStyleLbl="solidFgAcc1" presStyleIdx="1" presStyleCnt="6"/>
      <dgm:spPr/>
      <dgm:t>
        <a:bodyPr/>
        <a:lstStyle/>
        <a:p>
          <a:endParaRPr lang="en-US"/>
        </a:p>
      </dgm:t>
    </dgm:pt>
    <dgm:pt modelId="{5459C62F-1C1A-4DAA-BD51-EDA6EA3C8905}" type="pres">
      <dgm:prSet presAssocID="{4700D697-6E83-4AD8-8B59-150DAAE76B84}" presName="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A06244B-5FEA-4F35-92EF-2F092077AB9D}" type="pres">
      <dgm:prSet presAssocID="{658C209D-4479-4539-B5CE-E107A57AD5BA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BA3CB847-5472-49C0-9865-2B0CAC99E2D1}" type="pres">
      <dgm:prSet presAssocID="{658C209D-4479-4539-B5CE-E107A57AD5BA}" presName="ChildAccent" presStyleLbl="solidFgAcc1" presStyleIdx="2" presStyleCnt="6"/>
      <dgm:spPr/>
      <dgm:t>
        <a:bodyPr/>
        <a:lstStyle/>
        <a:p>
          <a:endParaRPr lang="en-US"/>
        </a:p>
      </dgm:t>
    </dgm:pt>
    <dgm:pt modelId="{F8E7AC70-B3F9-4FA3-AC0E-90225953E862}" type="pres">
      <dgm:prSet presAssocID="{658C209D-4479-4539-B5CE-E107A57AD5BA}" presName="Child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3AE3DBC-0737-407D-801E-80BD9D2131FA}" type="pres">
      <dgm:prSet presAssocID="{12601E0B-3A2B-4C2F-9F39-F0FED7F7EE99}" presName="root" presStyleCnt="0">
        <dgm:presLayoutVars>
          <dgm:chMax/>
          <dgm:chPref/>
        </dgm:presLayoutVars>
      </dgm:prSet>
      <dgm:spPr/>
      <dgm:t>
        <a:bodyPr/>
        <a:lstStyle/>
        <a:p>
          <a:endParaRPr lang="en-US"/>
        </a:p>
      </dgm:t>
    </dgm:pt>
    <dgm:pt modelId="{AAFBB2BA-5902-4D12-A15B-576DFF604C66}" type="pres">
      <dgm:prSet presAssocID="{12601E0B-3A2B-4C2F-9F39-F0FED7F7EE99}" presName="rootComposite" presStyleCnt="0">
        <dgm:presLayoutVars/>
      </dgm:prSet>
      <dgm:spPr/>
      <dgm:t>
        <a:bodyPr/>
        <a:lstStyle/>
        <a:p>
          <a:endParaRPr lang="en-US"/>
        </a:p>
      </dgm:t>
    </dgm:pt>
    <dgm:pt modelId="{94432816-D407-4A8E-8C4E-6817F61DE31C}" type="pres">
      <dgm:prSet presAssocID="{12601E0B-3A2B-4C2F-9F39-F0FED7F7EE99}" presName="ParentAccent" presStyleLbl="alignNode1" presStyleIdx="1" presStyleCnt="2"/>
      <dgm:spPr/>
      <dgm:t>
        <a:bodyPr/>
        <a:lstStyle/>
        <a:p>
          <a:endParaRPr lang="en-US"/>
        </a:p>
      </dgm:t>
    </dgm:pt>
    <dgm:pt modelId="{2E1F5B8C-87CF-4098-9ACA-7419E23B9A47}" type="pres">
      <dgm:prSet presAssocID="{12601E0B-3A2B-4C2F-9F39-F0FED7F7EE99}" presName="ParentSmallAccent" presStyleLbl="fgAcc1" presStyleIdx="1" presStyleCnt="2"/>
      <dgm:spPr/>
      <dgm:t>
        <a:bodyPr/>
        <a:lstStyle/>
        <a:p>
          <a:endParaRPr lang="en-US"/>
        </a:p>
      </dgm:t>
    </dgm:pt>
    <dgm:pt modelId="{D39FA38B-C0D5-49A3-810D-4067D73F6E94}" type="pres">
      <dgm:prSet presAssocID="{12601E0B-3A2B-4C2F-9F39-F0FED7F7EE99}" presName="Parent" presStyleLbl="revTx" presStyleIdx="4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F8FC053-57EF-47D6-88CD-61CEF878BC05}" type="pres">
      <dgm:prSet presAssocID="{12601E0B-3A2B-4C2F-9F39-F0FED7F7EE99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37FDC3ED-6A59-4461-84C5-F9F27BCD7E6A}" type="pres">
      <dgm:prSet presAssocID="{024235FB-E96B-4D58-92AE-52DD9D3E080F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72FE04A5-F66F-45EF-811C-01817B061E83}" type="pres">
      <dgm:prSet presAssocID="{024235FB-E96B-4D58-92AE-52DD9D3E080F}" presName="ChildAccent" presStyleLbl="solidFgAcc1" presStyleIdx="3" presStyleCnt="6"/>
      <dgm:spPr/>
      <dgm:t>
        <a:bodyPr/>
        <a:lstStyle/>
        <a:p>
          <a:endParaRPr lang="en-US"/>
        </a:p>
      </dgm:t>
    </dgm:pt>
    <dgm:pt modelId="{7B3D0EB0-F2DB-4FA9-861D-7E8A135E73CD}" type="pres">
      <dgm:prSet presAssocID="{024235FB-E96B-4D58-92AE-52DD9D3E080F}" presName="Child" presStyleLbl="revTx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66410B9-D896-4C4F-BBDD-39E7BD9CD371}" type="pres">
      <dgm:prSet presAssocID="{74677627-232A-46EA-BA46-9E450B171FE5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DF56671E-D51C-43F7-8864-637519A3E6CD}" type="pres">
      <dgm:prSet presAssocID="{74677627-232A-46EA-BA46-9E450B171FE5}" presName="ChildAccent" presStyleLbl="solidFgAcc1" presStyleIdx="4" presStyleCnt="6"/>
      <dgm:spPr/>
      <dgm:t>
        <a:bodyPr/>
        <a:lstStyle/>
        <a:p>
          <a:endParaRPr lang="en-US"/>
        </a:p>
      </dgm:t>
    </dgm:pt>
    <dgm:pt modelId="{0C07386D-09C8-4B17-9CCC-EB8E9CD76457}" type="pres">
      <dgm:prSet presAssocID="{74677627-232A-46EA-BA46-9E450B171FE5}" presName="Child" presStyleLbl="revTx" presStyleIdx="6" presStyleCnt="8" custLinFactNeighborX="57" custLinFactNeighborY="434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9A4440A-9865-462D-A38F-40B7B33D2A61}" type="pres">
      <dgm:prSet presAssocID="{0A4648C9-0122-498F-BA57-0BCE0F97AB09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33254E97-6654-4518-9671-4DB78F5003B6}" type="pres">
      <dgm:prSet presAssocID="{0A4648C9-0122-498F-BA57-0BCE0F97AB09}" presName="ChildAccent" presStyleLbl="solidFgAcc1" presStyleIdx="5" presStyleCnt="6" custLinFactY="36915" custLinFactNeighborY="100000"/>
      <dgm:spPr/>
      <dgm:t>
        <a:bodyPr/>
        <a:lstStyle/>
        <a:p>
          <a:endParaRPr lang="en-US"/>
        </a:p>
      </dgm:t>
    </dgm:pt>
    <dgm:pt modelId="{1032967A-33DC-463C-BC61-8C96B7F5074E}" type="pres">
      <dgm:prSet presAssocID="{0A4648C9-0122-498F-BA57-0BCE0F97AB09}" presName="Child" presStyleLbl="revTx" presStyleIdx="7" presStyleCnt="8" custLinFactNeighborX="57" custLinFactNeighborY="663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3A9CC86-0A3C-4FF4-A42E-754133B98E9C}" srcId="{12601E0B-3A2B-4C2F-9F39-F0FED7F7EE99}" destId="{024235FB-E96B-4D58-92AE-52DD9D3E080F}" srcOrd="0" destOrd="0" parTransId="{06AC5D1B-085D-4D9B-8B9B-6658EF33FA75}" sibTransId="{37A9F822-05A4-44B1-A432-6EFF603829FC}"/>
    <dgm:cxn modelId="{CF6D5164-64E3-4ECF-919C-350E163AF683}" srcId="{8D7203EA-21F3-4019-8481-D53D90C125A4}" destId="{658C209D-4479-4539-B5CE-E107A57AD5BA}" srcOrd="2" destOrd="0" parTransId="{CB38A7EC-4168-4E53-91F8-D97F70E94ED3}" sibTransId="{F0066AAB-7972-4339-A0C2-1FE0644E4EB6}"/>
    <dgm:cxn modelId="{BFD04FB3-389E-44C1-A6C9-F68AA0FB3952}" srcId="{29C5BB65-E7F7-4AD6-AC12-E96E6E496D1D}" destId="{8D7203EA-21F3-4019-8481-D53D90C125A4}" srcOrd="0" destOrd="0" parTransId="{923A1C51-CCF4-455E-860D-FEA5DAB6A437}" sibTransId="{14C135ED-A5BB-4347-BDB3-6A456764C754}"/>
    <dgm:cxn modelId="{868424A8-2498-3348-841A-E4F8217FC7A5}" type="presOf" srcId="{29C5BB65-E7F7-4AD6-AC12-E96E6E496D1D}" destId="{159D27DB-370C-4D2D-8E53-116D1C895C1C}" srcOrd="0" destOrd="0" presId="urn:microsoft.com/office/officeart/2008/layout/SquareAccentList"/>
    <dgm:cxn modelId="{08A81A3E-5465-3A43-ABA8-E8A1FDAAABF7}" type="presOf" srcId="{74677627-232A-46EA-BA46-9E450B171FE5}" destId="{0C07386D-09C8-4B17-9CCC-EB8E9CD76457}" srcOrd="0" destOrd="0" presId="urn:microsoft.com/office/officeart/2008/layout/SquareAccentList"/>
    <dgm:cxn modelId="{333915F8-7A62-DB4F-81F4-17E0DFA7C181}" type="presOf" srcId="{4700D697-6E83-4AD8-8B59-150DAAE76B84}" destId="{5459C62F-1C1A-4DAA-BD51-EDA6EA3C8905}" srcOrd="0" destOrd="0" presId="urn:microsoft.com/office/officeart/2008/layout/SquareAccentList"/>
    <dgm:cxn modelId="{E4CBACEC-D4A3-43A8-8E0D-DB0EE8433085}" srcId="{29C5BB65-E7F7-4AD6-AC12-E96E6E496D1D}" destId="{12601E0B-3A2B-4C2F-9F39-F0FED7F7EE99}" srcOrd="1" destOrd="0" parTransId="{3BCA37C3-8A65-4239-8239-125899F777D6}" sibTransId="{D4FF1730-E295-452D-9DBA-8E048173D1B4}"/>
    <dgm:cxn modelId="{98C203EA-1F15-8C4F-966B-BF92D6271854}" type="presOf" srcId="{658C209D-4479-4539-B5CE-E107A57AD5BA}" destId="{F8E7AC70-B3F9-4FA3-AC0E-90225953E862}" srcOrd="0" destOrd="0" presId="urn:microsoft.com/office/officeart/2008/layout/SquareAccentList"/>
    <dgm:cxn modelId="{EEA19783-6FF4-C948-9CFB-824C6AFFB42E}" type="presOf" srcId="{A0EE139F-AB1C-46D9-B876-27353B22B92C}" destId="{9CEC72E4-A6D4-42A6-9255-2520DFCBEABA}" srcOrd="0" destOrd="0" presId="urn:microsoft.com/office/officeart/2008/layout/SquareAccentList"/>
    <dgm:cxn modelId="{0598EFA7-BA50-457A-9F46-C4876D4B7D7A}" srcId="{8D7203EA-21F3-4019-8481-D53D90C125A4}" destId="{4700D697-6E83-4AD8-8B59-150DAAE76B84}" srcOrd="1" destOrd="0" parTransId="{BF31C2AD-DC72-456E-A31D-A08CCCFDD0AE}" sibTransId="{3AFD8E9A-0FC0-45C3-BE9B-C3F2B85700A7}"/>
    <dgm:cxn modelId="{87E5142A-D958-9D4A-9CC8-CFF579B57AC7}" type="presOf" srcId="{0A4648C9-0122-498F-BA57-0BCE0F97AB09}" destId="{1032967A-33DC-463C-BC61-8C96B7F5074E}" srcOrd="0" destOrd="0" presId="urn:microsoft.com/office/officeart/2008/layout/SquareAccentList"/>
    <dgm:cxn modelId="{261FA79C-5DF8-44D0-B314-F35CE1C1FCDD}" srcId="{8D7203EA-21F3-4019-8481-D53D90C125A4}" destId="{A0EE139F-AB1C-46D9-B876-27353B22B92C}" srcOrd="0" destOrd="0" parTransId="{D3FFE2F5-E3C0-48A3-8C2D-3A795DBB1B93}" sibTransId="{807AEFA5-8A18-4A86-A4FA-109C65459F16}"/>
    <dgm:cxn modelId="{2F3D2F59-51A0-DC48-9E2E-0BB9AEC93967}" type="presOf" srcId="{12601E0B-3A2B-4C2F-9F39-F0FED7F7EE99}" destId="{D39FA38B-C0D5-49A3-810D-4067D73F6E94}" srcOrd="0" destOrd="0" presId="urn:microsoft.com/office/officeart/2008/layout/SquareAccentList"/>
    <dgm:cxn modelId="{4C12357E-DF5D-6F47-A68D-EA1F81A193EA}" type="presOf" srcId="{8D7203EA-21F3-4019-8481-D53D90C125A4}" destId="{3AD269C1-8E1B-448C-9D79-CA3CA67726C2}" srcOrd="0" destOrd="0" presId="urn:microsoft.com/office/officeart/2008/layout/SquareAccentList"/>
    <dgm:cxn modelId="{A6FA19AB-F17D-D240-B5A9-EF1CF9EA5407}" type="presOf" srcId="{024235FB-E96B-4D58-92AE-52DD9D3E080F}" destId="{7B3D0EB0-F2DB-4FA9-861D-7E8A135E73CD}" srcOrd="0" destOrd="0" presId="urn:microsoft.com/office/officeart/2008/layout/SquareAccentList"/>
    <dgm:cxn modelId="{C96DE74A-A308-4C2A-8E36-1A093F830E57}" srcId="{12601E0B-3A2B-4C2F-9F39-F0FED7F7EE99}" destId="{74677627-232A-46EA-BA46-9E450B171FE5}" srcOrd="1" destOrd="0" parTransId="{17C43463-6CC7-4465-8A00-FF5B1076CF4A}" sibTransId="{46A9E58D-01F4-4261-B5D6-8E653224679D}"/>
    <dgm:cxn modelId="{FDC09D94-BEF2-4C05-A516-3C155CFAA279}" srcId="{12601E0B-3A2B-4C2F-9F39-F0FED7F7EE99}" destId="{0A4648C9-0122-498F-BA57-0BCE0F97AB09}" srcOrd="2" destOrd="0" parTransId="{59468DDE-77C5-4CA6-A69A-98622592DFCA}" sibTransId="{C203873A-FC8D-49AE-B112-A52DEBC40131}"/>
    <dgm:cxn modelId="{3DD80388-17D3-FE46-B2B6-43F8223B73CD}" type="presParOf" srcId="{159D27DB-370C-4D2D-8E53-116D1C895C1C}" destId="{4DB39F64-3B30-4C57-9013-9B33164FDED6}" srcOrd="0" destOrd="0" presId="urn:microsoft.com/office/officeart/2008/layout/SquareAccentList"/>
    <dgm:cxn modelId="{503631B9-8931-9944-A36F-3D5F1FED06EB}" type="presParOf" srcId="{4DB39F64-3B30-4C57-9013-9B33164FDED6}" destId="{2BE7A227-4450-4451-800C-DC74A02EFCB7}" srcOrd="0" destOrd="0" presId="urn:microsoft.com/office/officeart/2008/layout/SquareAccentList"/>
    <dgm:cxn modelId="{15B0FF3C-1F6C-0A44-96EA-494CA63E6529}" type="presParOf" srcId="{2BE7A227-4450-4451-800C-DC74A02EFCB7}" destId="{F860E6F3-1D6E-497B-AE77-2C4A25C515FF}" srcOrd="0" destOrd="0" presId="urn:microsoft.com/office/officeart/2008/layout/SquareAccentList"/>
    <dgm:cxn modelId="{AC23DAC4-3DAE-3041-A50E-8274523FAF01}" type="presParOf" srcId="{2BE7A227-4450-4451-800C-DC74A02EFCB7}" destId="{667C9E2C-5E02-43AD-82FA-B084D177D6CE}" srcOrd="1" destOrd="0" presId="urn:microsoft.com/office/officeart/2008/layout/SquareAccentList"/>
    <dgm:cxn modelId="{AA9FEA3A-8C8F-2041-9318-8F106514A54D}" type="presParOf" srcId="{2BE7A227-4450-4451-800C-DC74A02EFCB7}" destId="{3AD269C1-8E1B-448C-9D79-CA3CA67726C2}" srcOrd="2" destOrd="0" presId="urn:microsoft.com/office/officeart/2008/layout/SquareAccentList"/>
    <dgm:cxn modelId="{B66C9529-0C03-E143-913C-A199EB9731C4}" type="presParOf" srcId="{4DB39F64-3B30-4C57-9013-9B33164FDED6}" destId="{60402E14-5EDA-418C-A14E-474D50BF2C38}" srcOrd="1" destOrd="0" presId="urn:microsoft.com/office/officeart/2008/layout/SquareAccentList"/>
    <dgm:cxn modelId="{8EAA99E1-5BA0-614D-B1AA-A7F1842C2746}" type="presParOf" srcId="{60402E14-5EDA-418C-A14E-474D50BF2C38}" destId="{3602E5F3-9719-42C0-BD27-4598259D59DB}" srcOrd="0" destOrd="0" presId="urn:microsoft.com/office/officeart/2008/layout/SquareAccentList"/>
    <dgm:cxn modelId="{79CF4CA7-C4DC-C84A-9D99-3E7174703908}" type="presParOf" srcId="{3602E5F3-9719-42C0-BD27-4598259D59DB}" destId="{7DAAF95C-F5CE-408A-8B03-84EB18B5C207}" srcOrd="0" destOrd="0" presId="urn:microsoft.com/office/officeart/2008/layout/SquareAccentList"/>
    <dgm:cxn modelId="{32DE184B-B44D-B54E-8844-51B9632E8DED}" type="presParOf" srcId="{3602E5F3-9719-42C0-BD27-4598259D59DB}" destId="{9CEC72E4-A6D4-42A6-9255-2520DFCBEABA}" srcOrd="1" destOrd="0" presId="urn:microsoft.com/office/officeart/2008/layout/SquareAccentList"/>
    <dgm:cxn modelId="{776641D6-2515-B149-BE0C-34E81E46B5F9}" type="presParOf" srcId="{60402E14-5EDA-418C-A14E-474D50BF2C38}" destId="{984E9FA9-B7E5-4C21-9510-A53F72770C8B}" srcOrd="1" destOrd="0" presId="urn:microsoft.com/office/officeart/2008/layout/SquareAccentList"/>
    <dgm:cxn modelId="{1EFD976E-50DA-8847-AA3E-53D5339DCF68}" type="presParOf" srcId="{984E9FA9-B7E5-4C21-9510-A53F72770C8B}" destId="{50107FB6-2553-4AEA-8EE1-80400CC68EC1}" srcOrd="0" destOrd="0" presId="urn:microsoft.com/office/officeart/2008/layout/SquareAccentList"/>
    <dgm:cxn modelId="{1656D8DE-3E39-CE43-8138-051DD2529920}" type="presParOf" srcId="{984E9FA9-B7E5-4C21-9510-A53F72770C8B}" destId="{5459C62F-1C1A-4DAA-BD51-EDA6EA3C8905}" srcOrd="1" destOrd="0" presId="urn:microsoft.com/office/officeart/2008/layout/SquareAccentList"/>
    <dgm:cxn modelId="{3A5E9D60-0792-E04E-9CEB-54A7349801F5}" type="presParOf" srcId="{60402E14-5EDA-418C-A14E-474D50BF2C38}" destId="{5A06244B-5FEA-4F35-92EF-2F092077AB9D}" srcOrd="2" destOrd="0" presId="urn:microsoft.com/office/officeart/2008/layout/SquareAccentList"/>
    <dgm:cxn modelId="{6BC69D8E-9DCD-E149-8112-9CA4320016B2}" type="presParOf" srcId="{5A06244B-5FEA-4F35-92EF-2F092077AB9D}" destId="{BA3CB847-5472-49C0-9865-2B0CAC99E2D1}" srcOrd="0" destOrd="0" presId="urn:microsoft.com/office/officeart/2008/layout/SquareAccentList"/>
    <dgm:cxn modelId="{0F4B5640-D64C-754B-A04D-52E028F03E05}" type="presParOf" srcId="{5A06244B-5FEA-4F35-92EF-2F092077AB9D}" destId="{F8E7AC70-B3F9-4FA3-AC0E-90225953E862}" srcOrd="1" destOrd="0" presId="urn:microsoft.com/office/officeart/2008/layout/SquareAccentList"/>
    <dgm:cxn modelId="{0752876A-F327-6940-BB45-3783107F4C98}" type="presParOf" srcId="{159D27DB-370C-4D2D-8E53-116D1C895C1C}" destId="{E3AE3DBC-0737-407D-801E-80BD9D2131FA}" srcOrd="1" destOrd="0" presId="urn:microsoft.com/office/officeart/2008/layout/SquareAccentList"/>
    <dgm:cxn modelId="{D6F46BEC-5450-1C4F-A677-F8A0F7C98ED9}" type="presParOf" srcId="{E3AE3DBC-0737-407D-801E-80BD9D2131FA}" destId="{AAFBB2BA-5902-4D12-A15B-576DFF604C66}" srcOrd="0" destOrd="0" presId="urn:microsoft.com/office/officeart/2008/layout/SquareAccentList"/>
    <dgm:cxn modelId="{686D6772-33BD-CB4F-9B2A-1C5DC6F9AC7E}" type="presParOf" srcId="{AAFBB2BA-5902-4D12-A15B-576DFF604C66}" destId="{94432816-D407-4A8E-8C4E-6817F61DE31C}" srcOrd="0" destOrd="0" presId="urn:microsoft.com/office/officeart/2008/layout/SquareAccentList"/>
    <dgm:cxn modelId="{7E20A3F6-690F-EC41-87F6-E56109CC6B0F}" type="presParOf" srcId="{AAFBB2BA-5902-4D12-A15B-576DFF604C66}" destId="{2E1F5B8C-87CF-4098-9ACA-7419E23B9A47}" srcOrd="1" destOrd="0" presId="urn:microsoft.com/office/officeart/2008/layout/SquareAccentList"/>
    <dgm:cxn modelId="{AAFF7B2D-1AFF-CB4D-BE25-B9BCE62E9E24}" type="presParOf" srcId="{AAFBB2BA-5902-4D12-A15B-576DFF604C66}" destId="{D39FA38B-C0D5-49A3-810D-4067D73F6E94}" srcOrd="2" destOrd="0" presId="urn:microsoft.com/office/officeart/2008/layout/SquareAccentList"/>
    <dgm:cxn modelId="{E6D80902-28D4-9848-B8E4-852325A657A7}" type="presParOf" srcId="{E3AE3DBC-0737-407D-801E-80BD9D2131FA}" destId="{CF8FC053-57EF-47D6-88CD-61CEF878BC05}" srcOrd="1" destOrd="0" presId="urn:microsoft.com/office/officeart/2008/layout/SquareAccentList"/>
    <dgm:cxn modelId="{A2455B7C-AC93-5844-BABC-96A3C7F63B08}" type="presParOf" srcId="{CF8FC053-57EF-47D6-88CD-61CEF878BC05}" destId="{37FDC3ED-6A59-4461-84C5-F9F27BCD7E6A}" srcOrd="0" destOrd="0" presId="urn:microsoft.com/office/officeart/2008/layout/SquareAccentList"/>
    <dgm:cxn modelId="{13BF05DC-29BB-4D40-AC6C-4543AF5C5FC3}" type="presParOf" srcId="{37FDC3ED-6A59-4461-84C5-F9F27BCD7E6A}" destId="{72FE04A5-F66F-45EF-811C-01817B061E83}" srcOrd="0" destOrd="0" presId="urn:microsoft.com/office/officeart/2008/layout/SquareAccentList"/>
    <dgm:cxn modelId="{04F831C2-2665-244F-BAA8-8A3A696BF426}" type="presParOf" srcId="{37FDC3ED-6A59-4461-84C5-F9F27BCD7E6A}" destId="{7B3D0EB0-F2DB-4FA9-861D-7E8A135E73CD}" srcOrd="1" destOrd="0" presId="urn:microsoft.com/office/officeart/2008/layout/SquareAccentList"/>
    <dgm:cxn modelId="{461B01A2-B26B-7548-A599-19EBEA780512}" type="presParOf" srcId="{CF8FC053-57EF-47D6-88CD-61CEF878BC05}" destId="{666410B9-D896-4C4F-BBDD-39E7BD9CD371}" srcOrd="1" destOrd="0" presId="urn:microsoft.com/office/officeart/2008/layout/SquareAccentList"/>
    <dgm:cxn modelId="{97780462-3F9D-7046-B146-323889F3AA8E}" type="presParOf" srcId="{666410B9-D896-4C4F-BBDD-39E7BD9CD371}" destId="{DF56671E-D51C-43F7-8864-637519A3E6CD}" srcOrd="0" destOrd="0" presId="urn:microsoft.com/office/officeart/2008/layout/SquareAccentList"/>
    <dgm:cxn modelId="{1C4662A9-26E9-7040-8831-3F51106E6829}" type="presParOf" srcId="{666410B9-D896-4C4F-BBDD-39E7BD9CD371}" destId="{0C07386D-09C8-4B17-9CCC-EB8E9CD76457}" srcOrd="1" destOrd="0" presId="urn:microsoft.com/office/officeart/2008/layout/SquareAccentList"/>
    <dgm:cxn modelId="{A1F1AC1C-5A89-F84E-A2BC-337865E9719E}" type="presParOf" srcId="{CF8FC053-57EF-47D6-88CD-61CEF878BC05}" destId="{B9A4440A-9865-462D-A38F-40B7B33D2A61}" srcOrd="2" destOrd="0" presId="urn:microsoft.com/office/officeart/2008/layout/SquareAccentList"/>
    <dgm:cxn modelId="{5789752C-848A-5641-A5B4-739EC875A5E3}" type="presParOf" srcId="{B9A4440A-9865-462D-A38F-40B7B33D2A61}" destId="{33254E97-6654-4518-9671-4DB78F5003B6}" srcOrd="0" destOrd="0" presId="urn:microsoft.com/office/officeart/2008/layout/SquareAccentList"/>
    <dgm:cxn modelId="{BFD8FDEE-6FD2-A943-8DBA-F35C6A6BE0AE}" type="presParOf" srcId="{B9A4440A-9865-462D-A38F-40B7B33D2A61}" destId="{1032967A-33DC-463C-BC61-8C96B7F5074E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0543F0-09C4-C442-81D1-760140B7834A}">
      <dsp:nvSpPr>
        <dsp:cNvPr id="0" name=""/>
        <dsp:cNvSpPr/>
      </dsp:nvSpPr>
      <dsp:spPr>
        <a:xfrm>
          <a:off x="600074" y="0"/>
          <a:ext cx="6800850" cy="307492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E17A3E-F730-C049-9B87-DC3C5B2678A1}">
      <dsp:nvSpPr>
        <dsp:cNvPr id="0" name=""/>
        <dsp:cNvSpPr/>
      </dsp:nvSpPr>
      <dsp:spPr>
        <a:xfrm>
          <a:off x="103465" y="941319"/>
          <a:ext cx="871983" cy="12299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 Narrow"/>
              <a:cs typeface="Arial Narrow"/>
            </a:rPr>
            <a:t>Reached by CBO or a participant </a:t>
          </a:r>
          <a:endParaRPr lang="en-US" sz="1300" kern="1200" dirty="0">
            <a:latin typeface="Arial Narrow"/>
            <a:cs typeface="Arial Narrow"/>
          </a:endParaRPr>
        </a:p>
      </dsp:txBody>
      <dsp:txXfrm>
        <a:off x="146032" y="983886"/>
        <a:ext cx="786849" cy="1144834"/>
      </dsp:txXfrm>
    </dsp:sp>
    <dsp:sp modelId="{6DA83485-9B6E-C946-8D93-4B1F94D47522}">
      <dsp:nvSpPr>
        <dsp:cNvPr id="0" name=""/>
        <dsp:cNvSpPr/>
      </dsp:nvSpPr>
      <dsp:spPr>
        <a:xfrm>
          <a:off x="1120780" y="941319"/>
          <a:ext cx="871983" cy="12299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latin typeface="Arial Narrow"/>
              <a:cs typeface="Arial Narrow"/>
            </a:rPr>
            <a:t>Explained about the project and the study</a:t>
          </a:r>
          <a:endParaRPr lang="en-US" sz="1300" kern="1200" dirty="0">
            <a:latin typeface="Arial Narrow"/>
            <a:cs typeface="Arial Narrow"/>
          </a:endParaRPr>
        </a:p>
      </dsp:txBody>
      <dsp:txXfrm>
        <a:off x="1163347" y="983886"/>
        <a:ext cx="786849" cy="1144834"/>
      </dsp:txXfrm>
    </dsp:sp>
    <dsp:sp modelId="{25F33FA9-B25B-DE4F-A171-D63EB19669DD}">
      <dsp:nvSpPr>
        <dsp:cNvPr id="0" name=""/>
        <dsp:cNvSpPr/>
      </dsp:nvSpPr>
      <dsp:spPr>
        <a:xfrm>
          <a:off x="2138094" y="941319"/>
          <a:ext cx="871983" cy="12299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latin typeface="Arial Narrow"/>
              <a:cs typeface="Arial Narrow"/>
            </a:rPr>
            <a:t>Sign consent form </a:t>
          </a:r>
          <a:endParaRPr lang="en-US" sz="1300" kern="1200" dirty="0">
            <a:latin typeface="Arial Narrow"/>
            <a:cs typeface="Arial Narrow"/>
          </a:endParaRPr>
        </a:p>
      </dsp:txBody>
      <dsp:txXfrm>
        <a:off x="2180661" y="983886"/>
        <a:ext cx="786849" cy="1144834"/>
      </dsp:txXfrm>
    </dsp:sp>
    <dsp:sp modelId="{EC81C487-0F93-504D-864B-7C9391499B0A}">
      <dsp:nvSpPr>
        <dsp:cNvPr id="0" name=""/>
        <dsp:cNvSpPr/>
      </dsp:nvSpPr>
      <dsp:spPr>
        <a:xfrm>
          <a:off x="3155409" y="941319"/>
          <a:ext cx="871983" cy="12299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latin typeface="Arial Narrow"/>
              <a:cs typeface="Arial Narrow"/>
            </a:rPr>
            <a:t>Give urine for drug test </a:t>
          </a:r>
          <a:endParaRPr lang="en-US" sz="1300" kern="1200" dirty="0">
            <a:latin typeface="Arial Narrow"/>
            <a:cs typeface="Arial Narrow"/>
          </a:endParaRPr>
        </a:p>
      </dsp:txBody>
      <dsp:txXfrm>
        <a:off x="3197976" y="983886"/>
        <a:ext cx="786849" cy="1144834"/>
      </dsp:txXfrm>
    </dsp:sp>
    <dsp:sp modelId="{429DB10C-B464-AF46-A21C-C52AA74405B5}">
      <dsp:nvSpPr>
        <dsp:cNvPr id="0" name=""/>
        <dsp:cNvSpPr/>
      </dsp:nvSpPr>
      <dsp:spPr>
        <a:xfrm>
          <a:off x="4129619" y="941319"/>
          <a:ext cx="871983" cy="12299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 Narrow"/>
              <a:cs typeface="Arial Narrow"/>
            </a:rPr>
            <a:t>F2F interview &amp;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 Narrow"/>
              <a:cs typeface="Arial Narrow"/>
            </a:rPr>
            <a:t>Short</a:t>
          </a:r>
          <a:r>
            <a:rPr lang="vi-VN" sz="1300" kern="1200" dirty="0" smtClean="0">
              <a:latin typeface="Arial Narrow"/>
              <a:cs typeface="Arial Narrow"/>
            </a:rPr>
            <a:t> </a:t>
          </a:r>
          <a:r>
            <a:rPr lang="en-US" sz="1300" kern="1200" dirty="0" smtClean="0">
              <a:latin typeface="Arial Narrow"/>
              <a:cs typeface="Arial Narrow"/>
            </a:rPr>
            <a:t>self-</a:t>
          </a:r>
          <a:r>
            <a:rPr lang="en-US" sz="1300" kern="1200" dirty="0" err="1" smtClean="0">
              <a:latin typeface="Arial Narrow"/>
              <a:cs typeface="Arial Narrow"/>
            </a:rPr>
            <a:t>ques.ire</a:t>
          </a:r>
          <a:r>
            <a:rPr lang="en-US" sz="1300" kern="1200" dirty="0" smtClean="0">
              <a:latin typeface="Arial Narrow"/>
              <a:cs typeface="Arial Narrow"/>
            </a:rPr>
            <a:t>  </a:t>
          </a:r>
          <a:endParaRPr lang="en-US" sz="1300" kern="1200" dirty="0">
            <a:latin typeface="Arial Narrow"/>
            <a:cs typeface="Arial Narrow"/>
          </a:endParaRPr>
        </a:p>
      </dsp:txBody>
      <dsp:txXfrm>
        <a:off x="4172186" y="983886"/>
        <a:ext cx="786849" cy="1144834"/>
      </dsp:txXfrm>
    </dsp:sp>
    <dsp:sp modelId="{30562BA3-263B-6940-921C-2D561E5C2186}">
      <dsp:nvSpPr>
        <dsp:cNvPr id="0" name=""/>
        <dsp:cNvSpPr/>
      </dsp:nvSpPr>
      <dsp:spPr>
        <a:xfrm>
          <a:off x="5090479" y="922476"/>
          <a:ext cx="871983" cy="12299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 Narrow"/>
              <a:cs typeface="Arial Narrow"/>
            </a:rPr>
            <a:t> Blood sample for HIV, HCV test after </a:t>
          </a:r>
          <a:r>
            <a:rPr lang="en-US" sz="1300" kern="1200" dirty="0" err="1" smtClean="0">
              <a:latin typeface="Arial Narrow"/>
              <a:cs typeface="Arial Narrow"/>
            </a:rPr>
            <a:t>counse</a:t>
          </a:r>
          <a:r>
            <a:rPr lang="vi-VN" sz="1300" kern="1200" dirty="0" smtClean="0">
              <a:latin typeface="Arial Narrow"/>
              <a:cs typeface="Arial Narrow"/>
            </a:rPr>
            <a:t>l</a:t>
          </a:r>
          <a:r>
            <a:rPr lang="en-US" sz="1300" kern="1200" dirty="0" smtClean="0">
              <a:latin typeface="Arial Narrow"/>
              <a:cs typeface="Arial Narrow"/>
            </a:rPr>
            <a:t>l</a:t>
          </a:r>
          <a:r>
            <a:rPr lang="vi-VN" sz="1300" kern="1200" dirty="0" smtClean="0">
              <a:latin typeface="Arial Narrow"/>
              <a:cs typeface="Arial Narrow"/>
            </a:rPr>
            <a:t>i</a:t>
          </a:r>
          <a:r>
            <a:rPr lang="en-US" sz="1300" kern="1200" dirty="0" err="1" smtClean="0">
              <a:latin typeface="Arial Narrow"/>
              <a:cs typeface="Arial Narrow"/>
            </a:rPr>
            <a:t>ng</a:t>
          </a:r>
          <a:r>
            <a:rPr lang="en-US" sz="1300" kern="1200" dirty="0" smtClean="0">
              <a:latin typeface="Arial Narrow"/>
              <a:cs typeface="Arial Narrow"/>
            </a:rPr>
            <a:t> </a:t>
          </a:r>
          <a:endParaRPr lang="en-US" sz="1300" kern="1200" dirty="0">
            <a:latin typeface="Arial Narrow"/>
            <a:cs typeface="Arial Narrow"/>
          </a:endParaRPr>
        </a:p>
      </dsp:txBody>
      <dsp:txXfrm>
        <a:off x="5133046" y="965043"/>
        <a:ext cx="786849" cy="1144834"/>
      </dsp:txXfrm>
    </dsp:sp>
    <dsp:sp modelId="{14245723-24CB-824E-B6C3-5F1B8523481D}">
      <dsp:nvSpPr>
        <dsp:cNvPr id="0" name=""/>
        <dsp:cNvSpPr/>
      </dsp:nvSpPr>
      <dsp:spPr>
        <a:xfrm>
          <a:off x="6123589" y="892834"/>
          <a:ext cx="871983" cy="12299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 Narrow"/>
              <a:cs typeface="Arial Narrow"/>
            </a:rPr>
            <a:t>Return for test results </a:t>
          </a:r>
          <a:endParaRPr lang="en-US" sz="1300" kern="1200" dirty="0">
            <a:latin typeface="Arial Narrow"/>
            <a:cs typeface="Arial Narrow"/>
          </a:endParaRPr>
        </a:p>
      </dsp:txBody>
      <dsp:txXfrm>
        <a:off x="6166156" y="935401"/>
        <a:ext cx="786849" cy="1144834"/>
      </dsp:txXfrm>
    </dsp:sp>
    <dsp:sp modelId="{4A977EA6-0F84-324A-9208-8E461A59E738}">
      <dsp:nvSpPr>
        <dsp:cNvPr id="0" name=""/>
        <dsp:cNvSpPr/>
      </dsp:nvSpPr>
      <dsp:spPr>
        <a:xfrm>
          <a:off x="7125109" y="922476"/>
          <a:ext cx="871983" cy="12299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 Narrow"/>
              <a:cs typeface="Arial Narrow"/>
            </a:rPr>
            <a:t>Receive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>
              <a:latin typeface="Arial Narrow"/>
              <a:cs typeface="Arial Narrow"/>
            </a:rPr>
            <a:t>Counse</a:t>
          </a:r>
          <a:r>
            <a:rPr lang="vi-VN" sz="1200" kern="1200" dirty="0" smtClean="0">
              <a:latin typeface="Arial Narrow"/>
              <a:cs typeface="Arial Narrow"/>
            </a:rPr>
            <a:t>l</a:t>
          </a:r>
          <a:r>
            <a:rPr lang="en-US" sz="1200" kern="1200" dirty="0" smtClean="0">
              <a:latin typeface="Arial Narrow"/>
              <a:cs typeface="Arial Narrow"/>
            </a:rPr>
            <a:t>l</a:t>
          </a:r>
          <a:r>
            <a:rPr lang="vi-VN" sz="1200" kern="1200" dirty="0" smtClean="0">
              <a:latin typeface="Arial Narrow"/>
              <a:cs typeface="Arial Narrow"/>
            </a:rPr>
            <a:t>in</a:t>
          </a:r>
          <a:r>
            <a:rPr lang="en-US" sz="1200" kern="1200" dirty="0" smtClean="0">
              <a:latin typeface="Arial Narrow"/>
              <a:cs typeface="Arial Narrow"/>
            </a:rPr>
            <a:t>g </a:t>
          </a:r>
          <a:r>
            <a:rPr lang="vi-VN" sz="1300" kern="1200" dirty="0" smtClean="0">
              <a:latin typeface="Arial Narrow"/>
              <a:cs typeface="Arial Narrow"/>
            </a:rPr>
            <a:t>&amp;</a:t>
          </a:r>
          <a:r>
            <a:rPr lang="en-US" sz="1300" kern="1200" dirty="0" smtClean="0">
              <a:latin typeface="Arial Narrow"/>
              <a:cs typeface="Arial Narrow"/>
            </a:rPr>
            <a:t> Treatment support </a:t>
          </a:r>
          <a:endParaRPr lang="en-US" sz="1300" kern="1200" dirty="0">
            <a:latin typeface="Arial Narrow"/>
            <a:cs typeface="Arial Narrow"/>
          </a:endParaRPr>
        </a:p>
      </dsp:txBody>
      <dsp:txXfrm>
        <a:off x="7167676" y="965043"/>
        <a:ext cx="786849" cy="114483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866038-9E92-429E-8841-751399413523}">
      <dsp:nvSpPr>
        <dsp:cNvPr id="0" name=""/>
        <dsp:cNvSpPr/>
      </dsp:nvSpPr>
      <dsp:spPr>
        <a:xfrm>
          <a:off x="0" y="425"/>
          <a:ext cx="2057400" cy="8419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Demographic &amp;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KP identity </a:t>
          </a:r>
          <a:endParaRPr lang="en-US" sz="1800" kern="1200" dirty="0"/>
        </a:p>
      </dsp:txBody>
      <dsp:txXfrm>
        <a:off x="41098" y="41523"/>
        <a:ext cx="1975204" cy="759704"/>
      </dsp:txXfrm>
    </dsp:sp>
    <dsp:sp modelId="{9071210B-8CF0-4EA8-B3FF-941DEA12725E}">
      <dsp:nvSpPr>
        <dsp:cNvPr id="0" name=""/>
        <dsp:cNvSpPr/>
      </dsp:nvSpPr>
      <dsp:spPr>
        <a:xfrm>
          <a:off x="0" y="852463"/>
          <a:ext cx="2057400" cy="67312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Family and Adverse Childhood Experiences </a:t>
          </a:r>
          <a:endParaRPr lang="en-US" sz="1600" kern="1200" dirty="0"/>
        </a:p>
      </dsp:txBody>
      <dsp:txXfrm>
        <a:off x="32859" y="885322"/>
        <a:ext cx="1991682" cy="607406"/>
      </dsp:txXfrm>
    </dsp:sp>
    <dsp:sp modelId="{9D79096A-A569-4C8D-B917-77459B85F1ED}">
      <dsp:nvSpPr>
        <dsp:cNvPr id="0" name=""/>
        <dsp:cNvSpPr/>
      </dsp:nvSpPr>
      <dsp:spPr>
        <a:xfrm>
          <a:off x="0" y="1535726"/>
          <a:ext cx="2057400" cy="81719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Environment: Stigma &amp; Discrimination </a:t>
          </a:r>
          <a:endParaRPr lang="en-US" sz="1800" kern="1200" dirty="0"/>
        </a:p>
      </dsp:txBody>
      <dsp:txXfrm>
        <a:off x="39892" y="1575618"/>
        <a:ext cx="1977616" cy="737414"/>
      </dsp:txXfrm>
    </dsp:sp>
    <dsp:sp modelId="{C14E1012-36F8-924A-965E-297B8394FE33}">
      <dsp:nvSpPr>
        <dsp:cNvPr id="0" name=""/>
        <dsp:cNvSpPr/>
      </dsp:nvSpPr>
      <dsp:spPr>
        <a:xfrm>
          <a:off x="0" y="2363062"/>
          <a:ext cx="2057400" cy="77533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Use of internet </a:t>
          </a:r>
          <a:endParaRPr lang="en-US" sz="1800" kern="1200" dirty="0"/>
        </a:p>
      </dsp:txBody>
      <dsp:txXfrm>
        <a:off x="37849" y="2400911"/>
        <a:ext cx="1981702" cy="699639"/>
      </dsp:txXfrm>
    </dsp:sp>
    <dsp:sp modelId="{ACDC1047-4DFF-4C0D-8094-181A74D21051}">
      <dsp:nvSpPr>
        <dsp:cNvPr id="0" name=""/>
        <dsp:cNvSpPr/>
      </dsp:nvSpPr>
      <dsp:spPr>
        <a:xfrm>
          <a:off x="0" y="3148537"/>
          <a:ext cx="2057400" cy="77533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Network</a:t>
          </a:r>
          <a:endParaRPr lang="en-US" sz="1800" kern="1200" dirty="0"/>
        </a:p>
      </dsp:txBody>
      <dsp:txXfrm>
        <a:off x="37849" y="3186386"/>
        <a:ext cx="1981702" cy="6996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C26074-4591-401D-895A-D3371AA5E1BE}">
      <dsp:nvSpPr>
        <dsp:cNvPr id="0" name=""/>
        <dsp:cNvSpPr/>
      </dsp:nvSpPr>
      <dsp:spPr>
        <a:xfrm>
          <a:off x="0" y="27519"/>
          <a:ext cx="2057400" cy="89856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Drug use: type, mode, consumption, transition  </a:t>
          </a:r>
          <a:endParaRPr lang="en-US" sz="1400" kern="1200" dirty="0"/>
        </a:p>
      </dsp:txBody>
      <dsp:txXfrm>
        <a:off x="43864" y="71383"/>
        <a:ext cx="1969672" cy="810832"/>
      </dsp:txXfrm>
    </dsp:sp>
    <dsp:sp modelId="{0D943500-B268-4C17-973E-661B809107B6}">
      <dsp:nvSpPr>
        <dsp:cNvPr id="0" name=""/>
        <dsp:cNvSpPr/>
      </dsp:nvSpPr>
      <dsp:spPr>
        <a:xfrm>
          <a:off x="0" y="1064319"/>
          <a:ext cx="2057400" cy="89856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Level of dependence </a:t>
          </a:r>
          <a:endParaRPr lang="en-US" sz="1400" kern="1200" dirty="0"/>
        </a:p>
      </dsp:txBody>
      <dsp:txXfrm>
        <a:off x="43864" y="1108183"/>
        <a:ext cx="1969672" cy="810832"/>
      </dsp:txXfrm>
    </dsp:sp>
    <dsp:sp modelId="{EB9F84E6-0BA3-4558-9D2A-4A803DB07F87}">
      <dsp:nvSpPr>
        <dsp:cNvPr id="0" name=""/>
        <dsp:cNvSpPr/>
      </dsp:nvSpPr>
      <dsp:spPr>
        <a:xfrm>
          <a:off x="0" y="2101120"/>
          <a:ext cx="2057400" cy="89856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ATS withdrawal level </a:t>
          </a:r>
          <a:endParaRPr lang="en-US" sz="1400" kern="1200" dirty="0"/>
        </a:p>
      </dsp:txBody>
      <dsp:txXfrm>
        <a:off x="43864" y="2144984"/>
        <a:ext cx="1969672" cy="810832"/>
      </dsp:txXfrm>
    </dsp:sp>
    <dsp:sp modelId="{9BCC0C6E-BF78-4362-BC5C-3D3930104102}">
      <dsp:nvSpPr>
        <dsp:cNvPr id="0" name=""/>
        <dsp:cNvSpPr/>
      </dsp:nvSpPr>
      <dsp:spPr>
        <a:xfrm>
          <a:off x="0" y="3137920"/>
          <a:ext cx="2057400" cy="898560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Experiences with treatment </a:t>
          </a:r>
          <a:endParaRPr lang="en-US" sz="1400" kern="1200" dirty="0"/>
        </a:p>
      </dsp:txBody>
      <dsp:txXfrm>
        <a:off x="43864" y="3181784"/>
        <a:ext cx="1969672" cy="8108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A9847-0DE9-4EE9-BE51-6A9D9927FB69}">
      <dsp:nvSpPr>
        <dsp:cNvPr id="0" name=""/>
        <dsp:cNvSpPr/>
      </dsp:nvSpPr>
      <dsp:spPr>
        <a:xfrm>
          <a:off x="3714750" y="740091"/>
          <a:ext cx="2228849" cy="5990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/>
            <a:t>Sexual behaviors </a:t>
          </a:r>
          <a:endParaRPr lang="en-US" sz="1800" b="1" kern="1200"/>
        </a:p>
      </dsp:txBody>
      <dsp:txXfrm>
        <a:off x="3743993" y="769334"/>
        <a:ext cx="2170363" cy="540554"/>
      </dsp:txXfrm>
    </dsp:sp>
    <dsp:sp modelId="{DC99297C-ED3C-4C50-A916-9BFBD959D282}">
      <dsp:nvSpPr>
        <dsp:cNvPr id="0" name=""/>
        <dsp:cNvSpPr/>
      </dsp:nvSpPr>
      <dsp:spPr>
        <a:xfrm>
          <a:off x="3714750" y="1431291"/>
          <a:ext cx="2228849" cy="599040"/>
        </a:xfrm>
        <a:prstGeom prst="roundRect">
          <a:avLst/>
        </a:prstGeom>
        <a:solidFill>
          <a:schemeClr val="accent3">
            <a:hueOff val="1875044"/>
            <a:satOff val="-2813"/>
            <a:lumOff val="-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Tattooing </a:t>
          </a:r>
          <a:endParaRPr lang="en-US" sz="1800" b="1" kern="1200" dirty="0"/>
        </a:p>
      </dsp:txBody>
      <dsp:txXfrm>
        <a:off x="3743993" y="1460534"/>
        <a:ext cx="2170363" cy="540554"/>
      </dsp:txXfrm>
    </dsp:sp>
    <dsp:sp modelId="{4172B93F-2F95-4F19-A08C-546480783239}">
      <dsp:nvSpPr>
        <dsp:cNvPr id="0" name=""/>
        <dsp:cNvSpPr/>
      </dsp:nvSpPr>
      <dsp:spPr>
        <a:xfrm>
          <a:off x="3714750" y="2122491"/>
          <a:ext cx="2228849" cy="599040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Mental Health</a:t>
          </a:r>
          <a:endParaRPr lang="en-US" sz="1800" b="1" kern="1200" dirty="0"/>
        </a:p>
      </dsp:txBody>
      <dsp:txXfrm>
        <a:off x="3743993" y="2151734"/>
        <a:ext cx="2170363" cy="540554"/>
      </dsp:txXfrm>
    </dsp:sp>
    <dsp:sp modelId="{6022B0AF-79DF-490F-91CC-829EE9A3BC19}">
      <dsp:nvSpPr>
        <dsp:cNvPr id="0" name=""/>
        <dsp:cNvSpPr/>
      </dsp:nvSpPr>
      <dsp:spPr>
        <a:xfrm>
          <a:off x="3714750" y="2813691"/>
          <a:ext cx="2228849" cy="59904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Delinquencies</a:t>
          </a:r>
          <a:endParaRPr lang="en-US" sz="1800" b="1" kern="1200" dirty="0"/>
        </a:p>
      </dsp:txBody>
      <dsp:txXfrm>
        <a:off x="3743993" y="2842934"/>
        <a:ext cx="2170363" cy="540554"/>
      </dsp:txXfrm>
    </dsp:sp>
    <dsp:sp modelId="{CF3D67ED-F060-4DB6-A170-7175882BB452}">
      <dsp:nvSpPr>
        <dsp:cNvPr id="0" name=""/>
        <dsp:cNvSpPr/>
      </dsp:nvSpPr>
      <dsp:spPr>
        <a:xfrm>
          <a:off x="3714750" y="3504891"/>
          <a:ext cx="2228849" cy="599040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Knowledge on HIV and HCV</a:t>
          </a:r>
          <a:endParaRPr lang="en-US" sz="1800" b="1" kern="1200" dirty="0"/>
        </a:p>
      </dsp:txBody>
      <dsp:txXfrm>
        <a:off x="3743993" y="3534134"/>
        <a:ext cx="2170363" cy="540554"/>
      </dsp:txXfrm>
    </dsp:sp>
    <dsp:sp modelId="{2935576C-3388-493F-9BFA-02E20AC672B0}">
      <dsp:nvSpPr>
        <dsp:cNvPr id="0" name=""/>
        <dsp:cNvSpPr/>
      </dsp:nvSpPr>
      <dsp:spPr>
        <a:xfrm>
          <a:off x="3714750" y="3505200"/>
          <a:ext cx="2228849" cy="599040"/>
        </a:xfrm>
        <a:prstGeom prst="roundRect">
          <a:avLst/>
        </a:prstGeom>
        <a:solidFill>
          <a:schemeClr val="accent3">
            <a:hueOff val="9375220"/>
            <a:satOff val="-14067"/>
            <a:lumOff val="-22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Knowledge on HIV and HCV</a:t>
          </a:r>
          <a:endParaRPr lang="en-US" sz="1800" b="1" kern="1200" dirty="0"/>
        </a:p>
      </dsp:txBody>
      <dsp:txXfrm>
        <a:off x="3743993" y="3534443"/>
        <a:ext cx="2170363" cy="540554"/>
      </dsp:txXfrm>
    </dsp:sp>
    <dsp:sp modelId="{DE4BD0B4-FE87-49FB-A928-B0DBD9442C43}">
      <dsp:nvSpPr>
        <dsp:cNvPr id="0" name=""/>
        <dsp:cNvSpPr/>
      </dsp:nvSpPr>
      <dsp:spPr>
        <a:xfrm>
          <a:off x="3714750" y="4201560"/>
          <a:ext cx="2228849" cy="59904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Experience with HIV testing</a:t>
          </a:r>
          <a:endParaRPr lang="en-US" sz="1800" b="1" kern="1200" dirty="0"/>
        </a:p>
      </dsp:txBody>
      <dsp:txXfrm>
        <a:off x="3743993" y="4230803"/>
        <a:ext cx="2170363" cy="5405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4FEB7B-4F86-4CC2-BFD8-5BE543BC4AB7}">
      <dsp:nvSpPr>
        <dsp:cNvPr id="0" name=""/>
        <dsp:cNvSpPr/>
      </dsp:nvSpPr>
      <dsp:spPr>
        <a:xfrm>
          <a:off x="0" y="16502"/>
          <a:ext cx="1524000" cy="1029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HIV </a:t>
          </a:r>
          <a:r>
            <a:rPr lang="en-US" sz="1800" b="1" kern="1200" dirty="0" err="1" smtClean="0"/>
            <a:t>sero</a:t>
          </a:r>
          <a:r>
            <a:rPr lang="en-US" sz="1800" b="1" kern="1200" dirty="0" smtClean="0"/>
            <a:t>-status</a:t>
          </a:r>
          <a:endParaRPr lang="en-US" sz="1800" b="1" kern="1200" dirty="0"/>
        </a:p>
      </dsp:txBody>
      <dsp:txXfrm>
        <a:off x="50261" y="66763"/>
        <a:ext cx="1423478" cy="929078"/>
      </dsp:txXfrm>
    </dsp:sp>
    <dsp:sp modelId="{C4E32195-FCCB-42CC-89D7-4A3B33AEC5BA}">
      <dsp:nvSpPr>
        <dsp:cNvPr id="0" name=""/>
        <dsp:cNvSpPr/>
      </dsp:nvSpPr>
      <dsp:spPr>
        <a:xfrm>
          <a:off x="0" y="1204502"/>
          <a:ext cx="1524000" cy="10296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HCV </a:t>
          </a:r>
          <a:r>
            <a:rPr lang="en-US" sz="1800" b="1" kern="1200" dirty="0" err="1" smtClean="0"/>
            <a:t>sero</a:t>
          </a:r>
          <a:r>
            <a:rPr lang="en-US" sz="1800" b="1" kern="1200" dirty="0" smtClean="0"/>
            <a:t>-status</a:t>
          </a:r>
          <a:endParaRPr lang="en-US" sz="1800" b="1" kern="1200" dirty="0"/>
        </a:p>
      </dsp:txBody>
      <dsp:txXfrm>
        <a:off x="50261" y="1254763"/>
        <a:ext cx="1423478" cy="92907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1AA49-C510-4133-9801-0F4C2748BF53}">
      <dsp:nvSpPr>
        <dsp:cNvPr id="0" name=""/>
        <dsp:cNvSpPr/>
      </dsp:nvSpPr>
      <dsp:spPr>
        <a:xfrm>
          <a:off x="6295" y="0"/>
          <a:ext cx="2394045" cy="838200"/>
        </a:xfrm>
        <a:prstGeom prst="rect">
          <a:avLst/>
        </a:prstGeom>
        <a:solidFill>
          <a:srgbClr val="CCFFCC"/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rgbClr val="000000"/>
              </a:solidFill>
            </a:rPr>
            <a:t>Hai</a:t>
          </a:r>
          <a:r>
            <a:rPr lang="en-US" sz="2000" kern="1200" dirty="0" smtClean="0">
              <a:solidFill>
                <a:srgbClr val="000000"/>
              </a:solidFill>
            </a:rPr>
            <a:t> </a:t>
          </a:r>
          <a:r>
            <a:rPr lang="en-US" sz="2000" kern="1200" dirty="0" err="1" smtClean="0">
              <a:solidFill>
                <a:srgbClr val="000000"/>
              </a:solidFill>
            </a:rPr>
            <a:t>Phong</a:t>
          </a:r>
          <a:endParaRPr lang="en-US" sz="2000" kern="1200" dirty="0" smtClean="0">
            <a:solidFill>
              <a:srgbClr val="00000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00"/>
              </a:solidFill>
            </a:rPr>
            <a:t>0.5%</a:t>
          </a:r>
        </a:p>
      </dsp:txBody>
      <dsp:txXfrm>
        <a:off x="6295" y="0"/>
        <a:ext cx="2394045" cy="838200"/>
      </dsp:txXfrm>
    </dsp:sp>
    <dsp:sp modelId="{15DF7750-F399-49C8-A08D-638E697A1229}">
      <dsp:nvSpPr>
        <dsp:cNvPr id="0" name=""/>
        <dsp:cNvSpPr/>
      </dsp:nvSpPr>
      <dsp:spPr>
        <a:xfrm>
          <a:off x="6295" y="838200"/>
          <a:ext cx="2394045" cy="0"/>
        </a:xfrm>
        <a:prstGeom prst="rect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BD2719-135A-4230-87CC-A614FB92AB2F}">
      <dsp:nvSpPr>
        <dsp:cNvPr id="0" name=""/>
        <dsp:cNvSpPr/>
      </dsp:nvSpPr>
      <dsp:spPr>
        <a:xfrm>
          <a:off x="2735507" y="0"/>
          <a:ext cx="2394045" cy="838200"/>
        </a:xfrm>
        <a:prstGeom prst="rect">
          <a:avLst/>
        </a:prstGeom>
        <a:solidFill>
          <a:srgbClr val="FAFF90"/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00"/>
              </a:solidFill>
            </a:rPr>
            <a:t>Hanoi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00"/>
              </a:solidFill>
            </a:rPr>
            <a:t>3.6%</a:t>
          </a:r>
        </a:p>
      </dsp:txBody>
      <dsp:txXfrm>
        <a:off x="2735507" y="0"/>
        <a:ext cx="2394045" cy="838200"/>
      </dsp:txXfrm>
    </dsp:sp>
    <dsp:sp modelId="{A57816F5-45AA-4822-AE20-F21DF24429B8}">
      <dsp:nvSpPr>
        <dsp:cNvPr id="0" name=""/>
        <dsp:cNvSpPr/>
      </dsp:nvSpPr>
      <dsp:spPr>
        <a:xfrm>
          <a:off x="2735507" y="838200"/>
          <a:ext cx="2394045" cy="0"/>
        </a:xfrm>
        <a:prstGeom prst="rect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36FA13-9639-4C5C-A778-695925621418}">
      <dsp:nvSpPr>
        <dsp:cNvPr id="0" name=""/>
        <dsp:cNvSpPr/>
      </dsp:nvSpPr>
      <dsp:spPr>
        <a:xfrm>
          <a:off x="5464719" y="0"/>
          <a:ext cx="2394045" cy="838200"/>
        </a:xfrm>
        <a:prstGeom prst="rect">
          <a:avLst/>
        </a:prstGeom>
        <a:solidFill>
          <a:srgbClr val="FF0000"/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HCMC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14.8%</a:t>
          </a:r>
        </a:p>
      </dsp:txBody>
      <dsp:txXfrm>
        <a:off x="5464719" y="0"/>
        <a:ext cx="2394045" cy="838200"/>
      </dsp:txXfrm>
    </dsp:sp>
    <dsp:sp modelId="{1EADAD57-5A18-477A-AF2A-E2488C5F4254}">
      <dsp:nvSpPr>
        <dsp:cNvPr id="0" name=""/>
        <dsp:cNvSpPr/>
      </dsp:nvSpPr>
      <dsp:spPr>
        <a:xfrm>
          <a:off x="5464719" y="838200"/>
          <a:ext cx="2394045" cy="0"/>
        </a:xfrm>
        <a:prstGeom prst="rect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1AA49-C510-4133-9801-0F4C2748BF53}">
      <dsp:nvSpPr>
        <dsp:cNvPr id="0" name=""/>
        <dsp:cNvSpPr/>
      </dsp:nvSpPr>
      <dsp:spPr>
        <a:xfrm>
          <a:off x="6295" y="0"/>
          <a:ext cx="2394045" cy="838200"/>
        </a:xfrm>
        <a:prstGeom prst="rect">
          <a:avLst/>
        </a:prstGeom>
        <a:solidFill>
          <a:srgbClr val="E6E0EC"/>
        </a:solidFill>
        <a:ln w="9525" cap="flat" cmpd="sng" algn="ctr">
          <a:solidFill>
            <a:srgbClr val="D99694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Hai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Phong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3.3%</a:t>
          </a:r>
        </a:p>
      </dsp:txBody>
      <dsp:txXfrm>
        <a:off x="6295" y="0"/>
        <a:ext cx="2394045" cy="838200"/>
      </dsp:txXfrm>
    </dsp:sp>
    <dsp:sp modelId="{15DF7750-F399-49C8-A08D-638E697A1229}">
      <dsp:nvSpPr>
        <dsp:cNvPr id="0" name=""/>
        <dsp:cNvSpPr/>
      </dsp:nvSpPr>
      <dsp:spPr>
        <a:xfrm>
          <a:off x="6295" y="838200"/>
          <a:ext cx="2394045" cy="0"/>
        </a:xfrm>
        <a:prstGeom prst="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rgbClr val="FFFFFF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BD2719-135A-4230-87CC-A614FB92AB2F}">
      <dsp:nvSpPr>
        <dsp:cNvPr id="0" name=""/>
        <dsp:cNvSpPr/>
      </dsp:nvSpPr>
      <dsp:spPr>
        <a:xfrm>
          <a:off x="2735507" y="0"/>
          <a:ext cx="2394045" cy="838200"/>
        </a:xfrm>
        <a:prstGeom prst="rect">
          <a:avLst/>
        </a:prstGeom>
        <a:solidFill>
          <a:srgbClr val="FA00B1"/>
        </a:solidFill>
        <a:ln w="9525" cap="flat" cmpd="sng" algn="ctr">
          <a:solidFill>
            <a:srgbClr val="FA00B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Hanoi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10.8%</a:t>
          </a:r>
        </a:p>
      </dsp:txBody>
      <dsp:txXfrm>
        <a:off x="2735507" y="0"/>
        <a:ext cx="2394045" cy="838200"/>
      </dsp:txXfrm>
    </dsp:sp>
    <dsp:sp modelId="{A57816F5-45AA-4822-AE20-F21DF24429B8}">
      <dsp:nvSpPr>
        <dsp:cNvPr id="0" name=""/>
        <dsp:cNvSpPr/>
      </dsp:nvSpPr>
      <dsp:spPr>
        <a:xfrm>
          <a:off x="2735507" y="838200"/>
          <a:ext cx="2394045" cy="0"/>
        </a:xfrm>
        <a:prstGeom prst="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rgbClr val="FFFFFF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36FA13-9639-4C5C-A778-695925621418}">
      <dsp:nvSpPr>
        <dsp:cNvPr id="0" name=""/>
        <dsp:cNvSpPr/>
      </dsp:nvSpPr>
      <dsp:spPr>
        <a:xfrm>
          <a:off x="5464719" y="0"/>
          <a:ext cx="2394045" cy="838200"/>
        </a:xfrm>
        <a:prstGeom prst="rect">
          <a:avLst/>
        </a:prstGeom>
        <a:solidFill>
          <a:srgbClr val="C6008E"/>
        </a:solidFill>
        <a:ln w="9525" cap="flat" cmpd="sng" algn="ctr">
          <a:solidFill>
            <a:srgbClr val="91006A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HCMC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14.8%</a:t>
          </a:r>
        </a:p>
      </dsp:txBody>
      <dsp:txXfrm>
        <a:off x="5464719" y="0"/>
        <a:ext cx="2394045" cy="838200"/>
      </dsp:txXfrm>
    </dsp:sp>
    <dsp:sp modelId="{1EADAD57-5A18-477A-AF2A-E2488C5F4254}">
      <dsp:nvSpPr>
        <dsp:cNvPr id="0" name=""/>
        <dsp:cNvSpPr/>
      </dsp:nvSpPr>
      <dsp:spPr>
        <a:xfrm>
          <a:off x="5464719" y="838200"/>
          <a:ext cx="2394045" cy="0"/>
        </a:xfrm>
        <a:prstGeom prst="rect">
          <a:avLst/>
        </a:prstGeom>
        <a:solidFill>
          <a:srgbClr val="FFFFFF">
            <a:alpha val="90000"/>
          </a:srgb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687691-A94C-4C27-B1A6-C92E4E44EC02}">
      <dsp:nvSpPr>
        <dsp:cNvPr id="0" name=""/>
        <dsp:cNvSpPr/>
      </dsp:nvSpPr>
      <dsp:spPr>
        <a:xfrm>
          <a:off x="3158" y="67587"/>
          <a:ext cx="1899223" cy="691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2400" b="1" kern="1200" smtClean="0"/>
            <a:t>Hanoi</a:t>
          </a:r>
          <a:endParaRPr lang="en-US" sz="2400" b="1" kern="1200"/>
        </a:p>
      </dsp:txBody>
      <dsp:txXfrm>
        <a:off x="3158" y="67587"/>
        <a:ext cx="1899223" cy="691200"/>
      </dsp:txXfrm>
    </dsp:sp>
    <dsp:sp modelId="{DFF61E32-E7C8-46D5-80F6-EDC42A8530DD}">
      <dsp:nvSpPr>
        <dsp:cNvPr id="0" name=""/>
        <dsp:cNvSpPr/>
      </dsp:nvSpPr>
      <dsp:spPr>
        <a:xfrm>
          <a:off x="3158" y="758787"/>
          <a:ext cx="1899223" cy="172111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600" b="1" kern="1200" smtClean="0">
              <a:solidFill>
                <a:srgbClr val="7030A0"/>
              </a:solidFill>
            </a:rPr>
            <a:t>Zippo </a:t>
          </a:r>
          <a:endParaRPr lang="en-US" sz="1600" b="1" kern="1200">
            <a:solidFill>
              <a:srgbClr val="7030A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600" b="1" kern="1200" smtClean="0">
              <a:solidFill>
                <a:srgbClr val="2D82C4"/>
              </a:solidFill>
            </a:rPr>
            <a:t>Niem tin xanh</a:t>
          </a:r>
          <a:endParaRPr lang="en-US" sz="1600" b="1" kern="1200">
            <a:solidFill>
              <a:srgbClr val="2D82C4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600" b="1" kern="1200" smtClean="0">
              <a:solidFill>
                <a:srgbClr val="2D82C4"/>
              </a:solidFill>
            </a:rPr>
            <a:t>Hai Dang (Light House)</a:t>
          </a:r>
          <a:endParaRPr lang="en-US" sz="1600" b="1" kern="1200">
            <a:solidFill>
              <a:srgbClr val="2D82C4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600" b="1" kern="1200" smtClean="0">
              <a:solidFill>
                <a:srgbClr val="2D82C4"/>
              </a:solidFill>
            </a:rPr>
            <a:t>Song tre</a:t>
          </a:r>
          <a:endParaRPr lang="en-US" sz="1600" b="1" kern="1200">
            <a:solidFill>
              <a:srgbClr val="2D82C4"/>
            </a:solidFill>
          </a:endParaRPr>
        </a:p>
      </dsp:txBody>
      <dsp:txXfrm>
        <a:off x="3158" y="758787"/>
        <a:ext cx="1899223" cy="1721115"/>
      </dsp:txXfrm>
    </dsp:sp>
    <dsp:sp modelId="{77223700-D669-4A84-A6ED-03CA882E7DA3}">
      <dsp:nvSpPr>
        <dsp:cNvPr id="0" name=""/>
        <dsp:cNvSpPr/>
      </dsp:nvSpPr>
      <dsp:spPr>
        <a:xfrm>
          <a:off x="2168273" y="67587"/>
          <a:ext cx="1899223" cy="691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2400" b="1" kern="1200" smtClean="0"/>
            <a:t>Hai Phong</a:t>
          </a:r>
          <a:endParaRPr lang="en-US" sz="2400" b="1" kern="1200"/>
        </a:p>
      </dsp:txBody>
      <dsp:txXfrm>
        <a:off x="2168273" y="67587"/>
        <a:ext cx="1899223" cy="691200"/>
      </dsp:txXfrm>
    </dsp:sp>
    <dsp:sp modelId="{565FE311-2122-4FA8-9F18-07E398453ADD}">
      <dsp:nvSpPr>
        <dsp:cNvPr id="0" name=""/>
        <dsp:cNvSpPr/>
      </dsp:nvSpPr>
      <dsp:spPr>
        <a:xfrm>
          <a:off x="2168273" y="758787"/>
          <a:ext cx="1899223" cy="172111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600" b="1" kern="1200" smtClean="0">
              <a:solidFill>
                <a:srgbClr val="7030A0"/>
              </a:solidFill>
            </a:rPr>
            <a:t>Hai Dang</a:t>
          </a:r>
          <a:endParaRPr lang="en-US" sz="1600" b="1" kern="1200">
            <a:solidFill>
              <a:srgbClr val="7030A0"/>
            </a:solidFill>
          </a:endParaRPr>
        </a:p>
        <a:p>
          <a:pPr marL="171450" marR="0" lvl="1" indent="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vi-VN" sz="1600" b="1" kern="1200" smtClean="0">
              <a:solidFill>
                <a:srgbClr val="7030A0"/>
              </a:solidFill>
            </a:rPr>
            <a:t>Binh Minh</a:t>
          </a:r>
          <a:endParaRPr lang="en-US" sz="1600" b="1" kern="1200">
            <a:solidFill>
              <a:srgbClr val="2D82C4"/>
            </a:solidFill>
          </a:endParaRPr>
        </a:p>
        <a:p>
          <a:pPr marL="171450" marR="0" lvl="1" indent="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vi-VN" sz="1600" b="1" kern="1200" smtClean="0">
              <a:solidFill>
                <a:srgbClr val="2D82C4"/>
              </a:solidFill>
            </a:rPr>
            <a:t>Cat Trang</a:t>
          </a:r>
          <a:endParaRPr lang="en-US" sz="1600" b="1" kern="1200">
            <a:solidFill>
              <a:srgbClr val="2D82C4"/>
            </a:solidFill>
          </a:endParaRPr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600" b="1" kern="1200" smtClean="0">
              <a:solidFill>
                <a:srgbClr val="FF6699"/>
              </a:solidFill>
            </a:rPr>
            <a:t>Hoa Trinh Nu</a:t>
          </a:r>
          <a:endParaRPr lang="en-US" sz="1600" b="1" kern="1200">
            <a:solidFill>
              <a:srgbClr val="FF6699"/>
            </a:solidFill>
          </a:endParaRPr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600" b="1" kern="1200" smtClean="0">
              <a:solidFill>
                <a:srgbClr val="FF6699"/>
              </a:solidFill>
            </a:rPr>
            <a:t>Bong hong den</a:t>
          </a:r>
          <a:endParaRPr lang="en-US" sz="1600" b="1" kern="1200">
            <a:solidFill>
              <a:srgbClr val="FF6699"/>
            </a:solidFill>
          </a:endParaRPr>
        </a:p>
      </dsp:txBody>
      <dsp:txXfrm>
        <a:off x="2168273" y="758787"/>
        <a:ext cx="1899223" cy="1721115"/>
      </dsp:txXfrm>
    </dsp:sp>
    <dsp:sp modelId="{95FF0E97-23F4-436A-98F6-361024FCD03A}">
      <dsp:nvSpPr>
        <dsp:cNvPr id="0" name=""/>
        <dsp:cNvSpPr/>
      </dsp:nvSpPr>
      <dsp:spPr>
        <a:xfrm>
          <a:off x="4333389" y="67587"/>
          <a:ext cx="1899223" cy="691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2400" b="1" kern="1200" smtClean="0"/>
            <a:t>HCM</a:t>
          </a:r>
          <a:endParaRPr lang="en-US" sz="2400" b="1" kern="1200"/>
        </a:p>
      </dsp:txBody>
      <dsp:txXfrm>
        <a:off x="4333389" y="67587"/>
        <a:ext cx="1899223" cy="691200"/>
      </dsp:txXfrm>
    </dsp:sp>
    <dsp:sp modelId="{DAEA76FC-E058-4293-98C9-08F52A576822}">
      <dsp:nvSpPr>
        <dsp:cNvPr id="0" name=""/>
        <dsp:cNvSpPr/>
      </dsp:nvSpPr>
      <dsp:spPr>
        <a:xfrm>
          <a:off x="4333389" y="758787"/>
          <a:ext cx="1899223" cy="172111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vi-VN" sz="1600" b="1" kern="1200" smtClean="0">
              <a:solidFill>
                <a:srgbClr val="7030A0"/>
              </a:solidFill>
            </a:rPr>
            <a:t>Luc Sac</a:t>
          </a:r>
          <a:endParaRPr lang="en-US" sz="1600" b="1" kern="1200">
            <a:solidFill>
              <a:srgbClr val="2D82C4"/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vi-VN" sz="1600" b="1" kern="1200" smtClean="0">
              <a:solidFill>
                <a:srgbClr val="2D82C4"/>
              </a:solidFill>
            </a:rPr>
            <a:t>Aloboy</a:t>
          </a:r>
          <a:endParaRPr lang="en-US" sz="1600" b="1" kern="1200">
            <a:solidFill>
              <a:srgbClr val="2D82C4"/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vi-VN" sz="1600" b="1" kern="1200" smtClean="0">
              <a:solidFill>
                <a:srgbClr val="2D82C4"/>
              </a:solidFill>
            </a:rPr>
            <a:t>G3VN</a:t>
          </a:r>
          <a:endParaRPr lang="en-US" sz="1600" b="1" kern="1200">
            <a:solidFill>
              <a:srgbClr val="2D82C4"/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vi-VN" sz="1600" b="1" kern="1200" smtClean="0">
              <a:solidFill>
                <a:srgbClr val="FF6699"/>
              </a:solidFill>
            </a:rPr>
            <a:t>Binh Minh Dem</a:t>
          </a:r>
          <a:endParaRPr lang="en-US" sz="1600" b="1" kern="1200">
            <a:solidFill>
              <a:srgbClr val="2D82C4"/>
            </a:solidFill>
          </a:endParaRPr>
        </a:p>
      </dsp:txBody>
      <dsp:txXfrm>
        <a:off x="4333389" y="758787"/>
        <a:ext cx="1899223" cy="1721115"/>
      </dsp:txXfrm>
    </dsp:sp>
    <dsp:sp modelId="{4E52CDA1-E337-4F51-A760-8077BA2364C8}">
      <dsp:nvSpPr>
        <dsp:cNvPr id="0" name=""/>
        <dsp:cNvSpPr/>
      </dsp:nvSpPr>
      <dsp:spPr>
        <a:xfrm>
          <a:off x="6498504" y="67587"/>
          <a:ext cx="1899223" cy="691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2400" b="1" kern="1200" smtClean="0"/>
            <a:t>Nghe An</a:t>
          </a:r>
          <a:endParaRPr lang="en-US" sz="2400" b="1" kern="1200"/>
        </a:p>
      </dsp:txBody>
      <dsp:txXfrm>
        <a:off x="6498504" y="67587"/>
        <a:ext cx="1899223" cy="691200"/>
      </dsp:txXfrm>
    </dsp:sp>
    <dsp:sp modelId="{D1D3D062-3FF6-4636-9F14-8E24764DC515}">
      <dsp:nvSpPr>
        <dsp:cNvPr id="0" name=""/>
        <dsp:cNvSpPr/>
      </dsp:nvSpPr>
      <dsp:spPr>
        <a:xfrm>
          <a:off x="6498504" y="758787"/>
          <a:ext cx="1899223" cy="172111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600" b="1" kern="1200" smtClean="0">
              <a:solidFill>
                <a:srgbClr val="7030A0"/>
              </a:solidFill>
            </a:rPr>
            <a:t>Hoa Nang</a:t>
          </a:r>
          <a:endParaRPr lang="en-US" sz="1600" b="1" kern="1200">
            <a:solidFill>
              <a:srgbClr val="7030A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600" b="1" kern="1200" smtClean="0">
              <a:solidFill>
                <a:srgbClr val="FF6699"/>
              </a:solidFill>
            </a:rPr>
            <a:t>Quynh Huong Xanh</a:t>
          </a:r>
          <a:endParaRPr lang="en-US" sz="1600" b="1" kern="1200">
            <a:solidFill>
              <a:srgbClr val="FF6699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600" b="1" kern="1200" smtClean="0">
              <a:solidFill>
                <a:srgbClr val="2D82C4"/>
              </a:solidFill>
            </a:rPr>
            <a:t>La do</a:t>
          </a:r>
          <a:endParaRPr lang="en-US" sz="1600" b="1" kern="1200">
            <a:solidFill>
              <a:srgbClr val="2D82C4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600" b="1" kern="1200" smtClean="0">
              <a:solidFill>
                <a:srgbClr val="2D82C4"/>
              </a:solidFill>
            </a:rPr>
            <a:t>Zikzak</a:t>
          </a:r>
          <a:endParaRPr lang="en-US" sz="1600" b="1" kern="1200">
            <a:solidFill>
              <a:srgbClr val="2D82C4"/>
            </a:solidFill>
          </a:endParaRPr>
        </a:p>
      </dsp:txBody>
      <dsp:txXfrm>
        <a:off x="6498504" y="758787"/>
        <a:ext cx="1899223" cy="172111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0E6F3-1D6E-497B-AE77-2C4A25C515FF}">
      <dsp:nvSpPr>
        <dsp:cNvPr id="0" name=""/>
        <dsp:cNvSpPr/>
      </dsp:nvSpPr>
      <dsp:spPr>
        <a:xfrm>
          <a:off x="1672" y="667781"/>
          <a:ext cx="3159694" cy="371728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7C9E2C-5E02-43AD-82FA-B084D177D6CE}">
      <dsp:nvSpPr>
        <dsp:cNvPr id="0" name=""/>
        <dsp:cNvSpPr/>
      </dsp:nvSpPr>
      <dsp:spPr>
        <a:xfrm>
          <a:off x="1672" y="807387"/>
          <a:ext cx="232122" cy="2321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D269C1-8E1B-448C-9D79-CA3CA67726C2}">
      <dsp:nvSpPr>
        <dsp:cNvPr id="0" name=""/>
        <dsp:cNvSpPr/>
      </dsp:nvSpPr>
      <dsp:spPr>
        <a:xfrm>
          <a:off x="1672" y="0"/>
          <a:ext cx="3159694" cy="667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err="1" smtClean="0"/>
            <a:t>Context</a:t>
          </a:r>
          <a:endParaRPr lang="fr-FR" sz="3200" kern="1200" dirty="0"/>
        </a:p>
      </dsp:txBody>
      <dsp:txXfrm>
        <a:off x="1672" y="0"/>
        <a:ext cx="3159694" cy="667781"/>
      </dsp:txXfrm>
    </dsp:sp>
    <dsp:sp modelId="{7DAAF95C-F5CE-408A-8B03-84EB18B5C207}">
      <dsp:nvSpPr>
        <dsp:cNvPr id="0" name=""/>
        <dsp:cNvSpPr/>
      </dsp:nvSpPr>
      <dsp:spPr>
        <a:xfrm>
          <a:off x="1672" y="1348458"/>
          <a:ext cx="232116" cy="232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EC72E4-A6D4-42A6-9255-2520DFCBEABA}">
      <dsp:nvSpPr>
        <dsp:cNvPr id="0" name=""/>
        <dsp:cNvSpPr/>
      </dsp:nvSpPr>
      <dsp:spPr>
        <a:xfrm>
          <a:off x="222851" y="1193984"/>
          <a:ext cx="2938516" cy="541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Just a </a:t>
          </a:r>
          <a:r>
            <a:rPr lang="fr-FR" sz="1800" kern="1200" dirty="0" err="1" smtClean="0"/>
            <a:t>limited</a:t>
          </a:r>
          <a:r>
            <a:rPr lang="fr-FR" sz="1800" kern="1200" dirty="0" smtClean="0"/>
            <a:t> </a:t>
          </a:r>
          <a:r>
            <a:rPr lang="fr-FR" sz="1800" kern="1200" dirty="0" err="1" smtClean="0"/>
            <a:t>number</a:t>
          </a:r>
          <a:r>
            <a:rPr lang="fr-FR" sz="1800" kern="1200" dirty="0" smtClean="0"/>
            <a:t> of sessions</a:t>
          </a:r>
          <a:endParaRPr lang="fr-FR" sz="1800" kern="1200" dirty="0"/>
        </a:p>
      </dsp:txBody>
      <dsp:txXfrm>
        <a:off x="222851" y="1193984"/>
        <a:ext cx="2938516" cy="541064"/>
      </dsp:txXfrm>
    </dsp:sp>
    <dsp:sp modelId="{50107FB6-2553-4AEA-8EE1-80400CC68EC1}">
      <dsp:nvSpPr>
        <dsp:cNvPr id="0" name=""/>
        <dsp:cNvSpPr/>
      </dsp:nvSpPr>
      <dsp:spPr>
        <a:xfrm>
          <a:off x="1672" y="1889523"/>
          <a:ext cx="232116" cy="232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59C62F-1C1A-4DAA-BD51-EDA6EA3C8905}">
      <dsp:nvSpPr>
        <dsp:cNvPr id="0" name=""/>
        <dsp:cNvSpPr/>
      </dsp:nvSpPr>
      <dsp:spPr>
        <a:xfrm>
          <a:off x="222851" y="1735049"/>
          <a:ext cx="2938516" cy="541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err="1" smtClean="0"/>
            <a:t>Counselors</a:t>
          </a:r>
          <a:r>
            <a:rPr lang="fr-FR" sz="1800" kern="1200" dirty="0" smtClean="0"/>
            <a:t> </a:t>
          </a:r>
          <a:r>
            <a:rPr lang="fr-FR" sz="1800" kern="1200" dirty="0" err="1" smtClean="0"/>
            <a:t>who</a:t>
          </a:r>
          <a:r>
            <a:rPr lang="fr-FR" sz="1800" kern="1200" dirty="0" smtClean="0"/>
            <a:t> are not </a:t>
          </a:r>
          <a:r>
            <a:rPr lang="fr-FR" sz="1800" kern="1200" dirty="0" err="1" smtClean="0"/>
            <a:t>health</a:t>
          </a:r>
          <a:r>
            <a:rPr lang="fr-FR" sz="1800" kern="1200" dirty="0" smtClean="0"/>
            <a:t> care </a:t>
          </a:r>
          <a:r>
            <a:rPr lang="fr-FR" sz="1800" kern="1200" dirty="0" err="1" smtClean="0"/>
            <a:t>professionnals</a:t>
          </a:r>
          <a:endParaRPr lang="fr-FR" sz="1800" kern="1200" dirty="0"/>
        </a:p>
      </dsp:txBody>
      <dsp:txXfrm>
        <a:off x="222851" y="1735049"/>
        <a:ext cx="2938516" cy="541064"/>
      </dsp:txXfrm>
    </dsp:sp>
    <dsp:sp modelId="{BA3CB847-5472-49C0-9865-2B0CAC99E2D1}">
      <dsp:nvSpPr>
        <dsp:cNvPr id="0" name=""/>
        <dsp:cNvSpPr/>
      </dsp:nvSpPr>
      <dsp:spPr>
        <a:xfrm>
          <a:off x="1672" y="2430588"/>
          <a:ext cx="232116" cy="232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E7AC70-B3F9-4FA3-AC0E-90225953E862}">
      <dsp:nvSpPr>
        <dsp:cNvPr id="0" name=""/>
        <dsp:cNvSpPr/>
      </dsp:nvSpPr>
      <dsp:spPr>
        <a:xfrm>
          <a:off x="222851" y="2276113"/>
          <a:ext cx="2938516" cy="541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Limited training time</a:t>
          </a:r>
          <a:endParaRPr lang="fr-FR" sz="1800" kern="1200" dirty="0"/>
        </a:p>
      </dsp:txBody>
      <dsp:txXfrm>
        <a:off x="222851" y="2276113"/>
        <a:ext cx="2938516" cy="541064"/>
      </dsp:txXfrm>
    </dsp:sp>
    <dsp:sp modelId="{94432816-D407-4A8E-8C4E-6817F61DE31C}">
      <dsp:nvSpPr>
        <dsp:cNvPr id="0" name=""/>
        <dsp:cNvSpPr/>
      </dsp:nvSpPr>
      <dsp:spPr>
        <a:xfrm>
          <a:off x="3319352" y="667781"/>
          <a:ext cx="3159694" cy="371728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1F5B8C-87CF-4098-9ACA-7419E23B9A47}">
      <dsp:nvSpPr>
        <dsp:cNvPr id="0" name=""/>
        <dsp:cNvSpPr/>
      </dsp:nvSpPr>
      <dsp:spPr>
        <a:xfrm>
          <a:off x="3319352" y="807387"/>
          <a:ext cx="232122" cy="2321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9FA38B-C0D5-49A3-810D-4067D73F6E94}">
      <dsp:nvSpPr>
        <dsp:cNvPr id="0" name=""/>
        <dsp:cNvSpPr/>
      </dsp:nvSpPr>
      <dsp:spPr>
        <a:xfrm>
          <a:off x="3319352" y="0"/>
          <a:ext cx="3159694" cy="667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Goals</a:t>
          </a:r>
          <a:endParaRPr lang="fr-FR" sz="3200" kern="1200" dirty="0"/>
        </a:p>
      </dsp:txBody>
      <dsp:txXfrm>
        <a:off x="3319352" y="0"/>
        <a:ext cx="3159694" cy="667781"/>
      </dsp:txXfrm>
    </dsp:sp>
    <dsp:sp modelId="{72FE04A5-F66F-45EF-811C-01817B061E83}">
      <dsp:nvSpPr>
        <dsp:cNvPr id="0" name=""/>
        <dsp:cNvSpPr/>
      </dsp:nvSpPr>
      <dsp:spPr>
        <a:xfrm>
          <a:off x="3319352" y="1348458"/>
          <a:ext cx="232116" cy="232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3D0EB0-F2DB-4FA9-861D-7E8A135E73CD}">
      <dsp:nvSpPr>
        <dsp:cNvPr id="0" name=""/>
        <dsp:cNvSpPr/>
      </dsp:nvSpPr>
      <dsp:spPr>
        <a:xfrm>
          <a:off x="3540530" y="1193984"/>
          <a:ext cx="2938516" cy="541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err="1" smtClean="0"/>
            <a:t>Create</a:t>
          </a:r>
          <a:r>
            <a:rPr lang="fr-FR" sz="1600" kern="1200" smtClean="0"/>
            <a:t> a </a:t>
          </a:r>
          <a:r>
            <a:rPr lang="vi-VN" sz="1600" kern="1200" smtClean="0"/>
            <a:t>”</a:t>
          </a:r>
          <a:r>
            <a:rPr lang="fr-FR" sz="1600" kern="1200" smtClean="0"/>
            <a:t>secure</a:t>
          </a:r>
          <a:r>
            <a:rPr lang="vi-VN" sz="1600" kern="1200" smtClean="0"/>
            <a:t>”</a:t>
          </a:r>
          <a:r>
            <a:rPr lang="fr-FR" sz="1600" kern="1200" smtClean="0"/>
            <a:t> </a:t>
          </a:r>
          <a:r>
            <a:rPr lang="fr-FR" sz="1600" kern="1200" dirty="0" smtClean="0"/>
            <a:t>contact </a:t>
          </a:r>
          <a:r>
            <a:rPr lang="fr-FR" sz="1600" kern="1200" dirty="0" err="1" smtClean="0"/>
            <a:t>with</a:t>
          </a:r>
          <a:r>
            <a:rPr lang="fr-FR" sz="1600" kern="1200" dirty="0" smtClean="0"/>
            <a:t> the adolescent </a:t>
          </a:r>
          <a:r>
            <a:rPr lang="fr-FR" sz="1600" kern="1200" dirty="0" err="1" smtClean="0"/>
            <a:t>using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drugs</a:t>
          </a:r>
          <a:endParaRPr lang="fr-FR" sz="1600" kern="1200" dirty="0"/>
        </a:p>
      </dsp:txBody>
      <dsp:txXfrm>
        <a:off x="3540530" y="1193984"/>
        <a:ext cx="2938516" cy="541064"/>
      </dsp:txXfrm>
    </dsp:sp>
    <dsp:sp modelId="{DF56671E-D51C-43F7-8864-637519A3E6CD}">
      <dsp:nvSpPr>
        <dsp:cNvPr id="0" name=""/>
        <dsp:cNvSpPr/>
      </dsp:nvSpPr>
      <dsp:spPr>
        <a:xfrm>
          <a:off x="3319352" y="1889523"/>
          <a:ext cx="232116" cy="232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07386D-09C8-4B17-9CCC-EB8E9CD76457}">
      <dsp:nvSpPr>
        <dsp:cNvPr id="0" name=""/>
        <dsp:cNvSpPr/>
      </dsp:nvSpPr>
      <dsp:spPr>
        <a:xfrm>
          <a:off x="3542203" y="1969946"/>
          <a:ext cx="2938516" cy="541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Counseling on </a:t>
          </a:r>
          <a:r>
            <a:rPr lang="fr-FR" sz="1600" kern="1200" dirty="0" err="1" smtClean="0"/>
            <a:t>side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effects</a:t>
          </a:r>
          <a:r>
            <a:rPr lang="fr-FR" sz="1600" kern="1200" dirty="0" smtClean="0"/>
            <a:t> of </a:t>
          </a:r>
          <a:r>
            <a:rPr lang="fr-FR" sz="1600" kern="1200" dirty="0" err="1" smtClean="0"/>
            <a:t>drug</a:t>
          </a:r>
          <a:r>
            <a:rPr lang="fr-FR" sz="1600" kern="1200" dirty="0" smtClean="0"/>
            <a:t> use and </a:t>
          </a:r>
          <a:r>
            <a:rPr lang="fr-FR" sz="1600" kern="1200" dirty="0" err="1" smtClean="0"/>
            <a:t>harm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reduction</a:t>
          </a:r>
          <a:r>
            <a:rPr lang="fr-FR" sz="1600" kern="1200" dirty="0" smtClean="0"/>
            <a:t>/ if possible </a:t>
          </a:r>
          <a:r>
            <a:rPr lang="fr-FR" sz="1600" kern="1200" dirty="0" err="1" smtClean="0"/>
            <a:t>enhance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little</a:t>
          </a:r>
          <a:r>
            <a:rPr lang="fr-FR" sz="1600" kern="1200" dirty="0" smtClean="0"/>
            <a:t> changes </a:t>
          </a:r>
          <a:r>
            <a:rPr lang="fr-FR" sz="1600" kern="1200" dirty="0" err="1" smtClean="0"/>
            <a:t>through</a:t>
          </a:r>
          <a:r>
            <a:rPr lang="fr-FR" sz="1600" kern="1200" dirty="0" smtClean="0"/>
            <a:t> MI</a:t>
          </a:r>
          <a:endParaRPr lang="fr-FR" sz="1600" kern="1200" dirty="0"/>
        </a:p>
      </dsp:txBody>
      <dsp:txXfrm>
        <a:off x="3542203" y="1969946"/>
        <a:ext cx="2938516" cy="541064"/>
      </dsp:txXfrm>
    </dsp:sp>
    <dsp:sp modelId="{33254E97-6654-4518-9671-4DB78F5003B6}">
      <dsp:nvSpPr>
        <dsp:cNvPr id="0" name=""/>
        <dsp:cNvSpPr/>
      </dsp:nvSpPr>
      <dsp:spPr>
        <a:xfrm>
          <a:off x="3319352" y="2748390"/>
          <a:ext cx="232116" cy="232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32967A-33DC-463C-BC61-8C96B7F5074E}">
      <dsp:nvSpPr>
        <dsp:cNvPr id="0" name=""/>
        <dsp:cNvSpPr/>
      </dsp:nvSpPr>
      <dsp:spPr>
        <a:xfrm>
          <a:off x="3542203" y="2635370"/>
          <a:ext cx="2938516" cy="541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/>
            <a:t>Advise</a:t>
          </a:r>
          <a:r>
            <a:rPr lang="fr-FR" sz="1600" kern="1200" dirty="0" smtClean="0"/>
            <a:t> and </a:t>
          </a:r>
          <a:r>
            <a:rPr lang="fr-FR" sz="1600" kern="1200" dirty="0" err="1" smtClean="0"/>
            <a:t>teach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where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they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can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find</a:t>
          </a:r>
          <a:r>
            <a:rPr lang="fr-FR" sz="1600" kern="1200" dirty="0" smtClean="0"/>
            <a:t> help</a:t>
          </a:r>
        </a:p>
      </dsp:txBody>
      <dsp:txXfrm>
        <a:off x="3542203" y="2635370"/>
        <a:ext cx="2938516" cy="5410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362D0-3080-4C19-8530-E76769A9F620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46E7D-43E3-49CD-B56B-C0D6B02B1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88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56FED-0744-1B4E-8191-A10136923F83}" type="datetimeFigureOut">
              <a:t>12/1/2017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vi-VN"/>
              <a:t>Click to edit Master text styles</a:t>
            </a:r>
          </a:p>
          <a:p>
            <a:pPr lvl="1"/>
            <a:r>
              <a:rPr lang="vi-VN"/>
              <a:t>Second level</a:t>
            </a:r>
          </a:p>
          <a:p>
            <a:pPr lvl="2"/>
            <a:r>
              <a:rPr lang="vi-VN"/>
              <a:t>Third level</a:t>
            </a:r>
          </a:p>
          <a:p>
            <a:pPr lvl="3"/>
            <a:r>
              <a:rPr lang="vi-VN"/>
              <a:t>Fourth level</a:t>
            </a:r>
          </a:p>
          <a:p>
            <a:pPr lvl="4"/>
            <a:r>
              <a:rPr lang="vi-VN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BD5F7-7302-2141-B5AF-7A4721A29E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41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- </a:t>
            </a:r>
            <a:r>
              <a:rPr lang="vi-VN" smtClean="0"/>
              <a:t>PUD là những người có nguy cơ cao</a:t>
            </a:r>
            <a:r>
              <a:rPr lang="en-US" smtClean="0"/>
              <a:t> </a:t>
            </a:r>
            <a:r>
              <a:rPr lang="vi-VN" smtClean="0"/>
              <a:t>nhất với lây nhiễm HIV. Tiêm chích ma túy là nguyên nhân cho gần 45% số ca nhiễm</a:t>
            </a:r>
            <a:r>
              <a:rPr lang="en-US" smtClean="0"/>
              <a:t> </a:t>
            </a:r>
            <a:r>
              <a:rPr lang="vi-VN" smtClean="0"/>
              <a:t>HIV mới (MOH, 2014). Tỷ lệ nhiễm HIV trong số người tiêm chích ma túy (IDU) là</a:t>
            </a:r>
            <a:r>
              <a:rPr lang="en-US" smtClean="0"/>
              <a:t> </a:t>
            </a:r>
            <a:r>
              <a:rPr lang="vi-VN" smtClean="0"/>
              <a:t>hơn 10% vào năm 2013 trên cả nước và có thể lên tới 24% ở Hà Nội hoặc 34% ở</a:t>
            </a:r>
            <a:r>
              <a:rPr lang="en-US" smtClean="0"/>
              <a:t> </a:t>
            </a:r>
            <a:r>
              <a:rPr lang="vi-VN" smtClean="0"/>
              <a:t>Thái Nguyên. (Chính phủ Việt Nam, 2014).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DAD8E-269D-467B-892C-5ADFC216A65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9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388F-D127-4E65-BB4E-BBBD8E4CAA7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02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This slide </a:t>
            </a:r>
            <a:r>
              <a:rPr lang="fr-FR" dirty="0" err="1" smtClean="0"/>
              <a:t>needs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rearragement</a:t>
            </a:r>
            <a:r>
              <a:rPr lang="fr-FR" baseline="0" dirty="0" smtClean="0"/>
              <a:t>. The boxes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same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color</a:t>
            </a:r>
            <a:r>
              <a:rPr lang="fr-FR" baseline="0" dirty="0" smtClean="0"/>
              <a:t> are not </a:t>
            </a:r>
            <a:r>
              <a:rPr lang="fr-FR" baseline="0" dirty="0" err="1" smtClean="0"/>
              <a:t>related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it’s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confusing</a:t>
            </a:r>
            <a:r>
              <a:rPr lang="fr-FR" baseline="0" dirty="0" smtClean="0"/>
              <a:t>. </a:t>
            </a:r>
          </a:p>
          <a:p>
            <a:r>
              <a:rPr lang="fr-FR" baseline="0" dirty="0" smtClean="0"/>
              <a:t>Oanh;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call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«</a:t>
            </a:r>
            <a:r>
              <a:rPr lang="fr-FR" baseline="0" dirty="0" err="1" smtClean="0"/>
              <a:t>heatmap</a:t>
            </a:r>
            <a:r>
              <a:rPr lang="fr-FR" baseline="0" dirty="0" smtClean="0"/>
              <a:t>» as the </a:t>
            </a:r>
            <a:r>
              <a:rPr lang="fr-FR" baseline="0" dirty="0" err="1" smtClean="0"/>
              <a:t>colors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represent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severity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relating</a:t>
            </a:r>
            <a:r>
              <a:rPr lang="fr-FR" baseline="0" dirty="0" smtClean="0"/>
              <a:t> to the infection.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388F-D127-4E65-BB4E-BBBD8E4CAA7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583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comments</a:t>
            </a:r>
            <a:r>
              <a:rPr lang="fr-FR" dirty="0" smtClean="0"/>
              <a:t> as per </a:t>
            </a:r>
            <a:r>
              <a:rPr lang="fr-FR" dirty="0" err="1" smtClean="0"/>
              <a:t>previous</a:t>
            </a:r>
            <a:r>
              <a:rPr lang="fr-FR" baseline="0" dirty="0" smtClean="0"/>
              <a:t> slide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388F-D127-4E65-BB4E-BBBD8E4CAA7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66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Why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there</a:t>
            </a:r>
            <a:r>
              <a:rPr lang="fr-FR" baseline="0" dirty="0" smtClean="0"/>
              <a:t> a range for the </a:t>
            </a:r>
            <a:r>
              <a:rPr lang="fr-FR" baseline="0" dirty="0" err="1" smtClean="0"/>
              <a:t>results</a:t>
            </a:r>
            <a:r>
              <a:rPr lang="fr-FR" baseline="0" dirty="0" smtClean="0"/>
              <a:t>? </a:t>
            </a:r>
            <a:r>
              <a:rPr lang="fr-FR" baseline="0" dirty="0" err="1" smtClean="0"/>
              <a:t>Different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results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the sites? </a:t>
            </a:r>
          </a:p>
          <a:p>
            <a:r>
              <a:rPr lang="fr-FR" baseline="0" dirty="0" smtClean="0"/>
              <a:t>Oanh: </a:t>
            </a:r>
            <a:r>
              <a:rPr lang="fr-FR" baseline="0" dirty="0" err="1" smtClean="0"/>
              <a:t>yes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differences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sites.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388F-D127-4E65-BB4E-BBBD8E4CAA7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00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 </a:t>
            </a:r>
            <a:r>
              <a:rPr lang="fr-FR" dirty="0" err="1" smtClean="0"/>
              <a:t>don’t</a:t>
            </a:r>
            <a:r>
              <a:rPr lang="fr-FR" dirty="0" smtClean="0"/>
              <a:t> </a:t>
            </a:r>
            <a:r>
              <a:rPr lang="fr-FR" dirty="0" err="1" smtClean="0"/>
              <a:t>understand</a:t>
            </a:r>
            <a:r>
              <a:rPr lang="fr-FR" dirty="0" smtClean="0"/>
              <a:t> the </a:t>
            </a:r>
            <a:r>
              <a:rPr lang="fr-FR" dirty="0" err="1" smtClean="0"/>
              <a:t>two</a:t>
            </a:r>
            <a:r>
              <a:rPr lang="fr-FR" baseline="0" dirty="0" smtClean="0"/>
              <a:t> bars :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(+) </a:t>
            </a:r>
            <a:r>
              <a:rPr lang="fr-FR" baseline="0" dirty="0" err="1" smtClean="0"/>
              <a:t>wt</a:t>
            </a:r>
            <a:r>
              <a:rPr lang="fr-FR" baseline="0" dirty="0" smtClean="0"/>
              <a:t> &amp; Use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388F-D127-4E65-BB4E-BBBD8E4CAA7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54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HIV and HCV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separated</a:t>
            </a:r>
            <a:r>
              <a:rPr lang="fr-FR" baseline="0" dirty="0" smtClean="0"/>
              <a:t>. HCV </a:t>
            </a:r>
            <a:r>
              <a:rPr lang="fr-FR" baseline="0" dirty="0" err="1" smtClean="0"/>
              <a:t>fibroscan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resutls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presented</a:t>
            </a:r>
            <a:r>
              <a:rPr lang="fr-FR" baseline="0" dirty="0" smtClean="0"/>
              <a:t> if </a:t>
            </a:r>
            <a:r>
              <a:rPr lang="fr-FR" baseline="0" dirty="0" err="1" smtClean="0"/>
              <a:t>it’s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done</a:t>
            </a:r>
            <a:r>
              <a:rPr lang="fr-FR" baseline="0" dirty="0" smtClean="0"/>
              <a:t>. </a:t>
            </a:r>
          </a:p>
          <a:p>
            <a:r>
              <a:rPr lang="fr-FR" baseline="0" dirty="0" smtClean="0"/>
              <a:t>Oanh: </a:t>
            </a:r>
            <a:r>
              <a:rPr lang="fr-FR" baseline="0" dirty="0" err="1" smtClean="0"/>
              <a:t>there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no </a:t>
            </a:r>
            <a:r>
              <a:rPr lang="fr-FR" baseline="0" dirty="0" err="1" smtClean="0"/>
              <a:t>fibroscan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Here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want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present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needs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clinical</a:t>
            </a:r>
            <a:r>
              <a:rPr lang="fr-FR" baseline="0" dirty="0" smtClean="0"/>
              <a:t> care. HIV and HCV </a:t>
            </a:r>
            <a:r>
              <a:rPr lang="fr-FR" baseline="0" dirty="0" err="1" smtClean="0"/>
              <a:t>prevalences</a:t>
            </a:r>
            <a:r>
              <a:rPr lang="fr-FR" baseline="0" dirty="0" smtClean="0"/>
              <a:t> are </a:t>
            </a:r>
            <a:r>
              <a:rPr lang="fr-FR" baseline="0" dirty="0" err="1" smtClean="0"/>
              <a:t>presented</a:t>
            </a:r>
            <a:r>
              <a:rPr lang="fr-FR" baseline="0" dirty="0" smtClean="0"/>
              <a:t> in the </a:t>
            </a:r>
            <a:r>
              <a:rPr lang="fr-FR" baseline="0" dirty="0" err="1" smtClean="0"/>
              <a:t>previous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slides</a:t>
            </a:r>
            <a:r>
              <a:rPr lang="fr-FR" baseline="0" dirty="0" smtClean="0"/>
              <a:t>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388F-D127-4E65-BB4E-BBBD8E4CAA7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494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388F-D127-4E65-BB4E-BBBD8E4CAA7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948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9AFF-589B-4BFF-A664-3689817ABE7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288E-3A69-4544-98E0-D9A8D4663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2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9AFF-589B-4BFF-A664-3689817ABE7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288E-3A69-4544-98E0-D9A8D466374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04158"/>
            <a:ext cx="1219200" cy="62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805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9AFF-589B-4BFF-A664-3689817ABE7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288E-3A69-4544-98E0-D9A8D466374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04158"/>
            <a:ext cx="1219200" cy="62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370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9AFF-589B-4BFF-A664-3689817ABE7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288E-3A69-4544-98E0-D9A8D466374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04158"/>
            <a:ext cx="1219200" cy="62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18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9AFF-589B-4BFF-A664-3689817ABE7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288E-3A69-4544-98E0-D9A8D466374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04158"/>
            <a:ext cx="1219200" cy="62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84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9AFF-589B-4BFF-A664-3689817ABE7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288E-3A69-4544-98E0-D9A8D466374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04158"/>
            <a:ext cx="1219200" cy="62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130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9AFF-589B-4BFF-A664-3689817ABE7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288E-3A69-4544-98E0-D9A8D4663742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04158"/>
            <a:ext cx="1219200" cy="62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000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9AFF-589B-4BFF-A664-3689817ABE7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288E-3A69-4544-98E0-D9A8D4663742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04158"/>
            <a:ext cx="1219200" cy="62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61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9AFF-589B-4BFF-A664-3689817ABE7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288E-3A69-4544-98E0-D9A8D4663742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04158"/>
            <a:ext cx="1219200" cy="62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91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9AFF-589B-4BFF-A664-3689817ABE7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288E-3A69-4544-98E0-D9A8D466374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04158"/>
            <a:ext cx="1219200" cy="62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100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9AFF-589B-4BFF-A664-3689817ABE7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288E-3A69-4544-98E0-D9A8D466374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104158"/>
            <a:ext cx="1219200" cy="62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36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59AFF-589B-4BFF-A664-3689817ABE7E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5288E-3A69-4544-98E0-D9A8D4663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73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971" y="1557516"/>
            <a:ext cx="3034469" cy="1549723"/>
          </a:xfrm>
          <a:prstGeom prst="rect">
            <a:avLst/>
          </a:prstGeom>
        </p:spPr>
      </p:pic>
      <p:pic>
        <p:nvPicPr>
          <p:cNvPr id="1026" name="Picture 2" descr="D:\Logo\Logos-de-lInitiative-5%\logo_MAED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502" y="382946"/>
            <a:ext cx="522098" cy="51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Logo\Logos-de-lInitiative-5%\Fondsmondi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198" y="476159"/>
            <a:ext cx="1782637" cy="34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Logo\Logos-de-lInitiative-5%\INITIATIVE_Couleu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907" y="439569"/>
            <a:ext cx="1499293" cy="42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Logo\Logos-de-lInitiative-5%\LOGO EF - CMJ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65328"/>
            <a:ext cx="517193" cy="51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Bộ nhận diện\SCDI 5\LOGO\Logo-slogan\PNG\Gradient\Logo-SCDI-convert-0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0"/>
            <a:ext cx="1327502" cy="126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3614916"/>
            <a:ext cx="77724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SAVING THE FUTURE</a:t>
            </a:r>
          </a:p>
          <a:p>
            <a:pPr algn="ctr"/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INNOVATIVE STRATEGIES TO CONTROL 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HIV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AMONG YOUNG PEOPLE WHO USE DRUGS IN VIETNAM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72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343F-F6D7-4696-8A01-EDB874459CA0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Key </a:t>
            </a:r>
            <a:r>
              <a:rPr lang="fr-FR" dirty="0" err="1" smtClean="0">
                <a:solidFill>
                  <a:schemeClr val="bg1"/>
                </a:solidFill>
              </a:rPr>
              <a:t>findings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838200" y="5029200"/>
            <a:ext cx="8001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38200" y="5105400"/>
            <a:ext cx="8001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09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3185" y="400903"/>
            <a:ext cx="8236811" cy="1325563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fr-FR" sz="4000" b="1" dirty="0" smtClean="0"/>
              <a:t>HIV «</a:t>
            </a:r>
            <a:r>
              <a:rPr lang="fr-FR" sz="4000" b="1" dirty="0" err="1" smtClean="0"/>
              <a:t>Heat-map</a:t>
            </a:r>
            <a:r>
              <a:rPr lang="fr-FR" sz="4000" b="1" dirty="0" smtClean="0"/>
              <a:t>» </a:t>
            </a:r>
            <a:br>
              <a:rPr lang="fr-FR" sz="4000" b="1" dirty="0" smtClean="0"/>
            </a:br>
            <a:r>
              <a:rPr lang="fr-FR" sz="2600" b="1" dirty="0" err="1">
                <a:solidFill>
                  <a:srgbClr val="FF0000"/>
                </a:solidFill>
              </a:rPr>
              <a:t>P</a:t>
            </a:r>
            <a:r>
              <a:rPr lang="fr-FR" sz="2600" b="1" dirty="0" err="1" smtClean="0">
                <a:solidFill>
                  <a:srgbClr val="FF0000"/>
                </a:solidFill>
              </a:rPr>
              <a:t>revalence</a:t>
            </a:r>
            <a:r>
              <a:rPr lang="fr-FR" sz="2600" b="1" dirty="0" smtClean="0">
                <a:solidFill>
                  <a:srgbClr val="FF0000"/>
                </a:solidFill>
              </a:rPr>
              <a:t>: 6.3%</a:t>
            </a:r>
            <a:r>
              <a:rPr lang="fr-FR" sz="2600" dirty="0" smtClean="0"/>
              <a:t> </a:t>
            </a:r>
            <a:br>
              <a:rPr lang="fr-FR" sz="2600" dirty="0" smtClean="0"/>
            </a:br>
            <a:endParaRPr lang="fr-FR" sz="2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343F-F6D7-4696-8A01-EDB874459CA0}" type="slidenum">
              <a:rPr lang="fr-FR" smtClean="0"/>
              <a:t>11</a:t>
            </a:fld>
            <a:endParaRPr lang="fr-FR" dirty="0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707409" y="2209800"/>
          <a:ext cx="7865061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7"/>
          <p:cNvSpPr/>
          <p:nvPr/>
        </p:nvSpPr>
        <p:spPr>
          <a:xfrm>
            <a:off x="315686" y="3429000"/>
            <a:ext cx="2046514" cy="838200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Only </a:t>
            </a:r>
            <a:r>
              <a:rPr lang="en-US" dirty="0" smtClean="0">
                <a:solidFill>
                  <a:schemeClr val="bg1"/>
                </a:solidFill>
              </a:rPr>
              <a:t>cannabis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0%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4800" y="4648200"/>
            <a:ext cx="2046514" cy="838200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Age up to 18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0.7%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72000" y="3124200"/>
            <a:ext cx="838200" cy="1447800"/>
          </a:xfrm>
          <a:prstGeom prst="rect">
            <a:avLst/>
          </a:prstGeom>
          <a:solidFill>
            <a:srgbClr val="FEB91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Tattoo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8%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438400" y="3505200"/>
            <a:ext cx="2057400" cy="838200"/>
          </a:xfrm>
          <a:prstGeom prst="rect">
            <a:avLst/>
          </a:prstGeom>
          <a:solidFill>
            <a:srgbClr val="FFEC5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Meth only drug: </a:t>
            </a:r>
          </a:p>
          <a:p>
            <a:pPr algn="ctr"/>
            <a:r>
              <a:rPr lang="en-US" dirty="0" smtClean="0"/>
              <a:t>5.9% 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438400" y="4648200"/>
            <a:ext cx="2286000" cy="838200"/>
          </a:xfrm>
          <a:prstGeom prst="rect">
            <a:avLst/>
          </a:prstGeom>
          <a:solidFill>
            <a:srgbClr val="FFEC56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Age 19 - 22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6.5%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486400" y="3276600"/>
            <a:ext cx="1676400" cy="1219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Stigma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&amp; Discrimination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12.2%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953000" y="4648200"/>
            <a:ext cx="2209800" cy="838200"/>
          </a:xfrm>
          <a:prstGeom prst="rect">
            <a:avLst/>
          </a:prstGeom>
          <a:solidFill>
            <a:srgbClr val="FEB91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Age 23 – 24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9.5%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239000" y="3429000"/>
            <a:ext cx="1524000" cy="838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MSM </a:t>
            </a:r>
            <a:r>
              <a:rPr lang="en-US" sz="1600" dirty="0" smtClean="0">
                <a:solidFill>
                  <a:schemeClr val="bg1"/>
                </a:solidFill>
              </a:rPr>
              <a:t>not inject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16.4%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260771" y="4644571"/>
            <a:ext cx="1502229" cy="838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Inject</a:t>
            </a:r>
          </a:p>
          <a:p>
            <a:pPr algn="ctr"/>
            <a:r>
              <a:rPr lang="en-US" dirty="0" smtClean="0"/>
              <a:t>17.8%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09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324600" y="6145179"/>
            <a:ext cx="2133600" cy="365125"/>
          </a:xfrm>
        </p:spPr>
        <p:txBody>
          <a:bodyPr/>
          <a:lstStyle/>
          <a:p>
            <a:fld id="{17EB343F-F6D7-4696-8A01-EDB874459CA0}" type="slidenum">
              <a:rPr lang="fr-FR" smtClean="0"/>
              <a:t>12</a:t>
            </a:fld>
            <a:endParaRPr lang="fr-FR" dirty="0"/>
          </a:p>
        </p:txBody>
      </p:sp>
      <p:sp>
        <p:nvSpPr>
          <p:cNvPr id="16" name="Titre 1"/>
          <p:cNvSpPr txBox="1">
            <a:spLocks/>
          </p:cNvSpPr>
          <p:nvPr/>
        </p:nvSpPr>
        <p:spPr>
          <a:xfrm>
            <a:off x="533400" y="400903"/>
            <a:ext cx="8236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>
              <a:lnSpc>
                <a:spcPct val="110000"/>
              </a:lnSpc>
            </a:pPr>
            <a:r>
              <a:rPr lang="fr-FR" sz="4000" b="1" dirty="0" smtClean="0">
                <a:solidFill>
                  <a:srgbClr val="C6008E"/>
                </a:solidFill>
              </a:rPr>
              <a:t>HCV «</a:t>
            </a:r>
            <a:r>
              <a:rPr lang="fr-FR" sz="4000" b="1" dirty="0" err="1" smtClean="0">
                <a:solidFill>
                  <a:srgbClr val="C6008E"/>
                </a:solidFill>
              </a:rPr>
              <a:t>Heat-map</a:t>
            </a:r>
            <a:r>
              <a:rPr lang="fr-FR" sz="4000" b="1" dirty="0" smtClean="0">
                <a:solidFill>
                  <a:srgbClr val="C6008E"/>
                </a:solidFill>
              </a:rPr>
              <a:t>» </a:t>
            </a:r>
            <a:br>
              <a:rPr lang="fr-FR" sz="4000" b="1" dirty="0" smtClean="0">
                <a:solidFill>
                  <a:srgbClr val="C6008E"/>
                </a:solidFill>
              </a:rPr>
            </a:br>
            <a:r>
              <a:rPr lang="fr-FR" sz="2600" b="1" dirty="0" err="1" smtClean="0">
                <a:solidFill>
                  <a:srgbClr val="C6008E"/>
                </a:solidFill>
              </a:rPr>
              <a:t>Prevalence</a:t>
            </a:r>
            <a:r>
              <a:rPr lang="fr-FR" sz="2600" b="1" dirty="0" smtClean="0">
                <a:solidFill>
                  <a:srgbClr val="C6008E"/>
                </a:solidFill>
              </a:rPr>
              <a:t>: 9.4%</a:t>
            </a:r>
            <a:r>
              <a:rPr lang="fr-FR" sz="2600" dirty="0" smtClean="0">
                <a:solidFill>
                  <a:srgbClr val="C6008E"/>
                </a:solidFill>
              </a:rPr>
              <a:t> </a:t>
            </a:r>
            <a:br>
              <a:rPr lang="fr-FR" sz="2600" dirty="0" smtClean="0">
                <a:solidFill>
                  <a:srgbClr val="C6008E"/>
                </a:solidFill>
              </a:rPr>
            </a:br>
            <a:endParaRPr lang="fr-FR" sz="2600" dirty="0">
              <a:solidFill>
                <a:srgbClr val="C6008E"/>
              </a:solidFill>
            </a:endParaRPr>
          </a:p>
        </p:txBody>
      </p:sp>
      <p:graphicFrame>
        <p:nvGraphicFramePr>
          <p:cNvPr id="20" name="Diagram 19"/>
          <p:cNvGraphicFramePr/>
          <p:nvPr>
            <p:extLst/>
          </p:nvPr>
        </p:nvGraphicFramePr>
        <p:xfrm>
          <a:off x="743024" y="1981200"/>
          <a:ext cx="7865061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Rectangle 20"/>
          <p:cNvSpPr/>
          <p:nvPr/>
        </p:nvSpPr>
        <p:spPr>
          <a:xfrm>
            <a:off x="325901" y="3429000"/>
            <a:ext cx="2046514" cy="838200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Only </a:t>
            </a:r>
            <a:r>
              <a:rPr lang="en-US" dirty="0" smtClean="0">
                <a:solidFill>
                  <a:srgbClr val="FFFFFF"/>
                </a:solidFill>
              </a:rPr>
              <a:t>cannabis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0 %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5015" y="4648200"/>
            <a:ext cx="2046514" cy="838200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Age up to 18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0.2 %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572000" y="3048000"/>
            <a:ext cx="838200" cy="1524000"/>
          </a:xfrm>
          <a:prstGeom prst="rect">
            <a:avLst/>
          </a:prstGeom>
          <a:solidFill>
            <a:srgbClr val="C6008E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Tattoo</a:t>
            </a:r>
          </a:p>
          <a:p>
            <a:pPr algn="ctr"/>
            <a:r>
              <a:rPr lang="en-US" dirty="0" smtClean="0"/>
              <a:t>13.2 %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2438400" y="3429000"/>
            <a:ext cx="2057400" cy="838200"/>
          </a:xfrm>
          <a:prstGeom prst="rect">
            <a:avLst/>
          </a:prstGeom>
          <a:solidFill>
            <a:srgbClr val="E6B9B8"/>
          </a:solidFill>
          <a:ln>
            <a:solidFill>
              <a:srgbClr val="D9969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Meth only drug:</a:t>
            </a:r>
          </a:p>
          <a:p>
            <a:pPr algn="ctr"/>
            <a:r>
              <a:rPr lang="en-US" dirty="0" smtClean="0"/>
              <a:t>6.6 % 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590800" y="4648200"/>
            <a:ext cx="2220686" cy="838200"/>
          </a:xfrm>
          <a:prstGeom prst="rect">
            <a:avLst/>
          </a:prstGeom>
          <a:solidFill>
            <a:srgbClr val="E6B9B8"/>
          </a:solidFill>
          <a:ln>
            <a:solidFill>
              <a:srgbClr val="D99694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Age 19 - 22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5.9 %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496615" y="3276600"/>
            <a:ext cx="1676400" cy="1219200"/>
          </a:xfrm>
          <a:prstGeom prst="rect">
            <a:avLst/>
          </a:prstGeom>
          <a:solidFill>
            <a:srgbClr val="C6008E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Stigma</a:t>
            </a:r>
          </a:p>
          <a:p>
            <a:pPr algn="ctr"/>
            <a:r>
              <a:rPr lang="en-US" dirty="0" smtClean="0"/>
              <a:t>&amp; Discrimination</a:t>
            </a:r>
          </a:p>
          <a:p>
            <a:pPr algn="ctr"/>
            <a:r>
              <a:rPr lang="en-US" dirty="0" smtClean="0"/>
              <a:t>15.9 %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029200" y="4648200"/>
            <a:ext cx="1991415" cy="838200"/>
          </a:xfrm>
          <a:prstGeom prst="rect">
            <a:avLst/>
          </a:prstGeom>
          <a:solidFill>
            <a:srgbClr val="C6008E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Age 23 – 24</a:t>
            </a:r>
          </a:p>
          <a:p>
            <a:pPr algn="ctr"/>
            <a:r>
              <a:rPr lang="en-US" dirty="0" smtClean="0"/>
              <a:t>14 %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249215" y="3429000"/>
            <a:ext cx="1524000" cy="838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MSM</a:t>
            </a:r>
          </a:p>
          <a:p>
            <a:pPr algn="ctr"/>
            <a:r>
              <a:rPr lang="en-US" dirty="0" smtClean="0"/>
              <a:t>2 %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270986" y="4644571"/>
            <a:ext cx="1502229" cy="838200"/>
          </a:xfrm>
          <a:prstGeom prst="rect">
            <a:avLst/>
          </a:prstGeom>
          <a:solidFill>
            <a:srgbClr val="91006A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Inject</a:t>
            </a:r>
          </a:p>
          <a:p>
            <a:pPr algn="ctr"/>
            <a:r>
              <a:rPr lang="en-US" dirty="0" smtClean="0"/>
              <a:t>35 %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18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162800" y="4495800"/>
            <a:ext cx="6096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3352800"/>
            <a:ext cx="7620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43000" y="3886200"/>
            <a:ext cx="7620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28757" y="4495800"/>
            <a:ext cx="7620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28757" y="5486400"/>
            <a:ext cx="7620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1676400"/>
            <a:ext cx="457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Dependence, mental health and treatment </a:t>
            </a:r>
            <a:endParaRPr lang="en-US" sz="3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343F-F6D7-4696-8A01-EDB874459CA0}" type="slidenum">
              <a:rPr lang="fr-FR" smtClean="0"/>
              <a:t>13</a:t>
            </a:fld>
            <a:endParaRPr lang="fr-FR"/>
          </a:p>
        </p:txBody>
      </p:sp>
      <p:sp>
        <p:nvSpPr>
          <p:cNvPr id="8" name="Content Placeholder 6"/>
          <p:cNvSpPr>
            <a:spLocks noGrp="1"/>
          </p:cNvSpPr>
          <p:nvPr>
            <p:ph idx="1"/>
          </p:nvPr>
        </p:nvSpPr>
        <p:spPr>
          <a:xfrm>
            <a:off x="1066800" y="1600200"/>
            <a:ext cx="7620000" cy="4190999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chemeClr val="bg1"/>
                </a:solidFill>
              </a:rPr>
              <a:t>52% </a:t>
            </a:r>
            <a:r>
              <a:rPr lang="en-US" sz="1800" dirty="0"/>
              <a:t>of people who ever used heroin ever </a:t>
            </a:r>
            <a:r>
              <a:rPr lang="en-US" sz="1800" dirty="0" smtClean="0"/>
              <a:t>injected, sharing occur. 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 smtClean="0"/>
              <a:t>Injection almost exclusive to heroin but some meth users (being discrete, looking for enhancement).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 smtClean="0"/>
              <a:t>Almost all meth users shared pipe.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45-60% </a:t>
            </a:r>
            <a:r>
              <a:rPr lang="en-US" sz="1800" dirty="0" smtClean="0"/>
              <a:t>meth users reported moderate to severe effects.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36-65%</a:t>
            </a:r>
            <a:r>
              <a:rPr lang="en-US" sz="1800" dirty="0" smtClean="0"/>
              <a:t> reported severe level of dependence.</a:t>
            </a:r>
          </a:p>
          <a:p>
            <a:pPr marL="0" indent="0">
              <a:lnSpc>
                <a:spcPct val="150000"/>
              </a:lnSpc>
              <a:spcBef>
                <a:spcPts val="900"/>
              </a:spcBef>
              <a:spcAft>
                <a:spcPts val="600"/>
              </a:spcAft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70-85% </a:t>
            </a:r>
            <a:r>
              <a:rPr lang="en-US" sz="1800" dirty="0" smtClean="0"/>
              <a:t>needed drugs to work/enjoy, or lost control of use </a:t>
            </a:r>
            <a:r>
              <a:rPr lang="mr-IN" sz="1800" dirty="0" smtClean="0"/>
              <a:t>–</a:t>
            </a:r>
            <a:r>
              <a:rPr lang="en-US" sz="1800" dirty="0" smtClean="0"/>
              <a:t>only </a:t>
            </a:r>
            <a:r>
              <a:rPr lang="en-US" sz="1800" dirty="0" smtClean="0">
                <a:solidFill>
                  <a:schemeClr val="bg1"/>
                </a:solidFill>
              </a:rPr>
              <a:t>7-20%</a:t>
            </a:r>
            <a:r>
              <a:rPr lang="en-US" sz="1800" dirty="0" smtClean="0"/>
              <a:t> ever got any treatment for drug dependence.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36-43%</a:t>
            </a:r>
            <a:r>
              <a:rPr lang="en-US" sz="1800" dirty="0" smtClean="0"/>
              <a:t> reported moderate or severe level of depression, almost no treatment .</a:t>
            </a:r>
          </a:p>
        </p:txBody>
      </p:sp>
      <p:sp>
        <p:nvSpPr>
          <p:cNvPr id="2" name="Rectangle 1"/>
          <p:cNvSpPr/>
          <p:nvPr/>
        </p:nvSpPr>
        <p:spPr>
          <a:xfrm>
            <a:off x="533400" y="1676400"/>
            <a:ext cx="381000" cy="419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105400" y="533400"/>
            <a:ext cx="3505200" cy="53387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98605" y="533401"/>
            <a:ext cx="3181211" cy="685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DRUGS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00800" y="6096000"/>
            <a:ext cx="2133600" cy="365125"/>
          </a:xfrm>
        </p:spPr>
        <p:txBody>
          <a:bodyPr/>
          <a:lstStyle/>
          <a:p>
            <a:fld id="{17EB343F-F6D7-4696-8A01-EDB874459CA0}" type="slidenum">
              <a:rPr lang="fr-FR" smtClean="0"/>
              <a:t>14</a:t>
            </a:fld>
            <a:endParaRPr lang="fr-FR" dirty="0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5105400" y="1143000"/>
            <a:ext cx="3581400" cy="43481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600" b="1" dirty="0" smtClean="0">
                <a:solidFill>
                  <a:schemeClr val="bg1"/>
                </a:solidFill>
              </a:rPr>
              <a:t>Tested </a:t>
            </a:r>
            <a:r>
              <a:rPr lang="en-US" sz="1600" dirty="0" smtClean="0">
                <a:solidFill>
                  <a:schemeClr val="bg1"/>
                </a:solidFill>
              </a:rPr>
              <a:t>(+) at sites: 71% with meth, 43% </a:t>
            </a:r>
            <a:r>
              <a:rPr lang="en-US" sz="1600" dirty="0" err="1" smtClean="0">
                <a:solidFill>
                  <a:schemeClr val="bg1"/>
                </a:solidFill>
              </a:rPr>
              <a:t>wt</a:t>
            </a:r>
            <a:r>
              <a:rPr lang="en-US" sz="1600" dirty="0" smtClean="0">
                <a:solidFill>
                  <a:schemeClr val="bg1"/>
                </a:solidFill>
              </a:rPr>
              <a:t> cannabis, 18% </a:t>
            </a:r>
            <a:r>
              <a:rPr lang="en-US" sz="1600" dirty="0" err="1" smtClean="0">
                <a:solidFill>
                  <a:schemeClr val="bg1"/>
                </a:solidFill>
              </a:rPr>
              <a:t>wt</a:t>
            </a:r>
            <a:r>
              <a:rPr lang="en-US" sz="1600" dirty="0" smtClean="0">
                <a:solidFill>
                  <a:schemeClr val="bg1"/>
                </a:solidFill>
              </a:rPr>
              <a:t> heroin. </a:t>
            </a:r>
          </a:p>
          <a:p>
            <a:pPr>
              <a:lnSpc>
                <a:spcPct val="110000"/>
              </a:lnSpc>
            </a:pPr>
            <a:r>
              <a:rPr lang="en-US" sz="1600" b="1" dirty="0" smtClean="0">
                <a:solidFill>
                  <a:schemeClr val="bg1"/>
                </a:solidFill>
              </a:rPr>
              <a:t>Heroin users </a:t>
            </a:r>
            <a:r>
              <a:rPr lang="en-US" sz="1600" dirty="0" smtClean="0">
                <a:solidFill>
                  <a:schemeClr val="bg1"/>
                </a:solidFill>
              </a:rPr>
              <a:t>are older</a:t>
            </a:r>
            <a:r>
              <a:rPr lang="en-US" sz="1600" dirty="0">
                <a:solidFill>
                  <a:schemeClr val="bg1"/>
                </a:solidFill>
              </a:rPr>
              <a:t>.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n-US" sz="1600" dirty="0" smtClean="0">
                <a:solidFill>
                  <a:schemeClr val="bg1"/>
                </a:solidFill>
              </a:rPr>
              <a:t>Heroin being  “the junkies stuff”. </a:t>
            </a:r>
          </a:p>
          <a:p>
            <a:pPr>
              <a:lnSpc>
                <a:spcPct val="110000"/>
              </a:lnSpc>
            </a:pPr>
            <a:r>
              <a:rPr lang="en-US" sz="1600" dirty="0">
                <a:solidFill>
                  <a:schemeClr val="bg1"/>
                </a:solidFill>
              </a:rPr>
              <a:t>E</a:t>
            </a:r>
            <a:r>
              <a:rPr lang="en-US" sz="1600" dirty="0" smtClean="0">
                <a:solidFill>
                  <a:schemeClr val="bg1"/>
                </a:solidFill>
              </a:rPr>
              <a:t>xperienced meth users use heroin to mitigate effects of meth, or substitute if can’t afford meth. </a:t>
            </a:r>
          </a:p>
          <a:p>
            <a:pPr>
              <a:lnSpc>
                <a:spcPct val="110000"/>
              </a:lnSpc>
            </a:pPr>
            <a:r>
              <a:rPr lang="en-US" sz="1600" b="1" dirty="0" smtClean="0">
                <a:solidFill>
                  <a:schemeClr val="bg1"/>
                </a:solidFill>
              </a:rPr>
              <a:t>Cannabis users </a:t>
            </a:r>
            <a:r>
              <a:rPr lang="en-US" sz="1600" dirty="0" smtClean="0">
                <a:solidFill>
                  <a:schemeClr val="bg1"/>
                </a:solidFill>
              </a:rPr>
              <a:t>are younger. </a:t>
            </a:r>
          </a:p>
          <a:p>
            <a:pPr>
              <a:lnSpc>
                <a:spcPct val="110000"/>
              </a:lnSpc>
            </a:pPr>
            <a:r>
              <a:rPr lang="en-US" sz="1600" dirty="0" smtClean="0">
                <a:solidFill>
                  <a:schemeClr val="bg1"/>
                </a:solidFill>
              </a:rPr>
              <a:t>16 </a:t>
            </a:r>
            <a:r>
              <a:rPr lang="mr-IN" sz="1600" dirty="0" smtClean="0">
                <a:solidFill>
                  <a:schemeClr val="bg1"/>
                </a:solidFill>
              </a:rPr>
              <a:t>–</a:t>
            </a:r>
            <a:r>
              <a:rPr lang="en-US" sz="1600" dirty="0" smtClean="0">
                <a:solidFill>
                  <a:schemeClr val="bg1"/>
                </a:solidFill>
              </a:rPr>
              <a:t> 30% drink several times/week. </a:t>
            </a:r>
          </a:p>
          <a:p>
            <a:pPr>
              <a:lnSpc>
                <a:spcPct val="110000"/>
              </a:lnSpc>
            </a:pPr>
            <a:r>
              <a:rPr lang="en-US" sz="1600" dirty="0" smtClean="0">
                <a:solidFill>
                  <a:schemeClr val="bg1"/>
                </a:solidFill>
              </a:rPr>
              <a:t>33 </a:t>
            </a:r>
            <a:r>
              <a:rPr lang="mr-IN" sz="1600" dirty="0" smtClean="0">
                <a:solidFill>
                  <a:schemeClr val="bg1"/>
                </a:solidFill>
              </a:rPr>
              <a:t>–</a:t>
            </a:r>
            <a:r>
              <a:rPr lang="en-US" sz="1600" dirty="0" smtClean="0">
                <a:solidFill>
                  <a:schemeClr val="bg1"/>
                </a:solidFill>
              </a:rPr>
              <a:t> 38% smoke daily &gt;=10 cigarettes </a:t>
            </a:r>
          </a:p>
          <a:p>
            <a:pPr>
              <a:lnSpc>
                <a:spcPct val="110000"/>
              </a:lnSpc>
            </a:pPr>
            <a:r>
              <a:rPr lang="en-US" sz="1600" b="1" dirty="0" smtClean="0">
                <a:solidFill>
                  <a:schemeClr val="bg1"/>
                </a:solidFill>
              </a:rPr>
              <a:t>Trajectories: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  <a:p>
            <a:pPr marL="457200" lvl="1" indent="0">
              <a:lnSpc>
                <a:spcPct val="110000"/>
              </a:lnSpc>
              <a:buFont typeface="Arial" pitchFamily="34" charset="0"/>
              <a:buNone/>
            </a:pPr>
            <a:r>
              <a:rPr lang="en-US" sz="1600" dirty="0" smtClean="0">
                <a:solidFill>
                  <a:schemeClr val="bg1"/>
                </a:solidFill>
              </a:rPr>
              <a:t>Cannabis </a:t>
            </a:r>
            <a:r>
              <a:rPr lang="en-US" sz="1600" dirty="0" smtClean="0">
                <a:solidFill>
                  <a:schemeClr val="bg1"/>
                </a:solidFill>
                <a:sym typeface="Wingdings"/>
              </a:rPr>
              <a:t></a:t>
            </a:r>
            <a:r>
              <a:rPr lang="en-US" sz="1600" dirty="0" smtClean="0">
                <a:solidFill>
                  <a:schemeClr val="bg1"/>
                </a:solidFill>
              </a:rPr>
              <a:t> Meth, or </a:t>
            </a:r>
          </a:p>
          <a:p>
            <a:pPr marL="457200" lvl="1" indent="0">
              <a:lnSpc>
                <a:spcPct val="110000"/>
              </a:lnSpc>
              <a:buFont typeface="Arial" pitchFamily="34" charset="0"/>
              <a:buNone/>
            </a:pPr>
            <a:r>
              <a:rPr lang="en-US" sz="1600" dirty="0" smtClean="0">
                <a:solidFill>
                  <a:schemeClr val="bg1"/>
                </a:solidFill>
              </a:rPr>
              <a:t>Heroin </a:t>
            </a:r>
            <a:r>
              <a:rPr lang="en-US" sz="1600" dirty="0" smtClean="0">
                <a:solidFill>
                  <a:schemeClr val="bg1"/>
                </a:solidFill>
                <a:sym typeface="Wingdings"/>
              </a:rPr>
              <a:t> Meth, or </a:t>
            </a:r>
          </a:p>
          <a:p>
            <a:pPr marL="457200" lvl="1" indent="0">
              <a:lnSpc>
                <a:spcPct val="110000"/>
              </a:lnSpc>
              <a:buFont typeface="Arial" pitchFamily="34" charset="0"/>
              <a:buNone/>
            </a:pPr>
            <a:r>
              <a:rPr lang="en-US" sz="1600" dirty="0" smtClean="0">
                <a:solidFill>
                  <a:schemeClr val="bg1"/>
                </a:solidFill>
                <a:sym typeface="Wingdings"/>
              </a:rPr>
              <a:t>Meth  +Heroin smoke  +Inject  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3400" y="914400"/>
            <a:ext cx="4495800" cy="5111261"/>
            <a:chOff x="858699" y="1574188"/>
            <a:chExt cx="6188647" cy="4722562"/>
          </a:xfrm>
        </p:grpSpPr>
        <p:graphicFrame>
          <p:nvGraphicFramePr>
            <p:cNvPr id="9" name="Chart 8"/>
            <p:cNvGraphicFramePr>
              <a:graphicFrameLocks/>
            </p:cNvGraphicFramePr>
            <p:nvPr>
              <p:extLst/>
            </p:nvPr>
          </p:nvGraphicFramePr>
          <p:xfrm>
            <a:off x="858699" y="1574188"/>
            <a:ext cx="6188647" cy="47225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5221188" y="5722762"/>
              <a:ext cx="1826157" cy="2269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solidFill>
                    <a:srgbClr val="C00000"/>
                  </a:solidFill>
                </a:rPr>
                <a:t>* % of “ever used” </a:t>
              </a:r>
              <a:endParaRPr lang="en-US" sz="1200" i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553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4534270" y="801387"/>
          <a:ext cx="4152529" cy="5294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838200"/>
            <a:ext cx="3276600" cy="5410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762000"/>
            <a:ext cx="31812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SEX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905000"/>
            <a:ext cx="22860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solidFill>
                  <a:srgbClr val="C00000"/>
                </a:solidFill>
              </a:rPr>
              <a:t>  </a:t>
            </a:r>
            <a:r>
              <a:rPr lang="en-US" sz="2200" b="1" dirty="0">
                <a:solidFill>
                  <a:srgbClr val="C00000"/>
                </a:solidFill>
              </a:rPr>
              <a:t>29.5% reported never had </a:t>
            </a:r>
            <a:r>
              <a:rPr lang="en-US" sz="2200" b="1" dirty="0" smtClean="0">
                <a:solidFill>
                  <a:srgbClr val="C00000"/>
                </a:solidFill>
              </a:rPr>
              <a:t>sex</a:t>
            </a:r>
            <a:r>
              <a:rPr lang="en-US" sz="2200" dirty="0" smtClean="0">
                <a:solidFill>
                  <a:srgbClr val="C00000"/>
                </a:solidFill>
              </a:rPr>
              <a:t> </a:t>
            </a:r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609600" y="2890838"/>
            <a:ext cx="3200400" cy="312896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bg1"/>
                </a:solidFill>
              </a:rPr>
              <a:t>80</a:t>
            </a:r>
            <a:r>
              <a:rPr lang="en-US" sz="1800" dirty="0">
                <a:solidFill>
                  <a:schemeClr val="bg1"/>
                </a:solidFill>
              </a:rPr>
              <a:t>% of those who had sex reported having at least one unsafe sex behavior. 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chemeClr val="bg1"/>
                </a:solidFill>
              </a:rPr>
              <a:t>Under influence of meth: more likely to be forced, or force others, group sex, unusual practices</a:t>
            </a:r>
            <a:r>
              <a:rPr lang="mr-IN" sz="1800" dirty="0">
                <a:solidFill>
                  <a:schemeClr val="bg1"/>
                </a:solidFill>
              </a:rPr>
              <a:t>…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chemeClr val="bg1"/>
                </a:solidFill>
              </a:rPr>
              <a:t>SW have higher </a:t>
            </a:r>
            <a:r>
              <a:rPr lang="en-US" sz="1800" dirty="0" smtClean="0">
                <a:solidFill>
                  <a:schemeClr val="bg1"/>
                </a:solidFill>
              </a:rPr>
              <a:t>prevalence:</a:t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FSW</a:t>
            </a:r>
            <a:r>
              <a:rPr lang="en-US" sz="1800" dirty="0">
                <a:solidFill>
                  <a:schemeClr val="bg1"/>
                </a:solidFill>
              </a:rPr>
              <a:t>: </a:t>
            </a:r>
            <a:r>
              <a:rPr lang="en-US" sz="1800" dirty="0" smtClean="0">
                <a:solidFill>
                  <a:schemeClr val="bg1"/>
                </a:solidFill>
              </a:rPr>
              <a:t>6.8% </a:t>
            </a:r>
            <a:r>
              <a:rPr lang="en-US" sz="1800" dirty="0" err="1">
                <a:solidFill>
                  <a:schemeClr val="bg1"/>
                </a:solidFill>
              </a:rPr>
              <a:t>vs</a:t>
            </a:r>
            <a:r>
              <a:rPr lang="en-US" sz="1800" dirty="0">
                <a:solidFill>
                  <a:schemeClr val="bg1"/>
                </a:solidFill>
              </a:rPr>
              <a:t> female: </a:t>
            </a:r>
            <a:r>
              <a:rPr lang="en-US" sz="1800" dirty="0" smtClean="0">
                <a:solidFill>
                  <a:schemeClr val="bg1"/>
                </a:solidFill>
              </a:rPr>
              <a:t>2.6%</a:t>
            </a:r>
            <a:r>
              <a:rPr lang="en-US" sz="1800" dirty="0">
                <a:solidFill>
                  <a:schemeClr val="bg1"/>
                </a:solidFill>
              </a:rPr>
              <a:t>; MSW: 13.4% </a:t>
            </a:r>
            <a:r>
              <a:rPr lang="en-US" sz="1800" dirty="0" err="1">
                <a:solidFill>
                  <a:schemeClr val="bg1"/>
                </a:solidFill>
              </a:rPr>
              <a:t>vs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smtClean="0">
                <a:solidFill>
                  <a:schemeClr val="bg1"/>
                </a:solidFill>
              </a:rPr>
              <a:t>male: 6.3</a:t>
            </a:r>
            <a:r>
              <a:rPr lang="en-US" sz="1800" dirty="0">
                <a:solidFill>
                  <a:schemeClr val="bg1"/>
                </a:solidFill>
              </a:rPr>
              <a:t>%. </a:t>
            </a:r>
          </a:p>
        </p:txBody>
      </p:sp>
    </p:spTree>
    <p:extLst>
      <p:ext uri="{BB962C8B-B14F-4D97-AF65-F5344CB8AC3E}">
        <p14:creationId xmlns:p14="http://schemas.microsoft.com/office/powerpoint/2010/main" val="41566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43000" y="1524000"/>
            <a:ext cx="7772400" cy="3581400"/>
          </a:xfrm>
          <a:prstGeom prst="rect">
            <a:avLst/>
          </a:prstGeom>
          <a:solidFill>
            <a:srgbClr val="EECFCE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1"/>
            <a:ext cx="7620000" cy="4038599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200" b="1" dirty="0" smtClean="0">
                <a:solidFill>
                  <a:srgbClr val="C00000"/>
                </a:solidFill>
              </a:rPr>
              <a:t>7.4% </a:t>
            </a:r>
            <a:r>
              <a:rPr lang="en-US" sz="2200" dirty="0" smtClean="0"/>
              <a:t>in HCMC and </a:t>
            </a:r>
            <a:r>
              <a:rPr lang="en-US" sz="2200" b="1" dirty="0" smtClean="0">
                <a:solidFill>
                  <a:srgbClr val="C00000"/>
                </a:solidFill>
              </a:rPr>
              <a:t>8.6% </a:t>
            </a:r>
            <a:r>
              <a:rPr lang="en-US" sz="2200" dirty="0" smtClean="0"/>
              <a:t>in Hanoi don’t have a birth certificate;</a:t>
            </a:r>
          </a:p>
          <a:p>
            <a:pPr marL="0" indent="0"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200" b="1" dirty="0" smtClean="0">
                <a:solidFill>
                  <a:srgbClr val="C00000"/>
                </a:solidFill>
              </a:rPr>
              <a:t>19% </a:t>
            </a:r>
            <a:r>
              <a:rPr lang="en-US" sz="2200" dirty="0" smtClean="0"/>
              <a:t>in HCMC and </a:t>
            </a:r>
            <a:r>
              <a:rPr lang="en-US" sz="2200" b="1" dirty="0" smtClean="0">
                <a:solidFill>
                  <a:srgbClr val="C00000"/>
                </a:solidFill>
              </a:rPr>
              <a:t>28% </a:t>
            </a:r>
            <a:r>
              <a:rPr lang="en-US" sz="2200" dirty="0" smtClean="0"/>
              <a:t>in Hanoi are not registered in the city;</a:t>
            </a:r>
          </a:p>
          <a:p>
            <a:pPr marL="0" indent="0"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200" b="1" dirty="0" smtClean="0">
                <a:solidFill>
                  <a:srgbClr val="C00000"/>
                </a:solidFill>
              </a:rPr>
              <a:t>7% </a:t>
            </a:r>
            <a:r>
              <a:rPr lang="en-US" sz="2200" dirty="0" smtClean="0"/>
              <a:t>in HCMC, </a:t>
            </a:r>
            <a:r>
              <a:rPr lang="en-US" sz="2200" b="1" dirty="0" smtClean="0">
                <a:solidFill>
                  <a:srgbClr val="C00000"/>
                </a:solidFill>
              </a:rPr>
              <a:t>32%</a:t>
            </a:r>
            <a:r>
              <a:rPr lang="en-US" sz="2200" dirty="0" smtClean="0"/>
              <a:t> in HN,  </a:t>
            </a:r>
            <a:r>
              <a:rPr lang="en-US" sz="2200" b="1" dirty="0" smtClean="0">
                <a:solidFill>
                  <a:srgbClr val="C00000"/>
                </a:solidFill>
              </a:rPr>
              <a:t>44%</a:t>
            </a:r>
            <a:r>
              <a:rPr lang="en-US" sz="2200" dirty="0" smtClean="0"/>
              <a:t> in </a:t>
            </a:r>
            <a:r>
              <a:rPr lang="en-US" sz="2200" dirty="0" err="1" smtClean="0"/>
              <a:t>Hai</a:t>
            </a:r>
            <a:r>
              <a:rPr lang="en-US" sz="2200" dirty="0" smtClean="0"/>
              <a:t> </a:t>
            </a:r>
            <a:r>
              <a:rPr lang="en-US" sz="2200" dirty="0" err="1" smtClean="0"/>
              <a:t>phong</a:t>
            </a:r>
            <a:r>
              <a:rPr lang="en-US" sz="2200" dirty="0" smtClean="0"/>
              <a:t> currently in school;</a:t>
            </a:r>
          </a:p>
          <a:p>
            <a:pPr marL="0" indent="0"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200" dirty="0" smtClean="0"/>
              <a:t>Just over </a:t>
            </a:r>
            <a:r>
              <a:rPr lang="en-US" sz="2200" b="1" dirty="0" smtClean="0">
                <a:solidFill>
                  <a:srgbClr val="C00000"/>
                </a:solidFill>
              </a:rPr>
              <a:t>50%</a:t>
            </a:r>
            <a:r>
              <a:rPr lang="en-US" sz="2200" dirty="0" smtClean="0"/>
              <a:t> have parents married or live together;</a:t>
            </a:r>
          </a:p>
          <a:p>
            <a:pPr marL="0" indent="0"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200" b="1" dirty="0" smtClean="0">
                <a:solidFill>
                  <a:srgbClr val="C00000"/>
                </a:solidFill>
              </a:rPr>
              <a:t>10-20% </a:t>
            </a:r>
            <a:r>
              <a:rPr lang="en-US" sz="2200" dirty="0" smtClean="0"/>
              <a:t>had one or both parents passed away;</a:t>
            </a:r>
          </a:p>
          <a:p>
            <a:pPr marL="0" indent="0"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200" b="1" dirty="0" smtClean="0">
                <a:solidFill>
                  <a:srgbClr val="C00000"/>
                </a:solidFill>
              </a:rPr>
              <a:t>20 </a:t>
            </a:r>
            <a:r>
              <a:rPr lang="mr-IN" sz="2200" b="1" dirty="0" smtClean="0">
                <a:solidFill>
                  <a:srgbClr val="C00000"/>
                </a:solidFill>
              </a:rPr>
              <a:t>–</a:t>
            </a:r>
            <a:r>
              <a:rPr lang="en-US" sz="2200" b="1" dirty="0" smtClean="0">
                <a:solidFill>
                  <a:srgbClr val="C00000"/>
                </a:solidFill>
              </a:rPr>
              <a:t> 28% </a:t>
            </a:r>
            <a:r>
              <a:rPr lang="en-US" sz="2200" dirty="0" smtClean="0"/>
              <a:t>reported at least </a:t>
            </a:r>
            <a:r>
              <a:rPr lang="en-US" sz="2200" b="1" dirty="0" smtClean="0">
                <a:solidFill>
                  <a:srgbClr val="C00000"/>
                </a:solidFill>
              </a:rPr>
              <a:t>4/10</a:t>
            </a:r>
            <a:r>
              <a:rPr lang="en-US" sz="2200" dirty="0" smtClean="0"/>
              <a:t> </a:t>
            </a:r>
            <a:r>
              <a:rPr lang="en-US" sz="2200" dirty="0"/>
              <a:t> </a:t>
            </a:r>
            <a:r>
              <a:rPr lang="en-US" sz="2200" dirty="0" smtClean="0"/>
              <a:t>adverse childhood experiences</a:t>
            </a:r>
            <a:r>
              <a:rPr lang="en-US" sz="2200" dirty="0"/>
              <a:t>.</a:t>
            </a:r>
            <a:endParaRPr lang="en-U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343F-F6D7-4696-8A01-EDB874459CA0}" type="slidenum">
              <a:rPr lang="fr-FR" smtClean="0"/>
              <a:t>16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3200" b="1" dirty="0" smtClean="0"/>
              <a:t>Some other findings</a:t>
            </a:r>
            <a:endParaRPr lang="en-US" sz="3200" b="1" dirty="0"/>
          </a:p>
        </p:txBody>
      </p:sp>
      <p:sp>
        <p:nvSpPr>
          <p:cNvPr id="9" name="Rectangle 8"/>
          <p:cNvSpPr/>
          <p:nvPr/>
        </p:nvSpPr>
        <p:spPr>
          <a:xfrm>
            <a:off x="533400" y="1524000"/>
            <a:ext cx="381000" cy="3581400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09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4495800"/>
            <a:ext cx="3048000" cy="1600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3200" b="1" dirty="0" smtClean="0"/>
              <a:t> Connectedness </a:t>
            </a:r>
          </a:p>
          <a:p>
            <a:r>
              <a:rPr lang="en-US" sz="3200" b="1" dirty="0" smtClean="0"/>
              <a:t>- well, but rather superficial </a:t>
            </a:r>
            <a:endParaRPr lang="en-US" sz="3200" b="1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400800" y="6111875"/>
            <a:ext cx="2133600" cy="365125"/>
          </a:xfrm>
        </p:spPr>
        <p:txBody>
          <a:bodyPr/>
          <a:lstStyle/>
          <a:p>
            <a:pPr algn="r"/>
            <a:fld id="{17EB343F-F6D7-4696-8A01-EDB874459CA0}" type="slidenum">
              <a:rPr lang="fr-FR" smtClean="0"/>
              <a:pPr algn="r"/>
              <a:t>17</a:t>
            </a:fld>
            <a:endParaRPr lang="fr-FR" dirty="0"/>
          </a:p>
        </p:txBody>
      </p:sp>
      <p:pic>
        <p:nvPicPr>
          <p:cNvPr id="7" name="Content Placeholder 5" descr="HCM_Coupon Network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42" r="15647" b="2099"/>
          <a:stretch/>
        </p:blipFill>
        <p:spPr>
          <a:xfrm>
            <a:off x="685801" y="1417638"/>
            <a:ext cx="3456128" cy="2667000"/>
          </a:xfrm>
          <a:prstGeom prst="rect">
            <a:avLst/>
          </a:prstGeom>
        </p:spPr>
      </p:pic>
      <p:pic>
        <p:nvPicPr>
          <p:cNvPr id="8" name="Content Placeholder 7" descr="HN_Coupon Network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0" b="2981"/>
          <a:stretch/>
        </p:blipFill>
        <p:spPr>
          <a:xfrm>
            <a:off x="3886200" y="4061820"/>
            <a:ext cx="3886200" cy="2186580"/>
          </a:xfrm>
          <a:prstGeom prst="rect">
            <a:avLst/>
          </a:prstGeom>
        </p:spPr>
      </p:pic>
      <p:pic>
        <p:nvPicPr>
          <p:cNvPr id="9" name="Picture 8" descr="HP_Coupon Network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524000"/>
            <a:ext cx="3657744" cy="23408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5800" y="4648200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Although </a:t>
            </a:r>
            <a:r>
              <a:rPr lang="en-US" b="1" dirty="0" smtClean="0">
                <a:solidFill>
                  <a:srgbClr val="C00000"/>
                </a:solidFill>
              </a:rPr>
              <a:t>95.2% </a:t>
            </a:r>
            <a:r>
              <a:rPr lang="en-US" dirty="0" smtClean="0"/>
              <a:t>reported using with others, median time spent on internet is </a:t>
            </a:r>
            <a:r>
              <a:rPr lang="en-US" b="1" dirty="0">
                <a:solidFill>
                  <a:srgbClr val="C00000"/>
                </a:solidFill>
              </a:rPr>
              <a:t>3 to 5 hours</a:t>
            </a:r>
            <a:r>
              <a:rPr lang="en-US" dirty="0" smtClean="0"/>
              <a:t>, </a:t>
            </a:r>
          </a:p>
          <a:p>
            <a:r>
              <a:rPr lang="en-US" dirty="0" smtClean="0"/>
              <a:t>most were not able to recruit more than 1 or 2 for the study.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8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HIV and HCV knowledge and testing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24000"/>
            <a:ext cx="7315200" cy="4572000"/>
          </a:xfrm>
          <a:gradFill flip="none" rotWithShape="1">
            <a:gsLst>
              <a:gs pos="0">
                <a:schemeClr val="tx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tx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tx1">
                  <a:lumMod val="50000"/>
                  <a:lumOff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HIV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43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-54% had correct knowledge on 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transmission</a:t>
            </a:r>
            <a:b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63-76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% on HIV treatment; 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27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-48% 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tested, most in last 6 months and knew results;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ot tested:</a:t>
            </a:r>
            <a:b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60-79% considered having no risk</a:t>
            </a:r>
            <a:b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8-32% reported not having access</a:t>
            </a:r>
            <a:b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rest: fear of drug use and/or HIV status disclosed. </a:t>
            </a:r>
          </a:p>
          <a:p>
            <a:pPr marL="457200" lvl="1" indent="0">
              <a:buNone/>
            </a:pP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US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3-9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% had correct knowledge on 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transmission</a:t>
            </a:r>
            <a:b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29-58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% on treatment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7-17% tested.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343F-F6D7-4696-8A01-EDB874459CA0}" type="slidenum">
              <a:rPr lang="fr-FR" smtClean="0"/>
              <a:t>18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143000" y="4419600"/>
            <a:ext cx="1524000" cy="457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/>
              <a:t>  HCV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143000" y="1524000"/>
            <a:ext cx="1524000" cy="457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/>
              <a:t>  HIV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9900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Needs for clinical care </a:t>
            </a:r>
            <a:endParaRPr lang="en-US" sz="3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25625"/>
          <a:ext cx="7886701" cy="2971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6150"/>
                <a:gridCol w="1447800"/>
                <a:gridCol w="1371600"/>
                <a:gridCol w="1581151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200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Hanoi </a:t>
                      </a:r>
                      <a:endParaRPr lang="en-US" sz="2200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HCMC </a:t>
                      </a:r>
                      <a:endParaRPr lang="en-US" sz="2200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err="1" smtClean="0"/>
                        <a:t>Hai</a:t>
                      </a:r>
                      <a:r>
                        <a:rPr lang="en-US" sz="2200" dirty="0" smtClean="0"/>
                        <a:t> </a:t>
                      </a:r>
                      <a:r>
                        <a:rPr lang="en-US" sz="2200" dirty="0" err="1" smtClean="0"/>
                        <a:t>Phong</a:t>
                      </a:r>
                      <a:r>
                        <a:rPr lang="en-US" sz="2200" dirty="0" smtClean="0"/>
                        <a:t> </a:t>
                      </a:r>
                      <a:endParaRPr lang="en-US" sz="2200" dirty="0"/>
                    </a:p>
                  </a:txBody>
                  <a:tcPr marL="68580" marR="68580"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HIV</a:t>
                      </a:r>
                      <a:r>
                        <a:rPr lang="en-US" sz="2200" baseline="0" dirty="0" smtClean="0"/>
                        <a:t> and/or HCV (12.5%) </a:t>
                      </a:r>
                      <a:endParaRPr lang="en-US" sz="2200" dirty="0"/>
                    </a:p>
                  </a:txBody>
                  <a:tcPr marL="68580" marR="68580">
                    <a:solidFill>
                      <a:srgbClr val="EECF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11.3%</a:t>
                      </a:r>
                      <a:endParaRPr lang="en-US" sz="2200" dirty="0"/>
                    </a:p>
                  </a:txBody>
                  <a:tcPr marL="68580" marR="68580">
                    <a:solidFill>
                      <a:srgbClr val="EECF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22.7%</a:t>
                      </a:r>
                      <a:endParaRPr lang="en-US" sz="2200" dirty="0"/>
                    </a:p>
                  </a:txBody>
                  <a:tcPr marL="68580" marR="68580">
                    <a:solidFill>
                      <a:srgbClr val="EECF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3.8% </a:t>
                      </a:r>
                      <a:endParaRPr lang="en-US" sz="2200" dirty="0"/>
                    </a:p>
                  </a:txBody>
                  <a:tcPr marL="68580" marR="68580">
                    <a:solidFill>
                      <a:srgbClr val="EECFC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Drug dependence treatment </a:t>
                      </a:r>
                      <a:endParaRPr lang="en-US" sz="2200" dirty="0"/>
                    </a:p>
                  </a:txBody>
                  <a:tcPr marL="68580" marR="6858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59.1%</a:t>
                      </a:r>
                      <a:endParaRPr lang="en-US" sz="2200" dirty="0"/>
                    </a:p>
                  </a:txBody>
                  <a:tcPr marL="68580" marR="6858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65%</a:t>
                      </a:r>
                      <a:endParaRPr lang="en-US" sz="2200" dirty="0"/>
                    </a:p>
                  </a:txBody>
                  <a:tcPr marL="68580" marR="6858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83.2%</a:t>
                      </a:r>
                      <a:endParaRPr lang="en-US" sz="2200" dirty="0"/>
                    </a:p>
                  </a:txBody>
                  <a:tcPr marL="68580" marR="6858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Meth</a:t>
                      </a:r>
                      <a:r>
                        <a:rPr lang="en-US" sz="2200" baseline="0" dirty="0" smtClean="0"/>
                        <a:t> withdrawal </a:t>
                      </a:r>
                      <a:endParaRPr lang="en-US" sz="2200" dirty="0"/>
                    </a:p>
                  </a:txBody>
                  <a:tcPr marL="68580" marR="68580">
                    <a:solidFill>
                      <a:srgbClr val="EECF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45.8%</a:t>
                      </a:r>
                      <a:endParaRPr lang="en-US" sz="2200" dirty="0"/>
                    </a:p>
                  </a:txBody>
                  <a:tcPr marL="68580" marR="68580">
                    <a:solidFill>
                      <a:srgbClr val="EECF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47.6%</a:t>
                      </a:r>
                      <a:endParaRPr lang="en-US" sz="2200" dirty="0"/>
                    </a:p>
                  </a:txBody>
                  <a:tcPr marL="68580" marR="68580">
                    <a:solidFill>
                      <a:srgbClr val="EECF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60.1%</a:t>
                      </a:r>
                      <a:endParaRPr lang="en-US" sz="2200" dirty="0"/>
                    </a:p>
                  </a:txBody>
                  <a:tcPr marL="68580" marR="68580">
                    <a:solidFill>
                      <a:srgbClr val="EECFC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Depression </a:t>
                      </a:r>
                      <a:endParaRPr lang="en-US" sz="2200" dirty="0"/>
                    </a:p>
                  </a:txBody>
                  <a:tcPr marL="68580" marR="6858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34%</a:t>
                      </a:r>
                      <a:endParaRPr lang="en-US" sz="2200" dirty="0"/>
                    </a:p>
                  </a:txBody>
                  <a:tcPr marL="68580" marR="6858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47.6%</a:t>
                      </a:r>
                      <a:endParaRPr lang="en-US" sz="2200" dirty="0"/>
                    </a:p>
                  </a:txBody>
                  <a:tcPr marL="68580" marR="6858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dirty="0" smtClean="0"/>
                        <a:t>47.3% </a:t>
                      </a:r>
                      <a:endParaRPr lang="en-US" sz="2200" dirty="0"/>
                    </a:p>
                  </a:txBody>
                  <a:tcPr marL="68580" marR="6858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343F-F6D7-4696-8A01-EDB874459CA0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34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704" y="328249"/>
            <a:ext cx="8228593" cy="103631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Background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75592" y="1374264"/>
            <a:ext cx="8228593" cy="3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905" tIns="41452" rIns="82905" bIns="41452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7F7F7F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pitchFamily="1" charset="0"/>
              <a:buChar char="-"/>
              <a:defRPr sz="2800" kern="1200">
                <a:solidFill>
                  <a:srgbClr val="7F7F7F"/>
                </a:solidFill>
                <a:latin typeface="+mn-lt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7F7F7F"/>
                </a:solidFill>
                <a:latin typeface="+mn-lt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7F7F7F"/>
                </a:solidFill>
                <a:latin typeface="+mn-lt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7F7F7F"/>
                </a:solidFill>
                <a:latin typeface="+mn-lt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57" dirty="0">
                <a:solidFill>
                  <a:schemeClr val="tx1"/>
                </a:solidFill>
              </a:rPr>
              <a:t>The concurrent epidemics of HIV and drug use in Vietnam &amp; the shared populations</a:t>
            </a:r>
          </a:p>
          <a:p>
            <a:r>
              <a:rPr lang="en-US" sz="2357" b="1" dirty="0">
                <a:solidFill>
                  <a:schemeClr val="tx1"/>
                </a:solidFill>
              </a:rPr>
              <a:t>Young people </a:t>
            </a:r>
            <a:r>
              <a:rPr lang="fr-FR" sz="2357" dirty="0">
                <a:solidFill>
                  <a:schemeClr val="tx1"/>
                </a:solidFill>
              </a:rPr>
              <a:t>are the </a:t>
            </a:r>
            <a:r>
              <a:rPr lang="en-US" sz="2357" dirty="0">
                <a:solidFill>
                  <a:schemeClr val="tx1"/>
                </a:solidFill>
              </a:rPr>
              <a:t>most affected population by both drugs and </a:t>
            </a:r>
            <a:r>
              <a:rPr lang="fr-FR" sz="2357" dirty="0">
                <a:solidFill>
                  <a:schemeClr val="tx1"/>
                </a:solidFill>
              </a:rPr>
              <a:t>HIV</a:t>
            </a:r>
            <a:r>
              <a:rPr lang="en-US" sz="2357" dirty="0">
                <a:solidFill>
                  <a:schemeClr val="tx1"/>
                </a:solidFill>
              </a:rPr>
              <a:t> </a:t>
            </a:r>
          </a:p>
          <a:p>
            <a:r>
              <a:rPr lang="en-US" sz="2357" dirty="0">
                <a:solidFill>
                  <a:schemeClr val="tx1"/>
                </a:solidFill>
              </a:rPr>
              <a:t>Risky behaviors</a:t>
            </a:r>
            <a:r>
              <a:rPr lang="vi-VN" sz="2357" dirty="0">
                <a:solidFill>
                  <a:schemeClr val="tx1"/>
                </a:solidFill>
              </a:rPr>
              <a:t>: </a:t>
            </a:r>
            <a:r>
              <a:rPr lang="en-US" sz="2357" dirty="0">
                <a:solidFill>
                  <a:schemeClr val="tx1"/>
                </a:solidFill>
              </a:rPr>
              <a:t>Multidirectional</a:t>
            </a:r>
            <a:r>
              <a:rPr lang="vi-VN" sz="2357" dirty="0">
                <a:solidFill>
                  <a:schemeClr val="tx1"/>
                </a:solidFill>
              </a:rPr>
              <a:t> &amp; </a:t>
            </a:r>
            <a:r>
              <a:rPr lang="en-US" sz="2357" dirty="0">
                <a:solidFill>
                  <a:schemeClr val="tx1"/>
                </a:solidFill>
              </a:rPr>
              <a:t>cross-over</a:t>
            </a:r>
          </a:p>
          <a:p>
            <a:r>
              <a:rPr lang="en-US" sz="2357" dirty="0">
                <a:solidFill>
                  <a:schemeClr val="tx1"/>
                </a:solidFill>
              </a:rPr>
              <a:t>Mutual reinforcement of risk</a:t>
            </a:r>
            <a:r>
              <a:rPr lang="vi-VN" sz="2357" dirty="0">
                <a:solidFill>
                  <a:schemeClr val="tx1"/>
                </a:solidFill>
              </a:rPr>
              <a:t>: HIV </a:t>
            </a:r>
            <a:r>
              <a:rPr lang="vi-VN" sz="2357" dirty="0">
                <a:solidFill>
                  <a:schemeClr val="tx1"/>
                </a:solidFill>
                <a:sym typeface="Wingdings"/>
              </a:rPr>
              <a:t> </a:t>
            </a:r>
            <a:r>
              <a:rPr lang="en-US" sz="2357" dirty="0">
                <a:solidFill>
                  <a:schemeClr val="tx1"/>
                </a:solidFill>
                <a:sym typeface="Wingdings"/>
              </a:rPr>
              <a:t>Drugs</a:t>
            </a:r>
            <a:endParaRPr lang="vi-VN" sz="2357" dirty="0">
              <a:solidFill>
                <a:schemeClr val="tx1"/>
              </a:solidFill>
              <a:sym typeface="Wingdings"/>
            </a:endParaRPr>
          </a:p>
          <a:p>
            <a:r>
              <a:rPr lang="en-US" sz="2357" b="1" dirty="0">
                <a:solidFill>
                  <a:schemeClr val="tx1"/>
                </a:solidFill>
              </a:rPr>
              <a:t>Approaches </a:t>
            </a:r>
            <a:r>
              <a:rPr lang="en-US" sz="2357" dirty="0">
                <a:solidFill>
                  <a:schemeClr val="tx1"/>
                </a:solidFill>
              </a:rPr>
              <a:t>focusing on injecting drug users are </a:t>
            </a:r>
            <a:r>
              <a:rPr lang="en-US" sz="2357" b="1" dirty="0">
                <a:solidFill>
                  <a:schemeClr val="tx1"/>
                </a:solidFill>
              </a:rPr>
              <a:t>no longer effective</a:t>
            </a:r>
            <a:r>
              <a:rPr lang="en-US" sz="2357" dirty="0">
                <a:solidFill>
                  <a:schemeClr val="tx1"/>
                </a:solidFill>
              </a:rPr>
              <a:t> for young people who use drugs (YPUD) </a:t>
            </a:r>
          </a:p>
          <a:p>
            <a:r>
              <a:rPr lang="en-US" sz="2357" b="1" dirty="0">
                <a:solidFill>
                  <a:schemeClr val="tx1"/>
                </a:solidFill>
              </a:rPr>
              <a:t>Opportunity </a:t>
            </a:r>
            <a:r>
              <a:rPr lang="en-US" sz="2357" dirty="0">
                <a:solidFill>
                  <a:schemeClr val="tx1"/>
                </a:solidFill>
              </a:rPr>
              <a:t>for interventions for </a:t>
            </a:r>
            <a:r>
              <a:rPr lang="vi-VN" sz="2357" dirty="0">
                <a:solidFill>
                  <a:schemeClr val="tx1"/>
                </a:solidFill>
              </a:rPr>
              <a:t>YPUD</a:t>
            </a:r>
            <a:endParaRPr lang="en-US" sz="2357" dirty="0">
              <a:solidFill>
                <a:schemeClr val="tx1"/>
              </a:solidFill>
            </a:endParaRPr>
          </a:p>
          <a:p>
            <a:endParaRPr lang="en-US" sz="2357" dirty="0">
              <a:solidFill>
                <a:schemeClr val="tx1"/>
              </a:solidFill>
            </a:endParaRPr>
          </a:p>
          <a:p>
            <a:endParaRPr lang="en-US" sz="2357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endParaRPr lang="en-US" sz="2357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0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722313" y="3743325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intervention 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838200" y="5029200"/>
            <a:ext cx="8001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38200" y="5105400"/>
            <a:ext cx="8001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343F-F6D7-4696-8A01-EDB874459CA0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840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68466" y="1066800"/>
            <a:ext cx="7818334" cy="4876800"/>
          </a:xfrm>
          <a:prstGeom prst="rect">
            <a:avLst/>
          </a:prstGeom>
          <a:gradFill>
            <a:gsLst>
              <a:gs pos="100000">
                <a:srgbClr val="E29796"/>
              </a:gs>
              <a:gs pos="42000">
                <a:srgbClr val="C00000"/>
              </a:gs>
            </a:gsLst>
            <a:lin ang="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Addressing direct risks 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343F-F6D7-4696-8A01-EDB874459CA0}" type="slidenum">
              <a:rPr lang="fr-FR" smtClean="0"/>
              <a:t>21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57200" y="1066800"/>
            <a:ext cx="381000" cy="487680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038600"/>
          </a:xfrm>
          <a:ln>
            <a:noFill/>
          </a:ln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Support safe injection among injectors;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Support safe sex, including under influence, especially MSM;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Raise awareness about tattoo, including dangerous practices</a:t>
            </a:r>
            <a:r>
              <a:rPr lang="en-US" sz="2400" dirty="0" smtClean="0">
                <a:solidFill>
                  <a:schemeClr val="bg1"/>
                </a:solidFill>
              </a:rPr>
              <a:t>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spc="-50" dirty="0" smtClean="0">
                <a:solidFill>
                  <a:schemeClr val="bg1"/>
                </a:solidFill>
              </a:rPr>
              <a:t>Address HIV: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spc="-50" dirty="0" smtClean="0">
                <a:solidFill>
                  <a:schemeClr val="bg1"/>
                </a:solidFill>
              </a:rPr>
              <a:t>Increase HIV testing among PWID, MSM, SW, &amp; PUD who over 18;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spc="-50" dirty="0" smtClean="0">
                <a:solidFill>
                  <a:schemeClr val="bg1"/>
                </a:solidFill>
              </a:rPr>
              <a:t>Intensively support ARV treatment access among those who are HIV+.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Address HCV risk: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Raise awareness about HCV;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Advocate for access to HCV treatment;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</a:t>
            </a:r>
            <a:r>
              <a:rPr lang="en-US" sz="2000" dirty="0" smtClean="0">
                <a:solidFill>
                  <a:schemeClr val="bg1"/>
                </a:solidFill>
              </a:rPr>
              <a:t>romote HCV screening and treatment for YPUD. 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77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1447800"/>
            <a:ext cx="7818334" cy="4648200"/>
          </a:xfrm>
          <a:prstGeom prst="rect">
            <a:avLst/>
          </a:prstGeom>
          <a:gradFill>
            <a:gsLst>
              <a:gs pos="100000">
                <a:srgbClr val="E29796"/>
              </a:gs>
              <a:gs pos="42000">
                <a:srgbClr val="C00000"/>
              </a:gs>
            </a:gsLst>
            <a:lin ang="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26934" y="1447800"/>
            <a:ext cx="381000" cy="464820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Addressing underlying, fundamental </a:t>
            </a:r>
            <a:br>
              <a:rPr lang="en-US" dirty="0" smtClean="0"/>
            </a:br>
            <a:r>
              <a:rPr lang="en-US" dirty="0" smtClean="0"/>
              <a:t>causes of risks factors 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Prevent/delay transition to/addition of: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Young cannabis users: meth.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Heroin users: meth 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Long-term, dependent meth users: heroin, and heroin injection 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Prevent adverse effects of drug use on behaviors: 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Promote harm reduction practices for meth users; </a:t>
            </a:r>
          </a:p>
          <a:p>
            <a:r>
              <a:rPr lang="en-US" sz="2400" dirty="0">
                <a:solidFill>
                  <a:schemeClr val="bg1"/>
                </a:solidFill>
              </a:rPr>
              <a:t>Promote treatment of drug dependence and mental </a:t>
            </a:r>
            <a:r>
              <a:rPr lang="en-US" sz="2400" dirty="0" smtClean="0">
                <a:solidFill>
                  <a:schemeClr val="bg1"/>
                </a:solidFill>
              </a:rPr>
              <a:t>health for YPUD;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Mitigate effects of environmental factors: stigma and discrimination, family situation</a:t>
            </a:r>
            <a:r>
              <a:rPr lang="mr-IN" sz="2400" dirty="0" smtClean="0">
                <a:solidFill>
                  <a:schemeClr val="bg1"/>
                </a:solidFill>
              </a:rPr>
              <a:t>…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Advocate for public health approach to drug users. 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205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343400" y="1447800"/>
            <a:ext cx="4495800" cy="4495800"/>
          </a:xfrm>
          <a:prstGeom prst="rect">
            <a:avLst/>
          </a:prstGeom>
          <a:gradFill>
            <a:gsLst>
              <a:gs pos="100000">
                <a:srgbClr val="E29796"/>
              </a:gs>
              <a:gs pos="42000">
                <a:srgbClr val="C00000"/>
              </a:gs>
            </a:gsLst>
            <a:lin ang="0" scaled="1"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80305"/>
                </a:solidFill>
                <a:latin typeface="Arial"/>
                <a:cs typeface="Arial"/>
              </a:rPr>
              <a:t>Intervention approaches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343F-F6D7-4696-8A01-EDB874459CA0}" type="slidenum">
              <a:rPr lang="fr-FR" smtClean="0"/>
              <a:t>23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886200" y="1447800"/>
            <a:ext cx="457200" cy="449580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1447800"/>
            <a:ext cx="4876800" cy="4495800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Differentiated interventions;</a:t>
            </a: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Reach </a:t>
            </a:r>
            <a:r>
              <a:rPr lang="en-US" sz="2000" dirty="0">
                <a:solidFill>
                  <a:schemeClr val="bg1"/>
                </a:solidFill>
              </a:rPr>
              <a:t>YPUD through internet and game;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</a:rPr>
              <a:t>Support the formation of a community: mutual support, &amp; creating healthy norms;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</a:rPr>
              <a:t>Community-driven interventions by CBOs;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</a:rPr>
              <a:t>Advocacy for evidence-based policies and program, especially drug dependence treatment and mental health;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</a:rPr>
              <a:t>Build synergy with other stakeholders and programs. 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>
          <a:blip r:embed="rId3"/>
          <a:srcRect l="-5672" r="-5672"/>
          <a:stretch>
            <a:fillRect/>
          </a:stretch>
        </p:blipFill>
        <p:spPr>
          <a:xfrm>
            <a:off x="152400" y="1295400"/>
            <a:ext cx="40386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3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sz="2800" b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Implementation</a:t>
            </a:r>
            <a:endParaRPr lang="en-US" sz="2800" b="1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703" y="1428370"/>
            <a:ext cx="8228593" cy="3914950"/>
          </a:xfrm>
        </p:spPr>
        <p:txBody>
          <a:bodyPr/>
          <a:lstStyle/>
          <a:p>
            <a:r>
              <a:rPr lang="vi-VN" sz="2176"/>
              <a:t>Baseline assessment</a:t>
            </a:r>
          </a:p>
          <a:p>
            <a:r>
              <a:rPr lang="vi-VN" sz="2176"/>
              <a:t>35 CBOs sent expression of interest and proposals</a:t>
            </a:r>
          </a:p>
          <a:p>
            <a:r>
              <a:rPr lang="vi-VN" sz="2176"/>
              <a:t>17 CBOs are selected to implement in the first phase from July – December 2017.</a:t>
            </a:r>
          </a:p>
          <a:p>
            <a:pPr marL="0" indent="0">
              <a:buNone/>
            </a:pPr>
            <a:endParaRPr lang="en-US" sz="2176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30573317"/>
              </p:ext>
            </p:extLst>
          </p:nvPr>
        </p:nvGraphicFramePr>
        <p:xfrm>
          <a:off x="457704" y="3336141"/>
          <a:ext cx="8400887" cy="2547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704" y="320069"/>
            <a:ext cx="8228593" cy="1036310"/>
          </a:xfrm>
        </p:spPr>
        <p:txBody>
          <a:bodyPr>
            <a:normAutofit/>
          </a:bodyPr>
          <a:lstStyle/>
          <a:p>
            <a:r>
              <a:rPr lang="vi-VN" sz="2800" b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Results (July – November 2017)</a:t>
            </a:r>
            <a:endParaRPr lang="en-US" sz="2800" b="1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502954"/>
              </p:ext>
            </p:extLst>
          </p:nvPr>
        </p:nvGraphicFramePr>
        <p:xfrm>
          <a:off x="734772" y="1512692"/>
          <a:ext cx="7776790" cy="4486244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4927451"/>
                <a:gridCol w="2849339"/>
              </a:tblGrid>
              <a:tr h="7286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vi-VN" sz="1600">
                          <a:effectLst/>
                        </a:rPr>
                        <a:t>Total number of clients being reached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vi-VN" sz="2200" smtClean="0">
                          <a:effectLst/>
                        </a:rPr>
                        <a:t>2.753</a:t>
                      </a:r>
                      <a:endParaRPr lang="en-US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 anchor="ctr"/>
                </a:tc>
              </a:tr>
              <a:tr h="9395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vi-VN" sz="1800" b="0">
                          <a:effectLst/>
                        </a:rPr>
                        <a:t>Number of clients being tested HIV</a:t>
                      </a:r>
                      <a:endParaRPr lang="en-US" sz="1800" b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vi-VN" sz="1800" b="0">
                          <a:effectLst/>
                        </a:rPr>
                        <a:t> 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vi-VN" sz="1800" smtClean="0">
                          <a:effectLst/>
                        </a:rPr>
                        <a:t>2.271</a:t>
                      </a:r>
                      <a:endParaRPr lang="en-US" sz="18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among which, </a:t>
                      </a:r>
                      <a:r>
                        <a:rPr lang="en-US" sz="1500" smtClean="0">
                          <a:effectLst/>
                        </a:rPr>
                        <a:t>3</a:t>
                      </a:r>
                      <a:r>
                        <a:rPr lang="vi-VN" sz="1500" smtClean="0">
                          <a:effectLst/>
                        </a:rPr>
                        <a:t>7</a:t>
                      </a:r>
                      <a:r>
                        <a:rPr lang="en-US" sz="1500" smtClean="0">
                          <a:effectLst/>
                        </a:rPr>
                        <a:t> </a:t>
                      </a:r>
                      <a:r>
                        <a:rPr lang="en-US" sz="1500">
                          <a:effectLst/>
                        </a:rPr>
                        <a:t>clients are H(+) and </a:t>
                      </a:r>
                      <a:r>
                        <a:rPr lang="vi-VN" sz="1500" smtClean="0">
                          <a:effectLst/>
                        </a:rPr>
                        <a:t>3</a:t>
                      </a:r>
                      <a:r>
                        <a:rPr lang="en-US" sz="1500" smtClean="0">
                          <a:effectLst/>
                        </a:rPr>
                        <a:t>6 </a:t>
                      </a:r>
                      <a:r>
                        <a:rPr lang="en-US" sz="1500">
                          <a:effectLst/>
                        </a:rPr>
                        <a:t>have been referred to treatment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</a:tr>
              <a:tr h="839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vi-VN" sz="1800" b="0">
                          <a:effectLst/>
                        </a:rPr>
                        <a:t>Number of group communication session (about HIV, harm reduction and safe sex), each session for 10-20 clients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204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</a:tr>
              <a:tr h="559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vi-VN" sz="1800" b="0">
                          <a:effectLst/>
                        </a:rPr>
                        <a:t>Number of client being supported to access to health services: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</a:tr>
              <a:tr h="27974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vi-VN" sz="1800" b="0">
                          <a:effectLst/>
                        </a:rPr>
                        <a:t>+ STI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vi-VN" sz="1800" smtClean="0">
                          <a:effectLst/>
                        </a:rPr>
                        <a:t>397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</a:tr>
              <a:tr h="27974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vi-VN" sz="1800" b="0">
                          <a:effectLst/>
                        </a:rPr>
                        <a:t>+ Hep B/C testing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vi-VN" sz="1800" smtClean="0">
                          <a:effectLst/>
                        </a:rPr>
                        <a:t>120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</a:tr>
              <a:tr h="27974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vi-VN" sz="1800" b="0">
                          <a:effectLst/>
                        </a:rPr>
                        <a:t>+ General healthcare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</a:tr>
              <a:tr h="27974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vi-VN" sz="1800" b="0">
                          <a:effectLst/>
                        </a:rPr>
                        <a:t>+ Tuberculosis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</a:tr>
              <a:tr h="27974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vi-VN" sz="1800" b="0">
                          <a:effectLst/>
                        </a:rPr>
                        <a:t>+ Methadone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5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179" marR="6217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1710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704" y="320069"/>
            <a:ext cx="8228593" cy="1036310"/>
          </a:xfrm>
        </p:spPr>
        <p:txBody>
          <a:bodyPr>
            <a:normAutofit/>
          </a:bodyPr>
          <a:lstStyle/>
          <a:p>
            <a:r>
              <a:rPr lang="vi-VN" sz="2800" b="1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Issues</a:t>
            </a:r>
            <a:endParaRPr lang="en-US" sz="2800" b="1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704" y="1356379"/>
            <a:ext cx="8228593" cy="3914950"/>
          </a:xfrm>
        </p:spPr>
        <p:txBody>
          <a:bodyPr/>
          <a:lstStyle/>
          <a:p>
            <a:r>
              <a:rPr lang="vi-VN" sz="2176"/>
              <a:t>Many use multiple drugs</a:t>
            </a:r>
          </a:p>
          <a:p>
            <a:r>
              <a:rPr lang="vi-VN" sz="2176"/>
              <a:t>Young people easily use drugs under “peer pressure”, underestimate the consequences of synthetic drugs</a:t>
            </a:r>
          </a:p>
          <a:p>
            <a:r>
              <a:rPr lang="vi-VN" sz="2176"/>
              <a:t>Risky sexual behaviours: not using or misuse of condoms, group sex</a:t>
            </a:r>
          </a:p>
          <a:p>
            <a:r>
              <a:rPr lang="vi-VN" sz="2176"/>
              <a:t>“High-fun” are popular with rare condom use</a:t>
            </a:r>
          </a:p>
          <a:p>
            <a:r>
              <a:rPr lang="vi-VN" sz="2176"/>
              <a:t>Non disclosure of drug use &amp; risky behaviours (group sex)</a:t>
            </a:r>
          </a:p>
          <a:p>
            <a:r>
              <a:rPr lang="vi-VN" sz="2176"/>
              <a:t>Hard to follow, prefer contact via phone/social network than face to face contact</a:t>
            </a:r>
          </a:p>
          <a:p>
            <a:endParaRPr lang="en-US" sz="2176"/>
          </a:p>
        </p:txBody>
      </p:sp>
    </p:spTree>
    <p:extLst>
      <p:ext uri="{BB962C8B-B14F-4D97-AF65-F5344CB8AC3E}">
        <p14:creationId xmlns:p14="http://schemas.microsoft.com/office/powerpoint/2010/main" val="3564268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25" y="136355"/>
            <a:ext cx="8228593" cy="1036310"/>
          </a:xfrm>
        </p:spPr>
        <p:txBody>
          <a:bodyPr>
            <a:normAutofit/>
          </a:bodyPr>
          <a:lstStyle/>
          <a:p>
            <a:r>
              <a:rPr lang="vi-VN" sz="2800" b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Intervention packages</a:t>
            </a:r>
            <a:endParaRPr lang="en-US" sz="2800" b="1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Text Box 33"/>
          <p:cNvSpPr txBox="1"/>
          <p:nvPr/>
        </p:nvSpPr>
        <p:spPr>
          <a:xfrm>
            <a:off x="2809220" y="1045487"/>
            <a:ext cx="2276239" cy="362419"/>
          </a:xfrm>
          <a:prstGeom prst="rect">
            <a:avLst/>
          </a:prstGeom>
          <a:solidFill>
            <a:srgbClr val="3333CC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82905" tIns="41452" rIns="82905" bIns="414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725"/>
              </a:spcAft>
            </a:pPr>
            <a:r>
              <a:rPr lang="en-US" sz="1451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Young people </a:t>
            </a:r>
            <a:r>
              <a:rPr lang="vi-VN" sz="1451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 drugs</a:t>
            </a:r>
            <a:endParaRPr lang="en-US" sz="1451" b="1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Box 34"/>
          <p:cNvSpPr txBox="1"/>
          <p:nvPr/>
        </p:nvSpPr>
        <p:spPr>
          <a:xfrm>
            <a:off x="4274137" y="1479949"/>
            <a:ext cx="2337945" cy="874379"/>
          </a:xfrm>
          <a:prstGeom prst="roundRect">
            <a:avLst/>
          </a:prstGeom>
          <a:solidFill>
            <a:srgbClr val="EAEAEA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82905" tIns="41452" rIns="82905" bIns="414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vi-VN" sz="1269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BASIC PACKAGE</a:t>
            </a:r>
            <a:endParaRPr lang="en-US" sz="1269" b="1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vi-VN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Communication (HR, safe sex, safe tatoo)</a:t>
            </a:r>
            <a:endParaRPr lang="en-US" sz="1269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vi-VN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Brief intervention</a:t>
            </a:r>
            <a:endParaRPr lang="en-US" sz="1269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838713" y="2773074"/>
            <a:ext cx="1368217" cy="1818896"/>
            <a:chOff x="0" y="1"/>
            <a:chExt cx="1020445" cy="1286570"/>
          </a:xfrm>
        </p:grpSpPr>
        <p:sp>
          <p:nvSpPr>
            <p:cNvPr id="27" name="Text Box 62"/>
            <p:cNvSpPr txBox="1"/>
            <p:nvPr/>
          </p:nvSpPr>
          <p:spPr>
            <a:xfrm>
              <a:off x="0" y="1"/>
              <a:ext cx="1020445" cy="340162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82905" tIns="41452" rIns="82905" bIns="4145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725"/>
                </a:spcAft>
              </a:pPr>
              <a:r>
                <a:rPr lang="vi-VN" sz="1269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MSM </a:t>
              </a:r>
              <a:endParaRPr lang="en-US" sz="1269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 Box 64"/>
            <p:cNvSpPr txBox="1"/>
            <p:nvPr/>
          </p:nvSpPr>
          <p:spPr>
            <a:xfrm>
              <a:off x="0" y="340162"/>
              <a:ext cx="1020445" cy="946409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82905" tIns="41452" rIns="82905" bIns="4145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vi-VN" sz="1269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en-US" sz="1269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Condom, Lub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Comm: Highfun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HIV testing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STI testing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PrEP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11050" y="2773074"/>
            <a:ext cx="1243415" cy="1818896"/>
            <a:chOff x="0" y="0"/>
            <a:chExt cx="1020445" cy="1286655"/>
          </a:xfrm>
        </p:grpSpPr>
        <p:sp>
          <p:nvSpPr>
            <p:cNvPr id="25" name="Text Box 67"/>
            <p:cNvSpPr txBox="1"/>
            <p:nvPr/>
          </p:nvSpPr>
          <p:spPr>
            <a:xfrm>
              <a:off x="0" y="0"/>
              <a:ext cx="1020445" cy="340242"/>
            </a:xfrm>
            <a:prstGeom prst="rect">
              <a:avLst/>
            </a:prstGeom>
            <a:solidFill>
              <a:srgbClr val="FF99CC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82905" tIns="41452" rIns="82905" bIns="4145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725"/>
                </a:spcAft>
              </a:pPr>
              <a:r>
                <a:rPr lang="vi-VN" sz="1269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Sex work </a:t>
              </a:r>
              <a:endParaRPr lang="en-US" sz="1269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 Box 68"/>
            <p:cNvSpPr txBox="1"/>
            <p:nvPr/>
          </p:nvSpPr>
          <p:spPr>
            <a:xfrm>
              <a:off x="0" y="340242"/>
              <a:ext cx="1020445" cy="946413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82905" tIns="41452" rIns="82905" bIns="4145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vi-VN" sz="1269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Condom, Lub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HIV testing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STI testing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725"/>
                </a:spcAft>
              </a:pPr>
              <a:r>
                <a:rPr lang="vi-VN" sz="997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en-US" sz="997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053751" y="2773074"/>
            <a:ext cx="1264654" cy="1818895"/>
            <a:chOff x="0" y="0"/>
            <a:chExt cx="1020445" cy="1286580"/>
          </a:xfrm>
        </p:grpSpPr>
        <p:sp>
          <p:nvSpPr>
            <p:cNvPr id="23" name="Text Box 70"/>
            <p:cNvSpPr txBox="1"/>
            <p:nvPr/>
          </p:nvSpPr>
          <p:spPr>
            <a:xfrm>
              <a:off x="0" y="0"/>
              <a:ext cx="1020445" cy="340242"/>
            </a:xfrm>
            <a:prstGeom prst="rect">
              <a:avLst/>
            </a:prstGeom>
            <a:solidFill>
              <a:srgbClr val="CC99FF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82905" tIns="41452" rIns="82905" bIns="4145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725"/>
                </a:spcAft>
              </a:pPr>
              <a:r>
                <a:rPr lang="vi-VN" sz="1269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Inject Heroin</a:t>
              </a:r>
              <a:endParaRPr lang="en-US" sz="1269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 Box 71"/>
            <p:cNvSpPr txBox="1"/>
            <p:nvPr/>
          </p:nvSpPr>
          <p:spPr>
            <a:xfrm>
              <a:off x="0" y="340173"/>
              <a:ext cx="1020445" cy="946407"/>
            </a:xfrm>
            <a:prstGeom prst="rect">
              <a:avLst/>
            </a:prstGeom>
            <a:solidFill>
              <a:srgbClr val="FFCCFF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82905" tIns="41452" rIns="82905" bIns="4145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vi-VN" sz="1269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en-US" sz="1269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Condom, Lub, clean syringe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HIV testing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HCV testing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Methadone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725"/>
                </a:spcAft>
              </a:pPr>
              <a:r>
                <a:rPr lang="vi-VN" sz="997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en-US" sz="997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609416" y="2773074"/>
            <a:ext cx="2695872" cy="1818897"/>
            <a:chOff x="0" y="0"/>
            <a:chExt cx="1020725" cy="1287156"/>
          </a:xfrm>
        </p:grpSpPr>
        <p:sp>
          <p:nvSpPr>
            <p:cNvPr id="21" name="Text Box 73"/>
            <p:cNvSpPr txBox="1"/>
            <p:nvPr/>
          </p:nvSpPr>
          <p:spPr>
            <a:xfrm>
              <a:off x="0" y="0"/>
              <a:ext cx="1020445" cy="340242"/>
            </a:xfrm>
            <a:prstGeom prst="rect">
              <a:avLst/>
            </a:prstGeom>
            <a:solidFill>
              <a:srgbClr val="66FFFF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82905" tIns="41452" rIns="82905" bIns="4145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vi-VN" sz="1269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Smoke </a:t>
              </a:r>
              <a:r>
                <a:rPr lang="en-US" sz="1269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Meth/</a:t>
              </a:r>
              <a:r>
                <a:rPr lang="vi-VN" sz="1269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Multi-drug user</a:t>
              </a:r>
              <a:endParaRPr lang="en-US" sz="1269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269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Medium/High level of dependence </a:t>
              </a:r>
              <a:endParaRPr lang="en-US" sz="1269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269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en-US" sz="1269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 Box 74"/>
            <p:cNvSpPr txBox="1"/>
            <p:nvPr/>
          </p:nvSpPr>
          <p:spPr>
            <a:xfrm>
              <a:off x="0" y="340242"/>
              <a:ext cx="1020725" cy="946914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82905" tIns="41452" rIns="82905" bIns="4145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vi-VN" sz="1269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Condom, Lub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HIV testing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HCV testing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269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Mental health</a:t>
              </a:r>
              <a:endParaRPr lang="en-US" sz="1269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725"/>
                </a:spcAft>
              </a:pPr>
              <a:r>
                <a:rPr lang="vi-VN" sz="997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en-US" sz="997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38713" y="4831987"/>
            <a:ext cx="7460255" cy="973381"/>
            <a:chOff x="0" y="0"/>
            <a:chExt cx="1020445" cy="981740"/>
          </a:xfrm>
        </p:grpSpPr>
        <p:sp>
          <p:nvSpPr>
            <p:cNvPr id="19" name="Text Box 82"/>
            <p:cNvSpPr txBox="1"/>
            <p:nvPr/>
          </p:nvSpPr>
          <p:spPr>
            <a:xfrm>
              <a:off x="0" y="0"/>
              <a:ext cx="1020445" cy="340242"/>
            </a:xfrm>
            <a:prstGeom prst="rect">
              <a:avLst/>
            </a:prstGeom>
            <a:solidFill>
              <a:srgbClr val="FF9933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82905" tIns="41452" rIns="82905" bIns="4145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725"/>
                </a:spcAft>
              </a:pPr>
              <a:r>
                <a:rPr lang="vi-VN" sz="1451" b="1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HIV (+)</a:t>
              </a:r>
              <a:endParaRPr lang="en-US" sz="1451" b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451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en-US" sz="997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 Box 83"/>
            <p:cNvSpPr txBox="1"/>
            <p:nvPr/>
          </p:nvSpPr>
          <p:spPr>
            <a:xfrm>
              <a:off x="0" y="340172"/>
              <a:ext cx="1020423" cy="641568"/>
            </a:xfrm>
            <a:prstGeom prst="rect">
              <a:avLst/>
            </a:prstGeom>
            <a:solidFill>
              <a:srgbClr val="FFCC99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82905" tIns="41452" rIns="82905" bIns="4145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vi-VN" sz="1451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en-US" sz="997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vi-VN" sz="145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Support to treatment, treatment adherence</a:t>
              </a:r>
              <a:endParaRPr lang="en-US" sz="145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721" y="1406604"/>
            <a:ext cx="4835955" cy="1366113"/>
            <a:chOff x="0" y="0"/>
            <a:chExt cx="3965944" cy="132876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892595" y="0"/>
              <a:ext cx="0" cy="106325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Elbow Connector 6"/>
            <p:cNvCxnSpPr/>
            <p:nvPr/>
          </p:nvCxnSpPr>
          <p:spPr>
            <a:xfrm flipV="1">
              <a:off x="0" y="1063256"/>
              <a:ext cx="1898707" cy="252483"/>
            </a:xfrm>
            <a:prstGeom prst="bentConnector3">
              <a:avLst>
                <a:gd name="adj1" fmla="val -163"/>
              </a:avLst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Elbow Connector 7"/>
            <p:cNvCxnSpPr/>
            <p:nvPr/>
          </p:nvCxnSpPr>
          <p:spPr>
            <a:xfrm flipH="1" flipV="1">
              <a:off x="1903228" y="1063256"/>
              <a:ext cx="2062716" cy="265504"/>
            </a:xfrm>
            <a:prstGeom prst="bentConnector3">
              <a:avLst>
                <a:gd name="adj1" fmla="val -163"/>
              </a:avLst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Elbow Connector 8"/>
            <p:cNvCxnSpPr/>
            <p:nvPr/>
          </p:nvCxnSpPr>
          <p:spPr>
            <a:xfrm flipV="1">
              <a:off x="1265275" y="1063256"/>
              <a:ext cx="617770" cy="244165"/>
            </a:xfrm>
            <a:prstGeom prst="bentConnector3">
              <a:avLst>
                <a:gd name="adj1" fmla="val -163"/>
              </a:avLst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Elbow Connector 9"/>
            <p:cNvCxnSpPr/>
            <p:nvPr/>
          </p:nvCxnSpPr>
          <p:spPr>
            <a:xfrm flipH="1" flipV="1">
              <a:off x="1924493" y="1063256"/>
              <a:ext cx="580029" cy="259307"/>
            </a:xfrm>
            <a:prstGeom prst="bentConnector3">
              <a:avLst>
                <a:gd name="adj1" fmla="val -163"/>
              </a:avLst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892595" y="510363"/>
              <a:ext cx="29864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51172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sz="2800" b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Brief intervention</a:t>
            </a:r>
            <a:endParaRPr lang="en-US" sz="2800" b="1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aphicFrame>
        <p:nvGraphicFramePr>
          <p:cNvPr id="4" name="Diagramme 4"/>
          <p:cNvGraphicFramePr/>
          <p:nvPr>
            <p:extLst>
              <p:ext uri="{D42A27DB-BD31-4B8C-83A1-F6EECF244321}">
                <p14:modId xmlns:p14="http://schemas.microsoft.com/office/powerpoint/2010/main" val="653468858"/>
              </p:ext>
            </p:extLst>
          </p:nvPr>
        </p:nvGraphicFramePr>
        <p:xfrm>
          <a:off x="1370732" y="1934136"/>
          <a:ext cx="6480720" cy="3942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99471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57754" y="1079691"/>
            <a:ext cx="5184576" cy="702078"/>
          </a:xfrm>
        </p:spPr>
        <p:txBody>
          <a:bodyPr>
            <a:noAutofit/>
          </a:bodyPr>
          <a:lstStyle/>
          <a:p>
            <a:pPr algn="ctr"/>
            <a:r>
              <a:rPr lang="fr-FR" sz="2100" b="1" dirty="0"/>
              <a:t>The </a:t>
            </a:r>
            <a:r>
              <a:rPr lang="fr-FR" sz="2100" b="1" dirty="0" err="1"/>
              <a:t>two</a:t>
            </a:r>
            <a:r>
              <a:rPr lang="fr-FR" sz="2100" b="1" dirty="0"/>
              <a:t> stages of the </a:t>
            </a:r>
            <a:r>
              <a:rPr lang="en-GB" sz="2100" b="1" dirty="0">
                <a:solidFill>
                  <a:srgbClr val="FF0000"/>
                </a:solidFill>
              </a:rPr>
              <a:t>S</a:t>
            </a:r>
            <a:r>
              <a:rPr lang="en-GB" sz="2100" b="1" dirty="0"/>
              <a:t>hort</a:t>
            </a:r>
            <a:r>
              <a:rPr lang="en-GB" sz="2100" dirty="0"/>
              <a:t> </a:t>
            </a:r>
            <a:r>
              <a:rPr lang="en-GB" sz="2100" b="1" dirty="0">
                <a:solidFill>
                  <a:srgbClr val="FF0000"/>
                </a:solidFill>
              </a:rPr>
              <a:t>A</a:t>
            </a:r>
            <a:r>
              <a:rPr lang="en-GB" sz="2100" b="1" dirty="0"/>
              <a:t>dapted to </a:t>
            </a:r>
            <a:r>
              <a:rPr lang="en-GB" sz="2100" b="1" dirty="0">
                <a:solidFill>
                  <a:srgbClr val="FF0000"/>
                </a:solidFill>
              </a:rPr>
              <a:t>V</a:t>
            </a:r>
            <a:r>
              <a:rPr lang="en-GB" sz="2100" b="1" dirty="0"/>
              <a:t>ietnam </a:t>
            </a:r>
            <a:r>
              <a:rPr lang="en-GB" sz="2100" b="1" dirty="0" err="1">
                <a:solidFill>
                  <a:srgbClr val="FF0000"/>
                </a:solidFill>
              </a:rPr>
              <a:t>IN</a:t>
            </a:r>
            <a:r>
              <a:rPr lang="en-GB" sz="2100" b="1" dirty="0" err="1"/>
              <a:t>tervention</a:t>
            </a:r>
            <a:r>
              <a:rPr lang="en-GB" sz="2100" b="1" dirty="0"/>
              <a:t> </a:t>
            </a:r>
            <a:r>
              <a:rPr lang="en-GB" sz="2100" b="1" dirty="0">
                <a:solidFill>
                  <a:srgbClr val="FF0000"/>
                </a:solidFill>
              </a:rPr>
              <a:t>G</a:t>
            </a:r>
            <a:r>
              <a:rPr lang="en-GB" sz="2100" b="1" dirty="0"/>
              <a:t>uidelines</a:t>
            </a:r>
            <a:endParaRPr lang="fr-FR" sz="2100" b="1" dirty="0">
              <a:solidFill>
                <a:schemeClr val="accent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2141730" y="2188442"/>
            <a:ext cx="5454606" cy="1210046"/>
          </a:xfrm>
          <a:prstGeom prst="roundRect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100" b="1" dirty="0" err="1">
                <a:solidFill>
                  <a:schemeClr val="bg1"/>
                </a:solidFill>
              </a:rPr>
              <a:t>Assessment</a:t>
            </a:r>
            <a:r>
              <a:rPr lang="fr-FR" sz="2100" b="1" dirty="0">
                <a:solidFill>
                  <a:schemeClr val="bg1"/>
                </a:solidFill>
              </a:rPr>
              <a:t> and Alliance</a:t>
            </a:r>
          </a:p>
          <a:p>
            <a:pPr algn="ctr"/>
            <a:r>
              <a:rPr lang="fr-FR" b="1" i="1" dirty="0">
                <a:solidFill>
                  <a:schemeClr val="bg1"/>
                </a:solidFill>
              </a:rPr>
              <a:t>How to </a:t>
            </a:r>
            <a:r>
              <a:rPr lang="fr-FR" b="1" i="1" dirty="0" err="1">
                <a:solidFill>
                  <a:schemeClr val="bg1"/>
                </a:solidFill>
              </a:rPr>
              <a:t>build</a:t>
            </a:r>
            <a:r>
              <a:rPr lang="fr-FR" b="1" i="1" dirty="0">
                <a:solidFill>
                  <a:schemeClr val="bg1"/>
                </a:solidFill>
              </a:rPr>
              <a:t> bridges </a:t>
            </a:r>
            <a:r>
              <a:rPr lang="fr-FR" b="1" i="1" dirty="0" err="1">
                <a:solidFill>
                  <a:schemeClr val="bg1"/>
                </a:solidFill>
              </a:rPr>
              <a:t>between</a:t>
            </a:r>
            <a:r>
              <a:rPr lang="fr-FR" b="1" i="1" dirty="0">
                <a:solidFill>
                  <a:schemeClr val="bg1"/>
                </a:solidFill>
              </a:rPr>
              <a:t> </a:t>
            </a:r>
            <a:r>
              <a:rPr lang="fr-FR" b="1" i="1" dirty="0" err="1">
                <a:solidFill>
                  <a:schemeClr val="bg1"/>
                </a:solidFill>
              </a:rPr>
              <a:t>adults</a:t>
            </a:r>
            <a:r>
              <a:rPr lang="fr-FR" b="1" i="1" dirty="0">
                <a:solidFill>
                  <a:schemeClr val="bg1"/>
                </a:solidFill>
              </a:rPr>
              <a:t> </a:t>
            </a:r>
            <a:r>
              <a:rPr lang="fr-FR" b="1" i="1">
                <a:solidFill>
                  <a:schemeClr val="bg1"/>
                </a:solidFill>
              </a:rPr>
              <a:t>and you</a:t>
            </a:r>
            <a:r>
              <a:rPr lang="vi-VN" b="1" i="1">
                <a:solidFill>
                  <a:schemeClr val="bg1"/>
                </a:solidFill>
              </a:rPr>
              <a:t>n</a:t>
            </a:r>
            <a:r>
              <a:rPr lang="fr-FR" b="1" i="1">
                <a:solidFill>
                  <a:schemeClr val="bg1"/>
                </a:solidFill>
              </a:rPr>
              <a:t>gsters</a:t>
            </a:r>
            <a:endParaRPr lang="fr-FR" b="1" i="1" dirty="0">
              <a:solidFill>
                <a:schemeClr val="bg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2141730" y="3729241"/>
            <a:ext cx="5454606" cy="1313224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100" b="1" dirty="0" err="1">
                <a:solidFill>
                  <a:srgbClr val="FF0000"/>
                </a:solidFill>
              </a:rPr>
              <a:t>Enhance</a:t>
            </a:r>
            <a:r>
              <a:rPr lang="fr-FR" sz="2100" b="1" dirty="0">
                <a:solidFill>
                  <a:srgbClr val="FF0000"/>
                </a:solidFill>
              </a:rPr>
              <a:t> changes and </a:t>
            </a:r>
            <a:r>
              <a:rPr lang="fr-FR" sz="2100" b="1" dirty="0" err="1">
                <a:solidFill>
                  <a:srgbClr val="FF0000"/>
                </a:solidFill>
              </a:rPr>
              <a:t>Provide</a:t>
            </a:r>
            <a:r>
              <a:rPr lang="fr-FR" sz="2100" b="1" dirty="0">
                <a:solidFill>
                  <a:srgbClr val="FF0000"/>
                </a:solidFill>
              </a:rPr>
              <a:t> help</a:t>
            </a:r>
          </a:p>
          <a:p>
            <a:pPr algn="ctr"/>
            <a:r>
              <a:rPr lang="fr-FR" b="1" i="1" dirty="0">
                <a:solidFill>
                  <a:srgbClr val="FF0000"/>
                </a:solidFill>
              </a:rPr>
              <a:t>New </a:t>
            </a:r>
            <a:r>
              <a:rPr lang="fr-FR" b="1" i="1" dirty="0" err="1">
                <a:solidFill>
                  <a:srgbClr val="FF0000"/>
                </a:solidFill>
              </a:rPr>
              <a:t>way</a:t>
            </a:r>
            <a:r>
              <a:rPr lang="fr-FR" b="1" i="1" dirty="0">
                <a:solidFill>
                  <a:srgbClr val="FF0000"/>
                </a:solidFill>
              </a:rPr>
              <a:t> to exchange </a:t>
            </a:r>
            <a:r>
              <a:rPr lang="fr-FR" b="1" i="1" dirty="0" err="1">
                <a:solidFill>
                  <a:srgbClr val="FF0000"/>
                </a:solidFill>
              </a:rPr>
              <a:t>with</a:t>
            </a:r>
            <a:r>
              <a:rPr lang="fr-FR" b="1" i="1" dirty="0">
                <a:solidFill>
                  <a:srgbClr val="FF0000"/>
                </a:solidFill>
              </a:rPr>
              <a:t> </a:t>
            </a:r>
            <a:r>
              <a:rPr lang="fr-FR" b="1" i="1" dirty="0" err="1">
                <a:solidFill>
                  <a:srgbClr val="FF0000"/>
                </a:solidFill>
              </a:rPr>
              <a:t>adults</a:t>
            </a:r>
            <a:r>
              <a:rPr lang="fr-FR" b="1" i="1" dirty="0">
                <a:solidFill>
                  <a:srgbClr val="FF0000"/>
                </a:solidFill>
              </a:rPr>
              <a:t>, Drug Counseling</a:t>
            </a:r>
          </a:p>
        </p:txBody>
      </p:sp>
    </p:spTree>
    <p:extLst>
      <p:ext uri="{BB962C8B-B14F-4D97-AF65-F5344CB8AC3E}">
        <p14:creationId xmlns:p14="http://schemas.microsoft.com/office/powerpoint/2010/main" val="178069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750364"/>
            <a:ext cx="9165268" cy="123344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To enhance quality of HIV intervention among the young people aged 16 to 24 who use drugs by means of innovative strategies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2533" y="-39318"/>
            <a:ext cx="8229600" cy="8610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Objectives</a:t>
            </a:r>
            <a:endParaRPr lang="en-US" sz="2800" b="1" dirty="0">
              <a:solidFill>
                <a:srgbClr val="FF0000"/>
              </a:solidFill>
              <a:latin typeface="+mn-lt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0" y="1828800"/>
            <a:ext cx="9120503" cy="4075135"/>
            <a:chOff x="504825" y="2363243"/>
            <a:chExt cx="9120503" cy="4075135"/>
          </a:xfrm>
        </p:grpSpPr>
        <p:sp>
          <p:nvSpPr>
            <p:cNvPr id="6" name="Rectangle 5"/>
            <p:cNvSpPr/>
            <p:nvPr/>
          </p:nvSpPr>
          <p:spPr>
            <a:xfrm>
              <a:off x="504825" y="3043824"/>
              <a:ext cx="1599548" cy="3394553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To understand factors associated with transition to drug injection &amp; with HIV/</a:t>
              </a:r>
              <a:r>
                <a:rPr lang="en-US" dirty="0" err="1">
                  <a:solidFill>
                    <a:schemeClr val="tx1"/>
                  </a:solidFill>
                </a:rPr>
                <a:t>HCV</a:t>
              </a:r>
              <a:r>
                <a:rPr lang="en-US" dirty="0">
                  <a:solidFill>
                    <a:schemeClr val="tx1"/>
                  </a:solidFill>
                </a:rPr>
                <a:t> infection among </a:t>
              </a:r>
              <a:r>
                <a:rPr lang="en-US" dirty="0" err="1">
                  <a:solidFill>
                    <a:schemeClr val="tx1"/>
                  </a:solidFill>
                </a:rPr>
                <a:t>YPUD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385064" y="3043824"/>
              <a:ext cx="1599548" cy="339455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To identify innovative strategies to reach </a:t>
              </a:r>
              <a:r>
                <a:rPr lang="en-US" dirty="0" err="1">
                  <a:solidFill>
                    <a:schemeClr val="tx1"/>
                  </a:solidFill>
                </a:rPr>
                <a:t>YPUD</a:t>
              </a:r>
              <a:r>
                <a:rPr lang="en-US" dirty="0">
                  <a:solidFill>
                    <a:schemeClr val="tx1"/>
                  </a:solidFill>
                </a:rPr>
                <a:t> and to reduce HIV transmission among this population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265303" y="3043824"/>
              <a:ext cx="1599548" cy="339455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To develop packages for interventions based on innovative strategies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145542" y="3043824"/>
              <a:ext cx="1599548" cy="339455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To strengthen capacity of </a:t>
              </a:r>
              <a:r>
                <a:rPr lang="en-US" dirty="0" err="1">
                  <a:solidFill>
                    <a:schemeClr val="tx1"/>
                  </a:solidFill>
                </a:rPr>
                <a:t>KP</a:t>
              </a:r>
              <a:r>
                <a:rPr lang="en-US" dirty="0">
                  <a:solidFill>
                    <a:schemeClr val="tx1"/>
                  </a:solidFill>
                </a:rPr>
                <a:t> org in engaging with young members &amp; implementation of innovative interventions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025780" y="3043824"/>
              <a:ext cx="1599548" cy="339455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To increase involvement and leadership of </a:t>
              </a:r>
              <a:r>
                <a:rPr lang="en-US" dirty="0" err="1">
                  <a:solidFill>
                    <a:schemeClr val="tx1"/>
                  </a:solidFill>
                </a:rPr>
                <a:t>YPUD</a:t>
              </a:r>
              <a:endParaRPr lang="en-US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1327758" y="2367419"/>
              <a:ext cx="0" cy="66388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3184838" y="2367419"/>
              <a:ext cx="0" cy="66388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5098113" y="2367419"/>
              <a:ext cx="0" cy="66388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6945316" y="2379944"/>
              <a:ext cx="0" cy="66388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8825554" y="2363243"/>
              <a:ext cx="0" cy="66388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1361939" y="5486400"/>
            <a:ext cx="6396626" cy="0"/>
            <a:chOff x="1916482" y="6012494"/>
            <a:chExt cx="6396626" cy="0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1916482" y="6012494"/>
              <a:ext cx="70145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3778875" y="6012494"/>
              <a:ext cx="70145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5626274" y="6012494"/>
              <a:ext cx="70145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7611650" y="6012494"/>
              <a:ext cx="70145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58113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3400" y="320069"/>
            <a:ext cx="7637480" cy="1161330"/>
          </a:xfrm>
        </p:spPr>
        <p:txBody>
          <a:bodyPr>
            <a:normAutofit/>
          </a:bodyPr>
          <a:lstStyle/>
          <a:p>
            <a:r>
              <a:rPr lang="fr-FR" sz="2800" b="1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Stage </a:t>
            </a:r>
            <a:r>
              <a:rPr lang="fr-FR" sz="2800" b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One</a:t>
            </a:r>
            <a:r>
              <a:rPr lang="fr-FR" sz="280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: Assessment </a:t>
            </a:r>
            <a:r>
              <a:rPr lang="fr-FR" sz="28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and Alliance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2255763"/>
              </p:ext>
            </p:extLst>
          </p:nvPr>
        </p:nvGraphicFramePr>
        <p:xfrm>
          <a:off x="-228600" y="1295400"/>
          <a:ext cx="7899685" cy="4439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939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07668" y="320069"/>
            <a:ext cx="7050958" cy="1161330"/>
          </a:xfrm>
        </p:spPr>
        <p:txBody>
          <a:bodyPr>
            <a:normAutofit/>
          </a:bodyPr>
          <a:lstStyle/>
          <a:p>
            <a:r>
              <a:rPr lang="fr-FR" sz="2800" b="1" dirty="0" err="1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Assessing</a:t>
            </a:r>
            <a:r>
              <a:rPr lang="fr-FR" sz="28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sz="2800" b="1" dirty="0" err="1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drug</a:t>
            </a:r>
            <a:r>
              <a:rPr lang="fr-FR" sz="28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 use in SAVING</a:t>
            </a:r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1067854538"/>
              </p:ext>
            </p:extLst>
          </p:nvPr>
        </p:nvGraphicFramePr>
        <p:xfrm>
          <a:off x="1177094" y="1106170"/>
          <a:ext cx="7181531" cy="4649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668774" y="693141"/>
            <a:ext cx="8024591" cy="848726"/>
          </a:xfrm>
        </p:spPr>
        <p:txBody>
          <a:bodyPr>
            <a:noAutofit/>
          </a:bodyPr>
          <a:lstStyle/>
          <a:p>
            <a:pPr algn="ctr"/>
            <a:r>
              <a:rPr lang="vi-VN" sz="2800" b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Stage Two</a:t>
            </a:r>
            <a:r>
              <a:rPr lang="vi-VN" sz="280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: </a:t>
            </a:r>
            <a:r>
              <a:rPr lang="vi-VN" sz="280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Counselling &amp; Motivational Interview</a:t>
            </a:r>
            <a:endParaRPr lang="fr-FR" sz="280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1359512183"/>
              </p:ext>
            </p:extLst>
          </p:nvPr>
        </p:nvGraphicFramePr>
        <p:xfrm>
          <a:off x="1895247" y="1967830"/>
          <a:ext cx="5526989" cy="3684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850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sz="2800" b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CBO needs</a:t>
            </a:r>
            <a:endParaRPr lang="en-US" sz="2800" b="1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vi-VN" sz="2400" smtClean="0">
                <a:solidFill>
                  <a:schemeClr val="tx1"/>
                </a:solidFill>
              </a:rPr>
              <a:t>Training for CBO in ARV treatment adherence </a:t>
            </a:r>
          </a:p>
          <a:p>
            <a:r>
              <a:rPr lang="vi-VN" sz="2400" smtClean="0">
                <a:solidFill>
                  <a:schemeClr val="tx1"/>
                </a:solidFill>
              </a:rPr>
              <a:t>Training for CBO </a:t>
            </a:r>
            <a:r>
              <a:rPr lang="vi-VN" sz="2400">
                <a:solidFill>
                  <a:schemeClr val="tx1"/>
                </a:solidFill>
              </a:rPr>
              <a:t>in screening mental </a:t>
            </a:r>
            <a:r>
              <a:rPr lang="vi-VN" sz="2400" smtClean="0">
                <a:solidFill>
                  <a:schemeClr val="tx1"/>
                </a:solidFill>
              </a:rPr>
              <a:t>disorders</a:t>
            </a:r>
          </a:p>
          <a:p>
            <a:r>
              <a:rPr lang="vi-VN" sz="2400" smtClean="0">
                <a:solidFill>
                  <a:schemeClr val="tx1"/>
                </a:solidFill>
              </a:rPr>
              <a:t>Connect with mental health department/hospital in province for screening and treatmentdrugs</a:t>
            </a:r>
          </a:p>
          <a:p>
            <a:r>
              <a:rPr lang="vi-VN" sz="2400">
                <a:solidFill>
                  <a:schemeClr val="tx1"/>
                </a:solidFill>
              </a:rPr>
              <a:t>HCV testing service, PrEP</a:t>
            </a:r>
          </a:p>
          <a:p>
            <a:endParaRPr lang="en-US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3927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2667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Thank you</a:t>
            </a:r>
            <a:endParaRPr lang="en-US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381" y="1187601"/>
            <a:ext cx="2896767" cy="147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629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04825" y="1162128"/>
            <a:ext cx="8181975" cy="4781472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endParaRPr lang="en-US" sz="2100" dirty="0" smtClean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100" dirty="0"/>
              <a:t>Approximately 8,000 young people who use drugs (incl. SW, </a:t>
            </a:r>
            <a:r>
              <a:rPr lang="en-US" sz="2100" dirty="0" err="1"/>
              <a:t>MSM</a:t>
            </a:r>
            <a:r>
              <a:rPr lang="en-US" sz="2100" dirty="0"/>
              <a:t> and TG) – among those, around 3,500 are non-injectors </a:t>
            </a:r>
            <a:endParaRPr lang="en-GB" sz="2100" dirty="0"/>
          </a:p>
          <a:p>
            <a:pPr lvl="0">
              <a:buFont typeface="Wingdings" pitchFamily="2" charset="2"/>
              <a:buChar char="ü"/>
            </a:pPr>
            <a:r>
              <a:rPr lang="en-GB" sz="2100" dirty="0"/>
              <a:t>At least 20 </a:t>
            </a:r>
            <a:r>
              <a:rPr lang="en-GB" sz="2100" dirty="0" err="1"/>
              <a:t>CBOs</a:t>
            </a:r>
            <a:r>
              <a:rPr lang="en-GB" sz="2100" dirty="0"/>
              <a:t> of SW, </a:t>
            </a:r>
            <a:r>
              <a:rPr lang="en-GB" sz="2100" dirty="0" err="1"/>
              <a:t>PUD</a:t>
            </a:r>
            <a:r>
              <a:rPr lang="en-GB" sz="2100" dirty="0"/>
              <a:t>, </a:t>
            </a:r>
            <a:r>
              <a:rPr lang="en-GB" sz="2100" dirty="0" err="1"/>
              <a:t>MSM</a:t>
            </a:r>
            <a:r>
              <a:rPr lang="en-GB" sz="2100" dirty="0"/>
              <a:t> and TG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/>
              <a:t>National key population networks</a:t>
            </a:r>
            <a:r>
              <a:rPr lang="en-GB" sz="2100" dirty="0"/>
              <a:t>: </a:t>
            </a:r>
            <a:r>
              <a:rPr lang="en-GB" sz="2100" dirty="0" err="1"/>
              <a:t>VNPUD</a:t>
            </a:r>
            <a:r>
              <a:rPr lang="en-GB" sz="2100" dirty="0"/>
              <a:t>, </a:t>
            </a:r>
            <a:r>
              <a:rPr lang="en-GB" sz="2100" dirty="0" err="1"/>
              <a:t>VNSW</a:t>
            </a:r>
            <a:r>
              <a:rPr lang="en-GB" sz="2100" dirty="0"/>
              <a:t>, </a:t>
            </a:r>
            <a:r>
              <a:rPr lang="en-GB" sz="2100" dirty="0" err="1"/>
              <a:t>VNMSM</a:t>
            </a:r>
            <a:r>
              <a:rPr lang="en-GB" sz="2100" dirty="0"/>
              <a:t>-TG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/>
              <a:t>Global Fund </a:t>
            </a:r>
            <a:r>
              <a:rPr lang="en-US" sz="2100" dirty="0" err="1"/>
              <a:t>VUSTA</a:t>
            </a:r>
            <a:r>
              <a:rPr lang="en-US" sz="2100" dirty="0"/>
              <a:t> project principle recipient and sub-recipients </a:t>
            </a:r>
            <a:endParaRPr lang="en-GB" sz="2100" dirty="0"/>
          </a:p>
          <a:p>
            <a:pPr>
              <a:buFont typeface="Wingdings" pitchFamily="2" charset="2"/>
              <a:buChar char="ü"/>
            </a:pPr>
            <a:r>
              <a:rPr lang="en-US" sz="2100" dirty="0"/>
              <a:t>At least 10 potential young leaders of </a:t>
            </a:r>
            <a:r>
              <a:rPr lang="en-US" sz="2100" dirty="0" err="1"/>
              <a:t>PUD</a:t>
            </a:r>
            <a:endParaRPr lang="en-US" sz="2100" dirty="0"/>
          </a:p>
          <a:p>
            <a:pPr>
              <a:buNone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0">
              <a:buNone/>
            </a:pPr>
            <a:endParaRPr lang="en-US" sz="26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Beneficiaries</a:t>
            </a:r>
            <a:endParaRPr lang="en-US" sz="2800" b="1" dirty="0">
              <a:solidFill>
                <a:srgbClr val="FF0000"/>
              </a:solidFill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39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5029200"/>
          </a:xfrm>
        </p:spPr>
        <p:txBody>
          <a:bodyPr>
            <a:normAutofit/>
          </a:bodyPr>
          <a:lstStyle/>
          <a:p>
            <a:r>
              <a:rPr lang="vi-VN" sz="2000" dirty="0">
                <a:latin typeface="Arial" charset="0"/>
                <a:ea typeface="Arial" charset="0"/>
                <a:cs typeface="Arial" charset="0"/>
              </a:rPr>
              <a:t>Project sites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: </a:t>
            </a:r>
          </a:p>
          <a:p>
            <a:pPr marL="0" indent="0">
              <a:buNone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5 </a:t>
            </a:r>
            <a:r>
              <a:rPr lang="vi-VN" sz="2000" dirty="0">
                <a:latin typeface="Arial" charset="0"/>
                <a:ea typeface="Arial" charset="0"/>
                <a:cs typeface="Arial" charset="0"/>
              </a:rPr>
              <a:t>SCDI-GF provinces: </a:t>
            </a:r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Nghe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An, </a:t>
            </a:r>
            <a:r>
              <a:rPr lang="en-GB" sz="2000" dirty="0" err="1">
                <a:latin typeface="Arial" charset="0"/>
                <a:ea typeface="Arial" charset="0"/>
                <a:cs typeface="Arial" charset="0"/>
              </a:rPr>
              <a:t>Ninh</a:t>
            </a:r>
            <a:r>
              <a:rPr lang="en-GB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000" dirty="0" err="1">
                <a:latin typeface="Arial" charset="0"/>
                <a:ea typeface="Arial" charset="0"/>
                <a:cs typeface="Arial" charset="0"/>
              </a:rPr>
              <a:t>Binh</a:t>
            </a:r>
            <a:r>
              <a:rPr lang="en-GB" sz="2000" dirty="0">
                <a:latin typeface="Arial" charset="0"/>
                <a:ea typeface="Arial" charset="0"/>
                <a:cs typeface="Arial" charset="0"/>
              </a:rPr>
              <a:t>, </a:t>
            </a:r>
          </a:p>
          <a:p>
            <a:pPr marL="0" indent="0">
              <a:buNone/>
            </a:pPr>
            <a:r>
              <a:rPr lang="en-GB" sz="2000" dirty="0">
                <a:latin typeface="Arial" charset="0"/>
                <a:ea typeface="Arial" charset="0"/>
                <a:cs typeface="Arial" charset="0"/>
              </a:rPr>
              <a:t>Thai </a:t>
            </a:r>
            <a:r>
              <a:rPr lang="en-GB" sz="2000" dirty="0" err="1">
                <a:latin typeface="Arial" charset="0"/>
                <a:ea typeface="Arial" charset="0"/>
                <a:cs typeface="Arial" charset="0"/>
              </a:rPr>
              <a:t>Binh</a:t>
            </a:r>
            <a:r>
              <a:rPr lang="en-GB" sz="2000" dirty="0">
                <a:latin typeface="Arial" charset="0"/>
                <a:ea typeface="Arial" charset="0"/>
                <a:cs typeface="Arial" charset="0"/>
              </a:rPr>
              <a:t>, Haiphong, </a:t>
            </a:r>
            <a:r>
              <a:rPr lang="en-GB" sz="2000" dirty="0" err="1">
                <a:latin typeface="Arial" charset="0"/>
                <a:ea typeface="Arial" charset="0"/>
                <a:cs typeface="Arial" charset="0"/>
              </a:rPr>
              <a:t>Quang</a:t>
            </a:r>
            <a:r>
              <a:rPr lang="en-GB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000" dirty="0" err="1">
                <a:latin typeface="Arial" charset="0"/>
                <a:ea typeface="Arial" charset="0"/>
                <a:cs typeface="Arial" charset="0"/>
              </a:rPr>
              <a:t>Ninh</a:t>
            </a:r>
            <a:r>
              <a:rPr lang="en-GB" sz="2000" dirty="0">
                <a:latin typeface="Arial" charset="0"/>
                <a:ea typeface="Arial" charset="0"/>
                <a:cs typeface="Arial" charset="0"/>
              </a:rPr>
              <a:t>, </a:t>
            </a:r>
          </a:p>
          <a:p>
            <a:pPr marL="0" indent="0">
              <a:buNone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3 </a:t>
            </a:r>
            <a:r>
              <a:rPr lang="vi-VN" sz="2000" dirty="0">
                <a:latin typeface="Arial" charset="0"/>
                <a:ea typeface="Arial" charset="0"/>
                <a:cs typeface="Arial" charset="0"/>
              </a:rPr>
              <a:t>other provinces: 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Hanoi, </a:t>
            </a:r>
            <a:r>
              <a:rPr lang="en-GB" sz="2000" dirty="0" err="1">
                <a:latin typeface="Arial" charset="0"/>
                <a:ea typeface="Arial" charset="0"/>
                <a:cs typeface="Arial" charset="0"/>
              </a:rPr>
              <a:t>Khanh</a:t>
            </a:r>
            <a:r>
              <a:rPr lang="en-GB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000" dirty="0" err="1">
                <a:latin typeface="Arial" charset="0"/>
                <a:ea typeface="Arial" charset="0"/>
                <a:cs typeface="Arial" charset="0"/>
              </a:rPr>
              <a:t>Hoa</a:t>
            </a:r>
            <a:r>
              <a:rPr lang="en-GB" sz="20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2000" dirty="0" err="1">
                <a:latin typeface="Arial" charset="0"/>
                <a:ea typeface="Arial" charset="0"/>
                <a:cs typeface="Arial" charset="0"/>
              </a:rPr>
              <a:t>Ho</a:t>
            </a:r>
            <a:r>
              <a:rPr lang="en-GB" sz="2000" dirty="0">
                <a:latin typeface="Arial" charset="0"/>
                <a:ea typeface="Arial" charset="0"/>
                <a:cs typeface="Arial" charset="0"/>
              </a:rPr>
              <a:t> Chi Minh city.</a:t>
            </a:r>
          </a:p>
          <a:p>
            <a:r>
              <a:rPr lang="en-GB" sz="2000" dirty="0">
                <a:latin typeface="Arial" charset="0"/>
                <a:ea typeface="Arial" charset="0"/>
                <a:cs typeface="Arial" charset="0"/>
              </a:rPr>
              <a:t>Time: June 2016 – May 2019</a:t>
            </a:r>
          </a:p>
          <a:p>
            <a:r>
              <a:rPr lang="en-GB" sz="2000" dirty="0">
                <a:latin typeface="Arial" charset="0"/>
                <a:ea typeface="Arial" charset="0"/>
                <a:cs typeface="Arial" charset="0"/>
              </a:rPr>
              <a:t>Key partners:</a:t>
            </a:r>
          </a:p>
          <a:p>
            <a:pPr lvl="1">
              <a:buFont typeface="Wingdings" pitchFamily="2" charset="2"/>
              <a:buChar char="ü"/>
            </a:pPr>
            <a:r>
              <a:rPr lang="en-GB" sz="2000" dirty="0">
                <a:latin typeface="Arial" charset="0"/>
                <a:ea typeface="Arial" charset="0"/>
                <a:cs typeface="Arial" charset="0"/>
              </a:rPr>
              <a:t>Approximately 20 selected </a:t>
            </a:r>
            <a:r>
              <a:rPr lang="en-GB" sz="2000" dirty="0" err="1">
                <a:latin typeface="Arial" charset="0"/>
                <a:ea typeface="Arial" charset="0"/>
                <a:cs typeface="Arial" charset="0"/>
              </a:rPr>
              <a:t>CBOs</a:t>
            </a:r>
            <a:endParaRPr lang="en-GB" sz="2000" dirty="0">
              <a:latin typeface="Arial" charset="0"/>
              <a:ea typeface="Arial" charset="0"/>
              <a:cs typeface="Arial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en-GB" sz="2000" dirty="0">
                <a:latin typeface="Arial" charset="0"/>
                <a:ea typeface="Arial" charset="0"/>
                <a:cs typeface="Arial" charset="0"/>
              </a:rPr>
              <a:t>Networks of key populations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GF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project – </a:t>
            </a:r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VUSTA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component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PAC, </a:t>
            </a:r>
            <a:r>
              <a:rPr lang="vi-VN" sz="2000" dirty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DSEP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29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Planned activities</a:t>
            </a:r>
            <a:endParaRPr lang="en-US" sz="2800" b="1" dirty="0">
              <a:solidFill>
                <a:srgbClr val="FF0000"/>
              </a:solidFill>
              <a:latin typeface="+mn-lt"/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925990" y="574468"/>
            <a:ext cx="2913210" cy="6096000"/>
            <a:chOff x="5925990" y="574468"/>
            <a:chExt cx="2913210" cy="6096000"/>
          </a:xfrm>
        </p:grpSpPr>
        <p:grpSp>
          <p:nvGrpSpPr>
            <p:cNvPr id="7" name="Group 6"/>
            <p:cNvGrpSpPr/>
            <p:nvPr/>
          </p:nvGrpSpPr>
          <p:grpSpPr>
            <a:xfrm>
              <a:off x="5925990" y="574468"/>
              <a:ext cx="2913210" cy="6096000"/>
              <a:chOff x="5925990" y="574468"/>
              <a:chExt cx="2913210" cy="609600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925990" y="574468"/>
                <a:ext cx="2913210" cy="6096000"/>
              </a:xfrm>
              <a:prstGeom prst="rect">
                <a:avLst/>
              </a:prstGeom>
            </p:spPr>
          </p:pic>
          <p:sp>
            <p:nvSpPr>
              <p:cNvPr id="10" name="Oval 9"/>
              <p:cNvSpPr/>
              <p:nvPr/>
            </p:nvSpPr>
            <p:spPr>
              <a:xfrm>
                <a:off x="7230195" y="1440420"/>
                <a:ext cx="152400" cy="1524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9695" y="2209800"/>
                <a:ext cx="177800" cy="177800"/>
              </a:xfrm>
              <a:prstGeom prst="rect">
                <a:avLst/>
              </a:prstGeom>
            </p:spPr>
          </p:pic>
          <p:sp>
            <p:nvSpPr>
              <p:cNvPr id="12" name="Oval 11"/>
              <p:cNvSpPr/>
              <p:nvPr/>
            </p:nvSpPr>
            <p:spPr>
              <a:xfrm>
                <a:off x="7467600" y="5715000"/>
                <a:ext cx="152400" cy="1524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8534400" y="5029200"/>
                <a:ext cx="152400" cy="1524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93695" y="1798372"/>
                <a:ext cx="177800" cy="177800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712795" y="1453120"/>
                <a:ext cx="177800" cy="177800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18400" y="1676400"/>
                <a:ext cx="177800" cy="177800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6500" y="1549692"/>
              <a:ext cx="177800" cy="177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9144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>
            <a:off x="7151319" y="1151100"/>
            <a:ext cx="0" cy="2053539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934168" y="1133665"/>
            <a:ext cx="9072" cy="213496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Up Arrow Callout 17"/>
          <p:cNvSpPr/>
          <p:nvPr/>
        </p:nvSpPr>
        <p:spPr>
          <a:xfrm>
            <a:off x="4295702" y="3416658"/>
            <a:ext cx="907088" cy="1736808"/>
          </a:xfrm>
          <a:prstGeom prst="upArrowCallout">
            <a:avLst>
              <a:gd name="adj1" fmla="val 4545"/>
              <a:gd name="adj2" fmla="val 6818"/>
              <a:gd name="adj3" fmla="val 13431"/>
              <a:gd name="adj4" fmla="val 4745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32" dirty="0">
                <a:solidFill>
                  <a:schemeClr val="bg1"/>
                </a:solidFill>
              </a:rPr>
              <a:t>Mid-term review</a:t>
            </a:r>
          </a:p>
        </p:txBody>
      </p:sp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704" y="114790"/>
            <a:ext cx="8228593" cy="1036310"/>
          </a:xfrm>
        </p:spPr>
        <p:txBody>
          <a:bodyPr>
            <a:normAutofit/>
          </a:bodyPr>
          <a:lstStyle/>
          <a:p>
            <a:r>
              <a:rPr lang="en-US" sz="2800" b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Timeline</a:t>
            </a:r>
            <a:r>
              <a:rPr lang="vi-VN" sz="2800" b="1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 &amp; Activities</a:t>
            </a:r>
            <a:endParaRPr lang="en-US" sz="2800" b="1" dirty="0" smtClean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" name="Striped Right Arrow 5"/>
          <p:cNvSpPr/>
          <p:nvPr/>
        </p:nvSpPr>
        <p:spPr>
          <a:xfrm>
            <a:off x="541658" y="3201141"/>
            <a:ext cx="7822285" cy="262357"/>
          </a:xfrm>
          <a:prstGeom prst="striped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32"/>
          </a:p>
        </p:txBody>
      </p:sp>
      <p:sp>
        <p:nvSpPr>
          <p:cNvPr id="11" name="Striped Right Arrow 10"/>
          <p:cNvSpPr/>
          <p:nvPr/>
        </p:nvSpPr>
        <p:spPr>
          <a:xfrm>
            <a:off x="2795122" y="1344927"/>
            <a:ext cx="4149164" cy="729220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69" dirty="0">
                <a:solidFill>
                  <a:schemeClr val="tx1"/>
                </a:solidFill>
              </a:rPr>
              <a:t>Capacity building for </a:t>
            </a:r>
            <a:r>
              <a:rPr lang="vi-VN" sz="1269" dirty="0">
                <a:solidFill>
                  <a:schemeClr val="tx1"/>
                </a:solidFill>
              </a:rPr>
              <a:t>CBO</a:t>
            </a:r>
          </a:p>
          <a:p>
            <a:r>
              <a:rPr lang="en-US" sz="1269" dirty="0">
                <a:solidFill>
                  <a:schemeClr val="tx1"/>
                </a:solidFill>
              </a:rPr>
              <a:t>Training for PE on innovative interventions</a:t>
            </a:r>
          </a:p>
        </p:txBody>
      </p:sp>
      <p:sp>
        <p:nvSpPr>
          <p:cNvPr id="12" name="Striped Right Arrow 11"/>
          <p:cNvSpPr/>
          <p:nvPr/>
        </p:nvSpPr>
        <p:spPr>
          <a:xfrm>
            <a:off x="2850232" y="1844970"/>
            <a:ext cx="4217226" cy="859867"/>
          </a:xfrm>
          <a:prstGeom prst="stripedRightArrow">
            <a:avLst>
              <a:gd name="adj1" fmla="val 50000"/>
              <a:gd name="adj2" fmla="val 2301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51" dirty="0">
                <a:solidFill>
                  <a:schemeClr val="tx1"/>
                </a:solidFill>
              </a:rPr>
              <a:t>Implementing innovative interventions for </a:t>
            </a:r>
            <a:r>
              <a:rPr lang="vi-VN" sz="1451" dirty="0">
                <a:solidFill>
                  <a:schemeClr val="tx1"/>
                </a:solidFill>
              </a:rPr>
              <a:t>YPUD</a:t>
            </a:r>
            <a:endParaRPr lang="en-US" sz="1451" dirty="0">
              <a:solidFill>
                <a:schemeClr val="tx1"/>
              </a:solidFill>
            </a:endParaRPr>
          </a:p>
        </p:txBody>
      </p:sp>
      <p:sp>
        <p:nvSpPr>
          <p:cNvPr id="8" name="Striped Right Arrow 7"/>
          <p:cNvSpPr/>
          <p:nvPr/>
        </p:nvSpPr>
        <p:spPr>
          <a:xfrm>
            <a:off x="2934167" y="2414925"/>
            <a:ext cx="4049431" cy="460827"/>
          </a:xfrm>
          <a:prstGeom prst="striped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32" dirty="0">
                <a:solidFill>
                  <a:schemeClr val="tx1"/>
                </a:solidFill>
              </a:rPr>
              <a:t>Developing YPUD leadership</a:t>
            </a:r>
            <a:endParaRPr lang="vi-VN" sz="1632" dirty="0">
              <a:solidFill>
                <a:schemeClr val="tx1"/>
              </a:solidFill>
            </a:endParaRPr>
          </a:p>
        </p:txBody>
      </p:sp>
      <p:sp>
        <p:nvSpPr>
          <p:cNvPr id="19" name="Up Arrow Callout 18"/>
          <p:cNvSpPr/>
          <p:nvPr/>
        </p:nvSpPr>
        <p:spPr>
          <a:xfrm>
            <a:off x="7229137" y="3461725"/>
            <a:ext cx="1154614" cy="1690632"/>
          </a:xfrm>
          <a:prstGeom prst="upArrowCallout">
            <a:avLst>
              <a:gd name="adj1" fmla="val 4545"/>
              <a:gd name="adj2" fmla="val 6818"/>
              <a:gd name="adj3" fmla="val 13431"/>
              <a:gd name="adj4" fmla="val 4745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32" dirty="0">
                <a:solidFill>
                  <a:schemeClr val="bg1"/>
                </a:solidFill>
              </a:rPr>
              <a:t>Evaluation</a:t>
            </a:r>
          </a:p>
        </p:txBody>
      </p:sp>
      <p:sp>
        <p:nvSpPr>
          <p:cNvPr id="20" name="Down Arrow Callout 19"/>
          <p:cNvSpPr/>
          <p:nvPr/>
        </p:nvSpPr>
        <p:spPr>
          <a:xfrm>
            <a:off x="7682773" y="1953241"/>
            <a:ext cx="1003523" cy="1257452"/>
          </a:xfrm>
          <a:prstGeom prst="downArrowCallout">
            <a:avLst>
              <a:gd name="adj1" fmla="val 4018"/>
              <a:gd name="adj2" fmla="val 6192"/>
              <a:gd name="adj3" fmla="val 25000"/>
              <a:gd name="adj4" fmla="val 6497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69" dirty="0">
                <a:solidFill>
                  <a:schemeClr val="tx1"/>
                </a:solidFill>
              </a:rPr>
              <a:t>Updating intervention packages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00877" y="3427246"/>
            <a:ext cx="805835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32" b="1">
                <a:solidFill>
                  <a:srgbClr val="FF0000"/>
                </a:solidFill>
              </a:rPr>
              <a:t>2017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61879" y="3417320"/>
            <a:ext cx="906553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32" b="1">
                <a:solidFill>
                  <a:srgbClr val="FF0000"/>
                </a:solidFill>
              </a:rPr>
              <a:t>2018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36044" y="3427246"/>
            <a:ext cx="906553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32" b="1">
                <a:solidFill>
                  <a:srgbClr val="FF0000"/>
                </a:solidFill>
              </a:rPr>
              <a:t>2019</a:t>
            </a:r>
          </a:p>
        </p:txBody>
      </p:sp>
      <p:sp>
        <p:nvSpPr>
          <p:cNvPr id="10" name="Down Arrow Callout 9"/>
          <p:cNvSpPr/>
          <p:nvPr/>
        </p:nvSpPr>
        <p:spPr>
          <a:xfrm>
            <a:off x="1568160" y="1711048"/>
            <a:ext cx="1437786" cy="1457479"/>
          </a:xfrm>
          <a:prstGeom prst="downArrowCallout">
            <a:avLst>
              <a:gd name="adj1" fmla="val 6006"/>
              <a:gd name="adj2" fmla="val 6192"/>
              <a:gd name="adj3" fmla="val 25000"/>
              <a:gd name="adj4" fmla="val 6497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69" dirty="0">
                <a:solidFill>
                  <a:schemeClr val="tx1"/>
                </a:solidFill>
              </a:rPr>
              <a:t>Strategies</a:t>
            </a:r>
          </a:p>
          <a:p>
            <a:r>
              <a:rPr lang="en-US" sz="1269" dirty="0">
                <a:solidFill>
                  <a:schemeClr val="tx1"/>
                </a:solidFill>
              </a:rPr>
              <a:t>Intervention package</a:t>
            </a:r>
            <a:r>
              <a:rPr lang="en-GB" sz="1269" dirty="0">
                <a:solidFill>
                  <a:schemeClr val="tx1"/>
                </a:solidFill>
              </a:rPr>
              <a:t> </a:t>
            </a:r>
          </a:p>
          <a:p>
            <a:r>
              <a:rPr lang="en-US" sz="1269" dirty="0">
                <a:solidFill>
                  <a:schemeClr val="tx1"/>
                </a:solidFill>
              </a:rPr>
              <a:t>Capacity building package</a:t>
            </a:r>
          </a:p>
        </p:txBody>
      </p:sp>
      <p:sp>
        <p:nvSpPr>
          <p:cNvPr id="25" name="Striped Right Arrow 24"/>
          <p:cNvSpPr/>
          <p:nvPr/>
        </p:nvSpPr>
        <p:spPr>
          <a:xfrm>
            <a:off x="2424997" y="2737450"/>
            <a:ext cx="5362578" cy="460827"/>
          </a:xfrm>
          <a:prstGeom prst="stripedRightArrow">
            <a:avLst>
              <a:gd name="adj1" fmla="val 50000"/>
              <a:gd name="adj2" fmla="val 3230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32" dirty="0">
                <a:solidFill>
                  <a:schemeClr val="tx1"/>
                </a:solidFill>
              </a:rPr>
              <a:t>Communication</a:t>
            </a:r>
            <a:endParaRPr lang="vi-VN" sz="1632" dirty="0">
              <a:solidFill>
                <a:schemeClr val="tx1"/>
              </a:solidFill>
            </a:endParaRPr>
          </a:p>
        </p:txBody>
      </p:sp>
      <p:sp>
        <p:nvSpPr>
          <p:cNvPr id="3" name="Flowchart: Connector 2"/>
          <p:cNvSpPr/>
          <p:nvPr/>
        </p:nvSpPr>
        <p:spPr>
          <a:xfrm>
            <a:off x="1691059" y="3201141"/>
            <a:ext cx="251586" cy="277058"/>
          </a:xfrm>
          <a:prstGeom prst="flowChartConnector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32"/>
          </a:p>
        </p:txBody>
      </p:sp>
      <p:sp>
        <p:nvSpPr>
          <p:cNvPr id="21" name="Flowchart: Connector 20"/>
          <p:cNvSpPr/>
          <p:nvPr/>
        </p:nvSpPr>
        <p:spPr>
          <a:xfrm>
            <a:off x="4262072" y="3201141"/>
            <a:ext cx="251586" cy="277058"/>
          </a:xfrm>
          <a:prstGeom prst="flowChartConnector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32"/>
          </a:p>
        </p:txBody>
      </p:sp>
      <p:sp>
        <p:nvSpPr>
          <p:cNvPr id="26" name="Flowchart: Connector 25"/>
          <p:cNvSpPr/>
          <p:nvPr/>
        </p:nvSpPr>
        <p:spPr>
          <a:xfrm>
            <a:off x="7025527" y="3219053"/>
            <a:ext cx="251586" cy="277058"/>
          </a:xfrm>
          <a:prstGeom prst="flowChartConnector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32"/>
          </a:p>
        </p:txBody>
      </p:sp>
      <p:sp>
        <p:nvSpPr>
          <p:cNvPr id="27" name="Up Arrow Callout 26"/>
          <p:cNvSpPr/>
          <p:nvPr/>
        </p:nvSpPr>
        <p:spPr>
          <a:xfrm>
            <a:off x="707378" y="3461725"/>
            <a:ext cx="1383388" cy="1690632"/>
          </a:xfrm>
          <a:prstGeom prst="upArrowCallout">
            <a:avLst>
              <a:gd name="adj1" fmla="val 4545"/>
              <a:gd name="adj2" fmla="val 6818"/>
              <a:gd name="adj3" fmla="val 13431"/>
              <a:gd name="adj4" fmla="val 4745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32">
                <a:solidFill>
                  <a:schemeClr val="bg1"/>
                </a:solidFill>
              </a:rPr>
              <a:t>Baseline assessment</a:t>
            </a:r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8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baseline assessment</a:t>
            </a:r>
            <a:endParaRPr lang="en-US" sz="4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838200" y="5029200"/>
            <a:ext cx="8001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38200" y="5105400"/>
            <a:ext cx="8001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24600" y="6111875"/>
            <a:ext cx="2133600" cy="365125"/>
          </a:xfrm>
        </p:spPr>
        <p:txBody>
          <a:bodyPr/>
          <a:lstStyle/>
          <a:p>
            <a:fld id="{17EB343F-F6D7-4696-8A01-EDB874459CA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742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ontent Placeholder 4"/>
          <p:cNvGraphicFramePr>
            <a:graphicFrameLocks/>
          </p:cNvGraphicFramePr>
          <p:nvPr>
            <p:extLst/>
          </p:nvPr>
        </p:nvGraphicFramePr>
        <p:xfrm>
          <a:off x="578391" y="3706879"/>
          <a:ext cx="8001000" cy="3074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4" descr="D:\Design - flat icon\VN-EPS-01-0001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5" t="14743" r="19386" b="13436"/>
          <a:stretch/>
        </p:blipFill>
        <p:spPr bwMode="auto">
          <a:xfrm>
            <a:off x="738848" y="932856"/>
            <a:ext cx="2904198" cy="3572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219450" y="1047690"/>
            <a:ext cx="5543550" cy="2762310"/>
          </a:xfrm>
        </p:spPr>
        <p:txBody>
          <a:bodyPr>
            <a:normAutofit fontScale="92500" lnSpcReduction="20000"/>
          </a:bodyPr>
          <a:lstStyle/>
          <a:p>
            <a:pPr>
              <a:buAutoNum type="arabicPlain" startAt="584"/>
            </a:pPr>
            <a:r>
              <a:rPr lang="fr-FR" sz="1800" dirty="0" smtClean="0">
                <a:latin typeface="Arial" pitchFamily="34" charset="0"/>
                <a:cs typeface="Arial" pitchFamily="34" charset="0"/>
              </a:rPr>
              <a:t>      participants </a:t>
            </a:r>
            <a:br>
              <a:rPr lang="fr-FR" sz="1800" dirty="0" smtClean="0">
                <a:latin typeface="Arial" pitchFamily="34" charset="0"/>
                <a:cs typeface="Arial" pitchFamily="34" charset="0"/>
              </a:rPr>
            </a:br>
            <a:endParaRPr lang="fr-FR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800" b="1" dirty="0">
                <a:latin typeface="Arial" pitchFamily="34" charset="0"/>
                <a:cs typeface="Arial" pitchFamily="34" charset="0"/>
              </a:rPr>
              <a:t>Hanoi </a:t>
            </a:r>
            <a:r>
              <a:rPr lang="fr-FR" sz="1800" dirty="0">
                <a:latin typeface="Arial" pitchFamily="34" charset="0"/>
                <a:cs typeface="Arial" pitchFamily="34" charset="0"/>
              </a:rPr>
              <a:t>(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168)</a:t>
            </a:r>
          </a:p>
          <a:p>
            <a:r>
              <a:rPr lang="fr-FR" sz="1800" b="1" dirty="0" smtClean="0">
                <a:latin typeface="Arial" pitchFamily="34" charset="0"/>
                <a:cs typeface="Arial" pitchFamily="34" charset="0"/>
              </a:rPr>
              <a:t>Hai </a:t>
            </a:r>
            <a:r>
              <a:rPr lang="fr-FR" sz="1800" b="1" dirty="0" err="1">
                <a:latin typeface="Arial" pitchFamily="34" charset="0"/>
                <a:cs typeface="Arial" pitchFamily="34" charset="0"/>
              </a:rPr>
              <a:t>Phong</a:t>
            </a:r>
            <a:r>
              <a:rPr lang="fr-FR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1800" dirty="0">
                <a:latin typeface="Arial" pitchFamily="34" charset="0"/>
                <a:cs typeface="Arial" pitchFamily="34" charset="0"/>
              </a:rPr>
              <a:t>(213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fr-FR" sz="1800" b="1" dirty="0" smtClean="0">
                <a:latin typeface="Arial" pitchFamily="34" charset="0"/>
                <a:cs typeface="Arial" pitchFamily="34" charset="0"/>
              </a:rPr>
              <a:t>Ho </a:t>
            </a:r>
            <a:r>
              <a:rPr lang="fr-FR" sz="1800" b="1" dirty="0">
                <a:latin typeface="Arial" pitchFamily="34" charset="0"/>
                <a:cs typeface="Arial" pitchFamily="34" charset="0"/>
              </a:rPr>
              <a:t>Chi Minh </a:t>
            </a:r>
            <a:r>
              <a:rPr lang="vi-VN" sz="1800" b="1" dirty="0">
                <a:latin typeface="Arial" pitchFamily="34" charset="0"/>
                <a:cs typeface="Arial" pitchFamily="34" charset="0"/>
              </a:rPr>
              <a:t>C</a:t>
            </a:r>
            <a:r>
              <a:rPr lang="fr-FR" sz="1800" b="1" dirty="0" err="1" smtClean="0">
                <a:latin typeface="Arial" pitchFamily="34" charset="0"/>
                <a:cs typeface="Arial" pitchFamily="34" charset="0"/>
              </a:rPr>
              <a:t>ity</a:t>
            </a:r>
            <a:r>
              <a:rPr lang="fr-FR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800" dirty="0">
                <a:latin typeface="Arial" pitchFamily="34" charset="0"/>
                <a:cs typeface="Arial" pitchFamily="34" charset="0"/>
              </a:rPr>
              <a:t>(203)</a:t>
            </a:r>
            <a:endParaRPr lang="fr-FR" sz="18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18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fr-FR" sz="1800" dirty="0" err="1" smtClean="0">
                <a:latin typeface="Arial" pitchFamily="34" charset="0"/>
                <a:cs typeface="Arial" pitchFamily="34" charset="0"/>
              </a:rPr>
              <a:t>Aged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endParaRPr lang="fr-FR" sz="18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fr-FR" sz="1800" dirty="0" smtClean="0">
                <a:latin typeface="Arial" pitchFamily="34" charset="0"/>
                <a:cs typeface="Arial" pitchFamily="34" charset="0"/>
              </a:rPr>
              <a:t>63 MSM</a:t>
            </a:r>
            <a:r>
              <a:rPr lang="fr-FR" sz="1800" dirty="0">
                <a:latin typeface="Arial" pitchFamily="34" charset="0"/>
                <a:cs typeface="Arial" pitchFamily="34" charset="0"/>
              </a:rPr>
              <a:t>, 15 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TG, 84 SW</a:t>
            </a:r>
            <a:r>
              <a:rPr lang="fr-FR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(44 male, 33 </a:t>
            </a:r>
            <a:r>
              <a:rPr lang="fr-FR" sz="1800" dirty="0" err="1" smtClean="0">
                <a:latin typeface="Arial" pitchFamily="34" charset="0"/>
                <a:cs typeface="Arial" pitchFamily="34" charset="0"/>
              </a:rPr>
              <a:t>female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, 7 TG)</a:t>
            </a:r>
          </a:p>
          <a:p>
            <a:pPr marL="0" indent="0">
              <a:buNone/>
            </a:pPr>
            <a:r>
              <a:rPr lang="fr-FR" sz="1800" dirty="0" err="1" smtClean="0">
                <a:latin typeface="Arial" pitchFamily="34" charset="0"/>
                <a:cs typeface="Arial" pitchFamily="34" charset="0"/>
              </a:rPr>
              <a:t>Recruited</a:t>
            </a:r>
            <a:r>
              <a:rPr lang="fr-FR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800" dirty="0">
                <a:latin typeface="Arial" pitchFamily="34" charset="0"/>
                <a:cs typeface="Arial" pitchFamily="34" charset="0"/>
              </a:rPr>
              <a:t>by </a:t>
            </a:r>
            <a:r>
              <a:rPr lang="fr-FR" sz="1800" dirty="0" err="1">
                <a:latin typeface="Arial" pitchFamily="34" charset="0"/>
                <a:cs typeface="Arial" pitchFamily="34" charset="0"/>
              </a:rPr>
              <a:t>CBOs</a:t>
            </a:r>
            <a:r>
              <a:rPr lang="fr-FR" sz="1800" dirty="0">
                <a:latin typeface="Arial" pitchFamily="34" charset="0"/>
                <a:cs typeface="Arial" pitchFamily="34" charset="0"/>
              </a:rPr>
              <a:t> of </a:t>
            </a:r>
            <a:r>
              <a:rPr lang="fr-FR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PUD</a:t>
            </a:r>
            <a:r>
              <a:rPr lang="fr-FR" sz="28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SW, MSM, </a:t>
            </a:r>
            <a:r>
              <a:rPr lang="fr-FR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TG</a:t>
            </a:r>
            <a:endParaRPr lang="fr-FR" sz="18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510733" y="1538388"/>
            <a:ext cx="80922" cy="8092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676400" y="1619310"/>
            <a:ext cx="83066" cy="83066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717882" y="3829110"/>
            <a:ext cx="83167" cy="8316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200400" y="3810000"/>
            <a:ext cx="4154663" cy="400110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fr-FR" sz="2000" b="1" dirty="0" err="1">
                <a:solidFill>
                  <a:schemeClr val="bg1"/>
                </a:solidFill>
              </a:rPr>
              <a:t>Respondent-driven-sampling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method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07817" y="2438400"/>
            <a:ext cx="1189749" cy="523220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fr-FR" sz="2800" b="1" i="1" dirty="0" smtClean="0">
                <a:solidFill>
                  <a:schemeClr val="bg1"/>
                </a:solidFill>
              </a:rPr>
              <a:t>16 - 24</a:t>
            </a:r>
            <a:endParaRPr lang="fr-FR" sz="2800" b="1" i="1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200400" y="895290"/>
            <a:ext cx="732893" cy="523220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fr-FR" sz="2800" b="1" i="1" dirty="0" smtClean="0">
                <a:solidFill>
                  <a:schemeClr val="bg1"/>
                </a:solidFill>
              </a:rPr>
              <a:t>584</a:t>
            </a:r>
            <a:endParaRPr lang="fr-FR" sz="2800" b="1" i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19200" y="1314510"/>
            <a:ext cx="809220" cy="281164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Hanoi</a:t>
            </a:r>
            <a:endPara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72277" y="1660843"/>
            <a:ext cx="913723" cy="281164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Hai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Phong</a:t>
            </a:r>
            <a:endPara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19200" y="3856911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 Chi Minh City</a:t>
            </a:r>
            <a:endParaRPr 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24600" y="6111875"/>
            <a:ext cx="2133600" cy="365125"/>
          </a:xfrm>
        </p:spPr>
        <p:txBody>
          <a:bodyPr/>
          <a:lstStyle/>
          <a:p>
            <a:fld id="{17EB343F-F6D7-4696-8A01-EDB874459CA0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494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382000" cy="609600"/>
          </a:xfr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 fontScale="90000"/>
          </a:bodyPr>
          <a:lstStyle/>
          <a:p>
            <a:r>
              <a:rPr lang="vi-VN" b="1" dirty="0" smtClean="0">
                <a:solidFill>
                  <a:schemeClr val="bg1"/>
                </a:solidFill>
              </a:rPr>
              <a:t>M</a:t>
            </a:r>
            <a:r>
              <a:rPr lang="en-US" b="1" dirty="0" smtClean="0">
                <a:solidFill>
                  <a:schemeClr val="bg1"/>
                </a:solidFill>
              </a:rPr>
              <a:t>ale: 462, </a:t>
            </a:r>
            <a:r>
              <a:rPr lang="vi-VN" b="1" dirty="0" smtClean="0">
                <a:solidFill>
                  <a:schemeClr val="bg1"/>
                </a:solidFill>
              </a:rPr>
              <a:t>F</a:t>
            </a:r>
            <a:r>
              <a:rPr lang="en-US" b="1" dirty="0" err="1" smtClean="0">
                <a:solidFill>
                  <a:schemeClr val="bg1"/>
                </a:solidFill>
              </a:rPr>
              <a:t>emale</a:t>
            </a:r>
            <a:r>
              <a:rPr lang="en-US" b="1" dirty="0" smtClean="0">
                <a:solidFill>
                  <a:schemeClr val="bg1"/>
                </a:solidFill>
              </a:rPr>
              <a:t>: 122, TG: 5, MSM: 61, FSW: 44 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/>
          </p:nvPr>
        </p:nvGraphicFramePr>
        <p:xfrm>
          <a:off x="292100" y="1981200"/>
          <a:ext cx="2057400" cy="3924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6" name="Diagram 25"/>
          <p:cNvGraphicFramePr/>
          <p:nvPr>
            <p:extLst/>
          </p:nvPr>
        </p:nvGraphicFramePr>
        <p:xfrm>
          <a:off x="2590800" y="1955800"/>
          <a:ext cx="2057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8" name="Diagram 27"/>
          <p:cNvGraphicFramePr/>
          <p:nvPr>
            <p:extLst/>
          </p:nvPr>
        </p:nvGraphicFramePr>
        <p:xfrm>
          <a:off x="1143000" y="1219200"/>
          <a:ext cx="5943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9" name="Diagram 28"/>
          <p:cNvGraphicFramePr/>
          <p:nvPr>
            <p:extLst/>
          </p:nvPr>
        </p:nvGraphicFramePr>
        <p:xfrm>
          <a:off x="7239000" y="2895600"/>
          <a:ext cx="1524000" cy="2250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3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24600" y="6111875"/>
            <a:ext cx="2133600" cy="365125"/>
          </a:xfrm>
        </p:spPr>
        <p:txBody>
          <a:bodyPr/>
          <a:lstStyle/>
          <a:p>
            <a:fld id="{17EB343F-F6D7-4696-8A01-EDB874459CA0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010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2028</Words>
  <Application>Microsoft Office PowerPoint</Application>
  <PresentationFormat>On-screen Show (4:3)</PresentationFormat>
  <Paragraphs>418</Paragraphs>
  <Slides>34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ＭＳ Ｐゴシック</vt:lpstr>
      <vt:lpstr>Arial</vt:lpstr>
      <vt:lpstr>Arial Narrow</vt:lpstr>
      <vt:lpstr>Calibri</vt:lpstr>
      <vt:lpstr>Mangal</vt:lpstr>
      <vt:lpstr>Times New Roman</vt:lpstr>
      <vt:lpstr>Wingdings</vt:lpstr>
      <vt:lpstr>Office Theme</vt:lpstr>
      <vt:lpstr>PowerPoint Presentation</vt:lpstr>
      <vt:lpstr>Background</vt:lpstr>
      <vt:lpstr>PowerPoint Presentation</vt:lpstr>
      <vt:lpstr>PowerPoint Presentation</vt:lpstr>
      <vt:lpstr>PowerPoint Presentation</vt:lpstr>
      <vt:lpstr>Timeline &amp; Activities</vt:lpstr>
      <vt:lpstr>The baseline assessment</vt:lpstr>
      <vt:lpstr>PowerPoint Presentation</vt:lpstr>
      <vt:lpstr>Male: 462, Female: 122, TG: 5, MSM: 61, FSW: 44 </vt:lpstr>
      <vt:lpstr>Key findings </vt:lpstr>
      <vt:lpstr>HIV «Heat-map»  Prevalence: 6.3%  </vt:lpstr>
      <vt:lpstr>PowerPoint Presentation</vt:lpstr>
      <vt:lpstr>Dependence, mental health and treatment </vt:lpstr>
      <vt:lpstr>PowerPoint Presentation</vt:lpstr>
      <vt:lpstr>PowerPoint Presentation</vt:lpstr>
      <vt:lpstr>PowerPoint Presentation</vt:lpstr>
      <vt:lpstr>PowerPoint Presentation</vt:lpstr>
      <vt:lpstr>HIV and HCV knowledge and testing </vt:lpstr>
      <vt:lpstr>Needs for clinical care </vt:lpstr>
      <vt:lpstr>PowerPoint Presentation</vt:lpstr>
      <vt:lpstr>Addressing direct risks </vt:lpstr>
      <vt:lpstr>Addressing underlying, fundamental  causes of risks factors  </vt:lpstr>
      <vt:lpstr>Intervention approaches </vt:lpstr>
      <vt:lpstr>Implementation</vt:lpstr>
      <vt:lpstr>Results (July – November 2017)</vt:lpstr>
      <vt:lpstr>Issues</vt:lpstr>
      <vt:lpstr>Intervention packages</vt:lpstr>
      <vt:lpstr>Brief intervention</vt:lpstr>
      <vt:lpstr>The two stages of the Short Adapted to Vietnam INtervention Guidelines</vt:lpstr>
      <vt:lpstr>Stage One: Assessment and Alliance</vt:lpstr>
      <vt:lpstr>Assessing drug use in SAVING</vt:lpstr>
      <vt:lpstr>Stage Two: Counselling &amp; Motivational Interview</vt:lpstr>
      <vt:lpstr>CBO needs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Nguyen Thuy Linh</cp:lastModifiedBy>
  <cp:revision>32</cp:revision>
  <cp:lastPrinted>2017-12-01T01:42:48Z</cp:lastPrinted>
  <dcterms:created xsi:type="dcterms:W3CDTF">2017-03-09T04:47:17Z</dcterms:created>
  <dcterms:modified xsi:type="dcterms:W3CDTF">2017-12-01T10:20:51Z</dcterms:modified>
</cp:coreProperties>
</file>