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9572" autoAdjust="0"/>
    <p:restoredTop sz="94660"/>
  </p:normalViewPr>
  <p:slideViewPr>
    <p:cSldViewPr>
      <p:cViewPr varScale="1">
        <p:scale>
          <a:sx n="67" d="100"/>
          <a:sy n="67" d="100"/>
        </p:scale>
        <p:origin x="756" y="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21419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17369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09702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0445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8766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85783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56692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70841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921211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19653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22990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C8C5EE-1EED-43E1-9A7E-3A4F101EC0F5}" type="datetimeFigureOut">
              <a:rPr lang="en-US" smtClean="0"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199450-9EA0-4741-9275-8E14AFDF85F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9949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914401"/>
            <a:ext cx="7772400" cy="2133599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METHAMPHETAMINE USE IN ADOLESCENCE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2800" i="1" dirty="0" smtClean="0"/>
              <a:t>Ho Chi minh City, 5 December 2017</a:t>
            </a:r>
            <a:endParaRPr lang="en-US" sz="2800" i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Presenter</a:t>
            </a:r>
            <a:r>
              <a:rPr lang="en-U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Tran Manh Thang</a:t>
            </a:r>
            <a:endParaRPr lang="en-US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CBO</a:t>
            </a:r>
            <a:r>
              <a:rPr lang="en-U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Zippo </a:t>
            </a:r>
            <a:r>
              <a:rPr lang="en-U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Group in Hanoi</a:t>
            </a:r>
            <a:endParaRPr lang="en-US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Member of </a:t>
            </a:r>
            <a:r>
              <a:rPr lang="en-US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Vietnam People Using Disorder (VNPUD)</a:t>
            </a:r>
            <a:endParaRPr lang="en-US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2400" y="77389"/>
            <a:ext cx="1131078" cy="10637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81080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latin typeface="Arial" panose="020B0604020202020204" pitchFamily="34" charset="0"/>
                <a:cs typeface="Arial" panose="020B0604020202020204" pitchFamily="34" charset="0"/>
              </a:rPr>
              <a:t>Updates</a:t>
            </a: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No. of Meth and marijuana users in the age of 16 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– 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30: </a:t>
            </a:r>
            <a:endParaRPr lang="en-US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No. of FSWs using Meth:</a:t>
            </a:r>
            <a:endParaRPr lang="en-US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PWUDs who come back from 06 center, rehab stop using heroin and start using Meth.</a:t>
            </a:r>
            <a:endParaRPr lang="en-US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Frequency of Use: 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Từ 4 - 12 ngày/ 1 tháng,</a:t>
            </a:r>
          </a:p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About 20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% 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of Meth users have signs of drug dependence. (daily use)</a:t>
            </a:r>
            <a:endParaRPr lang="en-US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Common route of using: Inhaling</a:t>
            </a:r>
            <a:endParaRPr lang="en-US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3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3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3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3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3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3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Up Arrow 3"/>
          <p:cNvSpPr/>
          <p:nvPr/>
        </p:nvSpPr>
        <p:spPr>
          <a:xfrm>
            <a:off x="2286000" y="1828800"/>
            <a:ext cx="304800" cy="304800"/>
          </a:xfrm>
          <a:prstGeom prst="up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Up Arrow 4"/>
          <p:cNvSpPr/>
          <p:nvPr/>
        </p:nvSpPr>
        <p:spPr>
          <a:xfrm>
            <a:off x="4953000" y="2286000"/>
            <a:ext cx="304800" cy="304800"/>
          </a:xfrm>
          <a:prstGeom prst="up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2400" y="77389"/>
            <a:ext cx="1131078" cy="10637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561532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latin typeface="Arial" panose="020B0604020202020204" pitchFamily="34" charset="0"/>
                <a:cs typeface="Arial" panose="020B0604020202020204" pitchFamily="34" charset="0"/>
              </a:rPr>
              <a:t>URGENT ISSUES</a:t>
            </a:r>
            <a:endParaRPr lang="en-US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181600"/>
          </a:xfrm>
        </p:spPr>
        <p:txBody>
          <a:bodyPr>
            <a:normAutofit fontScale="92500" lnSpcReduction="20000"/>
          </a:bodyPr>
          <a:lstStyle/>
          <a:p>
            <a:r>
              <a:rPr lang="en-US" sz="3000" dirty="0" smtClean="0">
                <a:latin typeface="Arial" panose="020B0604020202020204" pitchFamily="34" charset="0"/>
                <a:cs typeface="Arial" panose="020B0604020202020204" pitchFamily="34" charset="0"/>
              </a:rPr>
              <a:t>Meth, marijuana, ecstasy users don’t have knowledge on the harms of substances </a:t>
            </a:r>
            <a:endParaRPr lang="en-US" sz="3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3000" dirty="0" smtClean="0">
                <a:latin typeface="Arial" panose="020B0604020202020204" pitchFamily="34" charset="0"/>
                <a:cs typeface="Arial" panose="020B0604020202020204" pitchFamily="34" charset="0"/>
              </a:rPr>
              <a:t>Meth users don’t consider themselves as high-risks group members and drug addicts.</a:t>
            </a:r>
            <a:endParaRPr lang="en-US" sz="3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3000" dirty="0" smtClean="0">
                <a:latin typeface="Arial" panose="020B0604020202020204" pitchFamily="34" charset="0"/>
                <a:cs typeface="Arial" panose="020B0604020202020204" pitchFamily="34" charset="0"/>
              </a:rPr>
              <a:t>Meth users use in groups with high risks in unsafe sex, leading to an increase in HIV, HBV, HCV transmission.</a:t>
            </a:r>
            <a:endParaRPr lang="en-US" sz="3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3000" dirty="0" smtClean="0">
                <a:latin typeface="Arial" panose="020B0604020202020204" pitchFamily="34" charset="0"/>
                <a:cs typeface="Arial" panose="020B0604020202020204" pitchFamily="34" charset="0"/>
              </a:rPr>
              <a:t>Meth users often experience hallucination, illusion, can not control their behaviors, causing harms for themselves, family members and society.</a:t>
            </a:r>
            <a:endParaRPr lang="en-US" sz="3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3000" dirty="0" smtClean="0">
                <a:latin typeface="Arial" panose="020B0604020202020204" pitchFamily="34" charset="0"/>
                <a:cs typeface="Arial" panose="020B0604020202020204" pitchFamily="34" charset="0"/>
              </a:rPr>
              <a:t>Some Meth users receive treatment for mental disorders due to cognitive damages.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2400" y="77389"/>
            <a:ext cx="1131078" cy="10637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549195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>
            <a:normAutofit/>
          </a:bodyPr>
          <a:lstStyle/>
          <a:p>
            <a:r>
              <a:rPr lang="en-US" sz="3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SOLUTIONS RECOMMENDED</a:t>
            </a:r>
            <a:endParaRPr lang="en-US" sz="36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Enhance communication to raise awareness on synthetic drugs for PWUDs.</a:t>
            </a:r>
            <a:endParaRPr lang="en-US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Implement intervention programs to facilitate harm reduction, long-term community-base treatment.</a:t>
            </a:r>
            <a:endParaRPr lang="en-US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Build up a guidelines for ATS Addiction treatment.</a:t>
            </a:r>
            <a:endParaRPr lang="en-US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Meth users need to be approached as high-risk groups to improve preventive interventions on HIV, HCV.</a:t>
            </a:r>
            <a:endParaRPr lang="en-US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2400" y="77389"/>
            <a:ext cx="1131078" cy="10637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657033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238</Words>
  <Application>Microsoft Office PowerPoint</Application>
  <PresentationFormat>On-screen Show (4:3)</PresentationFormat>
  <Paragraphs>26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 METHAMPHETAMINE USE IN ADOLESCENCE Ho Chi minh City, 5 December 2017</vt:lpstr>
      <vt:lpstr>Updates</vt:lpstr>
      <vt:lpstr>URGENT ISSUES</vt:lpstr>
      <vt:lpstr>SOLUTIONS RECOMMENDED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Tuổi trẻ dùng ma túy Đá  TP Hồ Chí Minh 5/12/2017</dc:title>
  <dc:creator>admin</dc:creator>
  <cp:lastModifiedBy>Nhu Trang</cp:lastModifiedBy>
  <cp:revision>17</cp:revision>
  <dcterms:created xsi:type="dcterms:W3CDTF">2017-12-01T00:54:32Z</dcterms:created>
  <dcterms:modified xsi:type="dcterms:W3CDTF">2017-12-04T02:50:48Z</dcterms:modified>
</cp:coreProperties>
</file>

<file path=docProps/thumbnail.jpeg>
</file>