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572" autoAdjust="0"/>
    <p:restoredTop sz="94660"/>
  </p:normalViewPr>
  <p:slideViewPr>
    <p:cSldViewPr>
      <p:cViewPr varScale="1">
        <p:scale>
          <a:sx n="67" d="100"/>
          <a:sy n="67" d="100"/>
        </p:scale>
        <p:origin x="75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141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736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97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445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76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578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669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084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12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965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C5EE-1EED-43E1-9A7E-3A4F101EC0F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99450-9EA0-4741-9275-8E14AFDF85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99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8C5EE-1EED-43E1-9A7E-3A4F101EC0F5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99450-9EA0-4741-9275-8E14AFDF85F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94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13359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METHAMPHETAMINE USE IN ADOLESCENCE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i="1" dirty="0" smtClean="0"/>
              <a:t>Ho Chi minh City, 5 December 2017</a:t>
            </a:r>
            <a:endParaRPr lang="en-US" sz="28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Presenter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Tran Manh Thang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CBO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Zippo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in Hanoi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 of </a:t>
            </a:r>
            <a:r>
              <a:rPr lang="en-US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Vietnam People Using Disorder (VNPUD)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7389"/>
            <a:ext cx="1131078" cy="106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108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Updates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No. of Meth and marijuana users in the age of 16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30: 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No. of FSWs using Meth: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PWUDs who come back from 06 center, rehab stop using heroin and start using Meth.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 of Use: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Từ 4 - 12 ngày/ 1 tháng,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About 20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 Meth users have signs of drug dependence. (daily use)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Common route of using: Inhaling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Up Arrow 3"/>
          <p:cNvSpPr/>
          <p:nvPr/>
        </p:nvSpPr>
        <p:spPr>
          <a:xfrm>
            <a:off x="2286000" y="1828800"/>
            <a:ext cx="304800" cy="3048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Up Arrow 4"/>
          <p:cNvSpPr/>
          <p:nvPr/>
        </p:nvSpPr>
        <p:spPr>
          <a:xfrm>
            <a:off x="4953000" y="2286000"/>
            <a:ext cx="304800" cy="30480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7389"/>
            <a:ext cx="1131078" cy="106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15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URGENT ISSUES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Meth, marijuana, ecstasy users don’t have knowledge on the harms of substances </a:t>
            </a:r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Meth users don’t consider themselves as high-risks group members and drug addicts.</a:t>
            </a:r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Meth users use in groups with high risks in unsafe sex, leading to an increase in HIV, HBV, HCV transmission.</a:t>
            </a:r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Meth users often experience hallucination, illusion, can not control their behaviors, causing harms for themselves, family members and society.</a:t>
            </a:r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Some Meth users receive treatment for mental disorders due to cognitive damages.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7389"/>
            <a:ext cx="1131078" cy="106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19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SOLUTIONS RECOMMENDED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Enhance communication to raise awareness on synthetic drugs for PWUDs.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 intervention programs to facilitate harm reduction, long-term community-base treatment.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Build up a guidelines for ATS Addiction treatment.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Meth users need to be approached as high-risk groups to improve preventive interventions on HIV, HCV.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7389"/>
            <a:ext cx="1131078" cy="106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703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238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 METHAMPHETAMINE USE IN ADOLESCENCE Ho Chi minh City, 5 December 2017</vt:lpstr>
      <vt:lpstr>Updates</vt:lpstr>
      <vt:lpstr>URGENT ISSUES</vt:lpstr>
      <vt:lpstr>SOLUTIONS RECOMMENDED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Tuổi trẻ dùng ma túy Đá  TP Hồ Chí Minh 5/12/2017</dc:title>
  <dc:creator>admin</dc:creator>
  <cp:lastModifiedBy>Nhu Trang</cp:lastModifiedBy>
  <cp:revision>17</cp:revision>
  <dcterms:created xsi:type="dcterms:W3CDTF">2017-12-01T00:54:32Z</dcterms:created>
  <dcterms:modified xsi:type="dcterms:W3CDTF">2017-12-04T02:50:48Z</dcterms:modified>
</cp:coreProperties>
</file>