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566" r:id="rId2"/>
    <p:sldId id="734" r:id="rId3"/>
    <p:sldId id="670" r:id="rId4"/>
    <p:sldId id="672" r:id="rId5"/>
    <p:sldId id="671" r:id="rId6"/>
    <p:sldId id="673" r:id="rId7"/>
    <p:sldId id="674" r:id="rId8"/>
    <p:sldId id="675" r:id="rId9"/>
    <p:sldId id="676" r:id="rId10"/>
    <p:sldId id="678" r:id="rId11"/>
    <p:sldId id="679" r:id="rId12"/>
    <p:sldId id="680" r:id="rId13"/>
    <p:sldId id="677" r:id="rId14"/>
    <p:sldId id="681" r:id="rId15"/>
    <p:sldId id="682" r:id="rId16"/>
    <p:sldId id="683" r:id="rId17"/>
    <p:sldId id="684" r:id="rId18"/>
    <p:sldId id="685" r:id="rId19"/>
    <p:sldId id="686" r:id="rId20"/>
    <p:sldId id="687" r:id="rId21"/>
    <p:sldId id="688" r:id="rId22"/>
    <p:sldId id="735" r:id="rId23"/>
    <p:sldId id="689" r:id="rId24"/>
    <p:sldId id="709" r:id="rId25"/>
    <p:sldId id="710" r:id="rId26"/>
    <p:sldId id="711" r:id="rId27"/>
    <p:sldId id="690" r:id="rId28"/>
    <p:sldId id="691" r:id="rId29"/>
    <p:sldId id="692" r:id="rId30"/>
    <p:sldId id="693" r:id="rId31"/>
    <p:sldId id="694" r:id="rId32"/>
    <p:sldId id="695" r:id="rId33"/>
    <p:sldId id="696" r:id="rId34"/>
    <p:sldId id="697" r:id="rId35"/>
    <p:sldId id="698" r:id="rId36"/>
    <p:sldId id="699" r:id="rId37"/>
    <p:sldId id="704" r:id="rId38"/>
    <p:sldId id="736" r:id="rId39"/>
    <p:sldId id="705" r:id="rId40"/>
    <p:sldId id="706" r:id="rId41"/>
    <p:sldId id="707" r:id="rId42"/>
    <p:sldId id="708" r:id="rId43"/>
    <p:sldId id="712" r:id="rId44"/>
    <p:sldId id="713" r:id="rId45"/>
    <p:sldId id="714" r:id="rId46"/>
    <p:sldId id="716" r:id="rId47"/>
    <p:sldId id="727" r:id="rId48"/>
    <p:sldId id="715" r:id="rId49"/>
    <p:sldId id="717" r:id="rId50"/>
    <p:sldId id="737" r:id="rId51"/>
    <p:sldId id="722" r:id="rId52"/>
    <p:sldId id="729" r:id="rId53"/>
    <p:sldId id="730" r:id="rId54"/>
    <p:sldId id="731" r:id="rId55"/>
    <p:sldId id="725" r:id="rId56"/>
    <p:sldId id="732" r:id="rId57"/>
    <p:sldId id="726" r:id="rId58"/>
    <p:sldId id="639" r:id="rId59"/>
    <p:sldId id="738" r:id="rId60"/>
    <p:sldId id="739" r:id="rId61"/>
    <p:sldId id="740" r:id="rId62"/>
    <p:sldId id="741" r:id="rId63"/>
    <p:sldId id="742" r:id="rId64"/>
    <p:sldId id="743" r:id="rId65"/>
    <p:sldId id="718" r:id="rId66"/>
    <p:sldId id="719" r:id="rId67"/>
    <p:sldId id="720" r:id="rId68"/>
    <p:sldId id="721" r:id="rId69"/>
    <p:sldId id="724" r:id="rId70"/>
    <p:sldId id="733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6"/>
  </p:normalViewPr>
  <p:slideViewPr>
    <p:cSldViewPr>
      <p:cViewPr varScale="1">
        <p:scale>
          <a:sx n="102" d="100"/>
          <a:sy n="102" d="100"/>
        </p:scale>
        <p:origin x="138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71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handoutMaster" Target="handoutMasters/handoutMaster1.xml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78" Type="http://schemas.microsoft.com/office/2016/11/relationships/changesInfo" Target="changesInfos/changesInfo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tan Pal Singh Balhara" userId="9801a8f3e3d1c897" providerId="LiveId" clId="{BCAFCB25-8E16-4CBA-8A19-8DB6D125689A}"/>
    <pc:docChg chg="custSel addSld delSld modSld sldOrd modMainMaster">
      <pc:chgData name="Yatan Pal Singh Balhara" userId="9801a8f3e3d1c897" providerId="LiveId" clId="{BCAFCB25-8E16-4CBA-8A19-8DB6D125689A}" dt="2017-12-20T06:43:46.394" v="950" actId="2696"/>
      <pc:docMkLst>
        <pc:docMk/>
      </pc:docMkLst>
      <pc:sldChg chg="modSp">
        <pc:chgData name="Yatan Pal Singh Balhara" userId="9801a8f3e3d1c897" providerId="LiveId" clId="{BCAFCB25-8E16-4CBA-8A19-8DB6D125689A}" dt="2017-12-20T06:38:19.616" v="941" actId="20577"/>
        <pc:sldMkLst>
          <pc:docMk/>
          <pc:sldMk cId="1191934116" sldId="675"/>
        </pc:sldMkLst>
        <pc:spChg chg="mod">
          <ac:chgData name="Yatan Pal Singh Balhara" userId="9801a8f3e3d1c897" providerId="LiveId" clId="{BCAFCB25-8E16-4CBA-8A19-8DB6D125689A}" dt="2017-12-20T06:38:19.616" v="941" actId="20577"/>
          <ac:spMkLst>
            <pc:docMk/>
            <pc:sldMk cId="1191934116" sldId="675"/>
            <ac:spMk id="3" creationId="{00000000-0000-0000-0000-000000000000}"/>
          </ac:spMkLst>
        </pc:spChg>
      </pc:sldChg>
      <pc:sldChg chg="modSp">
        <pc:chgData name="Yatan Pal Singh Balhara" userId="9801a8f3e3d1c897" providerId="LiveId" clId="{BCAFCB25-8E16-4CBA-8A19-8DB6D125689A}" dt="2017-12-20T06:38:59.190" v="943" actId="14100"/>
        <pc:sldMkLst>
          <pc:docMk/>
          <pc:sldMk cId="3077296217" sldId="688"/>
        </pc:sldMkLst>
        <pc:picChg chg="mod">
          <ac:chgData name="Yatan Pal Singh Balhara" userId="9801a8f3e3d1c897" providerId="LiveId" clId="{BCAFCB25-8E16-4CBA-8A19-8DB6D125689A}" dt="2017-12-20T06:38:59.190" v="943" actId="14100"/>
          <ac:picMkLst>
            <pc:docMk/>
            <pc:sldMk cId="3077296217" sldId="688"/>
            <ac:picMk id="6" creationId="{631821BA-EF76-4B37-974E-F7A2FF1BAF96}"/>
          </ac:picMkLst>
        </pc:picChg>
      </pc:sldChg>
      <pc:sldChg chg="del">
        <pc:chgData name="Yatan Pal Singh Balhara" userId="9801a8f3e3d1c897" providerId="LiveId" clId="{BCAFCB25-8E16-4CBA-8A19-8DB6D125689A}" dt="2017-12-20T06:42:47.895" v="944" actId="2696"/>
        <pc:sldMkLst>
          <pc:docMk/>
          <pc:sldMk cId="2738151474" sldId="702"/>
        </pc:sldMkLst>
      </pc:sldChg>
      <pc:sldChg chg="modSp">
        <pc:chgData name="Yatan Pal Singh Balhara" userId="9801a8f3e3d1c897" providerId="LiveId" clId="{BCAFCB25-8E16-4CBA-8A19-8DB6D125689A}" dt="2017-12-20T06:37:13.778" v="919" actId="20577"/>
        <pc:sldMkLst>
          <pc:docMk/>
          <pc:sldMk cId="2999050052" sldId="716"/>
        </pc:sldMkLst>
        <pc:spChg chg="mod">
          <ac:chgData name="Yatan Pal Singh Balhara" userId="9801a8f3e3d1c897" providerId="LiveId" clId="{BCAFCB25-8E16-4CBA-8A19-8DB6D125689A}" dt="2017-12-20T06:37:13.778" v="919" actId="20577"/>
          <ac:spMkLst>
            <pc:docMk/>
            <pc:sldMk cId="2999050052" sldId="716"/>
            <ac:spMk id="3" creationId="{A23534AA-0085-4CFB-A1B7-601BC8AAA9BB}"/>
          </ac:spMkLst>
        </pc:spChg>
      </pc:sldChg>
      <pc:sldChg chg="delSp modSp">
        <pc:chgData name="Yatan Pal Singh Balhara" userId="9801a8f3e3d1c897" providerId="LiveId" clId="{BCAFCB25-8E16-4CBA-8A19-8DB6D125689A}" dt="2017-12-20T06:22:56.196" v="8"/>
        <pc:sldMkLst>
          <pc:docMk/>
          <pc:sldMk cId="3352961559" sldId="717"/>
        </pc:sldMkLst>
        <pc:spChg chg="mod">
          <ac:chgData name="Yatan Pal Singh Balhara" userId="9801a8f3e3d1c897" providerId="LiveId" clId="{BCAFCB25-8E16-4CBA-8A19-8DB6D125689A}" dt="2017-12-20T06:22:56.196" v="8"/>
          <ac:spMkLst>
            <pc:docMk/>
            <pc:sldMk cId="3352961559" sldId="717"/>
            <ac:spMk id="2" creationId="{12968369-A20E-4A7B-B6B7-6B6C9B3EDD7F}"/>
          </ac:spMkLst>
        </pc:spChg>
        <pc:picChg chg="del">
          <ac:chgData name="Yatan Pal Singh Balhara" userId="9801a8f3e3d1c897" providerId="LiveId" clId="{BCAFCB25-8E16-4CBA-8A19-8DB6D125689A}" dt="2017-12-20T06:22:46.296" v="6"/>
          <ac:picMkLst>
            <pc:docMk/>
            <pc:sldMk cId="3352961559" sldId="717"/>
            <ac:picMk id="7" creationId="{E5AB6896-B2B0-4B2D-BCDE-CEA2B89E5586}"/>
          </ac:picMkLst>
        </pc:picChg>
      </pc:sldChg>
      <pc:sldChg chg="ord">
        <pc:chgData name="Yatan Pal Singh Balhara" userId="9801a8f3e3d1c897" providerId="LiveId" clId="{BCAFCB25-8E16-4CBA-8A19-8DB6D125689A}" dt="2017-12-20T06:25:27.920" v="244"/>
        <pc:sldMkLst>
          <pc:docMk/>
          <pc:sldMk cId="1441174542" sldId="718"/>
        </pc:sldMkLst>
      </pc:sldChg>
      <pc:sldChg chg="ord">
        <pc:chgData name="Yatan Pal Singh Balhara" userId="9801a8f3e3d1c897" providerId="LiveId" clId="{BCAFCB25-8E16-4CBA-8A19-8DB6D125689A}" dt="2017-12-20T06:25:27.920" v="244"/>
        <pc:sldMkLst>
          <pc:docMk/>
          <pc:sldMk cId="3664976990" sldId="719"/>
        </pc:sldMkLst>
      </pc:sldChg>
      <pc:sldChg chg="ord">
        <pc:chgData name="Yatan Pal Singh Balhara" userId="9801a8f3e3d1c897" providerId="LiveId" clId="{BCAFCB25-8E16-4CBA-8A19-8DB6D125689A}" dt="2017-12-20T06:25:27.920" v="244"/>
        <pc:sldMkLst>
          <pc:docMk/>
          <pc:sldMk cId="4149318782" sldId="720"/>
        </pc:sldMkLst>
      </pc:sldChg>
      <pc:sldChg chg="ord">
        <pc:chgData name="Yatan Pal Singh Balhara" userId="9801a8f3e3d1c897" providerId="LiveId" clId="{BCAFCB25-8E16-4CBA-8A19-8DB6D125689A}" dt="2017-12-20T06:25:27.920" v="244"/>
        <pc:sldMkLst>
          <pc:docMk/>
          <pc:sldMk cId="994895141" sldId="721"/>
        </pc:sldMkLst>
      </pc:sldChg>
      <pc:sldChg chg="modSp">
        <pc:chgData name="Yatan Pal Singh Balhara" userId="9801a8f3e3d1c897" providerId="LiveId" clId="{BCAFCB25-8E16-4CBA-8A19-8DB6D125689A}" dt="2017-12-20T06:43:42.797" v="949"/>
        <pc:sldMkLst>
          <pc:docMk/>
          <pc:sldMk cId="1125648682" sldId="722"/>
        </pc:sldMkLst>
        <pc:spChg chg="mod">
          <ac:chgData name="Yatan Pal Singh Balhara" userId="9801a8f3e3d1c897" providerId="LiveId" clId="{BCAFCB25-8E16-4CBA-8A19-8DB6D125689A}" dt="2017-12-20T06:43:42.797" v="949"/>
          <ac:spMkLst>
            <pc:docMk/>
            <pc:sldMk cId="1125648682" sldId="722"/>
            <ac:spMk id="3" creationId="{45CDDC83-B266-4B4A-94E4-547FA14878F5}"/>
          </ac:spMkLst>
        </pc:spChg>
      </pc:sldChg>
      <pc:sldChg chg="ord">
        <pc:chgData name="Yatan Pal Singh Balhara" userId="9801a8f3e3d1c897" providerId="LiveId" clId="{BCAFCB25-8E16-4CBA-8A19-8DB6D125689A}" dt="2017-12-20T06:25:27.920" v="244"/>
        <pc:sldMkLst>
          <pc:docMk/>
          <pc:sldMk cId="3766500536" sldId="724"/>
        </pc:sldMkLst>
      </pc:sldChg>
      <pc:sldChg chg="addSp delSp modSp add del">
        <pc:chgData name="Yatan Pal Singh Balhara" userId="9801a8f3e3d1c897" providerId="LiveId" clId="{BCAFCB25-8E16-4CBA-8A19-8DB6D125689A}" dt="2017-12-20T06:43:46.394" v="950" actId="2696"/>
        <pc:sldMkLst>
          <pc:docMk/>
          <pc:sldMk cId="3017238656" sldId="728"/>
        </pc:sldMkLst>
        <pc:spChg chg="mod">
          <ac:chgData name="Yatan Pal Singh Balhara" userId="9801a8f3e3d1c897" providerId="LiveId" clId="{BCAFCB25-8E16-4CBA-8A19-8DB6D125689A}" dt="2017-12-20T06:23:06.886" v="15" actId="27636"/>
          <ac:spMkLst>
            <pc:docMk/>
            <pc:sldMk cId="3017238656" sldId="728"/>
            <ac:spMk id="2" creationId="{BC075DE0-173A-494B-9EE3-B5B2A028D3D6}"/>
          </ac:spMkLst>
        </pc:spChg>
        <pc:spChg chg="mod">
          <ac:chgData name="Yatan Pal Singh Balhara" userId="9801a8f3e3d1c897" providerId="LiveId" clId="{BCAFCB25-8E16-4CBA-8A19-8DB6D125689A}" dt="2017-12-20T06:43:39.316" v="946" actId="27636"/>
          <ac:spMkLst>
            <pc:docMk/>
            <pc:sldMk cId="3017238656" sldId="728"/>
            <ac:spMk id="3" creationId="{742EF7A0-94F6-4C15-98D8-1666207B9D54}"/>
          </ac:spMkLst>
        </pc:spChg>
        <pc:spChg chg="add del">
          <ac:chgData name="Yatan Pal Singh Balhara" userId="9801a8f3e3d1c897" providerId="LiveId" clId="{BCAFCB25-8E16-4CBA-8A19-8DB6D125689A}" dt="2017-12-20T06:23:46.127" v="59"/>
          <ac:spMkLst>
            <pc:docMk/>
            <pc:sldMk cId="3017238656" sldId="728"/>
            <ac:spMk id="6" creationId="{90862D77-D9C6-4CC1-8F6E-5B4D37366EAC}"/>
          </ac:spMkLst>
        </pc:spChg>
      </pc:sldChg>
      <pc:sldChg chg="modSp add">
        <pc:chgData name="Yatan Pal Singh Balhara" userId="9801a8f3e3d1c897" providerId="LiveId" clId="{BCAFCB25-8E16-4CBA-8A19-8DB6D125689A}" dt="2017-12-20T06:26:24.782" v="392" actId="20577"/>
        <pc:sldMkLst>
          <pc:docMk/>
          <pc:sldMk cId="3675383414" sldId="729"/>
        </pc:sldMkLst>
        <pc:spChg chg="mod">
          <ac:chgData name="Yatan Pal Singh Balhara" userId="9801a8f3e3d1c897" providerId="LiveId" clId="{BCAFCB25-8E16-4CBA-8A19-8DB6D125689A}" dt="2017-12-20T06:25:40.415" v="271" actId="20577"/>
          <ac:spMkLst>
            <pc:docMk/>
            <pc:sldMk cId="3675383414" sldId="729"/>
            <ac:spMk id="2" creationId="{97CEBC69-4898-4FB1-8AB5-BB818172AEBA}"/>
          </ac:spMkLst>
        </pc:spChg>
        <pc:spChg chg="mod">
          <ac:chgData name="Yatan Pal Singh Balhara" userId="9801a8f3e3d1c897" providerId="LiveId" clId="{BCAFCB25-8E16-4CBA-8A19-8DB6D125689A}" dt="2017-12-20T06:26:24.782" v="392" actId="20577"/>
          <ac:spMkLst>
            <pc:docMk/>
            <pc:sldMk cId="3675383414" sldId="729"/>
            <ac:spMk id="3" creationId="{21D9826A-308F-4774-8B68-68B99F49E891}"/>
          </ac:spMkLst>
        </pc:spChg>
      </pc:sldChg>
      <pc:sldChg chg="modSp add">
        <pc:chgData name="Yatan Pal Singh Balhara" userId="9801a8f3e3d1c897" providerId="LiveId" clId="{BCAFCB25-8E16-4CBA-8A19-8DB6D125689A}" dt="2017-12-20T06:27:38.789" v="635" actId="313"/>
        <pc:sldMkLst>
          <pc:docMk/>
          <pc:sldMk cId="1801778801" sldId="730"/>
        </pc:sldMkLst>
        <pc:spChg chg="mod">
          <ac:chgData name="Yatan Pal Singh Balhara" userId="9801a8f3e3d1c897" providerId="LiveId" clId="{BCAFCB25-8E16-4CBA-8A19-8DB6D125689A}" dt="2017-12-20T06:27:38.789" v="635" actId="313"/>
          <ac:spMkLst>
            <pc:docMk/>
            <pc:sldMk cId="1801778801" sldId="730"/>
            <ac:spMk id="2" creationId="{72AF056B-B877-4F2B-855A-888AED4AAFBC}"/>
          </ac:spMkLst>
        </pc:spChg>
        <pc:spChg chg="mod">
          <ac:chgData name="Yatan Pal Singh Balhara" userId="9801a8f3e3d1c897" providerId="LiveId" clId="{BCAFCB25-8E16-4CBA-8A19-8DB6D125689A}" dt="2017-12-20T06:27:27.920" v="616" actId="313"/>
          <ac:spMkLst>
            <pc:docMk/>
            <pc:sldMk cId="1801778801" sldId="730"/>
            <ac:spMk id="3" creationId="{4BC18F1E-A3D0-4786-97F4-AB0C3250A4B8}"/>
          </ac:spMkLst>
        </pc:spChg>
      </pc:sldChg>
      <pc:sldChg chg="modSp add">
        <pc:chgData name="Yatan Pal Singh Balhara" userId="9801a8f3e3d1c897" providerId="LiveId" clId="{BCAFCB25-8E16-4CBA-8A19-8DB6D125689A}" dt="2017-12-20T06:27:54.019" v="639"/>
        <pc:sldMkLst>
          <pc:docMk/>
          <pc:sldMk cId="860407722" sldId="731"/>
        </pc:sldMkLst>
        <pc:spChg chg="mod">
          <ac:chgData name="Yatan Pal Singh Balhara" userId="9801a8f3e3d1c897" providerId="LiveId" clId="{BCAFCB25-8E16-4CBA-8A19-8DB6D125689A}" dt="2017-12-20T06:27:54.019" v="639"/>
          <ac:spMkLst>
            <pc:docMk/>
            <pc:sldMk cId="860407722" sldId="731"/>
            <ac:spMk id="2" creationId="{6479EC0C-5B3E-472F-A957-F86E52865CA2}"/>
          </ac:spMkLst>
        </pc:spChg>
      </pc:sldChg>
      <pc:sldChg chg="add del">
        <pc:chgData name="Yatan Pal Singh Balhara" userId="9801a8f3e3d1c897" providerId="LiveId" clId="{BCAFCB25-8E16-4CBA-8A19-8DB6D125689A}" dt="2017-12-20T06:27:51.516" v="637"/>
        <pc:sldMkLst>
          <pc:docMk/>
          <pc:sldMk cId="3624250951" sldId="731"/>
        </pc:sldMkLst>
      </pc:sldChg>
      <pc:sldChg chg="modSp add">
        <pc:chgData name="Yatan Pal Singh Balhara" userId="9801a8f3e3d1c897" providerId="LiveId" clId="{BCAFCB25-8E16-4CBA-8A19-8DB6D125689A}" dt="2017-12-20T06:30:59.616" v="745" actId="20577"/>
        <pc:sldMkLst>
          <pc:docMk/>
          <pc:sldMk cId="1802160094" sldId="732"/>
        </pc:sldMkLst>
        <pc:spChg chg="mod">
          <ac:chgData name="Yatan Pal Singh Balhara" userId="9801a8f3e3d1c897" providerId="LiveId" clId="{BCAFCB25-8E16-4CBA-8A19-8DB6D125689A}" dt="2017-12-20T06:30:53.158" v="741"/>
          <ac:spMkLst>
            <pc:docMk/>
            <pc:sldMk cId="1802160094" sldId="732"/>
            <ac:spMk id="2" creationId="{CF51C8AE-E09D-481A-B71A-29178D95D7D7}"/>
          </ac:spMkLst>
        </pc:spChg>
        <pc:spChg chg="mod">
          <ac:chgData name="Yatan Pal Singh Balhara" userId="9801a8f3e3d1c897" providerId="LiveId" clId="{BCAFCB25-8E16-4CBA-8A19-8DB6D125689A}" dt="2017-12-20T06:30:59.616" v="745" actId="20577"/>
          <ac:spMkLst>
            <pc:docMk/>
            <pc:sldMk cId="1802160094" sldId="732"/>
            <ac:spMk id="3" creationId="{403BABFF-122B-4533-8911-9E9C8C6AAE72}"/>
          </ac:spMkLst>
        </pc:spChg>
      </pc:sldChg>
      <pc:sldChg chg="addSp modSp add">
        <pc:chgData name="Yatan Pal Singh Balhara" userId="9801a8f3e3d1c897" providerId="LiveId" clId="{BCAFCB25-8E16-4CBA-8A19-8DB6D125689A}" dt="2017-12-20T06:36:44.408" v="872" actId="20577"/>
        <pc:sldMkLst>
          <pc:docMk/>
          <pc:sldMk cId="2476496032" sldId="733"/>
        </pc:sldMkLst>
        <pc:spChg chg="mod">
          <ac:chgData name="Yatan Pal Singh Balhara" userId="9801a8f3e3d1c897" providerId="LiveId" clId="{BCAFCB25-8E16-4CBA-8A19-8DB6D125689A}" dt="2017-12-20T06:34:53.393" v="787" actId="20577"/>
          <ac:spMkLst>
            <pc:docMk/>
            <pc:sldMk cId="2476496032" sldId="733"/>
            <ac:spMk id="2" creationId="{64B37894-00B3-42A3-96C9-6A6D43E142C9}"/>
          </ac:spMkLst>
        </pc:spChg>
        <pc:spChg chg="mod">
          <ac:chgData name="Yatan Pal Singh Balhara" userId="9801a8f3e3d1c897" providerId="LiveId" clId="{BCAFCB25-8E16-4CBA-8A19-8DB6D125689A}" dt="2017-12-20T06:36:28.624" v="866" actId="27636"/>
          <ac:spMkLst>
            <pc:docMk/>
            <pc:sldMk cId="2476496032" sldId="733"/>
            <ac:spMk id="3" creationId="{D1CA1AAD-0E42-40E7-AB26-D9B0D6ADA1F7}"/>
          </ac:spMkLst>
        </pc:spChg>
        <pc:spChg chg="add mod">
          <ac:chgData name="Yatan Pal Singh Balhara" userId="9801a8f3e3d1c897" providerId="LiveId" clId="{BCAFCB25-8E16-4CBA-8A19-8DB6D125689A}" dt="2017-12-20T06:36:44.408" v="872" actId="20577"/>
          <ac:spMkLst>
            <pc:docMk/>
            <pc:sldMk cId="2476496032" sldId="733"/>
            <ac:spMk id="6" creationId="{8BC3B43B-B6C0-48F7-962B-E60BB4CBDE18}"/>
          </ac:spMkLst>
        </pc:spChg>
      </pc:sldChg>
      <pc:sldMasterChg chg="modSp">
        <pc:chgData name="Yatan Pal Singh Balhara" userId="9801a8f3e3d1c897" providerId="LiveId" clId="{BCAFCB25-8E16-4CBA-8A19-8DB6D125689A}" dt="2017-12-20T06:21:47.794" v="5"/>
        <pc:sldMasterMkLst>
          <pc:docMk/>
          <pc:sldMasterMk cId="105262201" sldId="2147483648"/>
        </pc:sldMasterMkLst>
        <pc:spChg chg="mod">
          <ac:chgData name="Yatan Pal Singh Balhara" userId="9801a8f3e3d1c897" providerId="LiveId" clId="{BCAFCB25-8E16-4CBA-8A19-8DB6D125689A}" dt="2017-12-20T06:21:47.794" v="5"/>
          <ac:spMkLst>
            <pc:docMk/>
            <pc:sldMasterMk cId="105262201" sldId="2147483648"/>
            <ac:spMk id="6" creationId="{00000000-0000-0000-0000-000000000000}"/>
          </ac:spMkLst>
        </pc:sp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88DD1B-50CB-4305-8849-CAC5CB3BB2C9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0B29F22E-6030-4207-B8BF-FD334F1F02D5}">
      <dgm:prSet phldrT="[Text]"/>
      <dgm:spPr/>
      <dgm:t>
        <a:bodyPr/>
        <a:lstStyle/>
        <a:p>
          <a:r>
            <a:rPr lang="en-US" dirty="0"/>
            <a:t>SCREENING</a:t>
          </a:r>
        </a:p>
      </dgm:t>
    </dgm:pt>
    <dgm:pt modelId="{3FD5E37D-8C3F-4B88-ACAF-97F06D102881}" type="parTrans" cxnId="{8E285A4F-758B-4C0E-A17D-6D157C7B3C37}">
      <dgm:prSet/>
      <dgm:spPr/>
      <dgm:t>
        <a:bodyPr/>
        <a:lstStyle/>
        <a:p>
          <a:endParaRPr lang="en-US"/>
        </a:p>
      </dgm:t>
    </dgm:pt>
    <dgm:pt modelId="{5EAAB00B-9208-4E30-A55B-BD8299441F4B}" type="sibTrans" cxnId="{8E285A4F-758B-4C0E-A17D-6D157C7B3C37}">
      <dgm:prSet/>
      <dgm:spPr/>
      <dgm:t>
        <a:bodyPr/>
        <a:lstStyle/>
        <a:p>
          <a:endParaRPr lang="en-US"/>
        </a:p>
      </dgm:t>
    </dgm:pt>
    <dgm:pt modelId="{D171C33D-3C7E-4FCF-ADCB-36E1932FB00B}">
      <dgm:prSet phldrT="[Text]"/>
      <dgm:spPr/>
      <dgm:t>
        <a:bodyPr/>
        <a:lstStyle/>
        <a:p>
          <a:r>
            <a:rPr lang="en-US" dirty="0"/>
            <a:t>DIAGNOSIS</a:t>
          </a:r>
        </a:p>
      </dgm:t>
    </dgm:pt>
    <dgm:pt modelId="{ACC873E3-0486-4AB5-8370-41EC88006D3B}" type="parTrans" cxnId="{9E748A15-F7D0-43C6-91B4-BCD3F0587EBE}">
      <dgm:prSet/>
      <dgm:spPr/>
      <dgm:t>
        <a:bodyPr/>
        <a:lstStyle/>
        <a:p>
          <a:endParaRPr lang="en-US"/>
        </a:p>
      </dgm:t>
    </dgm:pt>
    <dgm:pt modelId="{157C1BAC-AFBC-4137-88A7-5FDE30E9710C}" type="sibTrans" cxnId="{9E748A15-F7D0-43C6-91B4-BCD3F0587EBE}">
      <dgm:prSet/>
      <dgm:spPr/>
      <dgm:t>
        <a:bodyPr/>
        <a:lstStyle/>
        <a:p>
          <a:endParaRPr lang="en-US"/>
        </a:p>
      </dgm:t>
    </dgm:pt>
    <dgm:pt modelId="{46B8AFA4-E02A-4D04-8884-5B930D590715}" type="pres">
      <dgm:prSet presAssocID="{B388DD1B-50CB-4305-8849-CAC5CB3BB2C9}" presName="CompostProcess" presStyleCnt="0">
        <dgm:presLayoutVars>
          <dgm:dir/>
          <dgm:resizeHandles val="exact"/>
        </dgm:presLayoutVars>
      </dgm:prSet>
      <dgm:spPr/>
    </dgm:pt>
    <dgm:pt modelId="{F73B7F1D-B631-4534-AB4D-811F97698998}" type="pres">
      <dgm:prSet presAssocID="{B388DD1B-50CB-4305-8849-CAC5CB3BB2C9}" presName="arrow" presStyleLbl="bgShp" presStyleIdx="0" presStyleCnt="1"/>
      <dgm:spPr/>
    </dgm:pt>
    <dgm:pt modelId="{E3663CE5-5AFC-44A1-AD2D-E28D53D4DAA3}" type="pres">
      <dgm:prSet presAssocID="{B388DD1B-50CB-4305-8849-CAC5CB3BB2C9}" presName="linearProcess" presStyleCnt="0"/>
      <dgm:spPr/>
    </dgm:pt>
    <dgm:pt modelId="{1CFDA672-3E3A-4665-9937-79AFEC6669C0}" type="pres">
      <dgm:prSet presAssocID="{0B29F22E-6030-4207-B8BF-FD334F1F02D5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763572-4C6F-4893-A7BD-744CC3B382F4}" type="pres">
      <dgm:prSet presAssocID="{5EAAB00B-9208-4E30-A55B-BD8299441F4B}" presName="sibTrans" presStyleCnt="0"/>
      <dgm:spPr/>
    </dgm:pt>
    <dgm:pt modelId="{B813245B-54B4-44D4-8556-CD51C807F3BE}" type="pres">
      <dgm:prSet presAssocID="{D171C33D-3C7E-4FCF-ADCB-36E1932FB00B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DBFA4F-272D-4B6D-A2B1-F0C3750B034B}" type="presOf" srcId="{B388DD1B-50CB-4305-8849-CAC5CB3BB2C9}" destId="{46B8AFA4-E02A-4D04-8884-5B930D590715}" srcOrd="0" destOrd="0" presId="urn:microsoft.com/office/officeart/2005/8/layout/hProcess9"/>
    <dgm:cxn modelId="{5D69C699-966C-4553-86B8-E17804990E88}" type="presOf" srcId="{D171C33D-3C7E-4FCF-ADCB-36E1932FB00B}" destId="{B813245B-54B4-44D4-8556-CD51C807F3BE}" srcOrd="0" destOrd="0" presId="urn:microsoft.com/office/officeart/2005/8/layout/hProcess9"/>
    <dgm:cxn modelId="{CF0BBE63-B182-4B5E-8554-8397326591EA}" type="presOf" srcId="{0B29F22E-6030-4207-B8BF-FD334F1F02D5}" destId="{1CFDA672-3E3A-4665-9937-79AFEC6669C0}" srcOrd="0" destOrd="0" presId="urn:microsoft.com/office/officeart/2005/8/layout/hProcess9"/>
    <dgm:cxn modelId="{8E285A4F-758B-4C0E-A17D-6D157C7B3C37}" srcId="{B388DD1B-50CB-4305-8849-CAC5CB3BB2C9}" destId="{0B29F22E-6030-4207-B8BF-FD334F1F02D5}" srcOrd="0" destOrd="0" parTransId="{3FD5E37D-8C3F-4B88-ACAF-97F06D102881}" sibTransId="{5EAAB00B-9208-4E30-A55B-BD8299441F4B}"/>
    <dgm:cxn modelId="{9E748A15-F7D0-43C6-91B4-BCD3F0587EBE}" srcId="{B388DD1B-50CB-4305-8849-CAC5CB3BB2C9}" destId="{D171C33D-3C7E-4FCF-ADCB-36E1932FB00B}" srcOrd="1" destOrd="0" parTransId="{ACC873E3-0486-4AB5-8370-41EC88006D3B}" sibTransId="{157C1BAC-AFBC-4137-88A7-5FDE30E9710C}"/>
    <dgm:cxn modelId="{972C36E0-4E9E-47E6-B0A7-DEA4E886C445}" type="presParOf" srcId="{46B8AFA4-E02A-4D04-8884-5B930D590715}" destId="{F73B7F1D-B631-4534-AB4D-811F97698998}" srcOrd="0" destOrd="0" presId="urn:microsoft.com/office/officeart/2005/8/layout/hProcess9"/>
    <dgm:cxn modelId="{68BEA837-A919-4565-9604-4523C1AB0B8B}" type="presParOf" srcId="{46B8AFA4-E02A-4D04-8884-5B930D590715}" destId="{E3663CE5-5AFC-44A1-AD2D-E28D53D4DAA3}" srcOrd="1" destOrd="0" presId="urn:microsoft.com/office/officeart/2005/8/layout/hProcess9"/>
    <dgm:cxn modelId="{561E289A-C66F-4B21-B288-D4BA4E283A97}" type="presParOf" srcId="{E3663CE5-5AFC-44A1-AD2D-E28D53D4DAA3}" destId="{1CFDA672-3E3A-4665-9937-79AFEC6669C0}" srcOrd="0" destOrd="0" presId="urn:microsoft.com/office/officeart/2005/8/layout/hProcess9"/>
    <dgm:cxn modelId="{06FDBD7E-0DE5-48FD-8130-4C6A78743B26}" type="presParOf" srcId="{E3663CE5-5AFC-44A1-AD2D-E28D53D4DAA3}" destId="{A3763572-4C6F-4893-A7BD-744CC3B382F4}" srcOrd="1" destOrd="0" presId="urn:microsoft.com/office/officeart/2005/8/layout/hProcess9"/>
    <dgm:cxn modelId="{F83C2E47-F335-40A5-9257-EB5D35D92A7E}" type="presParOf" srcId="{E3663CE5-5AFC-44A1-AD2D-E28D53D4DAA3}" destId="{B813245B-54B4-44D4-8556-CD51C807F3BE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88DD1B-50CB-4305-8849-CAC5CB3BB2C9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0B29F22E-6030-4207-B8BF-FD334F1F02D5}">
      <dgm:prSet phldrT="[Text]"/>
      <dgm:spPr/>
      <dgm:t>
        <a:bodyPr/>
        <a:lstStyle/>
        <a:p>
          <a:r>
            <a:rPr lang="en-US" dirty="0"/>
            <a:t>SÀNG LỌC</a:t>
          </a:r>
        </a:p>
      </dgm:t>
    </dgm:pt>
    <dgm:pt modelId="{3FD5E37D-8C3F-4B88-ACAF-97F06D102881}" type="parTrans" cxnId="{8E285A4F-758B-4C0E-A17D-6D157C7B3C37}">
      <dgm:prSet/>
      <dgm:spPr/>
      <dgm:t>
        <a:bodyPr/>
        <a:lstStyle/>
        <a:p>
          <a:endParaRPr lang="en-US"/>
        </a:p>
      </dgm:t>
    </dgm:pt>
    <dgm:pt modelId="{5EAAB00B-9208-4E30-A55B-BD8299441F4B}" type="sibTrans" cxnId="{8E285A4F-758B-4C0E-A17D-6D157C7B3C37}">
      <dgm:prSet/>
      <dgm:spPr/>
      <dgm:t>
        <a:bodyPr/>
        <a:lstStyle/>
        <a:p>
          <a:endParaRPr lang="en-US"/>
        </a:p>
      </dgm:t>
    </dgm:pt>
    <dgm:pt modelId="{D171C33D-3C7E-4FCF-ADCB-36E1932FB00B}">
      <dgm:prSet phldrT="[Text]"/>
      <dgm:spPr/>
      <dgm:t>
        <a:bodyPr/>
        <a:lstStyle/>
        <a:p>
          <a:r>
            <a:rPr lang="en-US" dirty="0"/>
            <a:t>CHẨN ĐOÁN</a:t>
          </a:r>
        </a:p>
      </dgm:t>
    </dgm:pt>
    <dgm:pt modelId="{ACC873E3-0486-4AB5-8370-41EC88006D3B}" type="parTrans" cxnId="{9E748A15-F7D0-43C6-91B4-BCD3F0587EBE}">
      <dgm:prSet/>
      <dgm:spPr/>
      <dgm:t>
        <a:bodyPr/>
        <a:lstStyle/>
        <a:p>
          <a:endParaRPr lang="en-US"/>
        </a:p>
      </dgm:t>
    </dgm:pt>
    <dgm:pt modelId="{157C1BAC-AFBC-4137-88A7-5FDE30E9710C}" type="sibTrans" cxnId="{9E748A15-F7D0-43C6-91B4-BCD3F0587EBE}">
      <dgm:prSet/>
      <dgm:spPr/>
      <dgm:t>
        <a:bodyPr/>
        <a:lstStyle/>
        <a:p>
          <a:endParaRPr lang="en-US"/>
        </a:p>
      </dgm:t>
    </dgm:pt>
    <dgm:pt modelId="{46B8AFA4-E02A-4D04-8884-5B930D590715}" type="pres">
      <dgm:prSet presAssocID="{B388DD1B-50CB-4305-8849-CAC5CB3BB2C9}" presName="CompostProcess" presStyleCnt="0">
        <dgm:presLayoutVars>
          <dgm:dir/>
          <dgm:resizeHandles val="exact"/>
        </dgm:presLayoutVars>
      </dgm:prSet>
      <dgm:spPr/>
    </dgm:pt>
    <dgm:pt modelId="{F73B7F1D-B631-4534-AB4D-811F97698998}" type="pres">
      <dgm:prSet presAssocID="{B388DD1B-50CB-4305-8849-CAC5CB3BB2C9}" presName="arrow" presStyleLbl="bgShp" presStyleIdx="0" presStyleCnt="1"/>
      <dgm:spPr/>
    </dgm:pt>
    <dgm:pt modelId="{E3663CE5-5AFC-44A1-AD2D-E28D53D4DAA3}" type="pres">
      <dgm:prSet presAssocID="{B388DD1B-50CB-4305-8849-CAC5CB3BB2C9}" presName="linearProcess" presStyleCnt="0"/>
      <dgm:spPr/>
    </dgm:pt>
    <dgm:pt modelId="{1CFDA672-3E3A-4665-9937-79AFEC6669C0}" type="pres">
      <dgm:prSet presAssocID="{0B29F22E-6030-4207-B8BF-FD334F1F02D5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763572-4C6F-4893-A7BD-744CC3B382F4}" type="pres">
      <dgm:prSet presAssocID="{5EAAB00B-9208-4E30-A55B-BD8299441F4B}" presName="sibTrans" presStyleCnt="0"/>
      <dgm:spPr/>
    </dgm:pt>
    <dgm:pt modelId="{B813245B-54B4-44D4-8556-CD51C807F3BE}" type="pres">
      <dgm:prSet presAssocID="{D171C33D-3C7E-4FCF-ADCB-36E1932FB00B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B65810-9E30-C04E-86D2-35296A6D93CF}" type="presOf" srcId="{0B29F22E-6030-4207-B8BF-FD334F1F02D5}" destId="{1CFDA672-3E3A-4665-9937-79AFEC6669C0}" srcOrd="0" destOrd="0" presId="urn:microsoft.com/office/officeart/2005/8/layout/hProcess9"/>
    <dgm:cxn modelId="{BC7FE41B-AC09-F44B-AA3C-E62C552357C6}" type="presOf" srcId="{D171C33D-3C7E-4FCF-ADCB-36E1932FB00B}" destId="{B813245B-54B4-44D4-8556-CD51C807F3BE}" srcOrd="0" destOrd="0" presId="urn:microsoft.com/office/officeart/2005/8/layout/hProcess9"/>
    <dgm:cxn modelId="{8E285A4F-758B-4C0E-A17D-6D157C7B3C37}" srcId="{B388DD1B-50CB-4305-8849-CAC5CB3BB2C9}" destId="{0B29F22E-6030-4207-B8BF-FD334F1F02D5}" srcOrd="0" destOrd="0" parTransId="{3FD5E37D-8C3F-4B88-ACAF-97F06D102881}" sibTransId="{5EAAB00B-9208-4E30-A55B-BD8299441F4B}"/>
    <dgm:cxn modelId="{9E748A15-F7D0-43C6-91B4-BCD3F0587EBE}" srcId="{B388DD1B-50CB-4305-8849-CAC5CB3BB2C9}" destId="{D171C33D-3C7E-4FCF-ADCB-36E1932FB00B}" srcOrd="1" destOrd="0" parTransId="{ACC873E3-0486-4AB5-8370-41EC88006D3B}" sibTransId="{157C1BAC-AFBC-4137-88A7-5FDE30E9710C}"/>
    <dgm:cxn modelId="{91912223-E31E-FB47-A30A-AA727450BE4C}" type="presOf" srcId="{B388DD1B-50CB-4305-8849-CAC5CB3BB2C9}" destId="{46B8AFA4-E02A-4D04-8884-5B930D590715}" srcOrd="0" destOrd="0" presId="urn:microsoft.com/office/officeart/2005/8/layout/hProcess9"/>
    <dgm:cxn modelId="{0105BF2C-18EF-6046-8B0D-88AA703F68D0}" type="presParOf" srcId="{46B8AFA4-E02A-4D04-8884-5B930D590715}" destId="{F73B7F1D-B631-4534-AB4D-811F97698998}" srcOrd="0" destOrd="0" presId="urn:microsoft.com/office/officeart/2005/8/layout/hProcess9"/>
    <dgm:cxn modelId="{4F0A26A2-E8D2-9045-B2B6-9B35C0B8BA7A}" type="presParOf" srcId="{46B8AFA4-E02A-4D04-8884-5B930D590715}" destId="{E3663CE5-5AFC-44A1-AD2D-E28D53D4DAA3}" srcOrd="1" destOrd="0" presId="urn:microsoft.com/office/officeart/2005/8/layout/hProcess9"/>
    <dgm:cxn modelId="{F757FD1D-7AEE-8F40-A1A8-F2B4A6596720}" type="presParOf" srcId="{E3663CE5-5AFC-44A1-AD2D-E28D53D4DAA3}" destId="{1CFDA672-3E3A-4665-9937-79AFEC6669C0}" srcOrd="0" destOrd="0" presId="urn:microsoft.com/office/officeart/2005/8/layout/hProcess9"/>
    <dgm:cxn modelId="{BBD29C57-048B-9E4F-A802-E8AD0A6DE4F4}" type="presParOf" srcId="{E3663CE5-5AFC-44A1-AD2D-E28D53D4DAA3}" destId="{A3763572-4C6F-4893-A7BD-744CC3B382F4}" srcOrd="1" destOrd="0" presId="urn:microsoft.com/office/officeart/2005/8/layout/hProcess9"/>
    <dgm:cxn modelId="{A172AAA2-2280-8C4E-A5BE-8D30AAF3DDB8}" type="presParOf" srcId="{E3663CE5-5AFC-44A1-AD2D-E28D53D4DAA3}" destId="{B813245B-54B4-44D4-8556-CD51C807F3BE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743DB5-93CD-44E5-9864-6B0121D8F955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EFDBA16-B802-4B85-BD9B-F2F69DC9B824}">
      <dgm:prSet phldrT="[Text]"/>
      <dgm:spPr/>
      <dgm:t>
        <a:bodyPr/>
        <a:lstStyle/>
        <a:p>
          <a:r>
            <a:rPr lang="en-US" dirty="0"/>
            <a:t>Treatment of Depressive Episode</a:t>
          </a:r>
        </a:p>
      </dgm:t>
    </dgm:pt>
    <dgm:pt modelId="{D7C23135-C9C1-43CF-BCEC-6F53148D3D7B}" type="parTrans" cxnId="{AE30A439-60E7-4A08-9494-19C16E6EB030}">
      <dgm:prSet/>
      <dgm:spPr/>
      <dgm:t>
        <a:bodyPr/>
        <a:lstStyle/>
        <a:p>
          <a:endParaRPr lang="en-US"/>
        </a:p>
      </dgm:t>
    </dgm:pt>
    <dgm:pt modelId="{23384306-ADA3-42BA-9E52-74B8E68220AA}" type="sibTrans" cxnId="{AE30A439-60E7-4A08-9494-19C16E6EB030}">
      <dgm:prSet/>
      <dgm:spPr/>
      <dgm:t>
        <a:bodyPr/>
        <a:lstStyle/>
        <a:p>
          <a:endParaRPr lang="en-US"/>
        </a:p>
      </dgm:t>
    </dgm:pt>
    <dgm:pt modelId="{EDE4CB95-95CC-4E9D-B1A2-ED6C5E012D9B}">
      <dgm:prSet phldrT="[Text]"/>
      <dgm:spPr/>
      <dgm:t>
        <a:bodyPr/>
        <a:lstStyle/>
        <a:p>
          <a:r>
            <a:rPr lang="en-US" dirty="0"/>
            <a:t>Pharmacological</a:t>
          </a:r>
        </a:p>
      </dgm:t>
    </dgm:pt>
    <dgm:pt modelId="{9493AC60-9B6A-4AC2-87C8-EBF8C32301AD}" type="parTrans" cxnId="{7D14DEDA-8998-4969-BA8C-2C03E2BFD39B}">
      <dgm:prSet/>
      <dgm:spPr/>
      <dgm:t>
        <a:bodyPr/>
        <a:lstStyle/>
        <a:p>
          <a:endParaRPr lang="en-US"/>
        </a:p>
      </dgm:t>
    </dgm:pt>
    <dgm:pt modelId="{D98B1F2E-F370-423B-AD7F-B3291AF402A3}" type="sibTrans" cxnId="{7D14DEDA-8998-4969-BA8C-2C03E2BFD39B}">
      <dgm:prSet/>
      <dgm:spPr/>
      <dgm:t>
        <a:bodyPr/>
        <a:lstStyle/>
        <a:p>
          <a:endParaRPr lang="en-US"/>
        </a:p>
      </dgm:t>
    </dgm:pt>
    <dgm:pt modelId="{71F5EB20-3EC6-43F2-96A2-B939AD50FE5E}">
      <dgm:prSet phldrT="[Text]"/>
      <dgm:spPr/>
      <dgm:t>
        <a:bodyPr/>
        <a:lstStyle/>
        <a:p>
          <a:r>
            <a:rPr lang="en-US" dirty="0"/>
            <a:t>Non-pharmacological</a:t>
          </a:r>
        </a:p>
      </dgm:t>
    </dgm:pt>
    <dgm:pt modelId="{02CF3C11-28EC-4872-9F8D-C068700FCA4C}" type="parTrans" cxnId="{C5F30259-7FE3-44B1-BC18-A7BBFCFD2EF8}">
      <dgm:prSet/>
      <dgm:spPr/>
      <dgm:t>
        <a:bodyPr/>
        <a:lstStyle/>
        <a:p>
          <a:endParaRPr lang="en-US"/>
        </a:p>
      </dgm:t>
    </dgm:pt>
    <dgm:pt modelId="{90F23131-F77D-4C4B-8015-6002D0FCECBC}" type="sibTrans" cxnId="{C5F30259-7FE3-44B1-BC18-A7BBFCFD2EF8}">
      <dgm:prSet/>
      <dgm:spPr/>
      <dgm:t>
        <a:bodyPr/>
        <a:lstStyle/>
        <a:p>
          <a:endParaRPr lang="en-US"/>
        </a:p>
      </dgm:t>
    </dgm:pt>
    <dgm:pt modelId="{91920913-82BA-4159-87E7-8ED0828778A0}">
      <dgm:prSet phldrT="[Text]"/>
      <dgm:spPr/>
      <dgm:t>
        <a:bodyPr/>
        <a:lstStyle/>
        <a:p>
          <a:r>
            <a:rPr lang="en-US" dirty="0"/>
            <a:t>Combination</a:t>
          </a:r>
        </a:p>
      </dgm:t>
    </dgm:pt>
    <dgm:pt modelId="{4FD7ECF0-D475-411D-BE16-1300144CC2DC}" type="parTrans" cxnId="{19941971-88AE-4213-A13C-DE68B0D4F833}">
      <dgm:prSet/>
      <dgm:spPr/>
      <dgm:t>
        <a:bodyPr/>
        <a:lstStyle/>
        <a:p>
          <a:endParaRPr lang="en-US"/>
        </a:p>
      </dgm:t>
    </dgm:pt>
    <dgm:pt modelId="{C82DC47A-ECB8-4383-B281-A510061C84B3}" type="sibTrans" cxnId="{19941971-88AE-4213-A13C-DE68B0D4F833}">
      <dgm:prSet/>
      <dgm:spPr/>
      <dgm:t>
        <a:bodyPr/>
        <a:lstStyle/>
        <a:p>
          <a:endParaRPr lang="en-US"/>
        </a:p>
      </dgm:t>
    </dgm:pt>
    <dgm:pt modelId="{79C68E1C-486D-4F21-BA85-E832D39ADC49}" type="pres">
      <dgm:prSet presAssocID="{E3743DB5-93CD-44E5-9864-6B0121D8F95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A0CC08-6CD3-440D-B885-ED187ECB6EB4}" type="pres">
      <dgm:prSet presAssocID="{CEFDBA16-B802-4B85-BD9B-F2F69DC9B824}" presName="root1" presStyleCnt="0"/>
      <dgm:spPr/>
    </dgm:pt>
    <dgm:pt modelId="{3A2EC971-0DE3-480C-B9A7-6DB29CB133ED}" type="pres">
      <dgm:prSet presAssocID="{CEFDBA16-B802-4B85-BD9B-F2F69DC9B82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BBF63C-1545-4FB2-A715-13DD177925D4}" type="pres">
      <dgm:prSet presAssocID="{CEFDBA16-B802-4B85-BD9B-F2F69DC9B824}" presName="level2hierChild" presStyleCnt="0"/>
      <dgm:spPr/>
    </dgm:pt>
    <dgm:pt modelId="{6C013BCF-E643-4972-987F-5DC36FA7C68C}" type="pres">
      <dgm:prSet presAssocID="{9493AC60-9B6A-4AC2-87C8-EBF8C32301AD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34756460-B826-4C14-9339-A4E6B8021C08}" type="pres">
      <dgm:prSet presAssocID="{9493AC60-9B6A-4AC2-87C8-EBF8C32301AD}" presName="connTx" presStyleLbl="parChTrans1D2" presStyleIdx="0" presStyleCnt="3"/>
      <dgm:spPr/>
      <dgm:t>
        <a:bodyPr/>
        <a:lstStyle/>
        <a:p>
          <a:endParaRPr lang="en-US"/>
        </a:p>
      </dgm:t>
    </dgm:pt>
    <dgm:pt modelId="{AC6C8AD7-831B-4F7B-8616-80D6C37A6D50}" type="pres">
      <dgm:prSet presAssocID="{EDE4CB95-95CC-4E9D-B1A2-ED6C5E012D9B}" presName="root2" presStyleCnt="0"/>
      <dgm:spPr/>
    </dgm:pt>
    <dgm:pt modelId="{45A8E481-6120-457C-8A58-B5D6180C49E2}" type="pres">
      <dgm:prSet presAssocID="{EDE4CB95-95CC-4E9D-B1A2-ED6C5E012D9B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29E129-0D65-46FE-8D2B-525BEA6854A8}" type="pres">
      <dgm:prSet presAssocID="{EDE4CB95-95CC-4E9D-B1A2-ED6C5E012D9B}" presName="level3hierChild" presStyleCnt="0"/>
      <dgm:spPr/>
    </dgm:pt>
    <dgm:pt modelId="{96555169-ECEC-46A9-AD83-20407A619118}" type="pres">
      <dgm:prSet presAssocID="{02CF3C11-28EC-4872-9F8D-C068700FCA4C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1EC488F7-7CC8-45A5-A577-1575F525166E}" type="pres">
      <dgm:prSet presAssocID="{02CF3C11-28EC-4872-9F8D-C068700FCA4C}" presName="connTx" presStyleLbl="parChTrans1D2" presStyleIdx="1" presStyleCnt="3"/>
      <dgm:spPr/>
      <dgm:t>
        <a:bodyPr/>
        <a:lstStyle/>
        <a:p>
          <a:endParaRPr lang="en-US"/>
        </a:p>
      </dgm:t>
    </dgm:pt>
    <dgm:pt modelId="{5046503B-AC9F-4216-AD93-AB53597AA8E5}" type="pres">
      <dgm:prSet presAssocID="{71F5EB20-3EC6-43F2-96A2-B939AD50FE5E}" presName="root2" presStyleCnt="0"/>
      <dgm:spPr/>
    </dgm:pt>
    <dgm:pt modelId="{52CC6D24-9C10-4CA3-BB7D-289FDD4B9379}" type="pres">
      <dgm:prSet presAssocID="{71F5EB20-3EC6-43F2-96A2-B939AD50FE5E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20586E-9BB7-468C-97A0-9A0B5818C21C}" type="pres">
      <dgm:prSet presAssocID="{71F5EB20-3EC6-43F2-96A2-B939AD50FE5E}" presName="level3hierChild" presStyleCnt="0"/>
      <dgm:spPr/>
    </dgm:pt>
    <dgm:pt modelId="{B8209FE3-D5D0-4E22-A15A-B0EAD5647F22}" type="pres">
      <dgm:prSet presAssocID="{4FD7ECF0-D475-411D-BE16-1300144CC2DC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06D32AE5-756B-44E5-BF90-9B7FE99F74CD}" type="pres">
      <dgm:prSet presAssocID="{4FD7ECF0-D475-411D-BE16-1300144CC2DC}" presName="connTx" presStyleLbl="parChTrans1D2" presStyleIdx="2" presStyleCnt="3"/>
      <dgm:spPr/>
      <dgm:t>
        <a:bodyPr/>
        <a:lstStyle/>
        <a:p>
          <a:endParaRPr lang="en-US"/>
        </a:p>
      </dgm:t>
    </dgm:pt>
    <dgm:pt modelId="{3873A0C7-2180-4096-9F60-B0231D64AC64}" type="pres">
      <dgm:prSet presAssocID="{91920913-82BA-4159-87E7-8ED0828778A0}" presName="root2" presStyleCnt="0"/>
      <dgm:spPr/>
    </dgm:pt>
    <dgm:pt modelId="{BE5AB587-31A6-4BF4-8362-B79182C66612}" type="pres">
      <dgm:prSet presAssocID="{91920913-82BA-4159-87E7-8ED0828778A0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5E391E-A54A-40C0-88BD-48D1D2931559}" type="pres">
      <dgm:prSet presAssocID="{91920913-82BA-4159-87E7-8ED0828778A0}" presName="level3hierChild" presStyleCnt="0"/>
      <dgm:spPr/>
    </dgm:pt>
  </dgm:ptLst>
  <dgm:cxnLst>
    <dgm:cxn modelId="{3EE95758-1AD3-4ABE-9201-6622AD27FCBB}" type="presOf" srcId="{02CF3C11-28EC-4872-9F8D-C068700FCA4C}" destId="{1EC488F7-7CC8-45A5-A577-1575F525166E}" srcOrd="1" destOrd="0" presId="urn:microsoft.com/office/officeart/2005/8/layout/hierarchy2"/>
    <dgm:cxn modelId="{3307A94F-A8B2-4C16-B585-9A2055CD5DDC}" type="presOf" srcId="{EDE4CB95-95CC-4E9D-B1A2-ED6C5E012D9B}" destId="{45A8E481-6120-457C-8A58-B5D6180C49E2}" srcOrd="0" destOrd="0" presId="urn:microsoft.com/office/officeart/2005/8/layout/hierarchy2"/>
    <dgm:cxn modelId="{3F62FE6F-A494-4782-A9C8-3940420CA3B9}" type="presOf" srcId="{9493AC60-9B6A-4AC2-87C8-EBF8C32301AD}" destId="{34756460-B826-4C14-9339-A4E6B8021C08}" srcOrd="1" destOrd="0" presId="urn:microsoft.com/office/officeart/2005/8/layout/hierarchy2"/>
    <dgm:cxn modelId="{FD9178BC-858A-4617-997A-48771A5C1CFC}" type="presOf" srcId="{02CF3C11-28EC-4872-9F8D-C068700FCA4C}" destId="{96555169-ECEC-46A9-AD83-20407A619118}" srcOrd="0" destOrd="0" presId="urn:microsoft.com/office/officeart/2005/8/layout/hierarchy2"/>
    <dgm:cxn modelId="{B0153AA0-4ADC-47EE-896B-7A638A467EDA}" type="presOf" srcId="{E3743DB5-93CD-44E5-9864-6B0121D8F955}" destId="{79C68E1C-486D-4F21-BA85-E832D39ADC49}" srcOrd="0" destOrd="0" presId="urn:microsoft.com/office/officeart/2005/8/layout/hierarchy2"/>
    <dgm:cxn modelId="{D574A7D4-BCDA-47BC-8882-59A2D456A5DA}" type="presOf" srcId="{9493AC60-9B6A-4AC2-87C8-EBF8C32301AD}" destId="{6C013BCF-E643-4972-987F-5DC36FA7C68C}" srcOrd="0" destOrd="0" presId="urn:microsoft.com/office/officeart/2005/8/layout/hierarchy2"/>
    <dgm:cxn modelId="{7D14DEDA-8998-4969-BA8C-2C03E2BFD39B}" srcId="{CEFDBA16-B802-4B85-BD9B-F2F69DC9B824}" destId="{EDE4CB95-95CC-4E9D-B1A2-ED6C5E012D9B}" srcOrd="0" destOrd="0" parTransId="{9493AC60-9B6A-4AC2-87C8-EBF8C32301AD}" sibTransId="{D98B1F2E-F370-423B-AD7F-B3291AF402A3}"/>
    <dgm:cxn modelId="{19941971-88AE-4213-A13C-DE68B0D4F833}" srcId="{CEFDBA16-B802-4B85-BD9B-F2F69DC9B824}" destId="{91920913-82BA-4159-87E7-8ED0828778A0}" srcOrd="2" destOrd="0" parTransId="{4FD7ECF0-D475-411D-BE16-1300144CC2DC}" sibTransId="{C82DC47A-ECB8-4383-B281-A510061C84B3}"/>
    <dgm:cxn modelId="{25FB51D3-582A-444F-8A5E-A90095BFF387}" type="presOf" srcId="{CEFDBA16-B802-4B85-BD9B-F2F69DC9B824}" destId="{3A2EC971-0DE3-480C-B9A7-6DB29CB133ED}" srcOrd="0" destOrd="0" presId="urn:microsoft.com/office/officeart/2005/8/layout/hierarchy2"/>
    <dgm:cxn modelId="{AE30A439-60E7-4A08-9494-19C16E6EB030}" srcId="{E3743DB5-93CD-44E5-9864-6B0121D8F955}" destId="{CEFDBA16-B802-4B85-BD9B-F2F69DC9B824}" srcOrd="0" destOrd="0" parTransId="{D7C23135-C9C1-43CF-BCEC-6F53148D3D7B}" sibTransId="{23384306-ADA3-42BA-9E52-74B8E68220AA}"/>
    <dgm:cxn modelId="{953A68D5-5D7C-492D-AC82-6541F675FD8D}" type="presOf" srcId="{71F5EB20-3EC6-43F2-96A2-B939AD50FE5E}" destId="{52CC6D24-9C10-4CA3-BB7D-289FDD4B9379}" srcOrd="0" destOrd="0" presId="urn:microsoft.com/office/officeart/2005/8/layout/hierarchy2"/>
    <dgm:cxn modelId="{DB22DE75-E73F-4894-925E-20270E20EC4E}" type="presOf" srcId="{4FD7ECF0-D475-411D-BE16-1300144CC2DC}" destId="{B8209FE3-D5D0-4E22-A15A-B0EAD5647F22}" srcOrd="0" destOrd="0" presId="urn:microsoft.com/office/officeart/2005/8/layout/hierarchy2"/>
    <dgm:cxn modelId="{3A6667D4-370D-43EE-8C87-773F977B324E}" type="presOf" srcId="{4FD7ECF0-D475-411D-BE16-1300144CC2DC}" destId="{06D32AE5-756B-44E5-BF90-9B7FE99F74CD}" srcOrd="1" destOrd="0" presId="urn:microsoft.com/office/officeart/2005/8/layout/hierarchy2"/>
    <dgm:cxn modelId="{C5F30259-7FE3-44B1-BC18-A7BBFCFD2EF8}" srcId="{CEFDBA16-B802-4B85-BD9B-F2F69DC9B824}" destId="{71F5EB20-3EC6-43F2-96A2-B939AD50FE5E}" srcOrd="1" destOrd="0" parTransId="{02CF3C11-28EC-4872-9F8D-C068700FCA4C}" sibTransId="{90F23131-F77D-4C4B-8015-6002D0FCECBC}"/>
    <dgm:cxn modelId="{E6323A23-7ACE-4703-8166-FEEBFD5B1DF6}" type="presOf" srcId="{91920913-82BA-4159-87E7-8ED0828778A0}" destId="{BE5AB587-31A6-4BF4-8362-B79182C66612}" srcOrd="0" destOrd="0" presId="urn:microsoft.com/office/officeart/2005/8/layout/hierarchy2"/>
    <dgm:cxn modelId="{11DF26AC-3684-4C36-ABC0-CDC3CDA286D0}" type="presParOf" srcId="{79C68E1C-486D-4F21-BA85-E832D39ADC49}" destId="{D8A0CC08-6CD3-440D-B885-ED187ECB6EB4}" srcOrd="0" destOrd="0" presId="urn:microsoft.com/office/officeart/2005/8/layout/hierarchy2"/>
    <dgm:cxn modelId="{4311B590-0A54-4393-9FA2-83C0E97DD5A4}" type="presParOf" srcId="{D8A0CC08-6CD3-440D-B885-ED187ECB6EB4}" destId="{3A2EC971-0DE3-480C-B9A7-6DB29CB133ED}" srcOrd="0" destOrd="0" presId="urn:microsoft.com/office/officeart/2005/8/layout/hierarchy2"/>
    <dgm:cxn modelId="{50DDE538-814B-4E54-B650-6BC418309583}" type="presParOf" srcId="{D8A0CC08-6CD3-440D-B885-ED187ECB6EB4}" destId="{23BBF63C-1545-4FB2-A715-13DD177925D4}" srcOrd="1" destOrd="0" presId="urn:microsoft.com/office/officeart/2005/8/layout/hierarchy2"/>
    <dgm:cxn modelId="{415E03D2-F3AF-4C0D-ADC4-2E241166E9DB}" type="presParOf" srcId="{23BBF63C-1545-4FB2-A715-13DD177925D4}" destId="{6C013BCF-E643-4972-987F-5DC36FA7C68C}" srcOrd="0" destOrd="0" presId="urn:microsoft.com/office/officeart/2005/8/layout/hierarchy2"/>
    <dgm:cxn modelId="{5D1F8792-D48C-456E-9469-28B56E299860}" type="presParOf" srcId="{6C013BCF-E643-4972-987F-5DC36FA7C68C}" destId="{34756460-B826-4C14-9339-A4E6B8021C08}" srcOrd="0" destOrd="0" presId="urn:microsoft.com/office/officeart/2005/8/layout/hierarchy2"/>
    <dgm:cxn modelId="{DCF5E3F5-079A-438B-A719-62C7198356C3}" type="presParOf" srcId="{23BBF63C-1545-4FB2-A715-13DD177925D4}" destId="{AC6C8AD7-831B-4F7B-8616-80D6C37A6D50}" srcOrd="1" destOrd="0" presId="urn:microsoft.com/office/officeart/2005/8/layout/hierarchy2"/>
    <dgm:cxn modelId="{1CC79F19-2BB3-4318-8409-CD22CE13B9F1}" type="presParOf" srcId="{AC6C8AD7-831B-4F7B-8616-80D6C37A6D50}" destId="{45A8E481-6120-457C-8A58-B5D6180C49E2}" srcOrd="0" destOrd="0" presId="urn:microsoft.com/office/officeart/2005/8/layout/hierarchy2"/>
    <dgm:cxn modelId="{11A265C5-3F93-4B67-AB36-7F4F5DE2FCC6}" type="presParOf" srcId="{AC6C8AD7-831B-4F7B-8616-80D6C37A6D50}" destId="{F129E129-0D65-46FE-8D2B-525BEA6854A8}" srcOrd="1" destOrd="0" presId="urn:microsoft.com/office/officeart/2005/8/layout/hierarchy2"/>
    <dgm:cxn modelId="{BC10F70D-1728-49CA-9064-561DE5A3F6BB}" type="presParOf" srcId="{23BBF63C-1545-4FB2-A715-13DD177925D4}" destId="{96555169-ECEC-46A9-AD83-20407A619118}" srcOrd="2" destOrd="0" presId="urn:microsoft.com/office/officeart/2005/8/layout/hierarchy2"/>
    <dgm:cxn modelId="{140C9D95-5E92-47F4-83E2-90D8168ADDCD}" type="presParOf" srcId="{96555169-ECEC-46A9-AD83-20407A619118}" destId="{1EC488F7-7CC8-45A5-A577-1575F525166E}" srcOrd="0" destOrd="0" presId="urn:microsoft.com/office/officeart/2005/8/layout/hierarchy2"/>
    <dgm:cxn modelId="{ED4806D1-D44B-44E2-B1D0-3B6247F3E198}" type="presParOf" srcId="{23BBF63C-1545-4FB2-A715-13DD177925D4}" destId="{5046503B-AC9F-4216-AD93-AB53597AA8E5}" srcOrd="3" destOrd="0" presId="urn:microsoft.com/office/officeart/2005/8/layout/hierarchy2"/>
    <dgm:cxn modelId="{0268A4D5-073E-4D00-B9C0-D47E1941EA4B}" type="presParOf" srcId="{5046503B-AC9F-4216-AD93-AB53597AA8E5}" destId="{52CC6D24-9C10-4CA3-BB7D-289FDD4B9379}" srcOrd="0" destOrd="0" presId="urn:microsoft.com/office/officeart/2005/8/layout/hierarchy2"/>
    <dgm:cxn modelId="{3B694CC8-F544-43A2-B272-FEA45ACE8B31}" type="presParOf" srcId="{5046503B-AC9F-4216-AD93-AB53597AA8E5}" destId="{F420586E-9BB7-468C-97A0-9A0B5818C21C}" srcOrd="1" destOrd="0" presId="urn:microsoft.com/office/officeart/2005/8/layout/hierarchy2"/>
    <dgm:cxn modelId="{90FC6FC5-9CDD-4546-B22D-251F1A1DA315}" type="presParOf" srcId="{23BBF63C-1545-4FB2-A715-13DD177925D4}" destId="{B8209FE3-D5D0-4E22-A15A-B0EAD5647F22}" srcOrd="4" destOrd="0" presId="urn:microsoft.com/office/officeart/2005/8/layout/hierarchy2"/>
    <dgm:cxn modelId="{91CCDBBF-6841-403D-BFB8-3BB43B4FEE20}" type="presParOf" srcId="{B8209FE3-D5D0-4E22-A15A-B0EAD5647F22}" destId="{06D32AE5-756B-44E5-BF90-9B7FE99F74CD}" srcOrd="0" destOrd="0" presId="urn:microsoft.com/office/officeart/2005/8/layout/hierarchy2"/>
    <dgm:cxn modelId="{3F0AFB1F-2513-4008-AD6F-CBCB7EBD2746}" type="presParOf" srcId="{23BBF63C-1545-4FB2-A715-13DD177925D4}" destId="{3873A0C7-2180-4096-9F60-B0231D64AC64}" srcOrd="5" destOrd="0" presId="urn:microsoft.com/office/officeart/2005/8/layout/hierarchy2"/>
    <dgm:cxn modelId="{43B6C03F-DE3E-416C-AA73-2BC803DCAAA9}" type="presParOf" srcId="{3873A0C7-2180-4096-9F60-B0231D64AC64}" destId="{BE5AB587-31A6-4BF4-8362-B79182C66612}" srcOrd="0" destOrd="0" presId="urn:microsoft.com/office/officeart/2005/8/layout/hierarchy2"/>
    <dgm:cxn modelId="{F1DB9ACF-8F39-46EE-B0D6-231429E1D8FA}" type="presParOf" srcId="{3873A0C7-2180-4096-9F60-B0231D64AC64}" destId="{4E5E391E-A54A-40C0-88BD-48D1D293155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743DB5-93CD-44E5-9864-6B0121D8F955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EFDBA16-B802-4B85-BD9B-F2F69DC9B824}">
      <dgm:prSet phldrT="[Text]"/>
      <dgm:spPr/>
      <dgm:t>
        <a:bodyPr/>
        <a:lstStyle/>
        <a:p>
          <a:r>
            <a:rPr lang="en-US" dirty="0" err="1"/>
            <a:t>Điều</a:t>
          </a:r>
          <a:r>
            <a:rPr lang="en-US" dirty="0"/>
            <a:t> </a:t>
          </a:r>
          <a:r>
            <a:rPr lang="en-US" dirty="0" err="1"/>
            <a:t>trị</a:t>
          </a:r>
          <a:r>
            <a:rPr lang="en-US" dirty="0"/>
            <a:t> </a:t>
          </a:r>
          <a:r>
            <a:rPr lang="en-US" dirty="0" err="1"/>
            <a:t>Giai</a:t>
          </a:r>
          <a:r>
            <a:rPr lang="en-US" dirty="0"/>
            <a:t> </a:t>
          </a:r>
          <a:r>
            <a:rPr lang="en-US" dirty="0" err="1"/>
            <a:t>đoạn</a:t>
          </a:r>
          <a:r>
            <a:rPr lang="en-US" dirty="0"/>
            <a:t> </a:t>
          </a:r>
          <a:r>
            <a:rPr lang="en-US" dirty="0" err="1"/>
            <a:t>Trầm</a:t>
          </a:r>
          <a:r>
            <a:rPr lang="en-US" dirty="0"/>
            <a:t> </a:t>
          </a:r>
          <a:r>
            <a:rPr lang="en-US" dirty="0" err="1"/>
            <a:t>cảm</a:t>
          </a:r>
          <a:endParaRPr lang="en-US" dirty="0"/>
        </a:p>
      </dgm:t>
    </dgm:pt>
    <dgm:pt modelId="{D7C23135-C9C1-43CF-BCEC-6F53148D3D7B}" type="parTrans" cxnId="{AE30A439-60E7-4A08-9494-19C16E6EB030}">
      <dgm:prSet/>
      <dgm:spPr/>
      <dgm:t>
        <a:bodyPr/>
        <a:lstStyle/>
        <a:p>
          <a:endParaRPr lang="en-US"/>
        </a:p>
      </dgm:t>
    </dgm:pt>
    <dgm:pt modelId="{23384306-ADA3-42BA-9E52-74B8E68220AA}" type="sibTrans" cxnId="{AE30A439-60E7-4A08-9494-19C16E6EB030}">
      <dgm:prSet/>
      <dgm:spPr/>
      <dgm:t>
        <a:bodyPr/>
        <a:lstStyle/>
        <a:p>
          <a:endParaRPr lang="en-US"/>
        </a:p>
      </dgm:t>
    </dgm:pt>
    <dgm:pt modelId="{EDE4CB95-95CC-4E9D-B1A2-ED6C5E012D9B}">
      <dgm:prSet phldrT="[Text]"/>
      <dgm:spPr/>
      <dgm:t>
        <a:bodyPr/>
        <a:lstStyle/>
        <a:p>
          <a:r>
            <a:rPr lang="en-US"/>
            <a:t>Dược lý</a:t>
          </a:r>
          <a:endParaRPr lang="en-US" dirty="0"/>
        </a:p>
      </dgm:t>
    </dgm:pt>
    <dgm:pt modelId="{9493AC60-9B6A-4AC2-87C8-EBF8C32301AD}" type="parTrans" cxnId="{7D14DEDA-8998-4969-BA8C-2C03E2BFD39B}">
      <dgm:prSet/>
      <dgm:spPr/>
      <dgm:t>
        <a:bodyPr/>
        <a:lstStyle/>
        <a:p>
          <a:endParaRPr lang="en-US"/>
        </a:p>
      </dgm:t>
    </dgm:pt>
    <dgm:pt modelId="{D98B1F2E-F370-423B-AD7F-B3291AF402A3}" type="sibTrans" cxnId="{7D14DEDA-8998-4969-BA8C-2C03E2BFD39B}">
      <dgm:prSet/>
      <dgm:spPr/>
      <dgm:t>
        <a:bodyPr/>
        <a:lstStyle/>
        <a:p>
          <a:endParaRPr lang="en-US"/>
        </a:p>
      </dgm:t>
    </dgm:pt>
    <dgm:pt modelId="{71F5EB20-3EC6-43F2-96A2-B939AD50FE5E}">
      <dgm:prSet phldrT="[Text]"/>
      <dgm:spPr/>
      <dgm:t>
        <a:bodyPr/>
        <a:lstStyle/>
        <a:p>
          <a:r>
            <a:rPr lang="en-US" err="1"/>
            <a:t>Không</a:t>
          </a:r>
          <a:r>
            <a:rPr lang="en-US"/>
            <a:t> dùng thuốc</a:t>
          </a:r>
          <a:endParaRPr lang="en-US" dirty="0"/>
        </a:p>
      </dgm:t>
    </dgm:pt>
    <dgm:pt modelId="{02CF3C11-28EC-4872-9F8D-C068700FCA4C}" type="parTrans" cxnId="{C5F30259-7FE3-44B1-BC18-A7BBFCFD2EF8}">
      <dgm:prSet/>
      <dgm:spPr/>
      <dgm:t>
        <a:bodyPr/>
        <a:lstStyle/>
        <a:p>
          <a:endParaRPr lang="en-US"/>
        </a:p>
      </dgm:t>
    </dgm:pt>
    <dgm:pt modelId="{90F23131-F77D-4C4B-8015-6002D0FCECBC}" type="sibTrans" cxnId="{C5F30259-7FE3-44B1-BC18-A7BBFCFD2EF8}">
      <dgm:prSet/>
      <dgm:spPr/>
      <dgm:t>
        <a:bodyPr/>
        <a:lstStyle/>
        <a:p>
          <a:endParaRPr lang="en-US"/>
        </a:p>
      </dgm:t>
    </dgm:pt>
    <dgm:pt modelId="{91920913-82BA-4159-87E7-8ED0828778A0}">
      <dgm:prSet phldrT="[Text]"/>
      <dgm:spPr/>
      <dgm:t>
        <a:bodyPr/>
        <a:lstStyle/>
        <a:p>
          <a:r>
            <a:rPr lang="en-US" dirty="0" err="1"/>
            <a:t>Kết</a:t>
          </a:r>
          <a:r>
            <a:rPr lang="en-US" dirty="0"/>
            <a:t> </a:t>
          </a:r>
          <a:r>
            <a:rPr lang="en-US" dirty="0" err="1"/>
            <a:t>hợp</a:t>
          </a:r>
          <a:endParaRPr lang="en-US" dirty="0"/>
        </a:p>
      </dgm:t>
    </dgm:pt>
    <dgm:pt modelId="{4FD7ECF0-D475-411D-BE16-1300144CC2DC}" type="parTrans" cxnId="{19941971-88AE-4213-A13C-DE68B0D4F833}">
      <dgm:prSet/>
      <dgm:spPr/>
      <dgm:t>
        <a:bodyPr/>
        <a:lstStyle/>
        <a:p>
          <a:endParaRPr lang="en-US"/>
        </a:p>
      </dgm:t>
    </dgm:pt>
    <dgm:pt modelId="{C82DC47A-ECB8-4383-B281-A510061C84B3}" type="sibTrans" cxnId="{19941971-88AE-4213-A13C-DE68B0D4F833}">
      <dgm:prSet/>
      <dgm:spPr/>
      <dgm:t>
        <a:bodyPr/>
        <a:lstStyle/>
        <a:p>
          <a:endParaRPr lang="en-US"/>
        </a:p>
      </dgm:t>
    </dgm:pt>
    <dgm:pt modelId="{79C68E1C-486D-4F21-BA85-E832D39ADC49}" type="pres">
      <dgm:prSet presAssocID="{E3743DB5-93CD-44E5-9864-6B0121D8F95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A0CC08-6CD3-440D-B885-ED187ECB6EB4}" type="pres">
      <dgm:prSet presAssocID="{CEFDBA16-B802-4B85-BD9B-F2F69DC9B824}" presName="root1" presStyleCnt="0"/>
      <dgm:spPr/>
    </dgm:pt>
    <dgm:pt modelId="{3A2EC971-0DE3-480C-B9A7-6DB29CB133ED}" type="pres">
      <dgm:prSet presAssocID="{CEFDBA16-B802-4B85-BD9B-F2F69DC9B82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BBF63C-1545-4FB2-A715-13DD177925D4}" type="pres">
      <dgm:prSet presAssocID="{CEFDBA16-B802-4B85-BD9B-F2F69DC9B824}" presName="level2hierChild" presStyleCnt="0"/>
      <dgm:spPr/>
    </dgm:pt>
    <dgm:pt modelId="{6C013BCF-E643-4972-987F-5DC36FA7C68C}" type="pres">
      <dgm:prSet presAssocID="{9493AC60-9B6A-4AC2-87C8-EBF8C32301AD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34756460-B826-4C14-9339-A4E6B8021C08}" type="pres">
      <dgm:prSet presAssocID="{9493AC60-9B6A-4AC2-87C8-EBF8C32301AD}" presName="connTx" presStyleLbl="parChTrans1D2" presStyleIdx="0" presStyleCnt="3"/>
      <dgm:spPr/>
      <dgm:t>
        <a:bodyPr/>
        <a:lstStyle/>
        <a:p>
          <a:endParaRPr lang="en-US"/>
        </a:p>
      </dgm:t>
    </dgm:pt>
    <dgm:pt modelId="{AC6C8AD7-831B-4F7B-8616-80D6C37A6D50}" type="pres">
      <dgm:prSet presAssocID="{EDE4CB95-95CC-4E9D-B1A2-ED6C5E012D9B}" presName="root2" presStyleCnt="0"/>
      <dgm:spPr/>
    </dgm:pt>
    <dgm:pt modelId="{45A8E481-6120-457C-8A58-B5D6180C49E2}" type="pres">
      <dgm:prSet presAssocID="{EDE4CB95-95CC-4E9D-B1A2-ED6C5E012D9B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29E129-0D65-46FE-8D2B-525BEA6854A8}" type="pres">
      <dgm:prSet presAssocID="{EDE4CB95-95CC-4E9D-B1A2-ED6C5E012D9B}" presName="level3hierChild" presStyleCnt="0"/>
      <dgm:spPr/>
    </dgm:pt>
    <dgm:pt modelId="{96555169-ECEC-46A9-AD83-20407A619118}" type="pres">
      <dgm:prSet presAssocID="{02CF3C11-28EC-4872-9F8D-C068700FCA4C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1EC488F7-7CC8-45A5-A577-1575F525166E}" type="pres">
      <dgm:prSet presAssocID="{02CF3C11-28EC-4872-9F8D-C068700FCA4C}" presName="connTx" presStyleLbl="parChTrans1D2" presStyleIdx="1" presStyleCnt="3"/>
      <dgm:spPr/>
      <dgm:t>
        <a:bodyPr/>
        <a:lstStyle/>
        <a:p>
          <a:endParaRPr lang="en-US"/>
        </a:p>
      </dgm:t>
    </dgm:pt>
    <dgm:pt modelId="{5046503B-AC9F-4216-AD93-AB53597AA8E5}" type="pres">
      <dgm:prSet presAssocID="{71F5EB20-3EC6-43F2-96A2-B939AD50FE5E}" presName="root2" presStyleCnt="0"/>
      <dgm:spPr/>
    </dgm:pt>
    <dgm:pt modelId="{52CC6D24-9C10-4CA3-BB7D-289FDD4B9379}" type="pres">
      <dgm:prSet presAssocID="{71F5EB20-3EC6-43F2-96A2-B939AD50FE5E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20586E-9BB7-468C-97A0-9A0B5818C21C}" type="pres">
      <dgm:prSet presAssocID="{71F5EB20-3EC6-43F2-96A2-B939AD50FE5E}" presName="level3hierChild" presStyleCnt="0"/>
      <dgm:spPr/>
    </dgm:pt>
    <dgm:pt modelId="{B8209FE3-D5D0-4E22-A15A-B0EAD5647F22}" type="pres">
      <dgm:prSet presAssocID="{4FD7ECF0-D475-411D-BE16-1300144CC2DC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06D32AE5-756B-44E5-BF90-9B7FE99F74CD}" type="pres">
      <dgm:prSet presAssocID="{4FD7ECF0-D475-411D-BE16-1300144CC2DC}" presName="connTx" presStyleLbl="parChTrans1D2" presStyleIdx="2" presStyleCnt="3"/>
      <dgm:spPr/>
      <dgm:t>
        <a:bodyPr/>
        <a:lstStyle/>
        <a:p>
          <a:endParaRPr lang="en-US"/>
        </a:p>
      </dgm:t>
    </dgm:pt>
    <dgm:pt modelId="{3873A0C7-2180-4096-9F60-B0231D64AC64}" type="pres">
      <dgm:prSet presAssocID="{91920913-82BA-4159-87E7-8ED0828778A0}" presName="root2" presStyleCnt="0"/>
      <dgm:spPr/>
    </dgm:pt>
    <dgm:pt modelId="{BE5AB587-31A6-4BF4-8362-B79182C66612}" type="pres">
      <dgm:prSet presAssocID="{91920913-82BA-4159-87E7-8ED0828778A0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5E391E-A54A-40C0-88BD-48D1D2931559}" type="pres">
      <dgm:prSet presAssocID="{91920913-82BA-4159-87E7-8ED0828778A0}" presName="level3hierChild" presStyleCnt="0"/>
      <dgm:spPr/>
    </dgm:pt>
  </dgm:ptLst>
  <dgm:cxnLst>
    <dgm:cxn modelId="{455CB03F-E769-1747-95D7-B3E26A12B0BF}" type="presOf" srcId="{71F5EB20-3EC6-43F2-96A2-B939AD50FE5E}" destId="{52CC6D24-9C10-4CA3-BB7D-289FDD4B9379}" srcOrd="0" destOrd="0" presId="urn:microsoft.com/office/officeart/2005/8/layout/hierarchy2"/>
    <dgm:cxn modelId="{52CA1416-26AB-7F4E-A354-F27930F18849}" type="presOf" srcId="{4FD7ECF0-D475-411D-BE16-1300144CC2DC}" destId="{B8209FE3-D5D0-4E22-A15A-B0EAD5647F22}" srcOrd="0" destOrd="0" presId="urn:microsoft.com/office/officeart/2005/8/layout/hierarchy2"/>
    <dgm:cxn modelId="{FA670F4D-F74C-784A-8B64-65E48571B7C5}" type="presOf" srcId="{9493AC60-9B6A-4AC2-87C8-EBF8C32301AD}" destId="{6C013BCF-E643-4972-987F-5DC36FA7C68C}" srcOrd="0" destOrd="0" presId="urn:microsoft.com/office/officeart/2005/8/layout/hierarchy2"/>
    <dgm:cxn modelId="{9625A3E4-B398-D646-A21C-851E69810887}" type="presOf" srcId="{4FD7ECF0-D475-411D-BE16-1300144CC2DC}" destId="{06D32AE5-756B-44E5-BF90-9B7FE99F74CD}" srcOrd="1" destOrd="0" presId="urn:microsoft.com/office/officeart/2005/8/layout/hierarchy2"/>
    <dgm:cxn modelId="{0ED1849A-7F8D-E943-9732-505945526FB1}" type="presOf" srcId="{91920913-82BA-4159-87E7-8ED0828778A0}" destId="{BE5AB587-31A6-4BF4-8362-B79182C66612}" srcOrd="0" destOrd="0" presId="urn:microsoft.com/office/officeart/2005/8/layout/hierarchy2"/>
    <dgm:cxn modelId="{00DECBB1-EB14-BD49-9312-28F768EC5DAC}" type="presOf" srcId="{CEFDBA16-B802-4B85-BD9B-F2F69DC9B824}" destId="{3A2EC971-0DE3-480C-B9A7-6DB29CB133ED}" srcOrd="0" destOrd="0" presId="urn:microsoft.com/office/officeart/2005/8/layout/hierarchy2"/>
    <dgm:cxn modelId="{7D14DEDA-8998-4969-BA8C-2C03E2BFD39B}" srcId="{CEFDBA16-B802-4B85-BD9B-F2F69DC9B824}" destId="{EDE4CB95-95CC-4E9D-B1A2-ED6C5E012D9B}" srcOrd="0" destOrd="0" parTransId="{9493AC60-9B6A-4AC2-87C8-EBF8C32301AD}" sibTransId="{D98B1F2E-F370-423B-AD7F-B3291AF402A3}"/>
    <dgm:cxn modelId="{7C4C2B92-99EC-F240-BB56-DDE89CCE3B56}" type="presOf" srcId="{02CF3C11-28EC-4872-9F8D-C068700FCA4C}" destId="{96555169-ECEC-46A9-AD83-20407A619118}" srcOrd="0" destOrd="0" presId="urn:microsoft.com/office/officeart/2005/8/layout/hierarchy2"/>
    <dgm:cxn modelId="{F4D3B9FB-B270-444F-9BA1-9E0D4DCD9972}" type="presOf" srcId="{E3743DB5-93CD-44E5-9864-6B0121D8F955}" destId="{79C68E1C-486D-4F21-BA85-E832D39ADC49}" srcOrd="0" destOrd="0" presId="urn:microsoft.com/office/officeart/2005/8/layout/hierarchy2"/>
    <dgm:cxn modelId="{8A195A82-30EC-3A44-BCD8-A26D4471902F}" type="presOf" srcId="{EDE4CB95-95CC-4E9D-B1A2-ED6C5E012D9B}" destId="{45A8E481-6120-457C-8A58-B5D6180C49E2}" srcOrd="0" destOrd="0" presId="urn:microsoft.com/office/officeart/2005/8/layout/hierarchy2"/>
    <dgm:cxn modelId="{19941971-88AE-4213-A13C-DE68B0D4F833}" srcId="{CEFDBA16-B802-4B85-BD9B-F2F69DC9B824}" destId="{91920913-82BA-4159-87E7-8ED0828778A0}" srcOrd="2" destOrd="0" parTransId="{4FD7ECF0-D475-411D-BE16-1300144CC2DC}" sibTransId="{C82DC47A-ECB8-4383-B281-A510061C84B3}"/>
    <dgm:cxn modelId="{81A54875-98F7-C147-8AF1-808A9A734555}" type="presOf" srcId="{02CF3C11-28EC-4872-9F8D-C068700FCA4C}" destId="{1EC488F7-7CC8-45A5-A577-1575F525166E}" srcOrd="1" destOrd="0" presId="urn:microsoft.com/office/officeart/2005/8/layout/hierarchy2"/>
    <dgm:cxn modelId="{AE30A439-60E7-4A08-9494-19C16E6EB030}" srcId="{E3743DB5-93CD-44E5-9864-6B0121D8F955}" destId="{CEFDBA16-B802-4B85-BD9B-F2F69DC9B824}" srcOrd="0" destOrd="0" parTransId="{D7C23135-C9C1-43CF-BCEC-6F53148D3D7B}" sibTransId="{23384306-ADA3-42BA-9E52-74B8E68220AA}"/>
    <dgm:cxn modelId="{313AB6AF-568E-FA4A-B0A1-0E2AA47C8F86}" type="presOf" srcId="{9493AC60-9B6A-4AC2-87C8-EBF8C32301AD}" destId="{34756460-B826-4C14-9339-A4E6B8021C08}" srcOrd="1" destOrd="0" presId="urn:microsoft.com/office/officeart/2005/8/layout/hierarchy2"/>
    <dgm:cxn modelId="{C5F30259-7FE3-44B1-BC18-A7BBFCFD2EF8}" srcId="{CEFDBA16-B802-4B85-BD9B-F2F69DC9B824}" destId="{71F5EB20-3EC6-43F2-96A2-B939AD50FE5E}" srcOrd="1" destOrd="0" parTransId="{02CF3C11-28EC-4872-9F8D-C068700FCA4C}" sibTransId="{90F23131-F77D-4C4B-8015-6002D0FCECBC}"/>
    <dgm:cxn modelId="{FFD618E2-98A2-F741-A02A-2816BF75C560}" type="presParOf" srcId="{79C68E1C-486D-4F21-BA85-E832D39ADC49}" destId="{D8A0CC08-6CD3-440D-B885-ED187ECB6EB4}" srcOrd="0" destOrd="0" presId="urn:microsoft.com/office/officeart/2005/8/layout/hierarchy2"/>
    <dgm:cxn modelId="{6FD67DEA-92CD-0347-93EB-3FF8D512B410}" type="presParOf" srcId="{D8A0CC08-6CD3-440D-B885-ED187ECB6EB4}" destId="{3A2EC971-0DE3-480C-B9A7-6DB29CB133ED}" srcOrd="0" destOrd="0" presId="urn:microsoft.com/office/officeart/2005/8/layout/hierarchy2"/>
    <dgm:cxn modelId="{764A7D0A-A629-0748-A4A5-DD7A182EA3D0}" type="presParOf" srcId="{D8A0CC08-6CD3-440D-B885-ED187ECB6EB4}" destId="{23BBF63C-1545-4FB2-A715-13DD177925D4}" srcOrd="1" destOrd="0" presId="urn:microsoft.com/office/officeart/2005/8/layout/hierarchy2"/>
    <dgm:cxn modelId="{AF082518-FDC0-D44D-98A9-876E5ACCBCFA}" type="presParOf" srcId="{23BBF63C-1545-4FB2-A715-13DD177925D4}" destId="{6C013BCF-E643-4972-987F-5DC36FA7C68C}" srcOrd="0" destOrd="0" presId="urn:microsoft.com/office/officeart/2005/8/layout/hierarchy2"/>
    <dgm:cxn modelId="{3E97F664-80CB-8843-8FC0-0021F88A2770}" type="presParOf" srcId="{6C013BCF-E643-4972-987F-5DC36FA7C68C}" destId="{34756460-B826-4C14-9339-A4E6B8021C08}" srcOrd="0" destOrd="0" presId="urn:microsoft.com/office/officeart/2005/8/layout/hierarchy2"/>
    <dgm:cxn modelId="{FB6A7551-72DF-D249-800A-32647274583D}" type="presParOf" srcId="{23BBF63C-1545-4FB2-A715-13DD177925D4}" destId="{AC6C8AD7-831B-4F7B-8616-80D6C37A6D50}" srcOrd="1" destOrd="0" presId="urn:microsoft.com/office/officeart/2005/8/layout/hierarchy2"/>
    <dgm:cxn modelId="{3B4BCEA5-2D9C-AF4E-BD35-5D5D9BE8C38F}" type="presParOf" srcId="{AC6C8AD7-831B-4F7B-8616-80D6C37A6D50}" destId="{45A8E481-6120-457C-8A58-B5D6180C49E2}" srcOrd="0" destOrd="0" presId="urn:microsoft.com/office/officeart/2005/8/layout/hierarchy2"/>
    <dgm:cxn modelId="{8F0FF2B3-2351-CF4E-91BE-F042F37774E0}" type="presParOf" srcId="{AC6C8AD7-831B-4F7B-8616-80D6C37A6D50}" destId="{F129E129-0D65-46FE-8D2B-525BEA6854A8}" srcOrd="1" destOrd="0" presId="urn:microsoft.com/office/officeart/2005/8/layout/hierarchy2"/>
    <dgm:cxn modelId="{7DF728C4-9AA3-554C-B35B-F9798BAFD157}" type="presParOf" srcId="{23BBF63C-1545-4FB2-A715-13DD177925D4}" destId="{96555169-ECEC-46A9-AD83-20407A619118}" srcOrd="2" destOrd="0" presId="urn:microsoft.com/office/officeart/2005/8/layout/hierarchy2"/>
    <dgm:cxn modelId="{F8FC08A7-ED87-124D-930C-7C6CA9FDD658}" type="presParOf" srcId="{96555169-ECEC-46A9-AD83-20407A619118}" destId="{1EC488F7-7CC8-45A5-A577-1575F525166E}" srcOrd="0" destOrd="0" presId="urn:microsoft.com/office/officeart/2005/8/layout/hierarchy2"/>
    <dgm:cxn modelId="{2C39E617-F58D-514E-94C0-0D4434145924}" type="presParOf" srcId="{23BBF63C-1545-4FB2-A715-13DD177925D4}" destId="{5046503B-AC9F-4216-AD93-AB53597AA8E5}" srcOrd="3" destOrd="0" presId="urn:microsoft.com/office/officeart/2005/8/layout/hierarchy2"/>
    <dgm:cxn modelId="{BA2B0B82-AC5A-D545-A5DF-3456460CE304}" type="presParOf" srcId="{5046503B-AC9F-4216-AD93-AB53597AA8E5}" destId="{52CC6D24-9C10-4CA3-BB7D-289FDD4B9379}" srcOrd="0" destOrd="0" presId="urn:microsoft.com/office/officeart/2005/8/layout/hierarchy2"/>
    <dgm:cxn modelId="{F4C011C1-88B4-C64E-ABF7-75E1B519A8BF}" type="presParOf" srcId="{5046503B-AC9F-4216-AD93-AB53597AA8E5}" destId="{F420586E-9BB7-468C-97A0-9A0B5818C21C}" srcOrd="1" destOrd="0" presId="urn:microsoft.com/office/officeart/2005/8/layout/hierarchy2"/>
    <dgm:cxn modelId="{FD57CFB3-8F4D-784A-B739-05C6DC489C61}" type="presParOf" srcId="{23BBF63C-1545-4FB2-A715-13DD177925D4}" destId="{B8209FE3-D5D0-4E22-A15A-B0EAD5647F22}" srcOrd="4" destOrd="0" presId="urn:microsoft.com/office/officeart/2005/8/layout/hierarchy2"/>
    <dgm:cxn modelId="{CA840D5F-35FB-2640-A397-59A794ECA7A6}" type="presParOf" srcId="{B8209FE3-D5D0-4E22-A15A-B0EAD5647F22}" destId="{06D32AE5-756B-44E5-BF90-9B7FE99F74CD}" srcOrd="0" destOrd="0" presId="urn:microsoft.com/office/officeart/2005/8/layout/hierarchy2"/>
    <dgm:cxn modelId="{5A3A0CAB-633A-C24E-9354-A454FB0B135C}" type="presParOf" srcId="{23BBF63C-1545-4FB2-A715-13DD177925D4}" destId="{3873A0C7-2180-4096-9F60-B0231D64AC64}" srcOrd="5" destOrd="0" presId="urn:microsoft.com/office/officeart/2005/8/layout/hierarchy2"/>
    <dgm:cxn modelId="{86E809DC-FB22-C543-9E4E-1608557E993B}" type="presParOf" srcId="{3873A0C7-2180-4096-9F60-B0231D64AC64}" destId="{BE5AB587-31A6-4BF4-8362-B79182C66612}" srcOrd="0" destOrd="0" presId="urn:microsoft.com/office/officeart/2005/8/layout/hierarchy2"/>
    <dgm:cxn modelId="{3AAEA691-2C63-104A-B889-0758CD5F6339}" type="presParOf" srcId="{3873A0C7-2180-4096-9F60-B0231D64AC64}" destId="{4E5E391E-A54A-40C0-88BD-48D1D293155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ADCDE7-A322-4579-A395-F100D9CB1F7C}" type="doc">
      <dgm:prSet loTypeId="urn:microsoft.com/office/officeart/2008/layout/PictureStrip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96E96A1-99E8-4639-BF19-D8AF770BD3E7}">
      <dgm:prSet phldrT="[Text]"/>
      <dgm:spPr/>
      <dgm:t>
        <a:bodyPr/>
        <a:lstStyle/>
        <a:p>
          <a:r>
            <a:rPr lang="en-US" dirty="0"/>
            <a:t>Types of symptoms</a:t>
          </a:r>
        </a:p>
      </dgm:t>
    </dgm:pt>
    <dgm:pt modelId="{51DE239E-7188-4039-8924-F1DE53B0F4DA}" type="parTrans" cxnId="{D51D7DFE-E857-48E1-B9FB-FD486268D3C8}">
      <dgm:prSet/>
      <dgm:spPr/>
      <dgm:t>
        <a:bodyPr/>
        <a:lstStyle/>
        <a:p>
          <a:endParaRPr lang="en-US"/>
        </a:p>
      </dgm:t>
    </dgm:pt>
    <dgm:pt modelId="{1E636D38-4119-4FC4-B9D5-4B83895BA837}" type="sibTrans" cxnId="{D51D7DFE-E857-48E1-B9FB-FD486268D3C8}">
      <dgm:prSet/>
      <dgm:spPr/>
      <dgm:t>
        <a:bodyPr/>
        <a:lstStyle/>
        <a:p>
          <a:endParaRPr lang="en-US"/>
        </a:p>
      </dgm:t>
    </dgm:pt>
    <dgm:pt modelId="{A3DE14D3-7FDE-4639-8486-EECEA005A80B}">
      <dgm:prSet phldrT="[Text]"/>
      <dgm:spPr/>
      <dgm:t>
        <a:bodyPr/>
        <a:lstStyle/>
        <a:p>
          <a:r>
            <a:rPr lang="en-US" dirty="0"/>
            <a:t>Side effect profile</a:t>
          </a:r>
        </a:p>
      </dgm:t>
    </dgm:pt>
    <dgm:pt modelId="{C284CF6F-CF5B-4A5D-A868-7C3A0F199487}" type="parTrans" cxnId="{4B1C7E74-C44E-4EDC-8ABC-0A252400F07D}">
      <dgm:prSet/>
      <dgm:spPr/>
      <dgm:t>
        <a:bodyPr/>
        <a:lstStyle/>
        <a:p>
          <a:endParaRPr lang="en-US"/>
        </a:p>
      </dgm:t>
    </dgm:pt>
    <dgm:pt modelId="{BA70EDE6-402F-4478-9735-7041DF3FC5BD}" type="sibTrans" cxnId="{4B1C7E74-C44E-4EDC-8ABC-0A252400F07D}">
      <dgm:prSet/>
      <dgm:spPr/>
      <dgm:t>
        <a:bodyPr/>
        <a:lstStyle/>
        <a:p>
          <a:endParaRPr lang="en-US"/>
        </a:p>
      </dgm:t>
    </dgm:pt>
    <dgm:pt modelId="{F58C317D-A356-4419-8903-EC38BD98E8EF}">
      <dgm:prSet phldrT="[Text]"/>
      <dgm:spPr/>
      <dgm:t>
        <a:bodyPr/>
        <a:lstStyle/>
        <a:p>
          <a:r>
            <a:rPr lang="en-US" dirty="0"/>
            <a:t>Response in past/ other family members</a:t>
          </a:r>
        </a:p>
      </dgm:t>
    </dgm:pt>
    <dgm:pt modelId="{3AF395CF-D9AC-4A77-9FF5-3FB8C7668096}" type="parTrans" cxnId="{C40AECB6-AAB4-41BB-8120-4AAB5A8C00C0}">
      <dgm:prSet/>
      <dgm:spPr/>
      <dgm:t>
        <a:bodyPr/>
        <a:lstStyle/>
        <a:p>
          <a:endParaRPr lang="en-US"/>
        </a:p>
      </dgm:t>
    </dgm:pt>
    <dgm:pt modelId="{1AFE4FBC-88D0-4C34-AF24-3CA1A9365B00}" type="sibTrans" cxnId="{C40AECB6-AAB4-41BB-8120-4AAB5A8C00C0}">
      <dgm:prSet/>
      <dgm:spPr/>
      <dgm:t>
        <a:bodyPr/>
        <a:lstStyle/>
        <a:p>
          <a:endParaRPr lang="en-US"/>
        </a:p>
      </dgm:t>
    </dgm:pt>
    <dgm:pt modelId="{38C03013-425D-46C8-9DEE-2BF4FDDB2978}">
      <dgm:prSet phldrT="[Text]"/>
      <dgm:spPr/>
      <dgm:t>
        <a:bodyPr/>
        <a:lstStyle/>
        <a:p>
          <a:r>
            <a:rPr lang="en-US" dirty="0"/>
            <a:t>Interaction with other medicines</a:t>
          </a:r>
        </a:p>
      </dgm:t>
    </dgm:pt>
    <dgm:pt modelId="{E18C0C4C-9E35-4A0C-8E9B-039E0595E35F}" type="parTrans" cxnId="{5F5AE563-5E35-4CB5-B30A-20E443B4B6E2}">
      <dgm:prSet/>
      <dgm:spPr/>
      <dgm:t>
        <a:bodyPr/>
        <a:lstStyle/>
        <a:p>
          <a:endParaRPr lang="en-US"/>
        </a:p>
      </dgm:t>
    </dgm:pt>
    <dgm:pt modelId="{CB1D7DD1-BDDB-4FBE-B49A-9641935E420C}" type="sibTrans" cxnId="{5F5AE563-5E35-4CB5-B30A-20E443B4B6E2}">
      <dgm:prSet/>
      <dgm:spPr/>
      <dgm:t>
        <a:bodyPr/>
        <a:lstStyle/>
        <a:p>
          <a:endParaRPr lang="en-US"/>
        </a:p>
      </dgm:t>
    </dgm:pt>
    <dgm:pt modelId="{88112800-5FAB-4AE7-A821-F631ED79B276}">
      <dgm:prSet phldrT="[Text]"/>
      <dgm:spPr/>
      <dgm:t>
        <a:bodyPr/>
        <a:lstStyle/>
        <a:p>
          <a:r>
            <a:rPr lang="en-US" dirty="0"/>
            <a:t>Cost</a:t>
          </a:r>
        </a:p>
      </dgm:t>
    </dgm:pt>
    <dgm:pt modelId="{8738229C-CEEC-4C42-A267-B071B9C91B27}" type="parTrans" cxnId="{54687624-1F6A-4C9C-B9D0-873CBEB391B3}">
      <dgm:prSet/>
      <dgm:spPr/>
      <dgm:t>
        <a:bodyPr/>
        <a:lstStyle/>
        <a:p>
          <a:endParaRPr lang="en-US"/>
        </a:p>
      </dgm:t>
    </dgm:pt>
    <dgm:pt modelId="{46448FAA-EBFA-4627-BF70-5EC87A545CE9}" type="sibTrans" cxnId="{54687624-1F6A-4C9C-B9D0-873CBEB391B3}">
      <dgm:prSet/>
      <dgm:spPr/>
      <dgm:t>
        <a:bodyPr/>
        <a:lstStyle/>
        <a:p>
          <a:endParaRPr lang="en-US"/>
        </a:p>
      </dgm:t>
    </dgm:pt>
    <dgm:pt modelId="{8E26051A-58A6-482B-A308-8D27C2576473}">
      <dgm:prSet phldrT="[Text]"/>
      <dgm:spPr/>
      <dgm:t>
        <a:bodyPr/>
        <a:lstStyle/>
        <a:p>
          <a:r>
            <a:rPr lang="en-US" dirty="0"/>
            <a:t>Pregnancy/ breast feeding</a:t>
          </a:r>
        </a:p>
      </dgm:t>
    </dgm:pt>
    <dgm:pt modelId="{96425C20-65EB-4E39-8528-6D37194D85B0}" type="parTrans" cxnId="{D0739039-AFE9-4B87-8F2D-23FC6734EB72}">
      <dgm:prSet/>
      <dgm:spPr/>
      <dgm:t>
        <a:bodyPr/>
        <a:lstStyle/>
        <a:p>
          <a:endParaRPr lang="en-US"/>
        </a:p>
      </dgm:t>
    </dgm:pt>
    <dgm:pt modelId="{EC9C2FDD-B37B-4594-80F7-690F245DE45E}" type="sibTrans" cxnId="{D0739039-AFE9-4B87-8F2D-23FC6734EB72}">
      <dgm:prSet/>
      <dgm:spPr/>
      <dgm:t>
        <a:bodyPr/>
        <a:lstStyle/>
        <a:p>
          <a:endParaRPr lang="en-US"/>
        </a:p>
      </dgm:t>
    </dgm:pt>
    <dgm:pt modelId="{A14D8011-BC62-409A-8F91-CD76F08F40AA}">
      <dgm:prSet phldrT="[Text]"/>
      <dgm:spPr/>
      <dgm:t>
        <a:bodyPr/>
        <a:lstStyle/>
        <a:p>
          <a:r>
            <a:rPr lang="en-US" dirty="0"/>
            <a:t>Other health problems</a:t>
          </a:r>
        </a:p>
      </dgm:t>
    </dgm:pt>
    <dgm:pt modelId="{B73A13AD-1C96-4639-9871-B8E9BB11F041}" type="parTrans" cxnId="{55DF3AC2-2FA4-4D1A-BD25-5F883947CFED}">
      <dgm:prSet/>
      <dgm:spPr/>
      <dgm:t>
        <a:bodyPr/>
        <a:lstStyle/>
        <a:p>
          <a:endParaRPr lang="en-US"/>
        </a:p>
      </dgm:t>
    </dgm:pt>
    <dgm:pt modelId="{2B78351C-509A-41F2-842A-446568F0168B}" type="sibTrans" cxnId="{55DF3AC2-2FA4-4D1A-BD25-5F883947CFED}">
      <dgm:prSet/>
      <dgm:spPr/>
      <dgm:t>
        <a:bodyPr/>
        <a:lstStyle/>
        <a:p>
          <a:endParaRPr lang="en-US"/>
        </a:p>
      </dgm:t>
    </dgm:pt>
    <dgm:pt modelId="{C3CD7542-EF00-4337-AA16-6864BD889F80}" type="pres">
      <dgm:prSet presAssocID="{21ADCDE7-A322-4579-A395-F100D9CB1F7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885E70-10F6-4ED3-972D-45E7E4F75975}" type="pres">
      <dgm:prSet presAssocID="{696E96A1-99E8-4639-BF19-D8AF770BD3E7}" presName="composite" presStyleCnt="0"/>
      <dgm:spPr/>
    </dgm:pt>
    <dgm:pt modelId="{B85ED11E-27E3-42A4-A366-DBEBDD7BC821}" type="pres">
      <dgm:prSet presAssocID="{696E96A1-99E8-4639-BF19-D8AF770BD3E7}" presName="rect1" presStyleLbl="tr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012E82-0020-4086-84AD-0D10C1A046C2}" type="pres">
      <dgm:prSet presAssocID="{696E96A1-99E8-4639-BF19-D8AF770BD3E7}" presName="rect2" presStyleLbl="fgImgPlace1" presStyleIdx="0" presStyleCnt="7"/>
      <dgm:spPr/>
    </dgm:pt>
    <dgm:pt modelId="{7BE7D32F-DE77-4580-A510-326401EED7B1}" type="pres">
      <dgm:prSet presAssocID="{1E636D38-4119-4FC4-B9D5-4B83895BA837}" presName="sibTrans" presStyleCnt="0"/>
      <dgm:spPr/>
    </dgm:pt>
    <dgm:pt modelId="{361A5B10-1329-4335-9763-5EB1E22F301B}" type="pres">
      <dgm:prSet presAssocID="{A3DE14D3-7FDE-4639-8486-EECEA005A80B}" presName="composite" presStyleCnt="0"/>
      <dgm:spPr/>
    </dgm:pt>
    <dgm:pt modelId="{42D6C70B-DD49-4603-926D-D7AD0AAF54F5}" type="pres">
      <dgm:prSet presAssocID="{A3DE14D3-7FDE-4639-8486-EECEA005A80B}" presName="rect1" presStyleLbl="tr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4E0519-AC00-4678-84DF-61F839CED3A4}" type="pres">
      <dgm:prSet presAssocID="{A3DE14D3-7FDE-4639-8486-EECEA005A80B}" presName="rect2" presStyleLbl="fgImgPlace1" presStyleIdx="1" presStyleCnt="7"/>
      <dgm:spPr/>
    </dgm:pt>
    <dgm:pt modelId="{E8E08140-7A50-4EC6-B763-C04F2C0ADCA6}" type="pres">
      <dgm:prSet presAssocID="{BA70EDE6-402F-4478-9735-7041DF3FC5BD}" presName="sibTrans" presStyleCnt="0"/>
      <dgm:spPr/>
    </dgm:pt>
    <dgm:pt modelId="{F1A229F1-744C-43DE-BB12-38B40C4A3096}" type="pres">
      <dgm:prSet presAssocID="{F58C317D-A356-4419-8903-EC38BD98E8EF}" presName="composite" presStyleCnt="0"/>
      <dgm:spPr/>
    </dgm:pt>
    <dgm:pt modelId="{653E62C8-304E-474C-BADD-77DB514FBBE3}" type="pres">
      <dgm:prSet presAssocID="{F58C317D-A356-4419-8903-EC38BD98E8EF}" presName="rect1" presStyleLbl="tr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F110F-2265-43E6-AF92-ED4AFCD8579C}" type="pres">
      <dgm:prSet presAssocID="{F58C317D-A356-4419-8903-EC38BD98E8EF}" presName="rect2" presStyleLbl="fgImgPlace1" presStyleIdx="2" presStyleCnt="7"/>
      <dgm:spPr/>
    </dgm:pt>
    <dgm:pt modelId="{FC00237C-3406-49C9-A0E7-FB691DD5B292}" type="pres">
      <dgm:prSet presAssocID="{1AFE4FBC-88D0-4C34-AF24-3CA1A9365B00}" presName="sibTrans" presStyleCnt="0"/>
      <dgm:spPr/>
    </dgm:pt>
    <dgm:pt modelId="{0A39924C-569F-47E4-A6CE-B889752D694F}" type="pres">
      <dgm:prSet presAssocID="{38C03013-425D-46C8-9DEE-2BF4FDDB2978}" presName="composite" presStyleCnt="0"/>
      <dgm:spPr/>
    </dgm:pt>
    <dgm:pt modelId="{54AC5984-7E11-462F-8639-3B08F26D3D83}" type="pres">
      <dgm:prSet presAssocID="{38C03013-425D-46C8-9DEE-2BF4FDDB2978}" presName="rect1" presStyleLbl="tr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625DB6-0AFB-4917-AFA5-48C395D8C082}" type="pres">
      <dgm:prSet presAssocID="{38C03013-425D-46C8-9DEE-2BF4FDDB2978}" presName="rect2" presStyleLbl="fgImgPlace1" presStyleIdx="3" presStyleCnt="7"/>
      <dgm:spPr/>
    </dgm:pt>
    <dgm:pt modelId="{3C7E180C-640B-4038-9E3A-C46B4E99110C}" type="pres">
      <dgm:prSet presAssocID="{CB1D7DD1-BDDB-4FBE-B49A-9641935E420C}" presName="sibTrans" presStyleCnt="0"/>
      <dgm:spPr/>
    </dgm:pt>
    <dgm:pt modelId="{CF10CA44-F2A2-418D-BB84-DC09A43255F5}" type="pres">
      <dgm:prSet presAssocID="{88112800-5FAB-4AE7-A821-F631ED79B276}" presName="composite" presStyleCnt="0"/>
      <dgm:spPr/>
    </dgm:pt>
    <dgm:pt modelId="{C11FC014-1061-4511-92B4-867673F3D73D}" type="pres">
      <dgm:prSet presAssocID="{88112800-5FAB-4AE7-A821-F631ED79B276}" presName="rect1" presStyleLbl="tr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570C0B-65EA-4BC0-BE97-5BF36B8CF0E6}" type="pres">
      <dgm:prSet presAssocID="{88112800-5FAB-4AE7-A821-F631ED79B276}" presName="rect2" presStyleLbl="fgImgPlace1" presStyleIdx="4" presStyleCnt="7"/>
      <dgm:spPr/>
    </dgm:pt>
    <dgm:pt modelId="{0664EFB3-248D-4C27-8001-A8BDFE406E73}" type="pres">
      <dgm:prSet presAssocID="{46448FAA-EBFA-4627-BF70-5EC87A545CE9}" presName="sibTrans" presStyleCnt="0"/>
      <dgm:spPr/>
    </dgm:pt>
    <dgm:pt modelId="{E2B8D324-4C92-49F1-92C7-F0E663E7B624}" type="pres">
      <dgm:prSet presAssocID="{8E26051A-58A6-482B-A308-8D27C2576473}" presName="composite" presStyleCnt="0"/>
      <dgm:spPr/>
    </dgm:pt>
    <dgm:pt modelId="{51467021-6886-43C7-8E95-3A4FE93982D6}" type="pres">
      <dgm:prSet presAssocID="{8E26051A-58A6-482B-A308-8D27C2576473}" presName="rect1" presStyleLbl="tr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EB89CA-7CB5-4EA0-8DA4-FCBDD9A4A0CB}" type="pres">
      <dgm:prSet presAssocID="{8E26051A-58A6-482B-A308-8D27C2576473}" presName="rect2" presStyleLbl="fgImgPlace1" presStyleIdx="5" presStyleCnt="7"/>
      <dgm:spPr/>
    </dgm:pt>
    <dgm:pt modelId="{29C31500-DA57-48A0-84A8-2B9D96B94367}" type="pres">
      <dgm:prSet presAssocID="{EC9C2FDD-B37B-4594-80F7-690F245DE45E}" presName="sibTrans" presStyleCnt="0"/>
      <dgm:spPr/>
    </dgm:pt>
    <dgm:pt modelId="{962CFD81-9C86-4543-A795-132974BBACC1}" type="pres">
      <dgm:prSet presAssocID="{A14D8011-BC62-409A-8F91-CD76F08F40AA}" presName="composite" presStyleCnt="0"/>
      <dgm:spPr/>
    </dgm:pt>
    <dgm:pt modelId="{25A3BB8D-D114-4A3C-9B21-0A5A81C261F4}" type="pres">
      <dgm:prSet presAssocID="{A14D8011-BC62-409A-8F91-CD76F08F40AA}" presName="rect1" presStyleLbl="tr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D41CE5-314D-4BA7-BEDC-6FD2F8E2051E}" type="pres">
      <dgm:prSet presAssocID="{A14D8011-BC62-409A-8F91-CD76F08F40AA}" presName="rect2" presStyleLbl="fgImgPlace1" presStyleIdx="6" presStyleCnt="7"/>
      <dgm:spPr/>
    </dgm:pt>
  </dgm:ptLst>
  <dgm:cxnLst>
    <dgm:cxn modelId="{D51D7DFE-E857-48E1-B9FB-FD486268D3C8}" srcId="{21ADCDE7-A322-4579-A395-F100D9CB1F7C}" destId="{696E96A1-99E8-4639-BF19-D8AF770BD3E7}" srcOrd="0" destOrd="0" parTransId="{51DE239E-7188-4039-8924-F1DE53B0F4DA}" sibTransId="{1E636D38-4119-4FC4-B9D5-4B83895BA837}"/>
    <dgm:cxn modelId="{68F8EE41-A81B-46D0-A734-330A6D21054A}" type="presOf" srcId="{38C03013-425D-46C8-9DEE-2BF4FDDB2978}" destId="{54AC5984-7E11-462F-8639-3B08F26D3D83}" srcOrd="0" destOrd="0" presId="urn:microsoft.com/office/officeart/2008/layout/PictureStrips"/>
    <dgm:cxn modelId="{17398971-56D4-4C6D-AA0B-7AA145C29759}" type="presOf" srcId="{8E26051A-58A6-482B-A308-8D27C2576473}" destId="{51467021-6886-43C7-8E95-3A4FE93982D6}" srcOrd="0" destOrd="0" presId="urn:microsoft.com/office/officeart/2008/layout/PictureStrips"/>
    <dgm:cxn modelId="{5F5AE563-5E35-4CB5-B30A-20E443B4B6E2}" srcId="{21ADCDE7-A322-4579-A395-F100D9CB1F7C}" destId="{38C03013-425D-46C8-9DEE-2BF4FDDB2978}" srcOrd="3" destOrd="0" parTransId="{E18C0C4C-9E35-4A0C-8E9B-039E0595E35F}" sibTransId="{CB1D7DD1-BDDB-4FBE-B49A-9641935E420C}"/>
    <dgm:cxn modelId="{B69762A0-26E0-4D3D-B570-03719E7EF0B4}" type="presOf" srcId="{A14D8011-BC62-409A-8F91-CD76F08F40AA}" destId="{25A3BB8D-D114-4A3C-9B21-0A5A81C261F4}" srcOrd="0" destOrd="0" presId="urn:microsoft.com/office/officeart/2008/layout/PictureStrips"/>
    <dgm:cxn modelId="{54687624-1F6A-4C9C-B9D0-873CBEB391B3}" srcId="{21ADCDE7-A322-4579-A395-F100D9CB1F7C}" destId="{88112800-5FAB-4AE7-A821-F631ED79B276}" srcOrd="4" destOrd="0" parTransId="{8738229C-CEEC-4C42-A267-B071B9C91B27}" sibTransId="{46448FAA-EBFA-4627-BF70-5EC87A545CE9}"/>
    <dgm:cxn modelId="{0FB7E377-42A0-4033-9A6C-4A6CD914C119}" type="presOf" srcId="{A3DE14D3-7FDE-4639-8486-EECEA005A80B}" destId="{42D6C70B-DD49-4603-926D-D7AD0AAF54F5}" srcOrd="0" destOrd="0" presId="urn:microsoft.com/office/officeart/2008/layout/PictureStrips"/>
    <dgm:cxn modelId="{4B1C7E74-C44E-4EDC-8ABC-0A252400F07D}" srcId="{21ADCDE7-A322-4579-A395-F100D9CB1F7C}" destId="{A3DE14D3-7FDE-4639-8486-EECEA005A80B}" srcOrd="1" destOrd="0" parTransId="{C284CF6F-CF5B-4A5D-A868-7C3A0F199487}" sibTransId="{BA70EDE6-402F-4478-9735-7041DF3FC5BD}"/>
    <dgm:cxn modelId="{D0739039-AFE9-4B87-8F2D-23FC6734EB72}" srcId="{21ADCDE7-A322-4579-A395-F100D9CB1F7C}" destId="{8E26051A-58A6-482B-A308-8D27C2576473}" srcOrd="5" destOrd="0" parTransId="{96425C20-65EB-4E39-8528-6D37194D85B0}" sibTransId="{EC9C2FDD-B37B-4594-80F7-690F245DE45E}"/>
    <dgm:cxn modelId="{C40AECB6-AAB4-41BB-8120-4AAB5A8C00C0}" srcId="{21ADCDE7-A322-4579-A395-F100D9CB1F7C}" destId="{F58C317D-A356-4419-8903-EC38BD98E8EF}" srcOrd="2" destOrd="0" parTransId="{3AF395CF-D9AC-4A77-9FF5-3FB8C7668096}" sibTransId="{1AFE4FBC-88D0-4C34-AF24-3CA1A9365B00}"/>
    <dgm:cxn modelId="{55DF3AC2-2FA4-4D1A-BD25-5F883947CFED}" srcId="{21ADCDE7-A322-4579-A395-F100D9CB1F7C}" destId="{A14D8011-BC62-409A-8F91-CD76F08F40AA}" srcOrd="6" destOrd="0" parTransId="{B73A13AD-1C96-4639-9871-B8E9BB11F041}" sibTransId="{2B78351C-509A-41F2-842A-446568F0168B}"/>
    <dgm:cxn modelId="{8E35BEDC-C418-4B8A-9A4E-FC9217D09008}" type="presOf" srcId="{696E96A1-99E8-4639-BF19-D8AF770BD3E7}" destId="{B85ED11E-27E3-42A4-A366-DBEBDD7BC821}" srcOrd="0" destOrd="0" presId="urn:microsoft.com/office/officeart/2008/layout/PictureStrips"/>
    <dgm:cxn modelId="{FDEA69AD-8A03-4CA3-9A2F-A5819457B340}" type="presOf" srcId="{88112800-5FAB-4AE7-A821-F631ED79B276}" destId="{C11FC014-1061-4511-92B4-867673F3D73D}" srcOrd="0" destOrd="0" presId="urn:microsoft.com/office/officeart/2008/layout/PictureStrips"/>
    <dgm:cxn modelId="{6628D65D-71D7-4075-B175-C75DB5E42FB0}" type="presOf" srcId="{21ADCDE7-A322-4579-A395-F100D9CB1F7C}" destId="{C3CD7542-EF00-4337-AA16-6864BD889F80}" srcOrd="0" destOrd="0" presId="urn:microsoft.com/office/officeart/2008/layout/PictureStrips"/>
    <dgm:cxn modelId="{92F32FA0-7485-4E66-981C-7A9807717697}" type="presOf" srcId="{F58C317D-A356-4419-8903-EC38BD98E8EF}" destId="{653E62C8-304E-474C-BADD-77DB514FBBE3}" srcOrd="0" destOrd="0" presId="urn:microsoft.com/office/officeart/2008/layout/PictureStrips"/>
    <dgm:cxn modelId="{01486E22-0BB9-4516-9C1C-FA141497CD92}" type="presParOf" srcId="{C3CD7542-EF00-4337-AA16-6864BD889F80}" destId="{6F885E70-10F6-4ED3-972D-45E7E4F75975}" srcOrd="0" destOrd="0" presId="urn:microsoft.com/office/officeart/2008/layout/PictureStrips"/>
    <dgm:cxn modelId="{AF3D2F86-DADD-4456-879D-609B4A365001}" type="presParOf" srcId="{6F885E70-10F6-4ED3-972D-45E7E4F75975}" destId="{B85ED11E-27E3-42A4-A366-DBEBDD7BC821}" srcOrd="0" destOrd="0" presId="urn:microsoft.com/office/officeart/2008/layout/PictureStrips"/>
    <dgm:cxn modelId="{2E73861E-93F3-4F6F-A9EE-F6DCDEF7AD56}" type="presParOf" srcId="{6F885E70-10F6-4ED3-972D-45E7E4F75975}" destId="{A1012E82-0020-4086-84AD-0D10C1A046C2}" srcOrd="1" destOrd="0" presId="urn:microsoft.com/office/officeart/2008/layout/PictureStrips"/>
    <dgm:cxn modelId="{3664D34A-61C5-46D1-89F4-3A818CF7D530}" type="presParOf" srcId="{C3CD7542-EF00-4337-AA16-6864BD889F80}" destId="{7BE7D32F-DE77-4580-A510-326401EED7B1}" srcOrd="1" destOrd="0" presId="urn:microsoft.com/office/officeart/2008/layout/PictureStrips"/>
    <dgm:cxn modelId="{3C717966-279B-497B-B937-7D980CD04192}" type="presParOf" srcId="{C3CD7542-EF00-4337-AA16-6864BD889F80}" destId="{361A5B10-1329-4335-9763-5EB1E22F301B}" srcOrd="2" destOrd="0" presId="urn:microsoft.com/office/officeart/2008/layout/PictureStrips"/>
    <dgm:cxn modelId="{D9668472-30C6-4A21-B0F5-EDEE2F0D902F}" type="presParOf" srcId="{361A5B10-1329-4335-9763-5EB1E22F301B}" destId="{42D6C70B-DD49-4603-926D-D7AD0AAF54F5}" srcOrd="0" destOrd="0" presId="urn:microsoft.com/office/officeart/2008/layout/PictureStrips"/>
    <dgm:cxn modelId="{9633815D-62C1-409C-AF5D-40AD2AACA1BF}" type="presParOf" srcId="{361A5B10-1329-4335-9763-5EB1E22F301B}" destId="{EB4E0519-AC00-4678-84DF-61F839CED3A4}" srcOrd="1" destOrd="0" presId="urn:microsoft.com/office/officeart/2008/layout/PictureStrips"/>
    <dgm:cxn modelId="{A3CCE4DB-5FA9-400C-8DEC-8E5E097C6045}" type="presParOf" srcId="{C3CD7542-EF00-4337-AA16-6864BD889F80}" destId="{E8E08140-7A50-4EC6-B763-C04F2C0ADCA6}" srcOrd="3" destOrd="0" presId="urn:microsoft.com/office/officeart/2008/layout/PictureStrips"/>
    <dgm:cxn modelId="{344A6DB8-125D-44E1-899D-F3394A04E077}" type="presParOf" srcId="{C3CD7542-EF00-4337-AA16-6864BD889F80}" destId="{F1A229F1-744C-43DE-BB12-38B40C4A3096}" srcOrd="4" destOrd="0" presId="urn:microsoft.com/office/officeart/2008/layout/PictureStrips"/>
    <dgm:cxn modelId="{C2D91B57-C0A0-4FD8-8A46-84331835575D}" type="presParOf" srcId="{F1A229F1-744C-43DE-BB12-38B40C4A3096}" destId="{653E62C8-304E-474C-BADD-77DB514FBBE3}" srcOrd="0" destOrd="0" presId="urn:microsoft.com/office/officeart/2008/layout/PictureStrips"/>
    <dgm:cxn modelId="{966CBEF9-4DAB-4E47-90B0-C79DBF3559FB}" type="presParOf" srcId="{F1A229F1-744C-43DE-BB12-38B40C4A3096}" destId="{437F110F-2265-43E6-AF92-ED4AFCD8579C}" srcOrd="1" destOrd="0" presId="urn:microsoft.com/office/officeart/2008/layout/PictureStrips"/>
    <dgm:cxn modelId="{C4D3C931-13A4-4949-9671-0456413A2EF4}" type="presParOf" srcId="{C3CD7542-EF00-4337-AA16-6864BD889F80}" destId="{FC00237C-3406-49C9-A0E7-FB691DD5B292}" srcOrd="5" destOrd="0" presId="urn:microsoft.com/office/officeart/2008/layout/PictureStrips"/>
    <dgm:cxn modelId="{C109E9EA-A274-410E-9461-D375A0399231}" type="presParOf" srcId="{C3CD7542-EF00-4337-AA16-6864BD889F80}" destId="{0A39924C-569F-47E4-A6CE-B889752D694F}" srcOrd="6" destOrd="0" presId="urn:microsoft.com/office/officeart/2008/layout/PictureStrips"/>
    <dgm:cxn modelId="{7FC411BB-44A7-4670-8BDA-F1480E0C3192}" type="presParOf" srcId="{0A39924C-569F-47E4-A6CE-B889752D694F}" destId="{54AC5984-7E11-462F-8639-3B08F26D3D83}" srcOrd="0" destOrd="0" presId="urn:microsoft.com/office/officeart/2008/layout/PictureStrips"/>
    <dgm:cxn modelId="{8CE371AB-810C-44A5-8917-7641F2870C02}" type="presParOf" srcId="{0A39924C-569F-47E4-A6CE-B889752D694F}" destId="{25625DB6-0AFB-4917-AFA5-48C395D8C082}" srcOrd="1" destOrd="0" presId="urn:microsoft.com/office/officeart/2008/layout/PictureStrips"/>
    <dgm:cxn modelId="{28A0840F-8409-48B4-97A8-26284DDC5D4A}" type="presParOf" srcId="{C3CD7542-EF00-4337-AA16-6864BD889F80}" destId="{3C7E180C-640B-4038-9E3A-C46B4E99110C}" srcOrd="7" destOrd="0" presId="urn:microsoft.com/office/officeart/2008/layout/PictureStrips"/>
    <dgm:cxn modelId="{7A6033BB-0EAF-4AA9-AA55-4F0A10B2D152}" type="presParOf" srcId="{C3CD7542-EF00-4337-AA16-6864BD889F80}" destId="{CF10CA44-F2A2-418D-BB84-DC09A43255F5}" srcOrd="8" destOrd="0" presId="urn:microsoft.com/office/officeart/2008/layout/PictureStrips"/>
    <dgm:cxn modelId="{7A9B49B7-607A-4780-A206-B7D9B049B41B}" type="presParOf" srcId="{CF10CA44-F2A2-418D-BB84-DC09A43255F5}" destId="{C11FC014-1061-4511-92B4-867673F3D73D}" srcOrd="0" destOrd="0" presId="urn:microsoft.com/office/officeart/2008/layout/PictureStrips"/>
    <dgm:cxn modelId="{90630528-7831-42F6-93B7-67AB57869D4D}" type="presParOf" srcId="{CF10CA44-F2A2-418D-BB84-DC09A43255F5}" destId="{C1570C0B-65EA-4BC0-BE97-5BF36B8CF0E6}" srcOrd="1" destOrd="0" presId="urn:microsoft.com/office/officeart/2008/layout/PictureStrips"/>
    <dgm:cxn modelId="{359577BF-C448-4452-847C-BB27B74DB101}" type="presParOf" srcId="{C3CD7542-EF00-4337-AA16-6864BD889F80}" destId="{0664EFB3-248D-4C27-8001-A8BDFE406E73}" srcOrd="9" destOrd="0" presId="urn:microsoft.com/office/officeart/2008/layout/PictureStrips"/>
    <dgm:cxn modelId="{53011723-44A2-4297-B68B-3A790619474D}" type="presParOf" srcId="{C3CD7542-EF00-4337-AA16-6864BD889F80}" destId="{E2B8D324-4C92-49F1-92C7-F0E663E7B624}" srcOrd="10" destOrd="0" presId="urn:microsoft.com/office/officeart/2008/layout/PictureStrips"/>
    <dgm:cxn modelId="{9E2F3B9E-0162-4AB1-A54E-A8D22EC58F5C}" type="presParOf" srcId="{E2B8D324-4C92-49F1-92C7-F0E663E7B624}" destId="{51467021-6886-43C7-8E95-3A4FE93982D6}" srcOrd="0" destOrd="0" presId="urn:microsoft.com/office/officeart/2008/layout/PictureStrips"/>
    <dgm:cxn modelId="{4D76C61D-7CE8-427D-808D-97D9629F5A8A}" type="presParOf" srcId="{E2B8D324-4C92-49F1-92C7-F0E663E7B624}" destId="{49EB89CA-7CB5-4EA0-8DA4-FCBDD9A4A0CB}" srcOrd="1" destOrd="0" presId="urn:microsoft.com/office/officeart/2008/layout/PictureStrips"/>
    <dgm:cxn modelId="{B49D65C9-C8F8-4CA9-AFBE-4C7AC04517AE}" type="presParOf" srcId="{C3CD7542-EF00-4337-AA16-6864BD889F80}" destId="{29C31500-DA57-48A0-84A8-2B9D96B94367}" srcOrd="11" destOrd="0" presId="urn:microsoft.com/office/officeart/2008/layout/PictureStrips"/>
    <dgm:cxn modelId="{9EAEFB3D-C3D5-4060-872C-A05552001FB4}" type="presParOf" srcId="{C3CD7542-EF00-4337-AA16-6864BD889F80}" destId="{962CFD81-9C86-4543-A795-132974BBACC1}" srcOrd="12" destOrd="0" presId="urn:microsoft.com/office/officeart/2008/layout/PictureStrips"/>
    <dgm:cxn modelId="{8839EFA8-FD59-4C45-B3CE-E63BE93ECDDB}" type="presParOf" srcId="{962CFD81-9C86-4543-A795-132974BBACC1}" destId="{25A3BB8D-D114-4A3C-9B21-0A5A81C261F4}" srcOrd="0" destOrd="0" presId="urn:microsoft.com/office/officeart/2008/layout/PictureStrips"/>
    <dgm:cxn modelId="{F5B4E1B7-DB85-485D-9ABF-A2F65F826D95}" type="presParOf" srcId="{962CFD81-9C86-4543-A795-132974BBACC1}" destId="{6DD41CE5-314D-4BA7-BEDC-6FD2F8E2051E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1ADCDE7-A322-4579-A395-F100D9CB1F7C}" type="doc">
      <dgm:prSet loTypeId="urn:microsoft.com/office/officeart/2008/layout/PictureStrip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96E96A1-99E8-4639-BF19-D8AF770BD3E7}">
      <dgm:prSet phldrT="[Text]"/>
      <dgm:spPr/>
      <dgm:t>
        <a:bodyPr/>
        <a:lstStyle/>
        <a:p>
          <a:r>
            <a:rPr lang="en-US" dirty="0" err="1"/>
            <a:t>Loại</a:t>
          </a:r>
          <a:r>
            <a:rPr lang="en-US" dirty="0"/>
            <a:t> </a:t>
          </a:r>
          <a:r>
            <a:rPr lang="en-US" dirty="0" err="1"/>
            <a:t>triệu</a:t>
          </a:r>
          <a:r>
            <a:rPr lang="en-US" dirty="0"/>
            <a:t> </a:t>
          </a:r>
          <a:r>
            <a:rPr lang="en-US" dirty="0" err="1"/>
            <a:t>chứng</a:t>
          </a:r>
          <a:endParaRPr lang="en-US" dirty="0"/>
        </a:p>
      </dgm:t>
    </dgm:pt>
    <dgm:pt modelId="{51DE239E-7188-4039-8924-F1DE53B0F4DA}" type="parTrans" cxnId="{D51D7DFE-E857-48E1-B9FB-FD486268D3C8}">
      <dgm:prSet/>
      <dgm:spPr/>
      <dgm:t>
        <a:bodyPr/>
        <a:lstStyle/>
        <a:p>
          <a:endParaRPr lang="en-US"/>
        </a:p>
      </dgm:t>
    </dgm:pt>
    <dgm:pt modelId="{1E636D38-4119-4FC4-B9D5-4B83895BA837}" type="sibTrans" cxnId="{D51D7DFE-E857-48E1-B9FB-FD486268D3C8}">
      <dgm:prSet/>
      <dgm:spPr/>
      <dgm:t>
        <a:bodyPr/>
        <a:lstStyle/>
        <a:p>
          <a:endParaRPr lang="en-US"/>
        </a:p>
      </dgm:t>
    </dgm:pt>
    <dgm:pt modelId="{A3DE14D3-7FDE-4639-8486-EECEA005A80B}">
      <dgm:prSet phldrT="[Text]"/>
      <dgm:spPr/>
      <dgm:t>
        <a:bodyPr/>
        <a:lstStyle/>
        <a:p>
          <a:r>
            <a:rPr lang="en-US" dirty="0" err="1"/>
            <a:t>Tác</a:t>
          </a:r>
          <a:r>
            <a:rPr lang="en-US" dirty="0"/>
            <a:t> </a:t>
          </a:r>
          <a:r>
            <a:rPr lang="en-US" dirty="0" err="1"/>
            <a:t>dụng</a:t>
          </a:r>
          <a:r>
            <a:rPr lang="en-US" dirty="0"/>
            <a:t> </a:t>
          </a:r>
          <a:r>
            <a:rPr lang="en-US" dirty="0" err="1"/>
            <a:t>phụ</a:t>
          </a:r>
          <a:endParaRPr lang="en-US" dirty="0"/>
        </a:p>
      </dgm:t>
    </dgm:pt>
    <dgm:pt modelId="{C284CF6F-CF5B-4A5D-A868-7C3A0F199487}" type="parTrans" cxnId="{4B1C7E74-C44E-4EDC-8ABC-0A252400F07D}">
      <dgm:prSet/>
      <dgm:spPr/>
      <dgm:t>
        <a:bodyPr/>
        <a:lstStyle/>
        <a:p>
          <a:endParaRPr lang="en-US"/>
        </a:p>
      </dgm:t>
    </dgm:pt>
    <dgm:pt modelId="{BA70EDE6-402F-4478-9735-7041DF3FC5BD}" type="sibTrans" cxnId="{4B1C7E74-C44E-4EDC-8ABC-0A252400F07D}">
      <dgm:prSet/>
      <dgm:spPr/>
      <dgm:t>
        <a:bodyPr/>
        <a:lstStyle/>
        <a:p>
          <a:endParaRPr lang="en-US"/>
        </a:p>
      </dgm:t>
    </dgm:pt>
    <dgm:pt modelId="{F58C317D-A356-4419-8903-EC38BD98E8EF}">
      <dgm:prSet phldrT="[Text]"/>
      <dgm:spPr/>
      <dgm:t>
        <a:bodyPr/>
        <a:lstStyle/>
        <a:p>
          <a:r>
            <a:rPr lang="en-US" dirty="0" err="1"/>
            <a:t>Đáp</a:t>
          </a:r>
          <a:r>
            <a:rPr lang="en-US" dirty="0"/>
            <a:t> </a:t>
          </a:r>
          <a:r>
            <a:rPr lang="en-US" dirty="0" err="1"/>
            <a:t>ứng</a:t>
          </a:r>
          <a:r>
            <a:rPr lang="en-US" dirty="0"/>
            <a:t> </a:t>
          </a:r>
          <a:r>
            <a:rPr lang="en-US" dirty="0" err="1"/>
            <a:t>trong</a:t>
          </a:r>
          <a:r>
            <a:rPr lang="en-US" dirty="0"/>
            <a:t> </a:t>
          </a:r>
          <a:r>
            <a:rPr lang="en-US" dirty="0" err="1"/>
            <a:t>quá</a:t>
          </a:r>
          <a:r>
            <a:rPr lang="en-US" dirty="0"/>
            <a:t> </a:t>
          </a:r>
          <a:r>
            <a:rPr lang="en-US" dirty="0" err="1"/>
            <a:t>khứ</a:t>
          </a:r>
          <a:r>
            <a:rPr lang="en-US" dirty="0"/>
            <a:t>/ </a:t>
          </a:r>
          <a:r>
            <a:rPr lang="en-US" dirty="0" err="1"/>
            <a:t>các</a:t>
          </a:r>
          <a:r>
            <a:rPr lang="en-US" dirty="0"/>
            <a:t> </a:t>
          </a:r>
          <a:r>
            <a:rPr lang="en-US" dirty="0" err="1"/>
            <a:t>thành</a:t>
          </a:r>
          <a:r>
            <a:rPr lang="en-US" dirty="0"/>
            <a:t> </a:t>
          </a:r>
          <a:r>
            <a:rPr lang="en-US" dirty="0" err="1"/>
            <a:t>viên</a:t>
          </a:r>
          <a:r>
            <a:rPr lang="en-US" dirty="0"/>
            <a:t> </a:t>
          </a:r>
          <a:r>
            <a:rPr lang="en-US" dirty="0" err="1"/>
            <a:t>gia</a:t>
          </a:r>
          <a:r>
            <a:rPr lang="en-US" dirty="0"/>
            <a:t> </a:t>
          </a:r>
          <a:r>
            <a:rPr lang="en-US" dirty="0" err="1"/>
            <a:t>đình</a:t>
          </a:r>
          <a:r>
            <a:rPr lang="en-US" dirty="0"/>
            <a:t> </a:t>
          </a:r>
          <a:r>
            <a:rPr lang="en-US" dirty="0" err="1"/>
            <a:t>khác</a:t>
          </a:r>
          <a:endParaRPr lang="en-US" dirty="0"/>
        </a:p>
      </dgm:t>
    </dgm:pt>
    <dgm:pt modelId="{3AF395CF-D9AC-4A77-9FF5-3FB8C7668096}" type="parTrans" cxnId="{C40AECB6-AAB4-41BB-8120-4AAB5A8C00C0}">
      <dgm:prSet/>
      <dgm:spPr/>
      <dgm:t>
        <a:bodyPr/>
        <a:lstStyle/>
        <a:p>
          <a:endParaRPr lang="en-US"/>
        </a:p>
      </dgm:t>
    </dgm:pt>
    <dgm:pt modelId="{1AFE4FBC-88D0-4C34-AF24-3CA1A9365B00}" type="sibTrans" cxnId="{C40AECB6-AAB4-41BB-8120-4AAB5A8C00C0}">
      <dgm:prSet/>
      <dgm:spPr/>
      <dgm:t>
        <a:bodyPr/>
        <a:lstStyle/>
        <a:p>
          <a:endParaRPr lang="en-US"/>
        </a:p>
      </dgm:t>
    </dgm:pt>
    <dgm:pt modelId="{38C03013-425D-46C8-9DEE-2BF4FDDB2978}">
      <dgm:prSet phldrT="[Text]"/>
      <dgm:spPr/>
      <dgm:t>
        <a:bodyPr/>
        <a:lstStyle/>
        <a:p>
          <a:r>
            <a:rPr lang="en-US" dirty="0" err="1"/>
            <a:t>Tương</a:t>
          </a:r>
          <a:r>
            <a:rPr lang="en-US" dirty="0"/>
            <a:t> </a:t>
          </a:r>
          <a:r>
            <a:rPr lang="en-US" dirty="0" err="1"/>
            <a:t>tác</a:t>
          </a:r>
          <a:r>
            <a:rPr lang="en-US" dirty="0"/>
            <a:t> </a:t>
          </a:r>
          <a:r>
            <a:rPr lang="en-US" dirty="0" err="1"/>
            <a:t>với</a:t>
          </a:r>
          <a:r>
            <a:rPr lang="en-US" dirty="0"/>
            <a:t> </a:t>
          </a:r>
          <a:r>
            <a:rPr lang="en-US" dirty="0" err="1"/>
            <a:t>các</a:t>
          </a:r>
          <a:r>
            <a:rPr lang="en-US" dirty="0"/>
            <a:t> </a:t>
          </a:r>
          <a:r>
            <a:rPr lang="en-US" dirty="0" err="1"/>
            <a:t>thuốc</a:t>
          </a:r>
          <a:r>
            <a:rPr lang="en-US" dirty="0"/>
            <a:t> </a:t>
          </a:r>
          <a:r>
            <a:rPr lang="en-US" dirty="0" err="1"/>
            <a:t>khác</a:t>
          </a:r>
          <a:endParaRPr lang="en-US" dirty="0"/>
        </a:p>
      </dgm:t>
    </dgm:pt>
    <dgm:pt modelId="{E18C0C4C-9E35-4A0C-8E9B-039E0595E35F}" type="parTrans" cxnId="{5F5AE563-5E35-4CB5-B30A-20E443B4B6E2}">
      <dgm:prSet/>
      <dgm:spPr/>
      <dgm:t>
        <a:bodyPr/>
        <a:lstStyle/>
        <a:p>
          <a:endParaRPr lang="en-US"/>
        </a:p>
      </dgm:t>
    </dgm:pt>
    <dgm:pt modelId="{CB1D7DD1-BDDB-4FBE-B49A-9641935E420C}" type="sibTrans" cxnId="{5F5AE563-5E35-4CB5-B30A-20E443B4B6E2}">
      <dgm:prSet/>
      <dgm:spPr/>
      <dgm:t>
        <a:bodyPr/>
        <a:lstStyle/>
        <a:p>
          <a:endParaRPr lang="en-US"/>
        </a:p>
      </dgm:t>
    </dgm:pt>
    <dgm:pt modelId="{88112800-5FAB-4AE7-A821-F631ED79B276}">
      <dgm:prSet phldrT="[Text]"/>
      <dgm:spPr/>
      <dgm:t>
        <a:bodyPr/>
        <a:lstStyle/>
        <a:p>
          <a:r>
            <a:rPr lang="en-US" dirty="0" err="1"/>
            <a:t>Giá</a:t>
          </a:r>
          <a:r>
            <a:rPr lang="en-US" dirty="0"/>
            <a:t> </a:t>
          </a:r>
          <a:r>
            <a:rPr lang="en-US" dirty="0" err="1"/>
            <a:t>tiền</a:t>
          </a:r>
          <a:endParaRPr lang="en-US" dirty="0"/>
        </a:p>
      </dgm:t>
    </dgm:pt>
    <dgm:pt modelId="{8738229C-CEEC-4C42-A267-B071B9C91B27}" type="parTrans" cxnId="{54687624-1F6A-4C9C-B9D0-873CBEB391B3}">
      <dgm:prSet/>
      <dgm:spPr/>
      <dgm:t>
        <a:bodyPr/>
        <a:lstStyle/>
        <a:p>
          <a:endParaRPr lang="en-US"/>
        </a:p>
      </dgm:t>
    </dgm:pt>
    <dgm:pt modelId="{46448FAA-EBFA-4627-BF70-5EC87A545CE9}" type="sibTrans" cxnId="{54687624-1F6A-4C9C-B9D0-873CBEB391B3}">
      <dgm:prSet/>
      <dgm:spPr/>
      <dgm:t>
        <a:bodyPr/>
        <a:lstStyle/>
        <a:p>
          <a:endParaRPr lang="en-US"/>
        </a:p>
      </dgm:t>
    </dgm:pt>
    <dgm:pt modelId="{8E26051A-58A6-482B-A308-8D27C2576473}">
      <dgm:prSet phldrT="[Text]"/>
      <dgm:spPr/>
      <dgm:t>
        <a:bodyPr/>
        <a:lstStyle/>
        <a:p>
          <a:r>
            <a:rPr lang="en-US" dirty="0" err="1"/>
            <a:t>Phụ</a:t>
          </a:r>
          <a:r>
            <a:rPr lang="en-US" dirty="0"/>
            <a:t> </a:t>
          </a:r>
          <a:r>
            <a:rPr lang="en-US" dirty="0" err="1"/>
            <a:t>nữ</a:t>
          </a:r>
          <a:r>
            <a:rPr lang="en-US" dirty="0"/>
            <a:t> </a:t>
          </a:r>
          <a:r>
            <a:rPr lang="en-US" dirty="0" err="1"/>
            <a:t>có</a:t>
          </a:r>
          <a:r>
            <a:rPr lang="en-US" dirty="0"/>
            <a:t> </a:t>
          </a:r>
          <a:r>
            <a:rPr lang="en-US" dirty="0" err="1"/>
            <a:t>thai</a:t>
          </a:r>
          <a:r>
            <a:rPr lang="en-US" dirty="0"/>
            <a:t>/</a:t>
          </a:r>
          <a:r>
            <a:rPr lang="en-US" dirty="0" err="1"/>
            <a:t>cho</a:t>
          </a:r>
          <a:r>
            <a:rPr lang="en-US" dirty="0"/>
            <a:t> con </a:t>
          </a:r>
          <a:r>
            <a:rPr lang="en-US" dirty="0" err="1"/>
            <a:t>bú</a:t>
          </a:r>
          <a:endParaRPr lang="en-US" dirty="0"/>
        </a:p>
      </dgm:t>
    </dgm:pt>
    <dgm:pt modelId="{96425C20-65EB-4E39-8528-6D37194D85B0}" type="parTrans" cxnId="{D0739039-AFE9-4B87-8F2D-23FC6734EB72}">
      <dgm:prSet/>
      <dgm:spPr/>
      <dgm:t>
        <a:bodyPr/>
        <a:lstStyle/>
        <a:p>
          <a:endParaRPr lang="en-US"/>
        </a:p>
      </dgm:t>
    </dgm:pt>
    <dgm:pt modelId="{EC9C2FDD-B37B-4594-80F7-690F245DE45E}" type="sibTrans" cxnId="{D0739039-AFE9-4B87-8F2D-23FC6734EB72}">
      <dgm:prSet/>
      <dgm:spPr/>
      <dgm:t>
        <a:bodyPr/>
        <a:lstStyle/>
        <a:p>
          <a:endParaRPr lang="en-US"/>
        </a:p>
      </dgm:t>
    </dgm:pt>
    <dgm:pt modelId="{A14D8011-BC62-409A-8F91-CD76F08F40AA}">
      <dgm:prSet phldrT="[Text]"/>
      <dgm:spPr/>
      <dgm:t>
        <a:bodyPr/>
        <a:lstStyle/>
        <a:p>
          <a:r>
            <a:rPr lang="en-US" dirty="0" err="1"/>
            <a:t>Những</a:t>
          </a:r>
          <a:r>
            <a:rPr lang="en-US" dirty="0"/>
            <a:t> </a:t>
          </a:r>
          <a:r>
            <a:rPr lang="en-US" dirty="0" err="1"/>
            <a:t>vấn</a:t>
          </a:r>
          <a:r>
            <a:rPr lang="en-US" dirty="0"/>
            <a:t> </a:t>
          </a:r>
          <a:r>
            <a:rPr lang="en-US" dirty="0" err="1"/>
            <a:t>đề</a:t>
          </a:r>
          <a:r>
            <a:rPr lang="en-US" dirty="0"/>
            <a:t> </a:t>
          </a:r>
          <a:r>
            <a:rPr lang="en-US" dirty="0" err="1"/>
            <a:t>sức</a:t>
          </a:r>
          <a:r>
            <a:rPr lang="en-US" dirty="0"/>
            <a:t> </a:t>
          </a:r>
          <a:r>
            <a:rPr lang="en-US" dirty="0" err="1"/>
            <a:t>khỏe</a:t>
          </a:r>
          <a:r>
            <a:rPr lang="en-US" dirty="0"/>
            <a:t> </a:t>
          </a:r>
          <a:r>
            <a:rPr lang="en-US" dirty="0" err="1"/>
            <a:t>khác</a:t>
          </a:r>
          <a:endParaRPr lang="en-US" dirty="0"/>
        </a:p>
      </dgm:t>
    </dgm:pt>
    <dgm:pt modelId="{B73A13AD-1C96-4639-9871-B8E9BB11F041}" type="parTrans" cxnId="{55DF3AC2-2FA4-4D1A-BD25-5F883947CFED}">
      <dgm:prSet/>
      <dgm:spPr/>
      <dgm:t>
        <a:bodyPr/>
        <a:lstStyle/>
        <a:p>
          <a:endParaRPr lang="en-US"/>
        </a:p>
      </dgm:t>
    </dgm:pt>
    <dgm:pt modelId="{2B78351C-509A-41F2-842A-446568F0168B}" type="sibTrans" cxnId="{55DF3AC2-2FA4-4D1A-BD25-5F883947CFED}">
      <dgm:prSet/>
      <dgm:spPr/>
      <dgm:t>
        <a:bodyPr/>
        <a:lstStyle/>
        <a:p>
          <a:endParaRPr lang="en-US"/>
        </a:p>
      </dgm:t>
    </dgm:pt>
    <dgm:pt modelId="{C3CD7542-EF00-4337-AA16-6864BD889F80}" type="pres">
      <dgm:prSet presAssocID="{21ADCDE7-A322-4579-A395-F100D9CB1F7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885E70-10F6-4ED3-972D-45E7E4F75975}" type="pres">
      <dgm:prSet presAssocID="{696E96A1-99E8-4639-BF19-D8AF770BD3E7}" presName="composite" presStyleCnt="0"/>
      <dgm:spPr/>
    </dgm:pt>
    <dgm:pt modelId="{B85ED11E-27E3-42A4-A366-DBEBDD7BC821}" type="pres">
      <dgm:prSet presAssocID="{696E96A1-99E8-4639-BF19-D8AF770BD3E7}" presName="rect1" presStyleLbl="tr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012E82-0020-4086-84AD-0D10C1A046C2}" type="pres">
      <dgm:prSet presAssocID="{696E96A1-99E8-4639-BF19-D8AF770BD3E7}" presName="rect2" presStyleLbl="fgImgPlace1" presStyleIdx="0" presStyleCnt="7"/>
      <dgm:spPr/>
    </dgm:pt>
    <dgm:pt modelId="{7BE7D32F-DE77-4580-A510-326401EED7B1}" type="pres">
      <dgm:prSet presAssocID="{1E636D38-4119-4FC4-B9D5-4B83895BA837}" presName="sibTrans" presStyleCnt="0"/>
      <dgm:spPr/>
    </dgm:pt>
    <dgm:pt modelId="{361A5B10-1329-4335-9763-5EB1E22F301B}" type="pres">
      <dgm:prSet presAssocID="{A3DE14D3-7FDE-4639-8486-EECEA005A80B}" presName="composite" presStyleCnt="0"/>
      <dgm:spPr/>
    </dgm:pt>
    <dgm:pt modelId="{42D6C70B-DD49-4603-926D-D7AD0AAF54F5}" type="pres">
      <dgm:prSet presAssocID="{A3DE14D3-7FDE-4639-8486-EECEA005A80B}" presName="rect1" presStyleLbl="tr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4E0519-AC00-4678-84DF-61F839CED3A4}" type="pres">
      <dgm:prSet presAssocID="{A3DE14D3-7FDE-4639-8486-EECEA005A80B}" presName="rect2" presStyleLbl="fgImgPlace1" presStyleIdx="1" presStyleCnt="7"/>
      <dgm:spPr/>
    </dgm:pt>
    <dgm:pt modelId="{E8E08140-7A50-4EC6-B763-C04F2C0ADCA6}" type="pres">
      <dgm:prSet presAssocID="{BA70EDE6-402F-4478-9735-7041DF3FC5BD}" presName="sibTrans" presStyleCnt="0"/>
      <dgm:spPr/>
    </dgm:pt>
    <dgm:pt modelId="{F1A229F1-744C-43DE-BB12-38B40C4A3096}" type="pres">
      <dgm:prSet presAssocID="{F58C317D-A356-4419-8903-EC38BD98E8EF}" presName="composite" presStyleCnt="0"/>
      <dgm:spPr/>
    </dgm:pt>
    <dgm:pt modelId="{653E62C8-304E-474C-BADD-77DB514FBBE3}" type="pres">
      <dgm:prSet presAssocID="{F58C317D-A356-4419-8903-EC38BD98E8EF}" presName="rect1" presStyleLbl="tr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F110F-2265-43E6-AF92-ED4AFCD8579C}" type="pres">
      <dgm:prSet presAssocID="{F58C317D-A356-4419-8903-EC38BD98E8EF}" presName="rect2" presStyleLbl="fgImgPlace1" presStyleIdx="2" presStyleCnt="7"/>
      <dgm:spPr/>
    </dgm:pt>
    <dgm:pt modelId="{FC00237C-3406-49C9-A0E7-FB691DD5B292}" type="pres">
      <dgm:prSet presAssocID="{1AFE4FBC-88D0-4C34-AF24-3CA1A9365B00}" presName="sibTrans" presStyleCnt="0"/>
      <dgm:spPr/>
    </dgm:pt>
    <dgm:pt modelId="{0A39924C-569F-47E4-A6CE-B889752D694F}" type="pres">
      <dgm:prSet presAssocID="{38C03013-425D-46C8-9DEE-2BF4FDDB2978}" presName="composite" presStyleCnt="0"/>
      <dgm:spPr/>
    </dgm:pt>
    <dgm:pt modelId="{54AC5984-7E11-462F-8639-3B08F26D3D83}" type="pres">
      <dgm:prSet presAssocID="{38C03013-425D-46C8-9DEE-2BF4FDDB2978}" presName="rect1" presStyleLbl="tr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625DB6-0AFB-4917-AFA5-48C395D8C082}" type="pres">
      <dgm:prSet presAssocID="{38C03013-425D-46C8-9DEE-2BF4FDDB2978}" presName="rect2" presStyleLbl="fgImgPlace1" presStyleIdx="3" presStyleCnt="7"/>
      <dgm:spPr/>
    </dgm:pt>
    <dgm:pt modelId="{3C7E180C-640B-4038-9E3A-C46B4E99110C}" type="pres">
      <dgm:prSet presAssocID="{CB1D7DD1-BDDB-4FBE-B49A-9641935E420C}" presName="sibTrans" presStyleCnt="0"/>
      <dgm:spPr/>
    </dgm:pt>
    <dgm:pt modelId="{CF10CA44-F2A2-418D-BB84-DC09A43255F5}" type="pres">
      <dgm:prSet presAssocID="{88112800-5FAB-4AE7-A821-F631ED79B276}" presName="composite" presStyleCnt="0"/>
      <dgm:spPr/>
    </dgm:pt>
    <dgm:pt modelId="{C11FC014-1061-4511-92B4-867673F3D73D}" type="pres">
      <dgm:prSet presAssocID="{88112800-5FAB-4AE7-A821-F631ED79B276}" presName="rect1" presStyleLbl="tr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570C0B-65EA-4BC0-BE97-5BF36B8CF0E6}" type="pres">
      <dgm:prSet presAssocID="{88112800-5FAB-4AE7-A821-F631ED79B276}" presName="rect2" presStyleLbl="fgImgPlace1" presStyleIdx="4" presStyleCnt="7"/>
      <dgm:spPr/>
    </dgm:pt>
    <dgm:pt modelId="{0664EFB3-248D-4C27-8001-A8BDFE406E73}" type="pres">
      <dgm:prSet presAssocID="{46448FAA-EBFA-4627-BF70-5EC87A545CE9}" presName="sibTrans" presStyleCnt="0"/>
      <dgm:spPr/>
    </dgm:pt>
    <dgm:pt modelId="{E2B8D324-4C92-49F1-92C7-F0E663E7B624}" type="pres">
      <dgm:prSet presAssocID="{8E26051A-58A6-482B-A308-8D27C2576473}" presName="composite" presStyleCnt="0"/>
      <dgm:spPr/>
    </dgm:pt>
    <dgm:pt modelId="{51467021-6886-43C7-8E95-3A4FE93982D6}" type="pres">
      <dgm:prSet presAssocID="{8E26051A-58A6-482B-A308-8D27C2576473}" presName="rect1" presStyleLbl="tr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EB89CA-7CB5-4EA0-8DA4-FCBDD9A4A0CB}" type="pres">
      <dgm:prSet presAssocID="{8E26051A-58A6-482B-A308-8D27C2576473}" presName="rect2" presStyleLbl="fgImgPlace1" presStyleIdx="5" presStyleCnt="7"/>
      <dgm:spPr/>
    </dgm:pt>
    <dgm:pt modelId="{29C31500-DA57-48A0-84A8-2B9D96B94367}" type="pres">
      <dgm:prSet presAssocID="{EC9C2FDD-B37B-4594-80F7-690F245DE45E}" presName="sibTrans" presStyleCnt="0"/>
      <dgm:spPr/>
    </dgm:pt>
    <dgm:pt modelId="{962CFD81-9C86-4543-A795-132974BBACC1}" type="pres">
      <dgm:prSet presAssocID="{A14D8011-BC62-409A-8F91-CD76F08F40AA}" presName="composite" presStyleCnt="0"/>
      <dgm:spPr/>
    </dgm:pt>
    <dgm:pt modelId="{25A3BB8D-D114-4A3C-9B21-0A5A81C261F4}" type="pres">
      <dgm:prSet presAssocID="{A14D8011-BC62-409A-8F91-CD76F08F40AA}" presName="rect1" presStyleLbl="tr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D41CE5-314D-4BA7-BEDC-6FD2F8E2051E}" type="pres">
      <dgm:prSet presAssocID="{A14D8011-BC62-409A-8F91-CD76F08F40AA}" presName="rect2" presStyleLbl="fgImgPlace1" presStyleIdx="6" presStyleCnt="7"/>
      <dgm:spPr/>
    </dgm:pt>
  </dgm:ptLst>
  <dgm:cxnLst>
    <dgm:cxn modelId="{4E680B9E-1ADB-DE41-8485-C4D1B5CF3ECD}" type="presOf" srcId="{A3DE14D3-7FDE-4639-8486-EECEA005A80B}" destId="{42D6C70B-DD49-4603-926D-D7AD0AAF54F5}" srcOrd="0" destOrd="0" presId="urn:microsoft.com/office/officeart/2008/layout/PictureStrips"/>
    <dgm:cxn modelId="{57F480DC-37C9-B642-B107-A80E2FBD7A5C}" type="presOf" srcId="{88112800-5FAB-4AE7-A821-F631ED79B276}" destId="{C11FC014-1061-4511-92B4-867673F3D73D}" srcOrd="0" destOrd="0" presId="urn:microsoft.com/office/officeart/2008/layout/PictureStrips"/>
    <dgm:cxn modelId="{C40AECB6-AAB4-41BB-8120-4AAB5A8C00C0}" srcId="{21ADCDE7-A322-4579-A395-F100D9CB1F7C}" destId="{F58C317D-A356-4419-8903-EC38BD98E8EF}" srcOrd="2" destOrd="0" parTransId="{3AF395CF-D9AC-4A77-9FF5-3FB8C7668096}" sibTransId="{1AFE4FBC-88D0-4C34-AF24-3CA1A9365B00}"/>
    <dgm:cxn modelId="{2CC67DE6-362C-E541-A59C-244F0217E2DF}" type="presOf" srcId="{8E26051A-58A6-482B-A308-8D27C2576473}" destId="{51467021-6886-43C7-8E95-3A4FE93982D6}" srcOrd="0" destOrd="0" presId="urn:microsoft.com/office/officeart/2008/layout/PictureStrips"/>
    <dgm:cxn modelId="{4B1C7E74-C44E-4EDC-8ABC-0A252400F07D}" srcId="{21ADCDE7-A322-4579-A395-F100D9CB1F7C}" destId="{A3DE14D3-7FDE-4639-8486-EECEA005A80B}" srcOrd="1" destOrd="0" parTransId="{C284CF6F-CF5B-4A5D-A868-7C3A0F199487}" sibTransId="{BA70EDE6-402F-4478-9735-7041DF3FC5BD}"/>
    <dgm:cxn modelId="{C7C0D962-680B-684A-B478-0CDC9144E9F7}" type="presOf" srcId="{F58C317D-A356-4419-8903-EC38BD98E8EF}" destId="{653E62C8-304E-474C-BADD-77DB514FBBE3}" srcOrd="0" destOrd="0" presId="urn:microsoft.com/office/officeart/2008/layout/PictureStrips"/>
    <dgm:cxn modelId="{5F5AE563-5E35-4CB5-B30A-20E443B4B6E2}" srcId="{21ADCDE7-A322-4579-A395-F100D9CB1F7C}" destId="{38C03013-425D-46C8-9DEE-2BF4FDDB2978}" srcOrd="3" destOrd="0" parTransId="{E18C0C4C-9E35-4A0C-8E9B-039E0595E35F}" sibTransId="{CB1D7DD1-BDDB-4FBE-B49A-9641935E420C}"/>
    <dgm:cxn modelId="{D51D7DFE-E857-48E1-B9FB-FD486268D3C8}" srcId="{21ADCDE7-A322-4579-A395-F100D9CB1F7C}" destId="{696E96A1-99E8-4639-BF19-D8AF770BD3E7}" srcOrd="0" destOrd="0" parTransId="{51DE239E-7188-4039-8924-F1DE53B0F4DA}" sibTransId="{1E636D38-4119-4FC4-B9D5-4B83895BA837}"/>
    <dgm:cxn modelId="{A6BC9EE8-A4EC-C14D-B80E-9DC53138131C}" type="presOf" srcId="{21ADCDE7-A322-4579-A395-F100D9CB1F7C}" destId="{C3CD7542-EF00-4337-AA16-6864BD889F80}" srcOrd="0" destOrd="0" presId="urn:microsoft.com/office/officeart/2008/layout/PictureStrips"/>
    <dgm:cxn modelId="{CA6EFE0C-A19A-D345-A874-874292060173}" type="presOf" srcId="{A14D8011-BC62-409A-8F91-CD76F08F40AA}" destId="{25A3BB8D-D114-4A3C-9B21-0A5A81C261F4}" srcOrd="0" destOrd="0" presId="urn:microsoft.com/office/officeart/2008/layout/PictureStrips"/>
    <dgm:cxn modelId="{55DF3AC2-2FA4-4D1A-BD25-5F883947CFED}" srcId="{21ADCDE7-A322-4579-A395-F100D9CB1F7C}" destId="{A14D8011-BC62-409A-8F91-CD76F08F40AA}" srcOrd="6" destOrd="0" parTransId="{B73A13AD-1C96-4639-9871-B8E9BB11F041}" sibTransId="{2B78351C-509A-41F2-842A-446568F0168B}"/>
    <dgm:cxn modelId="{80BF8909-3C74-FD4E-B4BA-DDDF962C08D8}" type="presOf" srcId="{38C03013-425D-46C8-9DEE-2BF4FDDB2978}" destId="{54AC5984-7E11-462F-8639-3B08F26D3D83}" srcOrd="0" destOrd="0" presId="urn:microsoft.com/office/officeart/2008/layout/PictureStrips"/>
    <dgm:cxn modelId="{D3EA3184-F703-F247-99DD-E8831CB25C7F}" type="presOf" srcId="{696E96A1-99E8-4639-BF19-D8AF770BD3E7}" destId="{B85ED11E-27E3-42A4-A366-DBEBDD7BC821}" srcOrd="0" destOrd="0" presId="urn:microsoft.com/office/officeart/2008/layout/PictureStrips"/>
    <dgm:cxn modelId="{D0739039-AFE9-4B87-8F2D-23FC6734EB72}" srcId="{21ADCDE7-A322-4579-A395-F100D9CB1F7C}" destId="{8E26051A-58A6-482B-A308-8D27C2576473}" srcOrd="5" destOrd="0" parTransId="{96425C20-65EB-4E39-8528-6D37194D85B0}" sibTransId="{EC9C2FDD-B37B-4594-80F7-690F245DE45E}"/>
    <dgm:cxn modelId="{54687624-1F6A-4C9C-B9D0-873CBEB391B3}" srcId="{21ADCDE7-A322-4579-A395-F100D9CB1F7C}" destId="{88112800-5FAB-4AE7-A821-F631ED79B276}" srcOrd="4" destOrd="0" parTransId="{8738229C-CEEC-4C42-A267-B071B9C91B27}" sibTransId="{46448FAA-EBFA-4627-BF70-5EC87A545CE9}"/>
    <dgm:cxn modelId="{103C45E5-43E3-F343-BA40-D6AD8BE6698D}" type="presParOf" srcId="{C3CD7542-EF00-4337-AA16-6864BD889F80}" destId="{6F885E70-10F6-4ED3-972D-45E7E4F75975}" srcOrd="0" destOrd="0" presId="urn:microsoft.com/office/officeart/2008/layout/PictureStrips"/>
    <dgm:cxn modelId="{D23979C0-023F-EE42-9B65-F91EC5CE7CDB}" type="presParOf" srcId="{6F885E70-10F6-4ED3-972D-45E7E4F75975}" destId="{B85ED11E-27E3-42A4-A366-DBEBDD7BC821}" srcOrd="0" destOrd="0" presId="urn:microsoft.com/office/officeart/2008/layout/PictureStrips"/>
    <dgm:cxn modelId="{E5878AC5-8AC6-654A-A9F8-0653C9164130}" type="presParOf" srcId="{6F885E70-10F6-4ED3-972D-45E7E4F75975}" destId="{A1012E82-0020-4086-84AD-0D10C1A046C2}" srcOrd="1" destOrd="0" presId="urn:microsoft.com/office/officeart/2008/layout/PictureStrips"/>
    <dgm:cxn modelId="{5EE63463-C99E-7E4E-B62B-94B612C84959}" type="presParOf" srcId="{C3CD7542-EF00-4337-AA16-6864BD889F80}" destId="{7BE7D32F-DE77-4580-A510-326401EED7B1}" srcOrd="1" destOrd="0" presId="urn:microsoft.com/office/officeart/2008/layout/PictureStrips"/>
    <dgm:cxn modelId="{2FC97B19-F612-F342-BFED-CEA65ACC5B63}" type="presParOf" srcId="{C3CD7542-EF00-4337-AA16-6864BD889F80}" destId="{361A5B10-1329-4335-9763-5EB1E22F301B}" srcOrd="2" destOrd="0" presId="urn:microsoft.com/office/officeart/2008/layout/PictureStrips"/>
    <dgm:cxn modelId="{ADEF32E2-3CF5-D142-AD72-D02532D200AF}" type="presParOf" srcId="{361A5B10-1329-4335-9763-5EB1E22F301B}" destId="{42D6C70B-DD49-4603-926D-D7AD0AAF54F5}" srcOrd="0" destOrd="0" presId="urn:microsoft.com/office/officeart/2008/layout/PictureStrips"/>
    <dgm:cxn modelId="{3B65E37E-6EAC-0049-93D1-CC4E7ABC2D35}" type="presParOf" srcId="{361A5B10-1329-4335-9763-5EB1E22F301B}" destId="{EB4E0519-AC00-4678-84DF-61F839CED3A4}" srcOrd="1" destOrd="0" presId="urn:microsoft.com/office/officeart/2008/layout/PictureStrips"/>
    <dgm:cxn modelId="{88217874-7F29-0642-A71E-1B4AA7097087}" type="presParOf" srcId="{C3CD7542-EF00-4337-AA16-6864BD889F80}" destId="{E8E08140-7A50-4EC6-B763-C04F2C0ADCA6}" srcOrd="3" destOrd="0" presId="urn:microsoft.com/office/officeart/2008/layout/PictureStrips"/>
    <dgm:cxn modelId="{7A5BA33E-B7AB-7E43-96BB-559641429201}" type="presParOf" srcId="{C3CD7542-EF00-4337-AA16-6864BD889F80}" destId="{F1A229F1-744C-43DE-BB12-38B40C4A3096}" srcOrd="4" destOrd="0" presId="urn:microsoft.com/office/officeart/2008/layout/PictureStrips"/>
    <dgm:cxn modelId="{A43B099C-44AA-DB44-B61F-FB1C85B7C141}" type="presParOf" srcId="{F1A229F1-744C-43DE-BB12-38B40C4A3096}" destId="{653E62C8-304E-474C-BADD-77DB514FBBE3}" srcOrd="0" destOrd="0" presId="urn:microsoft.com/office/officeart/2008/layout/PictureStrips"/>
    <dgm:cxn modelId="{B3D407C7-EB00-E84A-A392-24CFBBCE0543}" type="presParOf" srcId="{F1A229F1-744C-43DE-BB12-38B40C4A3096}" destId="{437F110F-2265-43E6-AF92-ED4AFCD8579C}" srcOrd="1" destOrd="0" presId="urn:microsoft.com/office/officeart/2008/layout/PictureStrips"/>
    <dgm:cxn modelId="{0E892B17-F0F3-1240-99BE-8688B5B18F33}" type="presParOf" srcId="{C3CD7542-EF00-4337-AA16-6864BD889F80}" destId="{FC00237C-3406-49C9-A0E7-FB691DD5B292}" srcOrd="5" destOrd="0" presId="urn:microsoft.com/office/officeart/2008/layout/PictureStrips"/>
    <dgm:cxn modelId="{43DBC85A-B87F-744A-8BFF-AB9D174E78BB}" type="presParOf" srcId="{C3CD7542-EF00-4337-AA16-6864BD889F80}" destId="{0A39924C-569F-47E4-A6CE-B889752D694F}" srcOrd="6" destOrd="0" presId="urn:microsoft.com/office/officeart/2008/layout/PictureStrips"/>
    <dgm:cxn modelId="{E3893E31-B12A-FB49-8F33-0693F90B8785}" type="presParOf" srcId="{0A39924C-569F-47E4-A6CE-B889752D694F}" destId="{54AC5984-7E11-462F-8639-3B08F26D3D83}" srcOrd="0" destOrd="0" presId="urn:microsoft.com/office/officeart/2008/layout/PictureStrips"/>
    <dgm:cxn modelId="{929FCF10-FEA5-4B4D-B146-F337EBB716F2}" type="presParOf" srcId="{0A39924C-569F-47E4-A6CE-B889752D694F}" destId="{25625DB6-0AFB-4917-AFA5-48C395D8C082}" srcOrd="1" destOrd="0" presId="urn:microsoft.com/office/officeart/2008/layout/PictureStrips"/>
    <dgm:cxn modelId="{0DFF610D-E041-FF43-9C76-9807FE577CAC}" type="presParOf" srcId="{C3CD7542-EF00-4337-AA16-6864BD889F80}" destId="{3C7E180C-640B-4038-9E3A-C46B4E99110C}" srcOrd="7" destOrd="0" presId="urn:microsoft.com/office/officeart/2008/layout/PictureStrips"/>
    <dgm:cxn modelId="{E4ADCD28-9757-0341-A2A5-ECA73D32F62C}" type="presParOf" srcId="{C3CD7542-EF00-4337-AA16-6864BD889F80}" destId="{CF10CA44-F2A2-418D-BB84-DC09A43255F5}" srcOrd="8" destOrd="0" presId="urn:microsoft.com/office/officeart/2008/layout/PictureStrips"/>
    <dgm:cxn modelId="{3EE18846-231A-0746-A49B-D897FA7882F3}" type="presParOf" srcId="{CF10CA44-F2A2-418D-BB84-DC09A43255F5}" destId="{C11FC014-1061-4511-92B4-867673F3D73D}" srcOrd="0" destOrd="0" presId="urn:microsoft.com/office/officeart/2008/layout/PictureStrips"/>
    <dgm:cxn modelId="{1B13C70E-2CAB-8A46-8D0B-A3AFF9DD1D51}" type="presParOf" srcId="{CF10CA44-F2A2-418D-BB84-DC09A43255F5}" destId="{C1570C0B-65EA-4BC0-BE97-5BF36B8CF0E6}" srcOrd="1" destOrd="0" presId="urn:microsoft.com/office/officeart/2008/layout/PictureStrips"/>
    <dgm:cxn modelId="{AC12A171-F6B4-D54E-B789-824181571AA0}" type="presParOf" srcId="{C3CD7542-EF00-4337-AA16-6864BD889F80}" destId="{0664EFB3-248D-4C27-8001-A8BDFE406E73}" srcOrd="9" destOrd="0" presId="urn:microsoft.com/office/officeart/2008/layout/PictureStrips"/>
    <dgm:cxn modelId="{FC84CB92-1949-B04D-92FF-A28F59FF4029}" type="presParOf" srcId="{C3CD7542-EF00-4337-AA16-6864BD889F80}" destId="{E2B8D324-4C92-49F1-92C7-F0E663E7B624}" srcOrd="10" destOrd="0" presId="urn:microsoft.com/office/officeart/2008/layout/PictureStrips"/>
    <dgm:cxn modelId="{6DCAEA61-4BCB-BA41-B7E0-F432281E2D26}" type="presParOf" srcId="{E2B8D324-4C92-49F1-92C7-F0E663E7B624}" destId="{51467021-6886-43C7-8E95-3A4FE93982D6}" srcOrd="0" destOrd="0" presId="urn:microsoft.com/office/officeart/2008/layout/PictureStrips"/>
    <dgm:cxn modelId="{1E368ECD-4B01-1847-83C0-B4AF490840C3}" type="presParOf" srcId="{E2B8D324-4C92-49F1-92C7-F0E663E7B624}" destId="{49EB89CA-7CB5-4EA0-8DA4-FCBDD9A4A0CB}" srcOrd="1" destOrd="0" presId="urn:microsoft.com/office/officeart/2008/layout/PictureStrips"/>
    <dgm:cxn modelId="{6616CD54-E331-3246-A055-FB007C9CC563}" type="presParOf" srcId="{C3CD7542-EF00-4337-AA16-6864BD889F80}" destId="{29C31500-DA57-48A0-84A8-2B9D96B94367}" srcOrd="11" destOrd="0" presId="urn:microsoft.com/office/officeart/2008/layout/PictureStrips"/>
    <dgm:cxn modelId="{312D7E16-3344-AB41-8E4E-B4C225C76C1C}" type="presParOf" srcId="{C3CD7542-EF00-4337-AA16-6864BD889F80}" destId="{962CFD81-9C86-4543-A795-132974BBACC1}" srcOrd="12" destOrd="0" presId="urn:microsoft.com/office/officeart/2008/layout/PictureStrips"/>
    <dgm:cxn modelId="{51A04075-E51A-694E-BB03-86BFF3A5828F}" type="presParOf" srcId="{962CFD81-9C86-4543-A795-132974BBACC1}" destId="{25A3BB8D-D114-4A3C-9B21-0A5A81C261F4}" srcOrd="0" destOrd="0" presId="urn:microsoft.com/office/officeart/2008/layout/PictureStrips"/>
    <dgm:cxn modelId="{9AB3D3DA-EB6A-4143-8873-F44A7C60709C}" type="presParOf" srcId="{962CFD81-9C86-4543-A795-132974BBACC1}" destId="{6DD41CE5-314D-4BA7-BEDC-6FD2F8E2051E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3B7F1D-B631-4534-AB4D-811F97698998}">
      <dsp:nvSpPr>
        <dsp:cNvPr id="0" name=""/>
        <dsp:cNvSpPr/>
      </dsp:nvSpPr>
      <dsp:spPr>
        <a:xfrm>
          <a:off x="617219" y="0"/>
          <a:ext cx="6995160" cy="26670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FDA672-3E3A-4665-9937-79AFEC6669C0}">
      <dsp:nvSpPr>
        <dsp:cNvPr id="0" name=""/>
        <dsp:cNvSpPr/>
      </dsp:nvSpPr>
      <dsp:spPr>
        <a:xfrm>
          <a:off x="750830" y="800099"/>
          <a:ext cx="3188970" cy="106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/>
            <a:t>SCREENING</a:t>
          </a:r>
        </a:p>
      </dsp:txBody>
      <dsp:txXfrm>
        <a:off x="802907" y="852176"/>
        <a:ext cx="3084816" cy="962646"/>
      </dsp:txXfrm>
    </dsp:sp>
    <dsp:sp modelId="{B813245B-54B4-44D4-8556-CD51C807F3BE}">
      <dsp:nvSpPr>
        <dsp:cNvPr id="0" name=""/>
        <dsp:cNvSpPr/>
      </dsp:nvSpPr>
      <dsp:spPr>
        <a:xfrm>
          <a:off x="4289799" y="800099"/>
          <a:ext cx="3188970" cy="1066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/>
            <a:t>DIAGNOSIS</a:t>
          </a:r>
        </a:p>
      </dsp:txBody>
      <dsp:txXfrm>
        <a:off x="4341876" y="852176"/>
        <a:ext cx="3084816" cy="9626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3B7F1D-B631-4534-AB4D-811F97698998}">
      <dsp:nvSpPr>
        <dsp:cNvPr id="0" name=""/>
        <dsp:cNvSpPr/>
      </dsp:nvSpPr>
      <dsp:spPr>
        <a:xfrm>
          <a:off x="617219" y="0"/>
          <a:ext cx="6995160" cy="2697162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FDA672-3E3A-4665-9937-79AFEC6669C0}">
      <dsp:nvSpPr>
        <dsp:cNvPr id="0" name=""/>
        <dsp:cNvSpPr/>
      </dsp:nvSpPr>
      <dsp:spPr>
        <a:xfrm>
          <a:off x="421726" y="809148"/>
          <a:ext cx="3504009" cy="10788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/>
            <a:t>SÀNG LỌC</a:t>
          </a:r>
        </a:p>
      </dsp:txBody>
      <dsp:txXfrm>
        <a:off x="474392" y="861814"/>
        <a:ext cx="3398677" cy="973533"/>
      </dsp:txXfrm>
    </dsp:sp>
    <dsp:sp modelId="{B813245B-54B4-44D4-8556-CD51C807F3BE}">
      <dsp:nvSpPr>
        <dsp:cNvPr id="0" name=""/>
        <dsp:cNvSpPr/>
      </dsp:nvSpPr>
      <dsp:spPr>
        <a:xfrm>
          <a:off x="4303863" y="809148"/>
          <a:ext cx="3504009" cy="107886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/>
            <a:t>CHẨN ĐOÁN</a:t>
          </a:r>
        </a:p>
      </dsp:txBody>
      <dsp:txXfrm>
        <a:off x="4356529" y="861814"/>
        <a:ext cx="3398677" cy="9735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2EC971-0DE3-480C-B9A7-6DB29CB133ED}">
      <dsp:nvSpPr>
        <dsp:cNvPr id="0" name=""/>
        <dsp:cNvSpPr/>
      </dsp:nvSpPr>
      <dsp:spPr>
        <a:xfrm>
          <a:off x="57" y="2101068"/>
          <a:ext cx="1714452" cy="857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Treatment of Depressive Episode</a:t>
          </a:r>
        </a:p>
      </dsp:txBody>
      <dsp:txXfrm>
        <a:off x="25164" y="2126175"/>
        <a:ext cx="1664238" cy="807012"/>
      </dsp:txXfrm>
    </dsp:sp>
    <dsp:sp modelId="{6C013BCF-E643-4972-987F-5DC36FA7C68C}">
      <dsp:nvSpPr>
        <dsp:cNvPr id="0" name=""/>
        <dsp:cNvSpPr/>
      </dsp:nvSpPr>
      <dsp:spPr>
        <a:xfrm rot="18289469">
          <a:off x="1456959" y="2021527"/>
          <a:ext cx="1200881" cy="30498"/>
        </a:xfrm>
        <a:custGeom>
          <a:avLst/>
          <a:gdLst/>
          <a:ahLst/>
          <a:cxnLst/>
          <a:rect l="0" t="0" r="0" b="0"/>
          <a:pathLst>
            <a:path>
              <a:moveTo>
                <a:pt x="0" y="15249"/>
              </a:moveTo>
              <a:lnTo>
                <a:pt x="1200881" y="1524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027377" y="2006754"/>
        <a:ext cx="60044" cy="60044"/>
      </dsp:txXfrm>
    </dsp:sp>
    <dsp:sp modelId="{45A8E481-6120-457C-8A58-B5D6180C49E2}">
      <dsp:nvSpPr>
        <dsp:cNvPr id="0" name=""/>
        <dsp:cNvSpPr/>
      </dsp:nvSpPr>
      <dsp:spPr>
        <a:xfrm>
          <a:off x="2400290" y="1115258"/>
          <a:ext cx="1714452" cy="8572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Pharmacological</a:t>
          </a:r>
        </a:p>
      </dsp:txBody>
      <dsp:txXfrm>
        <a:off x="2425397" y="1140365"/>
        <a:ext cx="1664238" cy="807012"/>
      </dsp:txXfrm>
    </dsp:sp>
    <dsp:sp modelId="{96555169-ECEC-46A9-AD83-20407A619118}">
      <dsp:nvSpPr>
        <dsp:cNvPr id="0" name=""/>
        <dsp:cNvSpPr/>
      </dsp:nvSpPr>
      <dsp:spPr>
        <a:xfrm>
          <a:off x="1714509" y="2514432"/>
          <a:ext cx="685780" cy="30498"/>
        </a:xfrm>
        <a:custGeom>
          <a:avLst/>
          <a:gdLst/>
          <a:ahLst/>
          <a:cxnLst/>
          <a:rect l="0" t="0" r="0" b="0"/>
          <a:pathLst>
            <a:path>
              <a:moveTo>
                <a:pt x="0" y="15249"/>
              </a:moveTo>
              <a:lnTo>
                <a:pt x="685780" y="1524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040255" y="2512536"/>
        <a:ext cx="34289" cy="34289"/>
      </dsp:txXfrm>
    </dsp:sp>
    <dsp:sp modelId="{52CC6D24-9C10-4CA3-BB7D-289FDD4B9379}">
      <dsp:nvSpPr>
        <dsp:cNvPr id="0" name=""/>
        <dsp:cNvSpPr/>
      </dsp:nvSpPr>
      <dsp:spPr>
        <a:xfrm>
          <a:off x="2400290" y="2101068"/>
          <a:ext cx="1714452" cy="8572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Non-pharmacological</a:t>
          </a:r>
        </a:p>
      </dsp:txBody>
      <dsp:txXfrm>
        <a:off x="2425397" y="2126175"/>
        <a:ext cx="1664238" cy="807012"/>
      </dsp:txXfrm>
    </dsp:sp>
    <dsp:sp modelId="{B8209FE3-D5D0-4E22-A15A-B0EAD5647F22}">
      <dsp:nvSpPr>
        <dsp:cNvPr id="0" name=""/>
        <dsp:cNvSpPr/>
      </dsp:nvSpPr>
      <dsp:spPr>
        <a:xfrm rot="3310531">
          <a:off x="1456959" y="3007337"/>
          <a:ext cx="1200881" cy="30498"/>
        </a:xfrm>
        <a:custGeom>
          <a:avLst/>
          <a:gdLst/>
          <a:ahLst/>
          <a:cxnLst/>
          <a:rect l="0" t="0" r="0" b="0"/>
          <a:pathLst>
            <a:path>
              <a:moveTo>
                <a:pt x="0" y="15249"/>
              </a:moveTo>
              <a:lnTo>
                <a:pt x="1200881" y="1524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027377" y="2992564"/>
        <a:ext cx="60044" cy="60044"/>
      </dsp:txXfrm>
    </dsp:sp>
    <dsp:sp modelId="{BE5AB587-31A6-4BF4-8362-B79182C66612}">
      <dsp:nvSpPr>
        <dsp:cNvPr id="0" name=""/>
        <dsp:cNvSpPr/>
      </dsp:nvSpPr>
      <dsp:spPr>
        <a:xfrm>
          <a:off x="2400290" y="3086878"/>
          <a:ext cx="1714452" cy="8572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Combination</a:t>
          </a:r>
        </a:p>
      </dsp:txBody>
      <dsp:txXfrm>
        <a:off x="2425397" y="3111985"/>
        <a:ext cx="1664238" cy="8070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2EC971-0DE3-480C-B9A7-6DB29CB133ED}">
      <dsp:nvSpPr>
        <dsp:cNvPr id="0" name=""/>
        <dsp:cNvSpPr/>
      </dsp:nvSpPr>
      <dsp:spPr>
        <a:xfrm>
          <a:off x="933" y="2117126"/>
          <a:ext cx="1650221" cy="8251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/>
            <a:t>Điều</a:t>
          </a:r>
          <a:r>
            <a:rPr lang="en-US" sz="1900" kern="1200" dirty="0"/>
            <a:t> </a:t>
          </a:r>
          <a:r>
            <a:rPr lang="en-US" sz="1900" kern="1200" dirty="0" err="1"/>
            <a:t>trị</a:t>
          </a:r>
          <a:r>
            <a:rPr lang="en-US" sz="1900" kern="1200" dirty="0"/>
            <a:t> </a:t>
          </a:r>
          <a:r>
            <a:rPr lang="en-US" sz="1900" kern="1200" dirty="0" err="1"/>
            <a:t>Giai</a:t>
          </a:r>
          <a:r>
            <a:rPr lang="en-US" sz="1900" kern="1200" dirty="0"/>
            <a:t> </a:t>
          </a:r>
          <a:r>
            <a:rPr lang="en-US" sz="1900" kern="1200" dirty="0" err="1"/>
            <a:t>đoạn</a:t>
          </a:r>
          <a:r>
            <a:rPr lang="en-US" sz="1900" kern="1200" dirty="0"/>
            <a:t> </a:t>
          </a:r>
          <a:r>
            <a:rPr lang="en-US" sz="1900" kern="1200" dirty="0" err="1"/>
            <a:t>Trầm</a:t>
          </a:r>
          <a:r>
            <a:rPr lang="en-US" sz="1900" kern="1200" dirty="0"/>
            <a:t> </a:t>
          </a:r>
          <a:r>
            <a:rPr lang="en-US" sz="1900" kern="1200" dirty="0" err="1"/>
            <a:t>cảm</a:t>
          </a:r>
          <a:endParaRPr lang="en-US" sz="1900" kern="1200" dirty="0"/>
        </a:p>
      </dsp:txBody>
      <dsp:txXfrm>
        <a:off x="25100" y="2141293"/>
        <a:ext cx="1601887" cy="776776"/>
      </dsp:txXfrm>
    </dsp:sp>
    <dsp:sp modelId="{6C013BCF-E643-4972-987F-5DC36FA7C68C}">
      <dsp:nvSpPr>
        <dsp:cNvPr id="0" name=""/>
        <dsp:cNvSpPr/>
      </dsp:nvSpPr>
      <dsp:spPr>
        <a:xfrm rot="18289469">
          <a:off x="1403254" y="2040564"/>
          <a:ext cx="1155891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1155891" y="1467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52302" y="2026345"/>
        <a:ext cx="57794" cy="57794"/>
      </dsp:txXfrm>
    </dsp:sp>
    <dsp:sp modelId="{45A8E481-6120-457C-8A58-B5D6180C49E2}">
      <dsp:nvSpPr>
        <dsp:cNvPr id="0" name=""/>
        <dsp:cNvSpPr/>
      </dsp:nvSpPr>
      <dsp:spPr>
        <a:xfrm>
          <a:off x="2311244" y="1168248"/>
          <a:ext cx="1650221" cy="8251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Dược lý</a:t>
          </a:r>
          <a:endParaRPr lang="en-US" sz="1900" kern="1200" dirty="0"/>
        </a:p>
      </dsp:txBody>
      <dsp:txXfrm>
        <a:off x="2335411" y="1192415"/>
        <a:ext cx="1601887" cy="776776"/>
      </dsp:txXfrm>
    </dsp:sp>
    <dsp:sp modelId="{96555169-ECEC-46A9-AD83-20407A619118}">
      <dsp:nvSpPr>
        <dsp:cNvPr id="0" name=""/>
        <dsp:cNvSpPr/>
      </dsp:nvSpPr>
      <dsp:spPr>
        <a:xfrm>
          <a:off x="1651155" y="2515003"/>
          <a:ext cx="660088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660088" y="1467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64697" y="2513179"/>
        <a:ext cx="33004" cy="33004"/>
      </dsp:txXfrm>
    </dsp:sp>
    <dsp:sp modelId="{52CC6D24-9C10-4CA3-BB7D-289FDD4B9379}">
      <dsp:nvSpPr>
        <dsp:cNvPr id="0" name=""/>
        <dsp:cNvSpPr/>
      </dsp:nvSpPr>
      <dsp:spPr>
        <a:xfrm>
          <a:off x="2311244" y="2117126"/>
          <a:ext cx="1650221" cy="8251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err="1"/>
            <a:t>Không</a:t>
          </a:r>
          <a:r>
            <a:rPr lang="en-US" sz="1900" kern="1200"/>
            <a:t> dùng thuốc</a:t>
          </a:r>
          <a:endParaRPr lang="en-US" sz="1900" kern="1200" dirty="0"/>
        </a:p>
      </dsp:txBody>
      <dsp:txXfrm>
        <a:off x="2335411" y="2141293"/>
        <a:ext cx="1601887" cy="776776"/>
      </dsp:txXfrm>
    </dsp:sp>
    <dsp:sp modelId="{B8209FE3-D5D0-4E22-A15A-B0EAD5647F22}">
      <dsp:nvSpPr>
        <dsp:cNvPr id="0" name=""/>
        <dsp:cNvSpPr/>
      </dsp:nvSpPr>
      <dsp:spPr>
        <a:xfrm rot="3310531">
          <a:off x="1403254" y="2989442"/>
          <a:ext cx="1155891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1155891" y="1467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52302" y="2975223"/>
        <a:ext cx="57794" cy="57794"/>
      </dsp:txXfrm>
    </dsp:sp>
    <dsp:sp modelId="{BE5AB587-31A6-4BF4-8362-B79182C66612}">
      <dsp:nvSpPr>
        <dsp:cNvPr id="0" name=""/>
        <dsp:cNvSpPr/>
      </dsp:nvSpPr>
      <dsp:spPr>
        <a:xfrm>
          <a:off x="2311244" y="3066003"/>
          <a:ext cx="1650221" cy="8251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/>
            <a:t>Kết</a:t>
          </a:r>
          <a:r>
            <a:rPr lang="en-US" sz="1900" kern="1200" dirty="0"/>
            <a:t> </a:t>
          </a:r>
          <a:r>
            <a:rPr lang="en-US" sz="1900" kern="1200" dirty="0" err="1"/>
            <a:t>hợp</a:t>
          </a:r>
          <a:endParaRPr lang="en-US" sz="1900" kern="1200" dirty="0"/>
        </a:p>
      </dsp:txBody>
      <dsp:txXfrm>
        <a:off x="2335411" y="3090170"/>
        <a:ext cx="1601887" cy="7767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5ED11E-27E3-42A4-A366-DBEBDD7BC821}">
      <dsp:nvSpPr>
        <dsp:cNvPr id="0" name=""/>
        <dsp:cNvSpPr/>
      </dsp:nvSpPr>
      <dsp:spPr>
        <a:xfrm>
          <a:off x="81604" y="1704946"/>
          <a:ext cx="1908238" cy="5963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391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Types of symptoms</a:t>
          </a:r>
        </a:p>
      </dsp:txBody>
      <dsp:txXfrm>
        <a:off x="81604" y="1704946"/>
        <a:ext cx="1908238" cy="596324"/>
      </dsp:txXfrm>
    </dsp:sp>
    <dsp:sp modelId="{A1012E82-0020-4086-84AD-0D10C1A046C2}">
      <dsp:nvSpPr>
        <dsp:cNvPr id="0" name=""/>
        <dsp:cNvSpPr/>
      </dsp:nvSpPr>
      <dsp:spPr>
        <a:xfrm>
          <a:off x="2094" y="1618810"/>
          <a:ext cx="417427" cy="626140"/>
        </a:xfrm>
        <a:prstGeom prst="rect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6C70B-DD49-4603-926D-D7AD0AAF54F5}">
      <dsp:nvSpPr>
        <dsp:cNvPr id="0" name=""/>
        <dsp:cNvSpPr/>
      </dsp:nvSpPr>
      <dsp:spPr>
        <a:xfrm>
          <a:off x="2356866" y="1704946"/>
          <a:ext cx="1908238" cy="5963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391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Side effect profile</a:t>
          </a:r>
        </a:p>
      </dsp:txBody>
      <dsp:txXfrm>
        <a:off x="2356866" y="1704946"/>
        <a:ext cx="1908238" cy="596324"/>
      </dsp:txXfrm>
    </dsp:sp>
    <dsp:sp modelId="{EB4E0519-AC00-4678-84DF-61F839CED3A4}">
      <dsp:nvSpPr>
        <dsp:cNvPr id="0" name=""/>
        <dsp:cNvSpPr/>
      </dsp:nvSpPr>
      <dsp:spPr>
        <a:xfrm>
          <a:off x="2277356" y="1618810"/>
          <a:ext cx="417427" cy="626140"/>
        </a:xfrm>
        <a:prstGeom prst="rect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3E62C8-304E-474C-BADD-77DB514FBBE3}">
      <dsp:nvSpPr>
        <dsp:cNvPr id="0" name=""/>
        <dsp:cNvSpPr/>
      </dsp:nvSpPr>
      <dsp:spPr>
        <a:xfrm>
          <a:off x="81604" y="2455652"/>
          <a:ext cx="1908238" cy="5963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391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Response in past/ other family members</a:t>
          </a:r>
        </a:p>
      </dsp:txBody>
      <dsp:txXfrm>
        <a:off x="81604" y="2455652"/>
        <a:ext cx="1908238" cy="596324"/>
      </dsp:txXfrm>
    </dsp:sp>
    <dsp:sp modelId="{437F110F-2265-43E6-AF92-ED4AFCD8579C}">
      <dsp:nvSpPr>
        <dsp:cNvPr id="0" name=""/>
        <dsp:cNvSpPr/>
      </dsp:nvSpPr>
      <dsp:spPr>
        <a:xfrm>
          <a:off x="2094" y="2369516"/>
          <a:ext cx="417427" cy="626140"/>
        </a:xfrm>
        <a:prstGeom prst="rect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AC5984-7E11-462F-8639-3B08F26D3D83}">
      <dsp:nvSpPr>
        <dsp:cNvPr id="0" name=""/>
        <dsp:cNvSpPr/>
      </dsp:nvSpPr>
      <dsp:spPr>
        <a:xfrm>
          <a:off x="2356866" y="2455652"/>
          <a:ext cx="1908238" cy="5963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391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Interaction with other medicines</a:t>
          </a:r>
        </a:p>
      </dsp:txBody>
      <dsp:txXfrm>
        <a:off x="2356866" y="2455652"/>
        <a:ext cx="1908238" cy="596324"/>
      </dsp:txXfrm>
    </dsp:sp>
    <dsp:sp modelId="{25625DB6-0AFB-4917-AFA5-48C395D8C082}">
      <dsp:nvSpPr>
        <dsp:cNvPr id="0" name=""/>
        <dsp:cNvSpPr/>
      </dsp:nvSpPr>
      <dsp:spPr>
        <a:xfrm>
          <a:off x="2277356" y="2369516"/>
          <a:ext cx="417427" cy="626140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1FC014-1061-4511-92B4-867673F3D73D}">
      <dsp:nvSpPr>
        <dsp:cNvPr id="0" name=""/>
        <dsp:cNvSpPr/>
      </dsp:nvSpPr>
      <dsp:spPr>
        <a:xfrm>
          <a:off x="81604" y="3206358"/>
          <a:ext cx="1908238" cy="5963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391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Cost</a:t>
          </a:r>
        </a:p>
      </dsp:txBody>
      <dsp:txXfrm>
        <a:off x="81604" y="3206358"/>
        <a:ext cx="1908238" cy="596324"/>
      </dsp:txXfrm>
    </dsp:sp>
    <dsp:sp modelId="{C1570C0B-65EA-4BC0-BE97-5BF36B8CF0E6}">
      <dsp:nvSpPr>
        <dsp:cNvPr id="0" name=""/>
        <dsp:cNvSpPr/>
      </dsp:nvSpPr>
      <dsp:spPr>
        <a:xfrm>
          <a:off x="2094" y="3120223"/>
          <a:ext cx="417427" cy="626140"/>
        </a:xfrm>
        <a:prstGeom prst="rect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467021-6886-43C7-8E95-3A4FE93982D6}">
      <dsp:nvSpPr>
        <dsp:cNvPr id="0" name=""/>
        <dsp:cNvSpPr/>
      </dsp:nvSpPr>
      <dsp:spPr>
        <a:xfrm>
          <a:off x="2356866" y="3206358"/>
          <a:ext cx="1908238" cy="5963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391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Pregnancy/ breast feeding</a:t>
          </a:r>
        </a:p>
      </dsp:txBody>
      <dsp:txXfrm>
        <a:off x="2356866" y="3206358"/>
        <a:ext cx="1908238" cy="596324"/>
      </dsp:txXfrm>
    </dsp:sp>
    <dsp:sp modelId="{49EB89CA-7CB5-4EA0-8DA4-FCBDD9A4A0CB}">
      <dsp:nvSpPr>
        <dsp:cNvPr id="0" name=""/>
        <dsp:cNvSpPr/>
      </dsp:nvSpPr>
      <dsp:spPr>
        <a:xfrm>
          <a:off x="2277356" y="3120223"/>
          <a:ext cx="417427" cy="626140"/>
        </a:xfrm>
        <a:prstGeom prst="rect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A3BB8D-D114-4A3C-9B21-0A5A81C261F4}">
      <dsp:nvSpPr>
        <dsp:cNvPr id="0" name=""/>
        <dsp:cNvSpPr/>
      </dsp:nvSpPr>
      <dsp:spPr>
        <a:xfrm>
          <a:off x="1219235" y="3957065"/>
          <a:ext cx="1908238" cy="5963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391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Other health problems</a:t>
          </a:r>
        </a:p>
      </dsp:txBody>
      <dsp:txXfrm>
        <a:off x="1219235" y="3957065"/>
        <a:ext cx="1908238" cy="596324"/>
      </dsp:txXfrm>
    </dsp:sp>
    <dsp:sp modelId="{6DD41CE5-314D-4BA7-BEDC-6FD2F8E2051E}">
      <dsp:nvSpPr>
        <dsp:cNvPr id="0" name=""/>
        <dsp:cNvSpPr/>
      </dsp:nvSpPr>
      <dsp:spPr>
        <a:xfrm>
          <a:off x="1139725" y="3870929"/>
          <a:ext cx="417427" cy="626140"/>
        </a:xfrm>
        <a:prstGeom prst="rect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5ED11E-27E3-42A4-A366-DBEBDD7BC821}">
      <dsp:nvSpPr>
        <dsp:cNvPr id="0" name=""/>
        <dsp:cNvSpPr/>
      </dsp:nvSpPr>
      <dsp:spPr>
        <a:xfrm>
          <a:off x="80129" y="1546755"/>
          <a:ext cx="1916239" cy="5988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5604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Loại</a:t>
          </a:r>
          <a:r>
            <a:rPr lang="en-US" sz="1200" kern="1200" dirty="0"/>
            <a:t> </a:t>
          </a:r>
          <a:r>
            <a:rPr lang="en-US" sz="1200" kern="1200" dirty="0" err="1"/>
            <a:t>triệu</a:t>
          </a:r>
          <a:r>
            <a:rPr lang="en-US" sz="1200" kern="1200" dirty="0"/>
            <a:t> </a:t>
          </a:r>
          <a:r>
            <a:rPr lang="en-US" sz="1200" kern="1200" dirty="0" err="1"/>
            <a:t>chứng</a:t>
          </a:r>
          <a:endParaRPr lang="en-US" sz="1200" kern="1200" dirty="0"/>
        </a:p>
      </dsp:txBody>
      <dsp:txXfrm>
        <a:off x="80129" y="1546755"/>
        <a:ext cx="1916239" cy="598824"/>
      </dsp:txXfrm>
    </dsp:sp>
    <dsp:sp modelId="{A1012E82-0020-4086-84AD-0D10C1A046C2}">
      <dsp:nvSpPr>
        <dsp:cNvPr id="0" name=""/>
        <dsp:cNvSpPr/>
      </dsp:nvSpPr>
      <dsp:spPr>
        <a:xfrm>
          <a:off x="286" y="1460258"/>
          <a:ext cx="419177" cy="628766"/>
        </a:xfrm>
        <a:prstGeom prst="rect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6C70B-DD49-4603-926D-D7AD0AAF54F5}">
      <dsp:nvSpPr>
        <dsp:cNvPr id="0" name=""/>
        <dsp:cNvSpPr/>
      </dsp:nvSpPr>
      <dsp:spPr>
        <a:xfrm>
          <a:off x="2350674" y="1546755"/>
          <a:ext cx="1916239" cy="5988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5604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Tác</a:t>
          </a:r>
          <a:r>
            <a:rPr lang="en-US" sz="1200" kern="1200" dirty="0"/>
            <a:t> </a:t>
          </a:r>
          <a:r>
            <a:rPr lang="en-US" sz="1200" kern="1200" dirty="0" err="1"/>
            <a:t>dụng</a:t>
          </a:r>
          <a:r>
            <a:rPr lang="en-US" sz="1200" kern="1200" dirty="0"/>
            <a:t> </a:t>
          </a:r>
          <a:r>
            <a:rPr lang="en-US" sz="1200" kern="1200" dirty="0" err="1"/>
            <a:t>phụ</a:t>
          </a:r>
          <a:endParaRPr lang="en-US" sz="1200" kern="1200" dirty="0"/>
        </a:p>
      </dsp:txBody>
      <dsp:txXfrm>
        <a:off x="2350674" y="1546755"/>
        <a:ext cx="1916239" cy="598824"/>
      </dsp:txXfrm>
    </dsp:sp>
    <dsp:sp modelId="{EB4E0519-AC00-4678-84DF-61F839CED3A4}">
      <dsp:nvSpPr>
        <dsp:cNvPr id="0" name=""/>
        <dsp:cNvSpPr/>
      </dsp:nvSpPr>
      <dsp:spPr>
        <a:xfrm>
          <a:off x="2270830" y="1460258"/>
          <a:ext cx="419177" cy="628766"/>
        </a:xfrm>
        <a:prstGeom prst="rect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3E62C8-304E-474C-BADD-77DB514FBBE3}">
      <dsp:nvSpPr>
        <dsp:cNvPr id="0" name=""/>
        <dsp:cNvSpPr/>
      </dsp:nvSpPr>
      <dsp:spPr>
        <a:xfrm>
          <a:off x="80129" y="2300609"/>
          <a:ext cx="1916239" cy="5988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5604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Đáp</a:t>
          </a:r>
          <a:r>
            <a:rPr lang="en-US" sz="1200" kern="1200" dirty="0"/>
            <a:t> </a:t>
          </a:r>
          <a:r>
            <a:rPr lang="en-US" sz="1200" kern="1200" dirty="0" err="1"/>
            <a:t>ứng</a:t>
          </a:r>
          <a:r>
            <a:rPr lang="en-US" sz="1200" kern="1200" dirty="0"/>
            <a:t> </a:t>
          </a:r>
          <a:r>
            <a:rPr lang="en-US" sz="1200" kern="1200" dirty="0" err="1"/>
            <a:t>trong</a:t>
          </a:r>
          <a:r>
            <a:rPr lang="en-US" sz="1200" kern="1200" dirty="0"/>
            <a:t> </a:t>
          </a:r>
          <a:r>
            <a:rPr lang="en-US" sz="1200" kern="1200" dirty="0" err="1"/>
            <a:t>quá</a:t>
          </a:r>
          <a:r>
            <a:rPr lang="en-US" sz="1200" kern="1200" dirty="0"/>
            <a:t> </a:t>
          </a:r>
          <a:r>
            <a:rPr lang="en-US" sz="1200" kern="1200" dirty="0" err="1"/>
            <a:t>khứ</a:t>
          </a:r>
          <a:r>
            <a:rPr lang="en-US" sz="1200" kern="1200" dirty="0"/>
            <a:t>/ </a:t>
          </a:r>
          <a:r>
            <a:rPr lang="en-US" sz="1200" kern="1200" dirty="0" err="1"/>
            <a:t>các</a:t>
          </a:r>
          <a:r>
            <a:rPr lang="en-US" sz="1200" kern="1200" dirty="0"/>
            <a:t> </a:t>
          </a:r>
          <a:r>
            <a:rPr lang="en-US" sz="1200" kern="1200" dirty="0" err="1"/>
            <a:t>thành</a:t>
          </a:r>
          <a:r>
            <a:rPr lang="en-US" sz="1200" kern="1200" dirty="0"/>
            <a:t> </a:t>
          </a:r>
          <a:r>
            <a:rPr lang="en-US" sz="1200" kern="1200" dirty="0" err="1"/>
            <a:t>viên</a:t>
          </a:r>
          <a:r>
            <a:rPr lang="en-US" sz="1200" kern="1200" dirty="0"/>
            <a:t> </a:t>
          </a:r>
          <a:r>
            <a:rPr lang="en-US" sz="1200" kern="1200" dirty="0" err="1"/>
            <a:t>gia</a:t>
          </a:r>
          <a:r>
            <a:rPr lang="en-US" sz="1200" kern="1200" dirty="0"/>
            <a:t> </a:t>
          </a:r>
          <a:r>
            <a:rPr lang="en-US" sz="1200" kern="1200" dirty="0" err="1"/>
            <a:t>đình</a:t>
          </a:r>
          <a:r>
            <a:rPr lang="en-US" sz="1200" kern="1200" dirty="0"/>
            <a:t> </a:t>
          </a:r>
          <a:r>
            <a:rPr lang="en-US" sz="1200" kern="1200" dirty="0" err="1"/>
            <a:t>khác</a:t>
          </a:r>
          <a:endParaRPr lang="en-US" sz="1200" kern="1200" dirty="0"/>
        </a:p>
      </dsp:txBody>
      <dsp:txXfrm>
        <a:off x="80129" y="2300609"/>
        <a:ext cx="1916239" cy="598824"/>
      </dsp:txXfrm>
    </dsp:sp>
    <dsp:sp modelId="{437F110F-2265-43E6-AF92-ED4AFCD8579C}">
      <dsp:nvSpPr>
        <dsp:cNvPr id="0" name=""/>
        <dsp:cNvSpPr/>
      </dsp:nvSpPr>
      <dsp:spPr>
        <a:xfrm>
          <a:off x="286" y="2214112"/>
          <a:ext cx="419177" cy="628766"/>
        </a:xfrm>
        <a:prstGeom prst="rect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AC5984-7E11-462F-8639-3B08F26D3D83}">
      <dsp:nvSpPr>
        <dsp:cNvPr id="0" name=""/>
        <dsp:cNvSpPr/>
      </dsp:nvSpPr>
      <dsp:spPr>
        <a:xfrm>
          <a:off x="2350674" y="2300609"/>
          <a:ext cx="1916239" cy="5988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5604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Tương</a:t>
          </a:r>
          <a:r>
            <a:rPr lang="en-US" sz="1200" kern="1200" dirty="0"/>
            <a:t> </a:t>
          </a:r>
          <a:r>
            <a:rPr lang="en-US" sz="1200" kern="1200" dirty="0" err="1"/>
            <a:t>tác</a:t>
          </a:r>
          <a:r>
            <a:rPr lang="en-US" sz="1200" kern="1200" dirty="0"/>
            <a:t> </a:t>
          </a:r>
          <a:r>
            <a:rPr lang="en-US" sz="1200" kern="1200" dirty="0" err="1"/>
            <a:t>với</a:t>
          </a:r>
          <a:r>
            <a:rPr lang="en-US" sz="1200" kern="1200" dirty="0"/>
            <a:t> </a:t>
          </a:r>
          <a:r>
            <a:rPr lang="en-US" sz="1200" kern="1200" dirty="0" err="1"/>
            <a:t>các</a:t>
          </a:r>
          <a:r>
            <a:rPr lang="en-US" sz="1200" kern="1200" dirty="0"/>
            <a:t> </a:t>
          </a:r>
          <a:r>
            <a:rPr lang="en-US" sz="1200" kern="1200" dirty="0" err="1"/>
            <a:t>thuốc</a:t>
          </a:r>
          <a:r>
            <a:rPr lang="en-US" sz="1200" kern="1200" dirty="0"/>
            <a:t> </a:t>
          </a:r>
          <a:r>
            <a:rPr lang="en-US" sz="1200" kern="1200" dirty="0" err="1"/>
            <a:t>khác</a:t>
          </a:r>
          <a:endParaRPr lang="en-US" sz="1200" kern="1200" dirty="0"/>
        </a:p>
      </dsp:txBody>
      <dsp:txXfrm>
        <a:off x="2350674" y="2300609"/>
        <a:ext cx="1916239" cy="598824"/>
      </dsp:txXfrm>
    </dsp:sp>
    <dsp:sp modelId="{25625DB6-0AFB-4917-AFA5-48C395D8C082}">
      <dsp:nvSpPr>
        <dsp:cNvPr id="0" name=""/>
        <dsp:cNvSpPr/>
      </dsp:nvSpPr>
      <dsp:spPr>
        <a:xfrm>
          <a:off x="2270830" y="2214112"/>
          <a:ext cx="419177" cy="628766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1FC014-1061-4511-92B4-867673F3D73D}">
      <dsp:nvSpPr>
        <dsp:cNvPr id="0" name=""/>
        <dsp:cNvSpPr/>
      </dsp:nvSpPr>
      <dsp:spPr>
        <a:xfrm>
          <a:off x="80129" y="3054463"/>
          <a:ext cx="1916239" cy="5988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5604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Giá</a:t>
          </a:r>
          <a:r>
            <a:rPr lang="en-US" sz="1200" kern="1200" dirty="0"/>
            <a:t> </a:t>
          </a:r>
          <a:r>
            <a:rPr lang="en-US" sz="1200" kern="1200" dirty="0" err="1"/>
            <a:t>tiền</a:t>
          </a:r>
          <a:endParaRPr lang="en-US" sz="1200" kern="1200" dirty="0"/>
        </a:p>
      </dsp:txBody>
      <dsp:txXfrm>
        <a:off x="80129" y="3054463"/>
        <a:ext cx="1916239" cy="598824"/>
      </dsp:txXfrm>
    </dsp:sp>
    <dsp:sp modelId="{C1570C0B-65EA-4BC0-BE97-5BF36B8CF0E6}">
      <dsp:nvSpPr>
        <dsp:cNvPr id="0" name=""/>
        <dsp:cNvSpPr/>
      </dsp:nvSpPr>
      <dsp:spPr>
        <a:xfrm>
          <a:off x="286" y="2967966"/>
          <a:ext cx="419177" cy="628766"/>
        </a:xfrm>
        <a:prstGeom prst="rect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467021-6886-43C7-8E95-3A4FE93982D6}">
      <dsp:nvSpPr>
        <dsp:cNvPr id="0" name=""/>
        <dsp:cNvSpPr/>
      </dsp:nvSpPr>
      <dsp:spPr>
        <a:xfrm>
          <a:off x="2350674" y="3054463"/>
          <a:ext cx="1916239" cy="5988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5604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Phụ</a:t>
          </a:r>
          <a:r>
            <a:rPr lang="en-US" sz="1200" kern="1200" dirty="0"/>
            <a:t> </a:t>
          </a:r>
          <a:r>
            <a:rPr lang="en-US" sz="1200" kern="1200" dirty="0" err="1"/>
            <a:t>nữ</a:t>
          </a:r>
          <a:r>
            <a:rPr lang="en-US" sz="1200" kern="1200" dirty="0"/>
            <a:t> </a:t>
          </a:r>
          <a:r>
            <a:rPr lang="en-US" sz="1200" kern="1200" dirty="0" err="1"/>
            <a:t>có</a:t>
          </a:r>
          <a:r>
            <a:rPr lang="en-US" sz="1200" kern="1200" dirty="0"/>
            <a:t> </a:t>
          </a:r>
          <a:r>
            <a:rPr lang="en-US" sz="1200" kern="1200" dirty="0" err="1"/>
            <a:t>thai</a:t>
          </a:r>
          <a:r>
            <a:rPr lang="en-US" sz="1200" kern="1200" dirty="0"/>
            <a:t>/</a:t>
          </a:r>
          <a:r>
            <a:rPr lang="en-US" sz="1200" kern="1200" dirty="0" err="1"/>
            <a:t>cho</a:t>
          </a:r>
          <a:r>
            <a:rPr lang="en-US" sz="1200" kern="1200" dirty="0"/>
            <a:t> con </a:t>
          </a:r>
          <a:r>
            <a:rPr lang="en-US" sz="1200" kern="1200" dirty="0" err="1"/>
            <a:t>bú</a:t>
          </a:r>
          <a:endParaRPr lang="en-US" sz="1200" kern="1200" dirty="0"/>
        </a:p>
      </dsp:txBody>
      <dsp:txXfrm>
        <a:off x="2350674" y="3054463"/>
        <a:ext cx="1916239" cy="598824"/>
      </dsp:txXfrm>
    </dsp:sp>
    <dsp:sp modelId="{49EB89CA-7CB5-4EA0-8DA4-FCBDD9A4A0CB}">
      <dsp:nvSpPr>
        <dsp:cNvPr id="0" name=""/>
        <dsp:cNvSpPr/>
      </dsp:nvSpPr>
      <dsp:spPr>
        <a:xfrm>
          <a:off x="2270830" y="2967966"/>
          <a:ext cx="419177" cy="628766"/>
        </a:xfrm>
        <a:prstGeom prst="rect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A3BB8D-D114-4A3C-9B21-0A5A81C261F4}">
      <dsp:nvSpPr>
        <dsp:cNvPr id="0" name=""/>
        <dsp:cNvSpPr/>
      </dsp:nvSpPr>
      <dsp:spPr>
        <a:xfrm>
          <a:off x="1215401" y="3808316"/>
          <a:ext cx="1916239" cy="5988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5604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Những</a:t>
          </a:r>
          <a:r>
            <a:rPr lang="en-US" sz="1200" kern="1200" dirty="0"/>
            <a:t> </a:t>
          </a:r>
          <a:r>
            <a:rPr lang="en-US" sz="1200" kern="1200" dirty="0" err="1"/>
            <a:t>vấn</a:t>
          </a:r>
          <a:r>
            <a:rPr lang="en-US" sz="1200" kern="1200" dirty="0"/>
            <a:t> </a:t>
          </a:r>
          <a:r>
            <a:rPr lang="en-US" sz="1200" kern="1200" dirty="0" err="1"/>
            <a:t>đề</a:t>
          </a:r>
          <a:r>
            <a:rPr lang="en-US" sz="1200" kern="1200" dirty="0"/>
            <a:t> </a:t>
          </a:r>
          <a:r>
            <a:rPr lang="en-US" sz="1200" kern="1200" dirty="0" err="1"/>
            <a:t>sức</a:t>
          </a:r>
          <a:r>
            <a:rPr lang="en-US" sz="1200" kern="1200" dirty="0"/>
            <a:t> </a:t>
          </a:r>
          <a:r>
            <a:rPr lang="en-US" sz="1200" kern="1200" dirty="0" err="1"/>
            <a:t>khỏe</a:t>
          </a:r>
          <a:r>
            <a:rPr lang="en-US" sz="1200" kern="1200" dirty="0"/>
            <a:t> </a:t>
          </a:r>
          <a:r>
            <a:rPr lang="en-US" sz="1200" kern="1200" dirty="0" err="1"/>
            <a:t>khác</a:t>
          </a:r>
          <a:endParaRPr lang="en-US" sz="1200" kern="1200" dirty="0"/>
        </a:p>
      </dsp:txBody>
      <dsp:txXfrm>
        <a:off x="1215401" y="3808316"/>
        <a:ext cx="1916239" cy="598824"/>
      </dsp:txXfrm>
    </dsp:sp>
    <dsp:sp modelId="{6DD41CE5-314D-4BA7-BEDC-6FD2F8E2051E}">
      <dsp:nvSpPr>
        <dsp:cNvPr id="0" name=""/>
        <dsp:cNvSpPr/>
      </dsp:nvSpPr>
      <dsp:spPr>
        <a:xfrm>
          <a:off x="1135558" y="3721820"/>
          <a:ext cx="419177" cy="628766"/>
        </a:xfrm>
        <a:prstGeom prst="rect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8FBF2-1017-EE4D-BCBB-0E26BAC443E9}" type="datetimeFigureOut">
              <a:rPr lang="en-US" smtClean="0"/>
              <a:pPr/>
              <a:t>12/21/17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0CDBF-084A-6A4E-9BD7-F0DC74A34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13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4A0CA-8E0D-F840-86EA-23B3B6A41E71}" type="datetimeFigureOut">
              <a:rPr lang="en-US" smtClean="0"/>
              <a:pPr/>
              <a:t>12/21/17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2A90C-995E-CB41-B88B-000CD78065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7474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A460-1297-40AC-9265-643368104DE8}" type="datetime1">
              <a:rPr lang="en-IN" smtClean="0"/>
              <a:t>21/12/17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449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C400-FE6F-4B1A-9C1E-27DD0B5A12DA}" type="datetime1">
              <a:rPr lang="en-IN" smtClean="0"/>
              <a:t>21/12/17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740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0744-91D6-4919-BAF6-604C213536DF}" type="datetime1">
              <a:rPr lang="en-IN" smtClean="0"/>
              <a:t>21/12/17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795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D050-AF11-4624-AD63-7162431CCE65}" type="datetime1">
              <a:rPr lang="en-IN" smtClean="0"/>
              <a:t>21/12/17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994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BEA69-BBBF-4333-88E5-F8189EF2DA53}" type="datetime1">
              <a:rPr lang="en-IN" smtClean="0"/>
              <a:t>21/12/17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9138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9A80B-9CD0-4674-881C-746625CA06C4}" type="datetime1">
              <a:rPr lang="en-IN" smtClean="0"/>
              <a:t>21/12/17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25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2E5A-3828-44B1-8BDC-F4F83D284379}" type="datetime1">
              <a:rPr lang="en-IN" smtClean="0"/>
              <a:t>21/12/17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3385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78EA-6D61-4D00-B52B-C6C57A7C7865}" type="datetime1">
              <a:rPr lang="en-IN" smtClean="0"/>
              <a:t>21/12/17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4843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35EC6-7C43-48B1-999A-01395E84AC85}" type="datetime1">
              <a:rPr lang="en-IN" smtClean="0"/>
              <a:t>21/12/17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880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DE38-2150-4535-9738-403FA3F25E09}" type="datetime1">
              <a:rPr lang="en-IN" smtClean="0"/>
              <a:t>21/12/17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289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1C11-B01E-44E3-A994-A06929108186}" type="datetime1">
              <a:rPr lang="en-IN" smtClean="0"/>
              <a:t>21/12/17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1278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95994" y="6356350"/>
            <a:ext cx="894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D32BF-1076-4A22-850C-D75AC31A6A9D}" type="datetime1">
              <a:rPr lang="en-IN" smtClean="0"/>
              <a:t>21/12/17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EA9BFFC7-DA3E-4514-8814-35029D941334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7" name="Picture 2" descr="C:\Users\Lenovo\Desktop\aiims-blue-logo.jpg">
            <a:extLst>
              <a:ext uri="{FF2B5EF4-FFF2-40B4-BE49-F238E27FC236}">
                <a16:creationId xmlns="" xmlns:a16="http://schemas.microsoft.com/office/drawing/2014/main" id="{9EB7B174-FBFF-4AAF-A6F8-1DFD7245AD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07171"/>
            <a:ext cx="533387" cy="5143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280F613-80A6-4706-938B-9DCDC0BD28F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87" y="6207171"/>
            <a:ext cx="523813" cy="5143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526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diagramData" Target="../diagrams/data4.xml"/><Relationship Id="rId8" Type="http://schemas.openxmlformats.org/officeDocument/2006/relationships/diagramLayout" Target="../diagrams/layout4.xml"/><Relationship Id="rId9" Type="http://schemas.openxmlformats.org/officeDocument/2006/relationships/diagramQuickStyle" Target="../diagrams/quickStyle4.xml"/><Relationship Id="rId10" Type="http://schemas.openxmlformats.org/officeDocument/2006/relationships/diagramColors" Target="../diagrams/colors4.xml"/><Relationship Id="rId11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diagramData" Target="../diagrams/data6.xml"/><Relationship Id="rId8" Type="http://schemas.openxmlformats.org/officeDocument/2006/relationships/diagramLayout" Target="../diagrams/layout6.xml"/><Relationship Id="rId9" Type="http://schemas.openxmlformats.org/officeDocument/2006/relationships/diagramQuickStyle" Target="../diagrams/quickStyle6.xml"/><Relationship Id="rId10" Type="http://schemas.openxmlformats.org/officeDocument/2006/relationships/diagramColors" Target="../diagrams/colors6.xml"/><Relationship Id="rId11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8856984" cy="2044700"/>
          </a:xfrm>
        </p:spPr>
        <p:txBody>
          <a:bodyPr anchor="b"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IN" sz="2800" b="1" u="sng" dirty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Yatan Pal Singh Balhara</a:t>
            </a:r>
          </a:p>
          <a:p>
            <a:pPr eaLnBrk="1" hangingPunct="1">
              <a:lnSpc>
                <a:spcPct val="80000"/>
              </a:lnSpc>
            </a:pPr>
            <a:endParaRPr lang="en-IN" sz="2800" b="1" dirty="0">
              <a:solidFill>
                <a:schemeClr val="tx1"/>
              </a:solidFill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IN" sz="2100" b="1" dirty="0">
                <a:solidFill>
                  <a:schemeClr val="tx1"/>
                </a:solidFill>
                <a:ea typeface="ＭＳ Ｐゴシック" pitchFamily="34" charset="-128"/>
              </a:rPr>
              <a:t>Associate Professor of Psychiatry</a:t>
            </a:r>
            <a:r>
              <a:rPr lang="en-IN" sz="1900" dirty="0">
                <a:solidFill>
                  <a:srgbClr val="898989"/>
                </a:solidFill>
                <a:ea typeface="ＭＳ Ｐゴシック" pitchFamily="34" charset="-128"/>
              </a:rPr>
              <a:t/>
            </a:r>
            <a:br>
              <a:rPr lang="en-IN" sz="1900" dirty="0">
                <a:solidFill>
                  <a:srgbClr val="898989"/>
                </a:solidFill>
                <a:ea typeface="ＭＳ Ｐゴシック" pitchFamily="34" charset="-128"/>
              </a:rPr>
            </a:b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Department of Psychiatry and National Drug Dependence Treatment Centre (NDDTC)</a:t>
            </a:r>
          </a:p>
          <a:p>
            <a:pPr eaLnBrk="1" hangingPunct="1">
              <a:lnSpc>
                <a:spcPct val="80000"/>
              </a:lnSpc>
            </a:pP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All India Institute of Medical Sciences (AIIMS), New Delhi, INDIA</a:t>
            </a:r>
          </a:p>
          <a:p>
            <a:pPr eaLnBrk="1" hangingPunct="1">
              <a:lnSpc>
                <a:spcPct val="80000"/>
              </a:lnSpc>
            </a:pPr>
            <a:r>
              <a:rPr lang="en-IN" sz="1900" dirty="0">
                <a:solidFill>
                  <a:srgbClr val="898989"/>
                </a:solidFill>
                <a:ea typeface="ＭＳ Ｐゴシック" pitchFamily="34" charset="-128"/>
              </a:rPr>
              <a:t> </a:t>
            </a:r>
          </a:p>
        </p:txBody>
      </p:sp>
      <p:pic>
        <p:nvPicPr>
          <p:cNvPr id="5" name="Picture 2" descr="C:\Users\Lenovo\Desktop\aiims-blue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228600"/>
            <a:ext cx="1952625" cy="18288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4648200"/>
            <a:ext cx="8856984" cy="14351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en-IN" sz="2800" b="1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IN" sz="2100" b="1" dirty="0" err="1" smtClean="0">
                <a:solidFill>
                  <a:schemeClr val="tx1"/>
                </a:solidFill>
                <a:ea typeface="ＭＳ Ｐゴシック" pitchFamily="34" charset="-128"/>
              </a:rPr>
              <a:t>Phó</a:t>
            </a:r>
            <a:r>
              <a:rPr lang="en-IN" sz="2100" b="1" dirty="0" smtClean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100" b="1" dirty="0" err="1" smtClean="0">
                <a:solidFill>
                  <a:schemeClr val="tx1"/>
                </a:solidFill>
                <a:ea typeface="ＭＳ Ｐゴシック" pitchFamily="34" charset="-128"/>
              </a:rPr>
              <a:t>Giáo</a:t>
            </a:r>
            <a:r>
              <a:rPr lang="en-IN" sz="2100" b="1" dirty="0" smtClean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100" b="1" dirty="0" err="1" smtClean="0">
                <a:solidFill>
                  <a:schemeClr val="tx1"/>
                </a:solidFill>
                <a:ea typeface="ＭＳ Ｐゴシック" pitchFamily="34" charset="-128"/>
              </a:rPr>
              <a:t>sư</a:t>
            </a:r>
            <a:r>
              <a:rPr lang="en-IN" sz="2100" b="1" dirty="0" smtClean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100" b="1" dirty="0" err="1" smtClean="0">
                <a:solidFill>
                  <a:schemeClr val="tx1"/>
                </a:solidFill>
                <a:ea typeface="ＭＳ Ｐゴシック" pitchFamily="34" charset="-128"/>
              </a:rPr>
              <a:t>Tâm</a:t>
            </a:r>
            <a:r>
              <a:rPr lang="en-IN" sz="2100" b="1" dirty="0" smtClean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100" b="1" dirty="0" err="1" smtClean="0">
                <a:solidFill>
                  <a:schemeClr val="tx1"/>
                </a:solidFill>
                <a:ea typeface="ＭＳ Ｐゴシック" pitchFamily="34" charset="-128"/>
              </a:rPr>
              <a:t>thần</a:t>
            </a:r>
            <a:r>
              <a:rPr lang="en-IN" sz="2100" b="1" dirty="0" smtClean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100" b="1" dirty="0" err="1" smtClean="0">
                <a:solidFill>
                  <a:schemeClr val="tx1"/>
                </a:solidFill>
                <a:ea typeface="ＭＳ Ｐゴシック" pitchFamily="34" charset="-128"/>
              </a:rPr>
              <a:t>học</a:t>
            </a:r>
            <a:r>
              <a:rPr lang="en-IN" sz="1900" dirty="0" smtClean="0">
                <a:solidFill>
                  <a:srgbClr val="898989"/>
                </a:solidFill>
                <a:ea typeface="ＭＳ Ｐゴシック" pitchFamily="34" charset="-128"/>
              </a:rPr>
              <a:t/>
            </a:r>
            <a:br>
              <a:rPr lang="en-IN" sz="1900" dirty="0" smtClean="0">
                <a:solidFill>
                  <a:srgbClr val="898989"/>
                </a:solidFill>
                <a:ea typeface="ＭＳ Ｐゴシック" pitchFamily="34" charset="-128"/>
              </a:rPr>
            </a:b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Khoa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Tâm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thần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và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Trung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tâm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Điều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trị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Lệ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thuộc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Ma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túy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Quốc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gia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(NDDTC)</a:t>
            </a:r>
          </a:p>
          <a:p>
            <a:pPr>
              <a:lnSpc>
                <a:spcPct val="80000"/>
              </a:lnSpc>
            </a:pP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Viện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Khoa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học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Y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tế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Ấn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 smtClean="0">
                <a:solidFill>
                  <a:srgbClr val="898989"/>
                </a:solidFill>
                <a:ea typeface="ＭＳ Ｐゴシック" pitchFamily="34" charset="-128"/>
              </a:rPr>
              <a:t>Độ</a:t>
            </a:r>
            <a:r>
              <a:rPr lang="en-IN" sz="1800" dirty="0" smtClean="0">
                <a:solidFill>
                  <a:srgbClr val="898989"/>
                </a:solidFill>
                <a:ea typeface="ＭＳ Ｐゴシック" pitchFamily="34" charset="-128"/>
              </a:rPr>
              <a:t> (AIIMS), New Delhi, ẤN ĐỘ</a:t>
            </a:r>
          </a:p>
          <a:p>
            <a:pPr>
              <a:lnSpc>
                <a:spcPct val="80000"/>
              </a:lnSpc>
            </a:pPr>
            <a:r>
              <a:rPr lang="en-IN" sz="1900" dirty="0" smtClean="0">
                <a:solidFill>
                  <a:srgbClr val="898989"/>
                </a:solidFill>
                <a:ea typeface="ＭＳ Ｐゴシック" pitchFamily="34" charset="-128"/>
              </a:rPr>
              <a:t> </a:t>
            </a:r>
            <a:endParaRPr lang="en-IN" sz="1900" dirty="0">
              <a:solidFill>
                <a:srgbClr val="898989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5540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ctrTitle"/>
          </p:nvPr>
        </p:nvSpPr>
        <p:spPr>
          <a:xfrm>
            <a:off x="-22964" y="1219200"/>
            <a:ext cx="9144000" cy="19812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US" sz="4400" b="1" dirty="0"/>
              <a:t>Depression and medication- assisted treatment for opioids addiction</a:t>
            </a:r>
            <a:endParaRPr lang="en-US" sz="44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3581400"/>
            <a:ext cx="9144000" cy="1981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Trầm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Rối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loạn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sử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dạng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thuốc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phiện</a:t>
            </a:r>
            <a:endParaRPr lang="en-US" sz="44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079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Question </a:t>
            </a:r>
            <a:r>
              <a:rPr lang="en-US" dirty="0"/>
              <a:t>1/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2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1"/>
            <a:ext cx="9144000" cy="2133600"/>
          </a:xfrm>
        </p:spPr>
        <p:txBody>
          <a:bodyPr>
            <a:normAutofit/>
          </a:bodyPr>
          <a:lstStyle/>
          <a:p>
            <a:r>
              <a:rPr lang="en-US" dirty="0"/>
              <a:t>How important is it to learn about depression for those engaged in management of opioid use disorders?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3276600"/>
            <a:ext cx="9144000" cy="2362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</a:t>
            </a:r>
            <a:r>
              <a:rPr lang="en-US" dirty="0" err="1" smtClean="0"/>
              <a:t>về</a:t>
            </a:r>
            <a:r>
              <a:rPr lang="en-US" dirty="0" smtClean="0"/>
              <a:t> </a:t>
            </a:r>
            <a:r>
              <a:rPr lang="en-US" dirty="0" err="1" smtClean="0"/>
              <a:t>trầm</a:t>
            </a:r>
            <a:r>
              <a:rPr lang="en-US" dirty="0" smtClean="0"/>
              <a:t> </a:t>
            </a:r>
            <a:r>
              <a:rPr lang="en-US" dirty="0" err="1" smtClean="0"/>
              <a:t>cảm</a:t>
            </a:r>
            <a:r>
              <a:rPr lang="en-US" dirty="0" smtClean="0"/>
              <a:t> </a:t>
            </a:r>
            <a:r>
              <a:rPr lang="en-US" dirty="0" err="1" smtClean="0"/>
              <a:t>đối</a:t>
            </a:r>
            <a:r>
              <a:rPr lang="en-US" dirty="0" smtClean="0"/>
              <a:t> </a:t>
            </a:r>
            <a:r>
              <a:rPr lang="en-US" dirty="0" err="1" smtClean="0"/>
              <a:t>với</a:t>
            </a:r>
            <a:r>
              <a:rPr lang="en-US" dirty="0" smtClean="0"/>
              <a:t> </a:t>
            </a:r>
            <a:r>
              <a:rPr lang="en-US" dirty="0" err="1" smtClean="0"/>
              <a:t>những</a:t>
            </a:r>
            <a:r>
              <a:rPr lang="en-US" dirty="0" smtClean="0"/>
              <a:t> ng</a:t>
            </a:r>
            <a:r>
              <a:rPr lang="vi-VN" dirty="0" smtClean="0"/>
              <a:t>ư</a:t>
            </a:r>
            <a:r>
              <a:rPr lang="en-US" dirty="0" err="1" smtClean="0"/>
              <a:t>ời</a:t>
            </a:r>
            <a:r>
              <a:rPr lang="en-US" dirty="0" smtClean="0"/>
              <a:t>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</a:t>
            </a:r>
            <a:r>
              <a:rPr lang="en-US" dirty="0" err="1" smtClean="0"/>
              <a:t>rối</a:t>
            </a:r>
            <a:r>
              <a:rPr lang="en-US" dirty="0" smtClean="0"/>
              <a:t> </a:t>
            </a:r>
            <a:r>
              <a:rPr lang="en-US" dirty="0" err="1" smtClean="0"/>
              <a:t>loạn</a:t>
            </a:r>
            <a:r>
              <a:rPr lang="en-US" dirty="0" smtClean="0"/>
              <a:t> </a:t>
            </a:r>
            <a:r>
              <a:rPr lang="en-US" dirty="0" err="1" smtClean="0"/>
              <a:t>sử</a:t>
            </a:r>
            <a:r>
              <a:rPr lang="en-US" dirty="0" smtClean="0"/>
              <a:t> </a:t>
            </a:r>
            <a:r>
              <a:rPr lang="en-US" dirty="0" err="1" smtClean="0"/>
              <a:t>dụng</a:t>
            </a:r>
            <a:r>
              <a:rPr lang="en-US" dirty="0" smtClean="0"/>
              <a:t> </a:t>
            </a:r>
            <a:r>
              <a:rPr lang="en-US" dirty="0" err="1" smtClean="0"/>
              <a:t>chất</a:t>
            </a:r>
            <a:r>
              <a:rPr lang="en-US" dirty="0" smtClean="0"/>
              <a:t> </a:t>
            </a:r>
            <a:r>
              <a:rPr lang="en-US" dirty="0" err="1" smtClean="0"/>
              <a:t>dạng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phiện</a:t>
            </a:r>
            <a:r>
              <a:rPr lang="en-US" dirty="0" smtClean="0"/>
              <a:t> (CDTP) </a:t>
            </a:r>
            <a:r>
              <a:rPr lang="en-US" dirty="0" err="1" smtClean="0"/>
              <a:t>thì</a:t>
            </a:r>
            <a:r>
              <a:rPr lang="en-US" dirty="0" smtClean="0"/>
              <a:t> </a:t>
            </a:r>
            <a:r>
              <a:rPr lang="en-US" dirty="0" err="1" smtClean="0"/>
              <a:t>quan</a:t>
            </a:r>
            <a:r>
              <a:rPr lang="en-US" dirty="0" smtClean="0"/>
              <a:t> </a:t>
            </a:r>
            <a:r>
              <a:rPr lang="en-US" dirty="0" err="1" smtClean="0"/>
              <a:t>trọng</a:t>
            </a:r>
            <a:r>
              <a:rPr lang="en-US" dirty="0" smtClean="0"/>
              <a:t> </a:t>
            </a:r>
            <a:r>
              <a:rPr lang="en-US" dirty="0" err="1" smtClean="0"/>
              <a:t>nh</a:t>
            </a:r>
            <a:r>
              <a:rPr lang="vi-VN" dirty="0" smtClean="0"/>
              <a:t>ư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nào</a:t>
            </a:r>
            <a:r>
              <a:rPr lang="en-US" dirty="0" smtClean="0"/>
              <a:t>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634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this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6880"/>
            <a:ext cx="4267200" cy="4319283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Concept of depressive disorder</a:t>
            </a:r>
          </a:p>
          <a:p>
            <a:endParaRPr lang="en-US" dirty="0"/>
          </a:p>
          <a:p>
            <a:r>
              <a:rPr lang="en-US" dirty="0"/>
              <a:t>Screening</a:t>
            </a:r>
          </a:p>
          <a:p>
            <a:endParaRPr lang="en-US" dirty="0"/>
          </a:p>
          <a:p>
            <a:r>
              <a:rPr lang="en-US" dirty="0"/>
              <a:t>Diagnosis</a:t>
            </a:r>
          </a:p>
          <a:p>
            <a:endParaRPr lang="en-US" dirty="0"/>
          </a:p>
          <a:p>
            <a:r>
              <a:rPr lang="en-US" dirty="0"/>
              <a:t>Treatment (Pharmacological)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Suicide- assessment and management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</a:t>
            </a:fld>
            <a:endParaRPr lang="en-IN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941540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Dàn ý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724400" y="1676400"/>
            <a:ext cx="3962400" cy="4190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r>
              <a:rPr lang="en-US" dirty="0" err="1" smtClean="0"/>
              <a:t>Khái</a:t>
            </a:r>
            <a:r>
              <a:rPr lang="en-US" dirty="0" smtClean="0"/>
              <a:t> </a:t>
            </a:r>
            <a:r>
              <a:rPr lang="en-US" dirty="0" err="1" smtClean="0"/>
              <a:t>niệm</a:t>
            </a:r>
            <a:r>
              <a:rPr lang="en-US" dirty="0" smtClean="0"/>
              <a:t> </a:t>
            </a:r>
            <a:r>
              <a:rPr lang="en-US" dirty="0" err="1" smtClean="0"/>
              <a:t>về</a:t>
            </a:r>
            <a:r>
              <a:rPr lang="en-US" dirty="0" smtClean="0"/>
              <a:t> </a:t>
            </a:r>
            <a:r>
              <a:rPr lang="en-US" dirty="0" err="1" smtClean="0"/>
              <a:t>rối</a:t>
            </a:r>
            <a:r>
              <a:rPr lang="en-US" dirty="0" smtClean="0"/>
              <a:t> </a:t>
            </a:r>
            <a:r>
              <a:rPr lang="en-US" dirty="0" err="1" smtClean="0"/>
              <a:t>loạn</a:t>
            </a:r>
            <a:r>
              <a:rPr lang="en-US" dirty="0" smtClean="0"/>
              <a:t> </a:t>
            </a:r>
            <a:r>
              <a:rPr lang="en-US" dirty="0" err="1" smtClean="0"/>
              <a:t>trầm</a:t>
            </a:r>
            <a:r>
              <a:rPr lang="en-US" dirty="0" smtClean="0"/>
              <a:t> </a:t>
            </a:r>
            <a:r>
              <a:rPr lang="en-US" dirty="0" err="1" smtClean="0"/>
              <a:t>cảm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Sàng</a:t>
            </a:r>
            <a:r>
              <a:rPr lang="en-US" dirty="0" smtClean="0"/>
              <a:t> </a:t>
            </a:r>
            <a:r>
              <a:rPr lang="en-US" dirty="0" err="1" smtClean="0"/>
              <a:t>lọc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Chẩn</a:t>
            </a:r>
            <a:r>
              <a:rPr lang="en-US" dirty="0" smtClean="0"/>
              <a:t> </a:t>
            </a:r>
            <a:r>
              <a:rPr lang="en-US" dirty="0" err="1" smtClean="0"/>
              <a:t>đoán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(d</a:t>
            </a:r>
            <a:r>
              <a:rPr lang="vi-VN" dirty="0" smtClean="0"/>
              <a:t>ư</a:t>
            </a:r>
            <a:r>
              <a:rPr lang="en-US" dirty="0" err="1" smtClean="0"/>
              <a:t>ợc</a:t>
            </a:r>
            <a:r>
              <a:rPr lang="en-US" dirty="0" smtClean="0"/>
              <a:t> </a:t>
            </a:r>
            <a:r>
              <a:rPr lang="en-US" dirty="0" err="1" smtClean="0"/>
              <a:t>lý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Tự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sát</a:t>
            </a:r>
            <a:r>
              <a:rPr lang="en-US" dirty="0" smtClean="0">
                <a:solidFill>
                  <a:srgbClr val="FF0000"/>
                </a:solidFill>
              </a:rPr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đánh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giá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và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quản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lý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112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3942"/>
            <a:ext cx="4191000" cy="48005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30 years old man comes to the treatment facility</a:t>
            </a:r>
          </a:p>
          <a:p>
            <a:endParaRPr lang="en-US" dirty="0"/>
          </a:p>
          <a:p>
            <a:r>
              <a:rPr lang="en-US" dirty="0"/>
              <a:t>Using heroin by injecting route for past 12 years</a:t>
            </a:r>
          </a:p>
          <a:p>
            <a:endParaRPr lang="en-US" dirty="0"/>
          </a:p>
          <a:p>
            <a:r>
              <a:rPr lang="en-US" dirty="0"/>
              <a:t>Reports sadness of mood, loss of interest in pleasurable activities, not able to focus, ideas of hopelessness, ideas of worthlessness, feelings of guilt, decrease sleep, decreased appetite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</a:t>
            </a:fld>
            <a:endParaRPr lang="en-IN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48200" y="1066801"/>
            <a:ext cx="4038600" cy="47243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nhân</a:t>
            </a:r>
            <a:r>
              <a:rPr lang="en-US" dirty="0" smtClean="0"/>
              <a:t> </a:t>
            </a:r>
            <a:r>
              <a:rPr lang="en-US" dirty="0" err="1" smtClean="0"/>
              <a:t>nam</a:t>
            </a:r>
            <a:r>
              <a:rPr lang="en-US" dirty="0" smtClean="0"/>
              <a:t> 30 </a:t>
            </a:r>
            <a:r>
              <a:rPr lang="en-US" dirty="0" err="1" smtClean="0"/>
              <a:t>tuổi</a:t>
            </a:r>
            <a:r>
              <a:rPr lang="en-US" dirty="0" smtClean="0"/>
              <a:t> </a:t>
            </a:r>
            <a:r>
              <a:rPr lang="en-US" dirty="0" err="1" smtClean="0"/>
              <a:t>đến</a:t>
            </a:r>
            <a:r>
              <a:rPr lang="en-US" dirty="0" smtClean="0"/>
              <a:t> c</a:t>
            </a:r>
            <a:r>
              <a:rPr lang="vi-VN" dirty="0" smtClean="0"/>
              <a:t>ơ</a:t>
            </a:r>
            <a:r>
              <a:rPr lang="en-US" dirty="0" smtClean="0"/>
              <a:t> </a:t>
            </a:r>
            <a:r>
              <a:rPr lang="en-US" dirty="0" err="1" smtClean="0"/>
              <a:t>sở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Đã</a:t>
            </a:r>
            <a:r>
              <a:rPr lang="en-US" dirty="0" smtClean="0"/>
              <a:t> </a:t>
            </a:r>
            <a:r>
              <a:rPr lang="en-US" dirty="0" err="1" smtClean="0"/>
              <a:t>chích</a:t>
            </a:r>
            <a:r>
              <a:rPr lang="en-US" dirty="0" smtClean="0"/>
              <a:t> heroin 12 </a:t>
            </a:r>
            <a:r>
              <a:rPr lang="en-US" dirty="0" err="1" smtClean="0"/>
              <a:t>năm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Ghi</a:t>
            </a:r>
            <a:r>
              <a:rPr lang="en-US" dirty="0" smtClean="0"/>
              <a:t> </a:t>
            </a:r>
            <a:r>
              <a:rPr lang="en-US" dirty="0" err="1" smtClean="0"/>
              <a:t>nhận</a:t>
            </a:r>
            <a:r>
              <a:rPr lang="en-US" dirty="0" smtClean="0"/>
              <a:t> </a:t>
            </a:r>
            <a:r>
              <a:rPr lang="en-US" dirty="0" err="1" smtClean="0"/>
              <a:t>khí</a:t>
            </a:r>
            <a:r>
              <a:rPr lang="en-US" dirty="0" smtClean="0"/>
              <a:t> </a:t>
            </a:r>
            <a:r>
              <a:rPr lang="en-US" dirty="0" err="1" smtClean="0"/>
              <a:t>sắc</a:t>
            </a:r>
            <a:r>
              <a:rPr lang="en-US" dirty="0" smtClean="0"/>
              <a:t> </a:t>
            </a:r>
            <a:r>
              <a:rPr lang="en-US" dirty="0" err="1" smtClean="0"/>
              <a:t>trầm</a:t>
            </a:r>
            <a:r>
              <a:rPr lang="en-US" dirty="0" smtClean="0"/>
              <a:t>, </a:t>
            </a:r>
            <a:r>
              <a:rPr lang="en-US" dirty="0" err="1" smtClean="0"/>
              <a:t>mất</a:t>
            </a:r>
            <a:r>
              <a:rPr lang="en-US" dirty="0" smtClean="0"/>
              <a:t> </a:t>
            </a:r>
            <a:r>
              <a:rPr lang="en-US" dirty="0" err="1" smtClean="0"/>
              <a:t>hứng</a:t>
            </a:r>
            <a:r>
              <a:rPr lang="en-US" dirty="0" smtClean="0"/>
              <a:t> </a:t>
            </a:r>
            <a:r>
              <a:rPr lang="en-US" dirty="0" err="1" smtClean="0"/>
              <a:t>thú</a:t>
            </a:r>
            <a:r>
              <a:rPr lang="en-US" dirty="0" smtClean="0"/>
              <a:t> </a:t>
            </a:r>
            <a:r>
              <a:rPr lang="en-US" dirty="0" err="1" smtClean="0"/>
              <a:t>với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yêu</a:t>
            </a:r>
            <a:r>
              <a:rPr lang="en-US" dirty="0" smtClean="0"/>
              <a:t> </a:t>
            </a:r>
            <a:r>
              <a:rPr lang="en-US" dirty="0" err="1" smtClean="0"/>
              <a:t>thích</a:t>
            </a:r>
            <a:r>
              <a:rPr lang="en-US" dirty="0" smtClean="0"/>
              <a:t>,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</a:t>
            </a:r>
            <a:r>
              <a:rPr lang="en-US" dirty="0" err="1" smtClean="0"/>
              <a:t>tập</a:t>
            </a:r>
            <a:r>
              <a:rPr lang="en-US" dirty="0" smtClean="0"/>
              <a:t> </a:t>
            </a:r>
            <a:r>
              <a:rPr lang="en-US" dirty="0" err="1" smtClean="0"/>
              <a:t>trung</a:t>
            </a:r>
            <a:r>
              <a:rPr lang="en-US" dirty="0" smtClean="0"/>
              <a:t>, </a:t>
            </a:r>
            <a:r>
              <a:rPr lang="en-US" dirty="0" err="1" smtClean="0"/>
              <a:t>ý</a:t>
            </a:r>
            <a:r>
              <a:rPr lang="en-US" dirty="0" smtClean="0"/>
              <a:t> </a:t>
            </a:r>
            <a:r>
              <a:rPr lang="en-US" dirty="0" err="1" smtClean="0"/>
              <a:t>nghĩ</a:t>
            </a:r>
            <a:r>
              <a:rPr lang="en-US" dirty="0" smtClean="0"/>
              <a:t> </a:t>
            </a:r>
            <a:r>
              <a:rPr lang="en-US" dirty="0" err="1" smtClean="0"/>
              <a:t>tuyệt</a:t>
            </a:r>
            <a:r>
              <a:rPr lang="en-US" dirty="0" smtClean="0"/>
              <a:t> </a:t>
            </a:r>
            <a:r>
              <a:rPr lang="en-US" dirty="0" err="1" smtClean="0"/>
              <a:t>vọng</a:t>
            </a:r>
            <a:r>
              <a:rPr lang="en-US" dirty="0" smtClean="0"/>
              <a:t>, </a:t>
            </a:r>
            <a:r>
              <a:rPr lang="en-US" dirty="0" err="1" smtClean="0"/>
              <a:t>vô</a:t>
            </a:r>
            <a:r>
              <a:rPr lang="en-US" dirty="0" smtClean="0"/>
              <a:t> </a:t>
            </a:r>
            <a:r>
              <a:rPr lang="en-US" dirty="0" err="1" smtClean="0"/>
              <a:t>dụng</a:t>
            </a:r>
            <a:r>
              <a:rPr lang="en-US" dirty="0" smtClean="0"/>
              <a:t>, </a:t>
            </a:r>
            <a:r>
              <a:rPr lang="en-US" dirty="0" err="1" smtClean="0"/>
              <a:t>cảm</a:t>
            </a:r>
            <a:r>
              <a:rPr lang="en-US" dirty="0" smtClean="0"/>
              <a:t> </a:t>
            </a:r>
            <a:r>
              <a:rPr lang="en-US" dirty="0" err="1" smtClean="0"/>
              <a:t>giác</a:t>
            </a:r>
            <a:r>
              <a:rPr lang="en-US" dirty="0" smtClean="0"/>
              <a:t> </a:t>
            </a:r>
            <a:r>
              <a:rPr lang="en-US" dirty="0" err="1" smtClean="0"/>
              <a:t>tội</a:t>
            </a:r>
            <a:r>
              <a:rPr lang="en-US" dirty="0" smtClean="0"/>
              <a:t> </a:t>
            </a:r>
            <a:r>
              <a:rPr lang="en-US" dirty="0" err="1" smtClean="0"/>
              <a:t>lỗi</a:t>
            </a:r>
            <a:r>
              <a:rPr lang="en-US" dirty="0" smtClean="0"/>
              <a:t>, </a:t>
            </a:r>
            <a:r>
              <a:rPr lang="en-US" dirty="0" err="1" smtClean="0"/>
              <a:t>ngủ</a:t>
            </a:r>
            <a:r>
              <a:rPr lang="en-US" dirty="0" smtClean="0"/>
              <a:t> </a:t>
            </a:r>
            <a:r>
              <a:rPr lang="en-US" dirty="0" err="1" smtClean="0"/>
              <a:t>kém</a:t>
            </a:r>
            <a:r>
              <a:rPr lang="en-US" dirty="0" smtClean="0"/>
              <a:t>, </a:t>
            </a:r>
            <a:r>
              <a:rPr lang="en-US" dirty="0" err="1" smtClean="0"/>
              <a:t>ăn</a:t>
            </a:r>
            <a:r>
              <a:rPr lang="en-US" dirty="0" smtClean="0"/>
              <a:t> </a:t>
            </a:r>
            <a:r>
              <a:rPr lang="en-US" dirty="0" err="1" smtClean="0"/>
              <a:t>mất</a:t>
            </a:r>
            <a:r>
              <a:rPr lang="en-US" dirty="0" smtClean="0"/>
              <a:t> </a:t>
            </a:r>
            <a:r>
              <a:rPr lang="en-US" dirty="0" err="1" smtClean="0"/>
              <a:t>ngon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914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Question </a:t>
            </a:r>
            <a:r>
              <a:rPr lang="en-US" dirty="0"/>
              <a:t>2/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90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1905000"/>
          </a:xfrm>
        </p:spPr>
        <p:txBody>
          <a:bodyPr>
            <a:normAutofit/>
          </a:bodyPr>
          <a:lstStyle/>
          <a:p>
            <a:r>
              <a:rPr lang="en-US" dirty="0"/>
              <a:t>What is the Diagnosis</a:t>
            </a:r>
            <a:r>
              <a:rPr lang="en-US" dirty="0"/>
              <a:t>?/ </a:t>
            </a:r>
            <a:r>
              <a:rPr lang="en-US" dirty="0" err="1"/>
              <a:t>Chẩn</a:t>
            </a:r>
            <a:r>
              <a:rPr lang="en-US" dirty="0"/>
              <a:t> </a:t>
            </a:r>
            <a:r>
              <a:rPr lang="en-US" dirty="0" err="1"/>
              <a:t>đoán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gì</a:t>
            </a:r>
            <a:r>
              <a:rPr lang="en-US" dirty="0"/>
              <a:t>?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2438400"/>
            <a:ext cx="3674301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/>
                </a:solidFill>
              </a:rPr>
              <a:t>1. Depression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2. Depressive episode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3. Either 1 or 2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1999" y="2438400"/>
            <a:ext cx="3869499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Font typeface="+mj-lt"/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Trầm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cảm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742950" indent="-742950" algn="l">
              <a:buFont typeface="+mj-lt"/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Giai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đoạn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trầm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cảm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Font typeface="+mj-lt"/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 1 </a:t>
            </a:r>
            <a:r>
              <a:rPr lang="en-US" dirty="0" err="1">
                <a:solidFill>
                  <a:schemeClr val="tx1"/>
                </a:solidFill>
              </a:rPr>
              <a:t>hoặc</a:t>
            </a:r>
            <a:r>
              <a:rPr lang="en-US" dirty="0">
                <a:solidFill>
                  <a:schemeClr val="tx1"/>
                </a:solidFill>
              </a:rPr>
              <a:t> 2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1934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Terms/ </a:t>
            </a:r>
            <a:r>
              <a:rPr lang="en-US" dirty="0" err="1"/>
              <a:t>Thuật</a:t>
            </a:r>
            <a:r>
              <a:rPr lang="en-US" dirty="0"/>
              <a:t> </a:t>
            </a:r>
            <a:r>
              <a:rPr lang="en-US" dirty="0" err="1"/>
              <a:t>ngữ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9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3CFF4F-A9C4-4B70-9D72-9C77337E2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82775"/>
            <a:ext cx="7772400" cy="1470025"/>
          </a:xfrm>
        </p:spPr>
        <p:txBody>
          <a:bodyPr/>
          <a:lstStyle/>
          <a:p>
            <a:r>
              <a:rPr lang="en-US" dirty="0"/>
              <a:t>‘Depression’ v/s ‘Depressive Episode’</a:t>
            </a: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8D3CFF4F-A9C4-4B70-9D72-9C77337E2DA9}"/>
              </a:ext>
            </a:extLst>
          </p:cNvPr>
          <p:cNvSpPr txBox="1">
            <a:spLocks/>
          </p:cNvSpPr>
          <p:nvPr/>
        </p:nvSpPr>
        <p:spPr>
          <a:xfrm>
            <a:off x="685800" y="3559175"/>
            <a:ext cx="7772400" cy="147002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‘Trầm cảm’ v/s ‘Giai đoạn trầm cảm’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464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Question </a:t>
            </a:r>
            <a:r>
              <a:rPr lang="en-US" dirty="0"/>
              <a:t>3/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394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1905000"/>
          </a:xfrm>
        </p:spPr>
        <p:txBody>
          <a:bodyPr>
            <a:normAutofit/>
          </a:bodyPr>
          <a:lstStyle/>
          <a:p>
            <a:r>
              <a:rPr lang="en-US" dirty="0"/>
              <a:t>Which of these is a valid diagnostic term</a:t>
            </a:r>
            <a:r>
              <a:rPr lang="en-US" dirty="0"/>
              <a:t>?/ </a:t>
            </a:r>
            <a:r>
              <a:rPr lang="en-US" dirty="0" err="1"/>
              <a:t>Thuật</a:t>
            </a:r>
            <a:r>
              <a:rPr lang="en-US" dirty="0"/>
              <a:t> </a:t>
            </a:r>
            <a:r>
              <a:rPr lang="en-US" dirty="0" err="1"/>
              <a:t>ngữ</a:t>
            </a:r>
            <a:r>
              <a:rPr lang="en-US" dirty="0"/>
              <a:t> </a:t>
            </a:r>
            <a:r>
              <a:rPr lang="en-US" dirty="0" err="1"/>
              <a:t>chẩn</a:t>
            </a:r>
            <a:r>
              <a:rPr lang="en-US" dirty="0"/>
              <a:t> </a:t>
            </a:r>
            <a:r>
              <a:rPr lang="en-US" dirty="0" err="1"/>
              <a:t>đoán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? 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2438400"/>
            <a:ext cx="3826701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/>
                </a:solidFill>
              </a:rPr>
              <a:t>1. Depression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2. Depressive episode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3. Both 1 or 2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4. Neither 1 nor 2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724399" y="2438400"/>
            <a:ext cx="3717099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/>
                </a:solidFill>
              </a:rPr>
              <a:t>1. </a:t>
            </a:r>
            <a:r>
              <a:rPr lang="en-US" dirty="0" err="1">
                <a:solidFill>
                  <a:schemeClr val="tx1"/>
                </a:solidFill>
              </a:rPr>
              <a:t>Trầm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cảm</a:t>
            </a:r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2. </a:t>
            </a:r>
            <a:r>
              <a:rPr lang="en-US" dirty="0" err="1">
                <a:solidFill>
                  <a:schemeClr val="tx1"/>
                </a:solidFill>
              </a:rPr>
              <a:t>Giai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đoạn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trầm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cảm</a:t>
            </a:r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3. </a:t>
            </a:r>
            <a:r>
              <a:rPr lang="en-US" dirty="0" err="1">
                <a:solidFill>
                  <a:schemeClr val="tx1"/>
                </a:solidFill>
              </a:rPr>
              <a:t>Cả</a:t>
            </a:r>
            <a:r>
              <a:rPr lang="en-US" dirty="0">
                <a:solidFill>
                  <a:schemeClr val="tx1"/>
                </a:solidFill>
              </a:rPr>
              <a:t> 1 </a:t>
            </a:r>
            <a:r>
              <a:rPr lang="en-US" dirty="0" err="1">
                <a:solidFill>
                  <a:schemeClr val="tx1"/>
                </a:solidFill>
              </a:rPr>
              <a:t>và</a:t>
            </a:r>
            <a:r>
              <a:rPr lang="en-US" dirty="0">
                <a:solidFill>
                  <a:schemeClr val="tx1"/>
                </a:solidFill>
              </a:rPr>
              <a:t> 2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4. </a:t>
            </a:r>
            <a:r>
              <a:rPr lang="en-US" dirty="0" err="1">
                <a:solidFill>
                  <a:schemeClr val="tx1"/>
                </a:solidFill>
              </a:rPr>
              <a:t>Cả</a:t>
            </a:r>
            <a:r>
              <a:rPr lang="en-US" dirty="0">
                <a:solidFill>
                  <a:schemeClr val="tx1"/>
                </a:solidFill>
              </a:rPr>
              <a:t> 1 </a:t>
            </a:r>
            <a:r>
              <a:rPr lang="en-US" dirty="0" err="1">
                <a:solidFill>
                  <a:schemeClr val="tx1"/>
                </a:solidFill>
              </a:rPr>
              <a:t>và</a:t>
            </a:r>
            <a:r>
              <a:rPr lang="en-US" dirty="0">
                <a:solidFill>
                  <a:schemeClr val="tx1"/>
                </a:solidFill>
              </a:rPr>
              <a:t> 2 </a:t>
            </a:r>
            <a:r>
              <a:rPr lang="en-US" dirty="0" err="1">
                <a:solidFill>
                  <a:schemeClr val="tx1"/>
                </a:solidFill>
              </a:rPr>
              <a:t>không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đúng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973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066800"/>
            <a:ext cx="4800600" cy="50593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book used to make psychiatric </a:t>
            </a:r>
            <a:r>
              <a:rPr lang="en-US" dirty="0" smtClean="0"/>
              <a:t>diagnosis</a:t>
            </a:r>
          </a:p>
          <a:p>
            <a:endParaRPr lang="en-US" dirty="0"/>
          </a:p>
          <a:p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chuẩn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chẩn</a:t>
            </a:r>
            <a:r>
              <a:rPr lang="en-US" dirty="0"/>
              <a:t> </a:t>
            </a:r>
            <a:r>
              <a:rPr lang="en-US" dirty="0" err="1"/>
              <a:t>đoán</a:t>
            </a:r>
            <a:r>
              <a:rPr lang="en-US" dirty="0"/>
              <a:t> </a:t>
            </a:r>
            <a:r>
              <a:rPr lang="en-US" dirty="0" err="1"/>
              <a:t>bệnh</a:t>
            </a:r>
            <a:r>
              <a:rPr lang="en-US" dirty="0"/>
              <a:t> </a:t>
            </a:r>
            <a:r>
              <a:rPr lang="en-US" dirty="0" err="1"/>
              <a:t>tâm</a:t>
            </a:r>
            <a:r>
              <a:rPr lang="en-US" dirty="0"/>
              <a:t> </a:t>
            </a:r>
            <a:r>
              <a:rPr lang="en-US" dirty="0" err="1"/>
              <a:t>thần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13</a:t>
            </a:fld>
            <a:endParaRPr lang="en-IN"/>
          </a:p>
        </p:txBody>
      </p:sp>
      <p:pic>
        <p:nvPicPr>
          <p:cNvPr id="1026" name="Picture 2" descr="Image result for icd 10 image">
            <a:extLst>
              <a:ext uri="{FF2B5EF4-FFF2-40B4-BE49-F238E27FC236}">
                <a16:creationId xmlns="" xmlns:a16="http://schemas.microsoft.com/office/drawing/2014/main" id="{37A832D7-FFAF-4015-B141-717429CCF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94509"/>
            <a:ext cx="3305175" cy="505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071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840C92-2982-4556-BCA0-5C99204BC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‘Depression’ v/s ‘Depressive Episode’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3C833DF-A35C-4ACD-A153-81C66C0A3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4191000" cy="4221163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r>
              <a:rPr lang="en-US" dirty="0" smtClean="0"/>
              <a:t>According </a:t>
            </a:r>
            <a:r>
              <a:rPr lang="en-US" dirty="0"/>
              <a:t>to ICD 10</a:t>
            </a:r>
          </a:p>
          <a:p>
            <a:endParaRPr lang="en-US" dirty="0"/>
          </a:p>
          <a:p>
            <a:r>
              <a:rPr lang="en-US" dirty="0"/>
              <a:t>‘Depression’ is not a diagnosis</a:t>
            </a:r>
          </a:p>
          <a:p>
            <a:endParaRPr lang="en-US" dirty="0"/>
          </a:p>
          <a:p>
            <a:r>
              <a:rPr lang="en-US" dirty="0"/>
              <a:t>In fact, it is a term that is used very loosely</a:t>
            </a:r>
          </a:p>
          <a:p>
            <a:endParaRPr lang="en-US" dirty="0"/>
          </a:p>
          <a:p>
            <a:r>
              <a:rPr lang="en-US" dirty="0"/>
              <a:t>So, it should not be used as a diagnosis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47779DD-2360-4D23-BC9F-4BAE03028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64BE1B9-5BD4-4691-8D0E-A9FBD3CD7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14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05840C92-2982-4556-BCA0-5C99204BCDA3}"/>
              </a:ext>
            </a:extLst>
          </p:cNvPr>
          <p:cNvSpPr txBox="1">
            <a:spLocks/>
          </p:cNvSpPr>
          <p:nvPr/>
        </p:nvSpPr>
        <p:spPr>
          <a:xfrm>
            <a:off x="457200" y="945715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‘Trầm cảm ’ v/s ‘Giai đoạn trầm cảm’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C3C833DF-A35C-4ACD-A153-81C66C0A3619}"/>
              </a:ext>
            </a:extLst>
          </p:cNvPr>
          <p:cNvSpPr txBox="1">
            <a:spLocks/>
          </p:cNvSpPr>
          <p:nvPr/>
        </p:nvSpPr>
        <p:spPr>
          <a:xfrm>
            <a:off x="4648200" y="2209800"/>
            <a:ext cx="4038600" cy="39163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Theo </a:t>
            </a:r>
            <a:r>
              <a:rPr lang="en-US" dirty="0" smtClean="0"/>
              <a:t>ICD 10</a:t>
            </a:r>
          </a:p>
          <a:p>
            <a:endParaRPr lang="en-US" dirty="0" smtClean="0"/>
          </a:p>
          <a:p>
            <a:r>
              <a:rPr lang="en-US" dirty="0" smtClean="0"/>
              <a:t>‘</a:t>
            </a:r>
            <a:r>
              <a:rPr lang="en-US" dirty="0" err="1" smtClean="0"/>
              <a:t>Trầm</a:t>
            </a:r>
            <a:r>
              <a:rPr lang="en-US" dirty="0" smtClean="0"/>
              <a:t> </a:t>
            </a:r>
            <a:r>
              <a:rPr lang="en-US" dirty="0" err="1" smtClean="0"/>
              <a:t>cảm</a:t>
            </a:r>
            <a:r>
              <a:rPr lang="en-US" dirty="0" smtClean="0"/>
              <a:t>’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phải</a:t>
            </a:r>
            <a:r>
              <a:rPr lang="en-US" dirty="0" smtClean="0"/>
              <a:t>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chẩn</a:t>
            </a:r>
            <a:r>
              <a:rPr lang="en-US" dirty="0" smtClean="0"/>
              <a:t> </a:t>
            </a:r>
            <a:r>
              <a:rPr lang="en-US" dirty="0" err="1" smtClean="0"/>
              <a:t>đoán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tế</a:t>
            </a:r>
            <a:r>
              <a:rPr lang="en-US" dirty="0" smtClean="0"/>
              <a:t>, </a:t>
            </a:r>
            <a:r>
              <a:rPr lang="en-US" dirty="0" err="1" smtClean="0"/>
              <a:t>ý</a:t>
            </a:r>
            <a:r>
              <a:rPr lang="en-US" dirty="0" smtClean="0"/>
              <a:t> </a:t>
            </a:r>
            <a:r>
              <a:rPr lang="en-US" dirty="0" err="1" smtClean="0"/>
              <a:t>nghĩa</a:t>
            </a:r>
            <a:r>
              <a:rPr lang="en-US" dirty="0" smtClean="0"/>
              <a:t> </a:t>
            </a:r>
            <a:r>
              <a:rPr lang="en-US" dirty="0" err="1" smtClean="0"/>
              <a:t>thuật</a:t>
            </a:r>
            <a:r>
              <a:rPr lang="en-US" dirty="0" smtClean="0"/>
              <a:t> </a:t>
            </a:r>
            <a:r>
              <a:rPr lang="en-US" dirty="0" err="1" smtClean="0"/>
              <a:t>ngữ</a:t>
            </a:r>
            <a:r>
              <a:rPr lang="en-US" dirty="0" smtClean="0"/>
              <a:t> </a:t>
            </a:r>
            <a:r>
              <a:rPr lang="en-US" dirty="0" err="1" smtClean="0"/>
              <a:t>này</a:t>
            </a:r>
            <a:r>
              <a:rPr lang="en-US" dirty="0" smtClean="0"/>
              <a:t> </a:t>
            </a:r>
            <a:r>
              <a:rPr lang="en-US" dirty="0" err="1" smtClean="0"/>
              <a:t>rất</a:t>
            </a:r>
            <a:r>
              <a:rPr lang="en-US" dirty="0" smtClean="0"/>
              <a:t> </a:t>
            </a:r>
            <a:r>
              <a:rPr lang="en-US" dirty="0" err="1" smtClean="0"/>
              <a:t>mơ</a:t>
            </a:r>
            <a:r>
              <a:rPr lang="en-US" dirty="0" smtClean="0"/>
              <a:t> </a:t>
            </a:r>
            <a:r>
              <a:rPr lang="en-US" dirty="0" err="1" smtClean="0"/>
              <a:t>hồ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Do </a:t>
            </a:r>
            <a:r>
              <a:rPr lang="en-US" dirty="0" err="1" smtClean="0"/>
              <a:t>đó</a:t>
            </a:r>
            <a:r>
              <a:rPr lang="en-US" dirty="0" smtClean="0"/>
              <a:t>,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nên</a:t>
            </a:r>
            <a:r>
              <a:rPr lang="en-US" dirty="0" smtClean="0"/>
              <a:t> </a:t>
            </a:r>
            <a:r>
              <a:rPr lang="en-US" dirty="0" err="1" smtClean="0"/>
              <a:t>dùng</a:t>
            </a:r>
            <a:r>
              <a:rPr lang="en-US" dirty="0" smtClean="0"/>
              <a:t> </a:t>
            </a:r>
            <a:r>
              <a:rPr lang="en-US" dirty="0" err="1" smtClean="0"/>
              <a:t>nó</a:t>
            </a:r>
            <a:r>
              <a:rPr lang="en-US" dirty="0" smtClean="0"/>
              <a:t> </a:t>
            </a:r>
            <a:r>
              <a:rPr lang="en-US" dirty="0" err="1" smtClean="0"/>
              <a:t>để</a:t>
            </a:r>
            <a:r>
              <a:rPr lang="en-US" dirty="0" smtClean="0"/>
              <a:t> </a:t>
            </a:r>
            <a:r>
              <a:rPr lang="en-US" dirty="0" err="1" smtClean="0"/>
              <a:t>chẩn</a:t>
            </a:r>
            <a:r>
              <a:rPr lang="en-US" dirty="0" smtClean="0"/>
              <a:t> </a:t>
            </a:r>
            <a:r>
              <a:rPr lang="en-US" dirty="0" err="1" smtClean="0"/>
              <a:t>đoán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695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066800"/>
            <a:ext cx="4800600" cy="5059363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According to ICD 10</a:t>
            </a:r>
          </a:p>
          <a:p>
            <a:endParaRPr lang="en-US" dirty="0"/>
          </a:p>
          <a:p>
            <a:r>
              <a:rPr lang="en-US" dirty="0"/>
              <a:t>“Depressive Episode” is the correct term to be used as a </a:t>
            </a:r>
            <a:r>
              <a:rPr lang="en-US" dirty="0" smtClean="0"/>
              <a:t>diagnosis</a:t>
            </a:r>
          </a:p>
          <a:p>
            <a:endParaRPr lang="en-US" dirty="0"/>
          </a:p>
          <a:p>
            <a:r>
              <a:rPr lang="en-US" dirty="0"/>
              <a:t>Theo ICD 10</a:t>
            </a:r>
          </a:p>
          <a:p>
            <a:endParaRPr lang="en-US" dirty="0"/>
          </a:p>
          <a:p>
            <a:r>
              <a:rPr lang="en-US" dirty="0"/>
              <a:t>“</a:t>
            </a:r>
            <a:r>
              <a:rPr lang="en-US" dirty="0" err="1"/>
              <a:t>Giai</a:t>
            </a:r>
            <a:r>
              <a:rPr lang="en-US" dirty="0"/>
              <a:t> </a:t>
            </a:r>
            <a:r>
              <a:rPr lang="en-US" dirty="0" err="1"/>
              <a:t>đoạn</a:t>
            </a:r>
            <a:r>
              <a:rPr lang="en-US" dirty="0"/>
              <a:t> </a:t>
            </a:r>
            <a:r>
              <a:rPr lang="en-US" dirty="0" err="1"/>
              <a:t>trầm</a:t>
            </a:r>
            <a:r>
              <a:rPr lang="en-US" dirty="0"/>
              <a:t> </a:t>
            </a:r>
            <a:r>
              <a:rPr lang="en-US" dirty="0" err="1"/>
              <a:t>cảm</a:t>
            </a:r>
            <a:r>
              <a:rPr lang="en-US" dirty="0"/>
              <a:t>”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thuật</a:t>
            </a:r>
            <a:r>
              <a:rPr lang="en-US" dirty="0"/>
              <a:t> </a:t>
            </a:r>
            <a:r>
              <a:rPr lang="en-US" dirty="0" err="1"/>
              <a:t>ngữ</a:t>
            </a:r>
            <a:r>
              <a:rPr lang="en-US" dirty="0"/>
              <a:t> </a:t>
            </a:r>
            <a:r>
              <a:rPr lang="en-US" dirty="0" err="1"/>
              <a:t>chính</a:t>
            </a:r>
            <a:r>
              <a:rPr lang="en-US" dirty="0"/>
              <a:t> </a:t>
            </a:r>
            <a:r>
              <a:rPr lang="en-US" dirty="0" err="1"/>
              <a:t>xác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chẩn</a:t>
            </a:r>
            <a:r>
              <a:rPr lang="en-US" dirty="0"/>
              <a:t> </a:t>
            </a:r>
            <a:r>
              <a:rPr lang="en-US" dirty="0" err="1"/>
              <a:t>đoán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15</a:t>
            </a:fld>
            <a:endParaRPr lang="en-IN"/>
          </a:p>
        </p:txBody>
      </p:sp>
      <p:pic>
        <p:nvPicPr>
          <p:cNvPr id="1026" name="Picture 2" descr="Image result for icd 10 image">
            <a:extLst>
              <a:ext uri="{FF2B5EF4-FFF2-40B4-BE49-F238E27FC236}">
                <a16:creationId xmlns="" xmlns:a16="http://schemas.microsoft.com/office/drawing/2014/main" id="{37A832D7-FFAF-4015-B141-717429CCF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94509"/>
            <a:ext cx="3305175" cy="505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991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F964D1-ECC2-44CF-9985-4E04D457F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704" y="1525587"/>
            <a:ext cx="7772400" cy="1470025"/>
          </a:xfrm>
        </p:spPr>
        <p:txBody>
          <a:bodyPr/>
          <a:lstStyle/>
          <a:p>
            <a:r>
              <a:rPr lang="en-US" dirty="0"/>
              <a:t>How to identify and diagnose?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48DE939-7DF6-4B0B-B987-FF97EC9244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80F964D1-ECC2-44CF-9985-4E04D457F427}"/>
              </a:ext>
            </a:extLst>
          </p:cNvPr>
          <p:cNvSpPr txBox="1">
            <a:spLocks/>
          </p:cNvSpPr>
          <p:nvPr/>
        </p:nvSpPr>
        <p:spPr>
          <a:xfrm>
            <a:off x="659704" y="3151187"/>
            <a:ext cx="7772400" cy="147002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Làm thế nào để nhận biết và chẩn đoán?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476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47BBAE-CAA9-4F8F-BA06-34801037F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004B48FF-E4DA-4977-84EE-C6A4C8CA2B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6641525"/>
              </p:ext>
            </p:extLst>
          </p:nvPr>
        </p:nvGraphicFramePr>
        <p:xfrm>
          <a:off x="457200" y="1066801"/>
          <a:ext cx="82296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DCFC146-CCAD-49E6-8ED5-D67FB4F3E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39C66CA-88CE-4B85-96C5-9D977DE7A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17</a:t>
            </a:fld>
            <a:endParaRPr lang="en-IN"/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="" xmlns:a16="http://schemas.microsoft.com/office/drawing/2014/main" id="{004B48FF-E4DA-4977-84EE-C6A4C8CA2B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1305830"/>
              </p:ext>
            </p:extLst>
          </p:nvPr>
        </p:nvGraphicFramePr>
        <p:xfrm>
          <a:off x="457200" y="3429000"/>
          <a:ext cx="8229600" cy="2697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86469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18E171-E799-4079-9BB9-2F0ED9986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3A2B857-C68A-489F-95F6-37C4A7318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4038600" cy="50593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Identification of those who are ‘likely’ to have a disorder</a:t>
            </a:r>
          </a:p>
          <a:p>
            <a:endParaRPr lang="en-US" dirty="0"/>
          </a:p>
          <a:p>
            <a:r>
              <a:rPr lang="en-US" dirty="0"/>
              <a:t>Not a definitive diagnosis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158560D-9D1B-46EE-AE67-A2F421F6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6FF8619-846D-432D-8A6E-563FD712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18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8C18E171-E799-4079-9BB9-2F0ED9986FD0}"/>
              </a:ext>
            </a:extLst>
          </p:cNvPr>
          <p:cNvSpPr txBox="1">
            <a:spLocks/>
          </p:cNvSpPr>
          <p:nvPr/>
        </p:nvSpPr>
        <p:spPr>
          <a:xfrm>
            <a:off x="467638" y="1066800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Sàng lọc 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03A2B857-C68A-489F-95F6-37C4A7318D5A}"/>
              </a:ext>
            </a:extLst>
          </p:cNvPr>
          <p:cNvSpPr txBox="1">
            <a:spLocks/>
          </p:cNvSpPr>
          <p:nvPr/>
        </p:nvSpPr>
        <p:spPr>
          <a:xfrm>
            <a:off x="4419600" y="1066800"/>
            <a:ext cx="42672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Nhận biết những ng</a:t>
            </a:r>
            <a:r>
              <a:rPr lang="vi-VN" smtClean="0"/>
              <a:t>ư</a:t>
            </a:r>
            <a:r>
              <a:rPr lang="en-US" smtClean="0"/>
              <a:t>ời “có thể” bị bệnh</a:t>
            </a:r>
          </a:p>
          <a:p>
            <a:endParaRPr lang="en-US" smtClean="0"/>
          </a:p>
          <a:p>
            <a:r>
              <a:rPr lang="en-US" smtClean="0"/>
              <a:t>Không phải là chẩn đoán xác định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069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Question </a:t>
            </a:r>
            <a:r>
              <a:rPr lang="en-US" dirty="0"/>
              <a:t>4/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48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1905000"/>
          </a:xfrm>
        </p:spPr>
        <p:txBody>
          <a:bodyPr>
            <a:normAutofit/>
          </a:bodyPr>
          <a:lstStyle/>
          <a:p>
            <a:r>
              <a:rPr lang="en-US" dirty="0"/>
              <a:t>How much time it takes to screen</a:t>
            </a:r>
            <a:r>
              <a:rPr lang="en-US" dirty="0"/>
              <a:t>?/</a:t>
            </a:r>
            <a:br>
              <a:rPr lang="en-US" dirty="0"/>
            </a:br>
            <a:r>
              <a:rPr lang="en-US" dirty="0" err="1"/>
              <a:t>Sàng</a:t>
            </a:r>
            <a:r>
              <a:rPr lang="en-US" dirty="0"/>
              <a:t> </a:t>
            </a:r>
            <a:r>
              <a:rPr lang="en-US" dirty="0" err="1"/>
              <a:t>lọc</a:t>
            </a:r>
            <a:r>
              <a:rPr lang="en-US" dirty="0"/>
              <a:t> </a:t>
            </a:r>
            <a:r>
              <a:rPr lang="en-US" dirty="0" err="1"/>
              <a:t>mất</a:t>
            </a:r>
            <a:r>
              <a:rPr lang="en-US" dirty="0"/>
              <a:t> </a:t>
            </a:r>
            <a:r>
              <a:rPr lang="en-US" dirty="0" err="1"/>
              <a:t>bao</a:t>
            </a:r>
            <a:r>
              <a:rPr lang="en-US" dirty="0"/>
              <a:t> </a:t>
            </a:r>
            <a:r>
              <a:rPr lang="en-US" dirty="0" err="1"/>
              <a:t>nhiêu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r>
              <a:rPr lang="en-US" dirty="0"/>
              <a:t>?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2438400"/>
            <a:ext cx="3674301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Less than 5 minutes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5 minutes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20 minutes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1 hour</a:t>
            </a:r>
          </a:p>
          <a:p>
            <a:pPr marL="742950" indent="-742950" algn="l"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1" y="2438400"/>
            <a:ext cx="3869498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Ít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hơn</a:t>
            </a:r>
            <a:r>
              <a:rPr lang="en-US" dirty="0">
                <a:solidFill>
                  <a:schemeClr val="tx1"/>
                </a:solidFill>
              </a:rPr>
              <a:t> 5 </a:t>
            </a:r>
            <a:r>
              <a:rPr lang="en-US" dirty="0" err="1">
                <a:solidFill>
                  <a:schemeClr val="tx1"/>
                </a:solidFill>
              </a:rPr>
              <a:t>phút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5 </a:t>
            </a:r>
            <a:r>
              <a:rPr lang="en-US" dirty="0" err="1">
                <a:solidFill>
                  <a:schemeClr val="tx1"/>
                </a:solidFill>
              </a:rPr>
              <a:t>phút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20 </a:t>
            </a:r>
            <a:r>
              <a:rPr lang="en-US" dirty="0" err="1">
                <a:solidFill>
                  <a:schemeClr val="tx1"/>
                </a:solidFill>
              </a:rPr>
              <a:t>phút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1 </a:t>
            </a:r>
            <a:r>
              <a:rPr lang="en-US" dirty="0" err="1">
                <a:solidFill>
                  <a:schemeClr val="tx1"/>
                </a:solidFill>
              </a:rPr>
              <a:t>giờ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23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A735DF-B13E-4551-834B-99F150505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BC13696-5ABE-410D-AEEE-3F66E968E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2D7897-7350-442F-AB30-B9CA37D57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90F79CF-9002-4A12-AA10-9A6E5D9B6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21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31821BA-EF76-4B37-974E-F7A2FF1BA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6525"/>
            <a:ext cx="8001000" cy="635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296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7451AE-8B06-47C3-83E6-D38575CE6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0F53571E-138C-4701-B1CA-03A7CE3A39AF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76200"/>
          <a:ext cx="8229600" cy="645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4400">
                  <a:extLst>
                    <a:ext uri="{9D8B030D-6E8A-4147-A177-3AD203B41FA5}">
                      <a16:colId xmlns="" xmlns:a16="http://schemas.microsoft.com/office/drawing/2014/main" val="1210936630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4055024603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852385206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895227689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3721836003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PATIENT HEALTH QUESTIONAIRE – 9 (PHQ – 9)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5357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Trong</a:t>
                      </a:r>
                      <a:r>
                        <a:rPr lang="en-US" dirty="0"/>
                        <a:t> </a:t>
                      </a:r>
                      <a:r>
                        <a:rPr lang="en-US" u="sng" dirty="0"/>
                        <a:t>2 </a:t>
                      </a:r>
                      <a:r>
                        <a:rPr lang="en-US" u="sng" dirty="0" err="1"/>
                        <a:t>tuần</a:t>
                      </a:r>
                      <a:r>
                        <a:rPr lang="en-US" u="sng" dirty="0"/>
                        <a:t> </a:t>
                      </a:r>
                      <a:r>
                        <a:rPr lang="en-US" u="sng" dirty="0" err="1"/>
                        <a:t>vừa</a:t>
                      </a:r>
                      <a:r>
                        <a:rPr lang="en-US" u="sng" dirty="0"/>
                        <a:t> qua</a:t>
                      </a:r>
                      <a:r>
                        <a:rPr lang="en-US" dirty="0"/>
                        <a:t>, </a:t>
                      </a:r>
                      <a:r>
                        <a:rPr lang="en-US" err="1"/>
                        <a:t>bạn</a:t>
                      </a:r>
                      <a:r>
                        <a:rPr lang="en-US"/>
                        <a:t> thường</a:t>
                      </a:r>
                      <a:r>
                        <a:rPr lang="en-US" baseline="0"/>
                        <a:t> </a:t>
                      </a:r>
                      <a:r>
                        <a:rPr lang="en-US"/>
                        <a:t>bị </a:t>
                      </a:r>
                      <a:r>
                        <a:rPr lang="en-US" dirty="0" err="1"/>
                        <a:t>quấy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rầy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bởi</a:t>
                      </a:r>
                      <a:r>
                        <a:rPr lang="en-US"/>
                        <a:t> các</a:t>
                      </a:r>
                      <a:r>
                        <a:rPr lang="en-US" baseline="0"/>
                        <a:t> biểu hiện</a:t>
                      </a:r>
                      <a:r>
                        <a:rPr lang="en-US"/>
                        <a:t> </a:t>
                      </a:r>
                      <a:r>
                        <a:rPr lang="en-US" dirty="0"/>
                        <a:t>d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ới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đây</a:t>
                      </a:r>
                      <a:r>
                        <a:rPr lang="en-US"/>
                        <a:t> như thế</a:t>
                      </a:r>
                      <a:r>
                        <a:rPr lang="en-US" baseline="0"/>
                        <a:t> nào</a:t>
                      </a:r>
                      <a:r>
                        <a:rPr lang="en-US"/>
                        <a:t>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err="1"/>
                        <a:t>Không</a:t>
                      </a:r>
                      <a:r>
                        <a:rPr lang="en-US"/>
                        <a:t> tí</a:t>
                      </a:r>
                      <a:r>
                        <a:rPr lang="en-US" baseline="0"/>
                        <a:t> nào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Vài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Một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nửa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thời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gian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Mỗi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9919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1. </a:t>
                      </a:r>
                      <a:r>
                        <a:rPr lang="en-US" dirty="0" err="1"/>
                        <a:t>Ít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hứng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thú</a:t>
                      </a:r>
                      <a:r>
                        <a:rPr lang="en-US" dirty="0"/>
                        <a:t> hay </a:t>
                      </a:r>
                      <a:r>
                        <a:rPr lang="en-US" dirty="0" err="1"/>
                        <a:t>hài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lòng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khi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làm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việc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58138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2. </a:t>
                      </a:r>
                      <a:r>
                        <a:rPr lang="en-US" dirty="0" err="1"/>
                        <a:t>Cảm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thấy</a:t>
                      </a:r>
                      <a:r>
                        <a:rPr lang="en-US"/>
                        <a:t> xuống </a:t>
                      </a:r>
                      <a:r>
                        <a:rPr lang="en-US" dirty="0" err="1"/>
                        <a:t>tinh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thần</a:t>
                      </a:r>
                      <a:r>
                        <a:rPr lang="en-US" dirty="0"/>
                        <a:t>, </a:t>
                      </a:r>
                      <a:r>
                        <a:rPr lang="en-US" err="1"/>
                        <a:t>trầm</a:t>
                      </a:r>
                      <a:r>
                        <a:rPr lang="en-US"/>
                        <a:t> uất</a:t>
                      </a:r>
                      <a:r>
                        <a:rPr lang="en-US" baseline="0"/>
                        <a:t> </a:t>
                      </a:r>
                      <a:r>
                        <a:rPr lang="en-US"/>
                        <a:t>hay </a:t>
                      </a:r>
                      <a:r>
                        <a:rPr lang="en-US" dirty="0" err="1"/>
                        <a:t>tuyệt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vọng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7758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3. </a:t>
                      </a:r>
                      <a:r>
                        <a:rPr lang="en-US" dirty="0" err="1"/>
                        <a:t>Gặp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vấn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đề</a:t>
                      </a:r>
                      <a:r>
                        <a:rPr lang="en-US"/>
                        <a:t> khi</a:t>
                      </a:r>
                      <a:r>
                        <a:rPr lang="en-US" baseline="0"/>
                        <a:t> đi vào hoặc</a:t>
                      </a:r>
                      <a:r>
                        <a:rPr lang="en-US"/>
                        <a:t> </a:t>
                      </a:r>
                      <a:r>
                        <a:rPr lang="en-US" dirty="0" err="1"/>
                        <a:t>duy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trì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giấc</a:t>
                      </a:r>
                      <a:r>
                        <a:rPr lang="en-US"/>
                        <a:t> ngủ, </a:t>
                      </a:r>
                      <a:r>
                        <a:rPr lang="en-US" dirty="0"/>
                        <a:t>hay </a:t>
                      </a:r>
                      <a:r>
                        <a:rPr lang="en-US" dirty="0" err="1"/>
                        <a:t>ngủ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quá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nhiều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782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4. </a:t>
                      </a:r>
                      <a:r>
                        <a:rPr lang="en-US" dirty="0" err="1"/>
                        <a:t>Cảm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thấy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mỏi</a:t>
                      </a:r>
                      <a:r>
                        <a:rPr lang="en-US" dirty="0"/>
                        <a:t> hay </a:t>
                      </a:r>
                      <a:r>
                        <a:rPr lang="en-US" dirty="0" err="1"/>
                        <a:t>ít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năng</a:t>
                      </a:r>
                      <a:r>
                        <a:rPr lang="en-US" dirty="0"/>
                        <a:t> l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ợng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9357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5. </a:t>
                      </a:r>
                      <a:r>
                        <a:rPr lang="en-US" dirty="0" err="1"/>
                        <a:t>Giảm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ngon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miệng</a:t>
                      </a:r>
                      <a:r>
                        <a:rPr lang="en-US" dirty="0"/>
                        <a:t> hay </a:t>
                      </a:r>
                      <a:r>
                        <a:rPr lang="en-US" dirty="0" err="1"/>
                        <a:t>ăn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quá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nhiều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3252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en-US"/>
                        <a:t>. </a:t>
                      </a:r>
                      <a:r>
                        <a:rPr lang="en-US" err="1"/>
                        <a:t>C</a:t>
                      </a:r>
                      <a:r>
                        <a:rPr lang="en-US"/>
                        <a:t>ảm thấy </a:t>
                      </a:r>
                      <a:r>
                        <a:rPr lang="en-US" dirty="0" err="1"/>
                        <a:t>bản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thân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tệ</a:t>
                      </a:r>
                      <a:r>
                        <a:rPr lang="en-US" dirty="0"/>
                        <a:t> - hay </a:t>
                      </a:r>
                      <a:r>
                        <a:rPr lang="en-US" dirty="0" err="1"/>
                        <a:t>mình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là</a:t>
                      </a:r>
                      <a:r>
                        <a:rPr lang="en-US" dirty="0"/>
                        <a:t> ng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ời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thất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bại</a:t>
                      </a:r>
                      <a:r>
                        <a:rPr lang="en-US"/>
                        <a:t>, hoặc</a:t>
                      </a:r>
                      <a:r>
                        <a:rPr lang="en-US" baseline="0"/>
                        <a:t> làm bản thân và </a:t>
                      </a:r>
                      <a:r>
                        <a:rPr lang="en-US"/>
                        <a:t>gia đình thất</a:t>
                      </a:r>
                      <a:r>
                        <a:rPr lang="en-US" baseline="0"/>
                        <a:t> vọng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04459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7. </a:t>
                      </a:r>
                      <a:r>
                        <a:rPr lang="en-US" dirty="0" err="1"/>
                        <a:t>Khó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tập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trung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vd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đọc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báo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xem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tivi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81689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r>
                        <a:rPr lang="en-US"/>
                        <a:t>. Đi</a:t>
                      </a:r>
                      <a:r>
                        <a:rPr lang="en-US" baseline="0"/>
                        <a:t> lại hay n</a:t>
                      </a:r>
                      <a:r>
                        <a:rPr lang="en-US"/>
                        <a:t>ói chuyện </a:t>
                      </a:r>
                      <a:r>
                        <a:rPr lang="en-US" dirty="0" err="1"/>
                        <a:t>chậm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đến</a:t>
                      </a:r>
                      <a:r>
                        <a:rPr lang="en-US"/>
                        <a:t> mức người</a:t>
                      </a:r>
                      <a:r>
                        <a:rPr lang="en-US" baseline="0"/>
                        <a:t> khác cũng để ý thấy. Hoặc ngược lại, sốt ruột hay bồn chồn đến mức đi lại nhiều hơn bình thường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901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9. </a:t>
                      </a:r>
                      <a:r>
                        <a:rPr lang="en-US" dirty="0" err="1"/>
                        <a:t>Nghĩ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rằng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sẽ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tốt</a:t>
                      </a:r>
                      <a:r>
                        <a:rPr lang="en-US" dirty="0"/>
                        <a:t> h</a:t>
                      </a:r>
                      <a:r>
                        <a:rPr lang="vi-VN" dirty="0"/>
                        <a:t>ơ</a:t>
                      </a:r>
                      <a:r>
                        <a:rPr lang="en-US" dirty="0"/>
                        <a:t>n </a:t>
                      </a:r>
                      <a:r>
                        <a:rPr lang="en-US" dirty="0" err="1"/>
                        <a:t>nếu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mình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chết</a:t>
                      </a:r>
                      <a:r>
                        <a:rPr lang="en-US" dirty="0"/>
                        <a:t> hay </a:t>
                      </a:r>
                      <a:r>
                        <a:rPr lang="en-US" dirty="0" err="1"/>
                        <a:t>tự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làm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hại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bản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thân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9080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SCORE =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6942015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FD404D1-DC11-4B20-800D-350A234AF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C7EFA2F-3ABA-4261-A0EA-8D81FE825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3388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86ADC4-16F2-40E9-B923-F310555E8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63D9DCE-665F-440C-9815-83C984143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4191000" cy="50593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Score&lt; 5- Screen negative</a:t>
            </a:r>
          </a:p>
          <a:p>
            <a:endParaRPr lang="en-US" dirty="0"/>
          </a:p>
          <a:p>
            <a:r>
              <a:rPr lang="en-US" dirty="0"/>
              <a:t>Score 5 or more- Screen positive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FEA0DE4-8A41-4CA2-A97C-BEA9C2CBD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E985FD2-2EE6-48AA-91AD-3AC660D9B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23</a:t>
            </a:fld>
            <a:endParaRPr lang="en-IN"/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163D9DCE-665F-440C-9815-83C98414305E}"/>
              </a:ext>
            </a:extLst>
          </p:cNvPr>
          <p:cNvSpPr txBox="1">
            <a:spLocks/>
          </p:cNvSpPr>
          <p:nvPr/>
        </p:nvSpPr>
        <p:spPr>
          <a:xfrm>
            <a:off x="5029200" y="1036637"/>
            <a:ext cx="3810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Điểm</a:t>
            </a:r>
            <a:r>
              <a:rPr lang="en-US" dirty="0" smtClean="0"/>
              <a:t> &lt; 5- </a:t>
            </a:r>
            <a:r>
              <a:rPr lang="en-US" dirty="0" err="1" smtClean="0"/>
              <a:t>Sàng</a:t>
            </a:r>
            <a:r>
              <a:rPr lang="en-US" dirty="0" smtClean="0"/>
              <a:t> </a:t>
            </a:r>
            <a:r>
              <a:rPr lang="en-US" dirty="0" err="1" smtClean="0"/>
              <a:t>lọc</a:t>
            </a:r>
            <a:r>
              <a:rPr lang="en-US" dirty="0" smtClean="0"/>
              <a:t> </a:t>
            </a:r>
            <a:r>
              <a:rPr lang="en-US" dirty="0" err="1" smtClean="0"/>
              <a:t>âm</a:t>
            </a:r>
            <a:r>
              <a:rPr lang="en-US" dirty="0" smtClean="0"/>
              <a:t> </a:t>
            </a:r>
            <a:r>
              <a:rPr lang="en-US" dirty="0" err="1" smtClean="0"/>
              <a:t>tính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Điểm</a:t>
            </a:r>
            <a:r>
              <a:rPr lang="en-US" dirty="0" smtClean="0"/>
              <a:t> ≥ 5 - </a:t>
            </a:r>
            <a:r>
              <a:rPr lang="en-US" dirty="0" err="1" smtClean="0"/>
              <a:t>Sàng</a:t>
            </a:r>
            <a:r>
              <a:rPr lang="en-US" dirty="0" smtClean="0"/>
              <a:t> </a:t>
            </a:r>
            <a:r>
              <a:rPr lang="en-US" dirty="0" err="1" smtClean="0"/>
              <a:t>lọc</a:t>
            </a:r>
            <a:r>
              <a:rPr lang="en-US" dirty="0" smtClean="0"/>
              <a:t> d</a:t>
            </a:r>
            <a:r>
              <a:rPr lang="vi-VN" dirty="0" smtClean="0"/>
              <a:t>ư</a:t>
            </a:r>
            <a:r>
              <a:rPr lang="en-US" dirty="0" err="1" smtClean="0"/>
              <a:t>ơng</a:t>
            </a:r>
            <a:r>
              <a:rPr lang="en-US" dirty="0" smtClean="0"/>
              <a:t> </a:t>
            </a:r>
            <a:r>
              <a:rPr lang="en-US" dirty="0" err="1" smtClean="0"/>
              <a:t>tính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122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Question </a:t>
            </a:r>
            <a:r>
              <a:rPr lang="en-US" dirty="0"/>
              <a:t>5/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55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152400"/>
            <a:ext cx="7772400" cy="2743200"/>
          </a:xfrm>
        </p:spPr>
        <p:txBody>
          <a:bodyPr>
            <a:normAutofit fontScale="90000"/>
          </a:bodyPr>
          <a:lstStyle/>
          <a:p>
            <a:r>
              <a:rPr lang="en-US" dirty="0"/>
              <a:t>When should a person with opioid use disorder be screened for presence of depressive episode</a:t>
            </a:r>
            <a:r>
              <a:rPr lang="en-US" dirty="0"/>
              <a:t>?/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BN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CDTP </a:t>
            </a:r>
            <a:r>
              <a:rPr lang="en-US" dirty="0" err="1"/>
              <a:t>nên</a:t>
            </a:r>
            <a:r>
              <a:rPr lang="en-US" dirty="0"/>
              <a:t> </a:t>
            </a:r>
            <a:r>
              <a:rPr lang="en-US" dirty="0" err="1"/>
              <a:t>đ</a:t>
            </a:r>
            <a:r>
              <a:rPr lang="vi-VN" dirty="0"/>
              <a:t>ư</a:t>
            </a:r>
            <a:r>
              <a:rPr lang="en-US" dirty="0" err="1"/>
              <a:t>ợc</a:t>
            </a:r>
            <a:r>
              <a:rPr lang="en-US" dirty="0"/>
              <a:t> </a:t>
            </a:r>
            <a:r>
              <a:rPr lang="en-US" dirty="0" err="1"/>
              <a:t>sàng</a:t>
            </a:r>
            <a:r>
              <a:rPr lang="en-US" dirty="0"/>
              <a:t> </a:t>
            </a:r>
            <a:r>
              <a:rPr lang="en-US" dirty="0" err="1"/>
              <a:t>lọc</a:t>
            </a:r>
            <a:r>
              <a:rPr lang="en-US" dirty="0"/>
              <a:t> </a:t>
            </a:r>
            <a:r>
              <a:rPr lang="en-US" dirty="0" err="1"/>
              <a:t>tìm</a:t>
            </a:r>
            <a:r>
              <a:rPr lang="en-US" dirty="0"/>
              <a:t> </a:t>
            </a:r>
            <a:r>
              <a:rPr lang="en-US" dirty="0" err="1"/>
              <a:t>giai</a:t>
            </a:r>
            <a:r>
              <a:rPr lang="en-US" dirty="0"/>
              <a:t> </a:t>
            </a:r>
            <a:r>
              <a:rPr lang="en-US" dirty="0" err="1"/>
              <a:t>đoạn</a:t>
            </a:r>
            <a:r>
              <a:rPr lang="en-US" dirty="0"/>
              <a:t> </a:t>
            </a:r>
            <a:r>
              <a:rPr lang="en-US" dirty="0" err="1"/>
              <a:t>trầm</a:t>
            </a:r>
            <a:r>
              <a:rPr lang="en-US" dirty="0"/>
              <a:t> </a:t>
            </a:r>
            <a:r>
              <a:rPr lang="en-US" dirty="0" err="1"/>
              <a:t>cảm</a:t>
            </a:r>
            <a:r>
              <a:rPr lang="en-US" dirty="0"/>
              <a:t>?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3048000"/>
            <a:ext cx="3598101" cy="31242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At the time of intake into treatment </a:t>
            </a:r>
            <a:r>
              <a:rPr lang="en-US" dirty="0" err="1">
                <a:solidFill>
                  <a:schemeClr val="tx1"/>
                </a:solidFill>
              </a:rPr>
              <a:t>programe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At follow up visit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After starting on Methadone treatment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After 6 months of methadone treatment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None of these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495799" y="3048000"/>
            <a:ext cx="3945699" cy="31242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Thời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điểm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nhận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vào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ch</a:t>
            </a:r>
            <a:r>
              <a:rPr lang="vi-VN" dirty="0">
                <a:solidFill>
                  <a:schemeClr val="tx1"/>
                </a:solidFill>
              </a:rPr>
              <a:t>ư</a:t>
            </a:r>
            <a:r>
              <a:rPr lang="en-US" dirty="0" err="1">
                <a:solidFill>
                  <a:schemeClr val="tx1"/>
                </a:solidFill>
              </a:rPr>
              <a:t>ơng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trình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điều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trị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>
                <a:solidFill>
                  <a:schemeClr val="tx1"/>
                </a:solidFill>
              </a:rPr>
              <a:t>Khi khám theo dõi định kì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Sau </a:t>
            </a:r>
            <a:r>
              <a:rPr lang="en-US" dirty="0" err="1">
                <a:solidFill>
                  <a:schemeClr val="tx1"/>
                </a:solidFill>
              </a:rPr>
              <a:t>khi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khởi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liều</a:t>
            </a:r>
            <a:r>
              <a:rPr lang="en-US" dirty="0">
                <a:solidFill>
                  <a:schemeClr val="tx1"/>
                </a:solidFill>
              </a:rPr>
              <a:t> Methadone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Sau 6 </a:t>
            </a:r>
            <a:r>
              <a:rPr lang="en-US" dirty="0" err="1">
                <a:solidFill>
                  <a:schemeClr val="tx1"/>
                </a:solidFill>
              </a:rPr>
              <a:t>tháng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điều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trị</a:t>
            </a:r>
            <a:r>
              <a:rPr lang="en-US" dirty="0">
                <a:solidFill>
                  <a:schemeClr val="tx1"/>
                </a:solidFill>
              </a:rPr>
              <a:t> Methadone</a:t>
            </a:r>
          </a:p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Không</a:t>
            </a:r>
            <a:r>
              <a:rPr lang="en-US" dirty="0">
                <a:solidFill>
                  <a:schemeClr val="tx1"/>
                </a:solidFill>
              </a:rPr>
              <a:t> ý </a:t>
            </a:r>
            <a:r>
              <a:rPr lang="en-US" dirty="0" err="1">
                <a:solidFill>
                  <a:schemeClr val="tx1"/>
                </a:solidFill>
              </a:rPr>
              <a:t>nào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đúng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928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F27FAA-E653-4ACA-A41A-4B5F882F0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45A5FB1-96AC-4DE6-92B6-1BD0E024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E20ECD3-FC46-4188-A00E-909903688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26</a:t>
            </a:fld>
            <a:endParaRPr lang="en-IN"/>
          </a:p>
        </p:txBody>
      </p:sp>
      <p:sp>
        <p:nvSpPr>
          <p:cNvPr id="6" name="Arrow: Right 5">
            <a:extLst>
              <a:ext uri="{FF2B5EF4-FFF2-40B4-BE49-F238E27FC236}">
                <a16:creationId xmlns="" xmlns:a16="http://schemas.microsoft.com/office/drawing/2014/main" id="{8C72E956-AA85-4453-B7F0-AFF044D2137E}"/>
              </a:ext>
            </a:extLst>
          </p:cNvPr>
          <p:cNvSpPr/>
          <p:nvPr/>
        </p:nvSpPr>
        <p:spPr>
          <a:xfrm>
            <a:off x="436418" y="2286000"/>
            <a:ext cx="8229600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llout: Up Arrow 6">
            <a:extLst>
              <a:ext uri="{FF2B5EF4-FFF2-40B4-BE49-F238E27FC236}">
                <a16:creationId xmlns="" xmlns:a16="http://schemas.microsoft.com/office/drawing/2014/main" id="{7BD4C88B-7778-4038-B1CA-EB205E00B67F}"/>
              </a:ext>
            </a:extLst>
          </p:cNvPr>
          <p:cNvSpPr/>
          <p:nvPr/>
        </p:nvSpPr>
        <p:spPr>
          <a:xfrm>
            <a:off x="228600" y="2749850"/>
            <a:ext cx="160020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Entry into treatment</a:t>
            </a:r>
          </a:p>
        </p:txBody>
      </p:sp>
      <p:sp>
        <p:nvSpPr>
          <p:cNvPr id="8" name="Callout: Up Arrow 7">
            <a:extLst>
              <a:ext uri="{FF2B5EF4-FFF2-40B4-BE49-F238E27FC236}">
                <a16:creationId xmlns="" xmlns:a16="http://schemas.microsoft.com/office/drawing/2014/main" id="{0C1D0C11-DCAF-466F-82F5-1310920810C6}"/>
              </a:ext>
            </a:extLst>
          </p:cNvPr>
          <p:cNvSpPr/>
          <p:nvPr/>
        </p:nvSpPr>
        <p:spPr>
          <a:xfrm>
            <a:off x="3124200" y="2749850"/>
            <a:ext cx="160020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Before starting methadone</a:t>
            </a:r>
          </a:p>
        </p:txBody>
      </p:sp>
      <p:sp>
        <p:nvSpPr>
          <p:cNvPr id="9" name="Callout: Up Arrow 8">
            <a:extLst>
              <a:ext uri="{FF2B5EF4-FFF2-40B4-BE49-F238E27FC236}">
                <a16:creationId xmlns="" xmlns:a16="http://schemas.microsoft.com/office/drawing/2014/main" id="{55FF1A78-4194-4028-831C-36B191445D8E}"/>
              </a:ext>
            </a:extLst>
          </p:cNvPr>
          <p:cNvSpPr/>
          <p:nvPr/>
        </p:nvSpPr>
        <p:spPr>
          <a:xfrm>
            <a:off x="5895109" y="2749850"/>
            <a:ext cx="160020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After 6 month </a:t>
            </a:r>
          </a:p>
        </p:txBody>
      </p:sp>
      <p:sp>
        <p:nvSpPr>
          <p:cNvPr id="10" name="Callout: Right Arrow 9">
            <a:extLst>
              <a:ext uri="{FF2B5EF4-FFF2-40B4-BE49-F238E27FC236}">
                <a16:creationId xmlns="" xmlns:a16="http://schemas.microsoft.com/office/drawing/2014/main" id="{ECE4607C-D1B9-49FD-AC43-F9168F595CE8}"/>
              </a:ext>
            </a:extLst>
          </p:cNvPr>
          <p:cNvSpPr/>
          <p:nvPr/>
        </p:nvSpPr>
        <p:spPr>
          <a:xfrm>
            <a:off x="436418" y="990600"/>
            <a:ext cx="8229600" cy="914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25131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SCREENING</a:t>
            </a:r>
          </a:p>
        </p:txBody>
      </p:sp>
      <p:sp>
        <p:nvSpPr>
          <p:cNvPr id="11" name="Arrow: Right 5">
            <a:extLst>
              <a:ext uri="{FF2B5EF4-FFF2-40B4-BE49-F238E27FC236}">
                <a16:creationId xmlns="" xmlns:a16="http://schemas.microsoft.com/office/drawing/2014/main" id="{8C72E956-AA85-4453-B7F0-AFF044D2137E}"/>
              </a:ext>
            </a:extLst>
          </p:cNvPr>
          <p:cNvSpPr/>
          <p:nvPr/>
        </p:nvSpPr>
        <p:spPr>
          <a:xfrm>
            <a:off x="436418" y="5105400"/>
            <a:ext cx="8229600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allout: Up Arrow 6">
            <a:extLst>
              <a:ext uri="{FF2B5EF4-FFF2-40B4-BE49-F238E27FC236}">
                <a16:creationId xmlns="" xmlns:a16="http://schemas.microsoft.com/office/drawing/2014/main" id="{7BD4C88B-7778-4038-B1CA-EB205E00B67F}"/>
              </a:ext>
            </a:extLst>
          </p:cNvPr>
          <p:cNvSpPr/>
          <p:nvPr/>
        </p:nvSpPr>
        <p:spPr>
          <a:xfrm>
            <a:off x="228600" y="5569250"/>
            <a:ext cx="160020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Vào</a:t>
            </a:r>
            <a:r>
              <a:rPr lang="en-US" b="1" dirty="0"/>
              <a:t> </a:t>
            </a:r>
            <a:r>
              <a:rPr lang="en-US" b="1" dirty="0" err="1"/>
              <a:t>điều</a:t>
            </a:r>
            <a:r>
              <a:rPr lang="en-US" b="1" dirty="0"/>
              <a:t> </a:t>
            </a:r>
            <a:r>
              <a:rPr lang="en-US" b="1" dirty="0" err="1"/>
              <a:t>trị</a:t>
            </a:r>
            <a:endParaRPr lang="en-US" b="1" dirty="0"/>
          </a:p>
        </p:txBody>
      </p:sp>
      <p:sp>
        <p:nvSpPr>
          <p:cNvPr id="13" name="Callout: Up Arrow 7">
            <a:extLst>
              <a:ext uri="{FF2B5EF4-FFF2-40B4-BE49-F238E27FC236}">
                <a16:creationId xmlns="" xmlns:a16="http://schemas.microsoft.com/office/drawing/2014/main" id="{0C1D0C11-DCAF-466F-82F5-1310920810C6}"/>
              </a:ext>
            </a:extLst>
          </p:cNvPr>
          <p:cNvSpPr/>
          <p:nvPr/>
        </p:nvSpPr>
        <p:spPr>
          <a:xfrm>
            <a:off x="3144520" y="5569250"/>
            <a:ext cx="196088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Tr</a:t>
            </a:r>
            <a:r>
              <a:rPr lang="vi-VN" b="1" dirty="0"/>
              <a:t>ư</a:t>
            </a:r>
            <a:r>
              <a:rPr lang="en-US" b="1" dirty="0" err="1"/>
              <a:t>ớc</a:t>
            </a:r>
            <a:r>
              <a:rPr lang="en-US" b="1" dirty="0"/>
              <a:t> </a:t>
            </a:r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khởi</a:t>
            </a:r>
            <a:r>
              <a:rPr lang="en-US" b="1" dirty="0"/>
              <a:t> </a:t>
            </a:r>
            <a:r>
              <a:rPr lang="en-US" b="1" dirty="0" err="1"/>
              <a:t>liều</a:t>
            </a:r>
            <a:r>
              <a:rPr lang="en-US" b="1" dirty="0"/>
              <a:t> Methadone</a:t>
            </a:r>
          </a:p>
        </p:txBody>
      </p:sp>
      <p:sp>
        <p:nvSpPr>
          <p:cNvPr id="14" name="Callout: Up Arrow 8">
            <a:extLst>
              <a:ext uri="{FF2B5EF4-FFF2-40B4-BE49-F238E27FC236}">
                <a16:creationId xmlns="" xmlns:a16="http://schemas.microsoft.com/office/drawing/2014/main" id="{55FF1A78-4194-4028-831C-36B191445D8E}"/>
              </a:ext>
            </a:extLst>
          </p:cNvPr>
          <p:cNvSpPr/>
          <p:nvPr/>
        </p:nvSpPr>
        <p:spPr>
          <a:xfrm>
            <a:off x="5895109" y="5569250"/>
            <a:ext cx="160020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Sau 6 </a:t>
            </a:r>
            <a:r>
              <a:rPr lang="en-US" b="1" dirty="0" err="1"/>
              <a:t>tháng</a:t>
            </a:r>
            <a:r>
              <a:rPr lang="en-US" b="1" dirty="0"/>
              <a:t> </a:t>
            </a:r>
          </a:p>
        </p:txBody>
      </p:sp>
      <p:sp>
        <p:nvSpPr>
          <p:cNvPr id="15" name="Callout: Right Arrow 9">
            <a:extLst>
              <a:ext uri="{FF2B5EF4-FFF2-40B4-BE49-F238E27FC236}">
                <a16:creationId xmlns="" xmlns:a16="http://schemas.microsoft.com/office/drawing/2014/main" id="{ECE4607C-D1B9-49FD-AC43-F9168F595CE8}"/>
              </a:ext>
            </a:extLst>
          </p:cNvPr>
          <p:cNvSpPr/>
          <p:nvPr/>
        </p:nvSpPr>
        <p:spPr>
          <a:xfrm>
            <a:off x="436418" y="3810000"/>
            <a:ext cx="8229600" cy="914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25131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SÀNG LỌC</a:t>
            </a:r>
          </a:p>
        </p:txBody>
      </p:sp>
    </p:spTree>
    <p:extLst>
      <p:ext uri="{BB962C8B-B14F-4D97-AF65-F5344CB8AC3E}">
        <p14:creationId xmlns:p14="http://schemas.microsoft.com/office/powerpoint/2010/main" val="2149449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AEDCDE-4587-4BB8-B723-62603707A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E01589C-4600-43CD-9CC4-A8205EC56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4DF8C33-B570-444E-B500-838801C80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27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7CDDB68-BCFD-47DB-B717-296C75F8BCC5}"/>
              </a:ext>
            </a:extLst>
          </p:cNvPr>
          <p:cNvSpPr/>
          <p:nvPr/>
        </p:nvSpPr>
        <p:spPr>
          <a:xfrm>
            <a:off x="762000" y="2133600"/>
            <a:ext cx="2819400" cy="914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SCREENING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F30F4A2-5826-4D33-B1DC-0C58E0BC03D5}"/>
              </a:ext>
            </a:extLst>
          </p:cNvPr>
          <p:cNvSpPr/>
          <p:nvPr/>
        </p:nvSpPr>
        <p:spPr>
          <a:xfrm>
            <a:off x="5562600" y="2133600"/>
            <a:ext cx="2819400" cy="914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DIAGNOSIS</a:t>
            </a:r>
          </a:p>
        </p:txBody>
      </p:sp>
      <p:sp>
        <p:nvSpPr>
          <p:cNvPr id="8" name="Not Equal 7">
            <a:extLst>
              <a:ext uri="{FF2B5EF4-FFF2-40B4-BE49-F238E27FC236}">
                <a16:creationId xmlns="" xmlns:a16="http://schemas.microsoft.com/office/drawing/2014/main" id="{2F4DD641-756F-4987-BD6E-81EC4001B974}"/>
              </a:ext>
            </a:extLst>
          </p:cNvPr>
          <p:cNvSpPr/>
          <p:nvPr/>
        </p:nvSpPr>
        <p:spPr>
          <a:xfrm>
            <a:off x="4114800" y="2133600"/>
            <a:ext cx="914400" cy="914400"/>
          </a:xfrm>
          <a:prstGeom prst="mathNotEqual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7CDDB68-BCFD-47DB-B717-296C75F8BCC5}"/>
              </a:ext>
            </a:extLst>
          </p:cNvPr>
          <p:cNvSpPr/>
          <p:nvPr/>
        </p:nvSpPr>
        <p:spPr>
          <a:xfrm>
            <a:off x="762000" y="3657600"/>
            <a:ext cx="2819400" cy="914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SÀNG LỌC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F30F4A2-5826-4D33-B1DC-0C58E0BC03D5}"/>
              </a:ext>
            </a:extLst>
          </p:cNvPr>
          <p:cNvSpPr/>
          <p:nvPr/>
        </p:nvSpPr>
        <p:spPr>
          <a:xfrm>
            <a:off x="5562600" y="3657600"/>
            <a:ext cx="2819400" cy="914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CHẨN ĐOÁN</a:t>
            </a:r>
          </a:p>
        </p:txBody>
      </p:sp>
      <p:sp>
        <p:nvSpPr>
          <p:cNvPr id="11" name="Not Equal 10">
            <a:extLst>
              <a:ext uri="{FF2B5EF4-FFF2-40B4-BE49-F238E27FC236}">
                <a16:creationId xmlns="" xmlns:a16="http://schemas.microsoft.com/office/drawing/2014/main" id="{2F4DD641-756F-4987-BD6E-81EC4001B974}"/>
              </a:ext>
            </a:extLst>
          </p:cNvPr>
          <p:cNvSpPr/>
          <p:nvPr/>
        </p:nvSpPr>
        <p:spPr>
          <a:xfrm>
            <a:off x="4114800" y="3657600"/>
            <a:ext cx="914400" cy="914400"/>
          </a:xfrm>
          <a:prstGeom prst="mathNotEqual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1204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64A6DD-B5F8-4510-AB9A-77816B867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901" y="1295400"/>
            <a:ext cx="7772400" cy="1470025"/>
          </a:xfrm>
        </p:spPr>
        <p:txBody>
          <a:bodyPr/>
          <a:lstStyle/>
          <a:p>
            <a:r>
              <a:rPr lang="en-US" dirty="0"/>
              <a:t>How to Diagnose?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AC93350-E1C0-4FD9-B72D-D38DACAE31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C364A6DD-B5F8-4510-AB9A-77816B8679A5}"/>
              </a:ext>
            </a:extLst>
          </p:cNvPr>
          <p:cNvSpPr txBox="1">
            <a:spLocks/>
          </p:cNvSpPr>
          <p:nvPr/>
        </p:nvSpPr>
        <p:spPr>
          <a:xfrm>
            <a:off x="838200" y="2895600"/>
            <a:ext cx="7772400" cy="147002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Làm thế nào để chẩn đoán?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5034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236E1F5-5BA8-480F-8F4E-AD54D3781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Depressive episode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C42BCA-2EEE-49AE-81F7-AB1C01FC7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4419600" cy="50593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Clinical features (Signs and symptoms)</a:t>
            </a:r>
          </a:p>
          <a:p>
            <a:endParaRPr lang="en-US" dirty="0"/>
          </a:p>
          <a:p>
            <a:r>
              <a:rPr lang="en-US" dirty="0"/>
              <a:t>Duration</a:t>
            </a:r>
          </a:p>
          <a:p>
            <a:endParaRPr lang="en-US" dirty="0"/>
          </a:p>
          <a:p>
            <a:r>
              <a:rPr lang="en-US" dirty="0"/>
              <a:t>Impact on functioning</a:t>
            </a:r>
          </a:p>
          <a:p>
            <a:endParaRPr lang="en-US" dirty="0"/>
          </a:p>
          <a:p>
            <a:r>
              <a:rPr lang="en-US" dirty="0"/>
              <a:t>Exclusion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70102D6-E1EB-46C9-8DD2-FF67B75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092CD7E-D507-40EC-822B-4AE808F20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29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3236E1F5-5BA8-480F-8F4E-AD54D378185F}"/>
              </a:ext>
            </a:extLst>
          </p:cNvPr>
          <p:cNvSpPr txBox="1">
            <a:spLocks/>
          </p:cNvSpPr>
          <p:nvPr/>
        </p:nvSpPr>
        <p:spPr>
          <a:xfrm>
            <a:off x="457200" y="990600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Giai đoạn trầm cảm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74C42BCA-2EEE-49AE-81F7-AB1C01FC7073}"/>
              </a:ext>
            </a:extLst>
          </p:cNvPr>
          <p:cNvSpPr txBox="1">
            <a:spLocks/>
          </p:cNvSpPr>
          <p:nvPr/>
        </p:nvSpPr>
        <p:spPr>
          <a:xfrm>
            <a:off x="4267200" y="1066800"/>
            <a:ext cx="4419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mtClean="0"/>
          </a:p>
          <a:p>
            <a:endParaRPr lang="en-US" smtClean="0"/>
          </a:p>
          <a:p>
            <a:r>
              <a:rPr lang="en-US" smtClean="0"/>
              <a:t>Đặc điểm lâm sàng (các dấu hiệu và triệu chứng)</a:t>
            </a:r>
          </a:p>
          <a:p>
            <a:endParaRPr lang="en-US" smtClean="0"/>
          </a:p>
          <a:p>
            <a:r>
              <a:rPr lang="en-US" smtClean="0"/>
              <a:t>Thời gian</a:t>
            </a:r>
          </a:p>
          <a:p>
            <a:endParaRPr lang="en-US" smtClean="0"/>
          </a:p>
          <a:p>
            <a:r>
              <a:rPr lang="en-US" smtClean="0"/>
              <a:t>Ảnh h</a:t>
            </a:r>
            <a:r>
              <a:rPr lang="vi-VN" smtClean="0"/>
              <a:t>ư</a:t>
            </a:r>
            <a:r>
              <a:rPr lang="en-US" smtClean="0"/>
              <a:t>ởng lên chức năng</a:t>
            </a:r>
          </a:p>
          <a:p>
            <a:endParaRPr lang="en-US" smtClean="0"/>
          </a:p>
          <a:p>
            <a:r>
              <a:rPr lang="en-US" smtClean="0"/>
              <a:t>Loại trừ</a:t>
            </a:r>
          </a:p>
          <a:p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4984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90C33C-0FE8-4B5A-88C7-AE5A86684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Clinical features (Signs and symptoms)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B402A0-FC77-4CEE-86BF-ADC001247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4114800" cy="50593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Core features</a:t>
            </a:r>
          </a:p>
          <a:p>
            <a:pPr lvl="1"/>
            <a:r>
              <a:rPr lang="en-IN" dirty="0"/>
              <a:t>Depressed mood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loss of interest and enjoyment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reduced energy leading to increased </a:t>
            </a:r>
            <a:r>
              <a:rPr lang="en-US" dirty="0" err="1"/>
              <a:t>fatiguability</a:t>
            </a:r>
            <a:r>
              <a:rPr lang="en-US" dirty="0"/>
              <a:t> and diminished activity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5D8B54A-71C8-4C94-9296-B6F584FEB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1DFD9EC-2521-4671-98A1-866CDB77D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30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4A90C33C-0FE8-4B5A-88C7-AE5A86684CBF}"/>
              </a:ext>
            </a:extLst>
          </p:cNvPr>
          <p:cNvSpPr txBox="1">
            <a:spLocks/>
          </p:cNvSpPr>
          <p:nvPr/>
        </p:nvSpPr>
        <p:spPr>
          <a:xfrm>
            <a:off x="457200" y="991644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Đặc điểm lâm sàng (các dấu hiệu và triệu chứng)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17B402A0-FC77-4CEE-86BF-ADC00124716D}"/>
              </a:ext>
            </a:extLst>
          </p:cNvPr>
          <p:cNvSpPr txBox="1">
            <a:spLocks/>
          </p:cNvSpPr>
          <p:nvPr/>
        </p:nvSpPr>
        <p:spPr>
          <a:xfrm>
            <a:off x="4724400" y="1066800"/>
            <a:ext cx="39624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Triệu chứng chính</a:t>
            </a:r>
          </a:p>
          <a:p>
            <a:pPr lvl="1"/>
            <a:r>
              <a:rPr lang="en-IN" smtClean="0"/>
              <a:t>Khí sắc trầm</a:t>
            </a:r>
          </a:p>
          <a:p>
            <a:pPr lvl="1"/>
            <a:endParaRPr lang="en-IN" smtClean="0"/>
          </a:p>
          <a:p>
            <a:pPr lvl="1"/>
            <a:r>
              <a:rPr lang="en-IN" smtClean="0"/>
              <a:t>Mất h</a:t>
            </a:r>
            <a:r>
              <a:rPr lang="en-US" smtClean="0"/>
              <a:t>ứng thú và sở thích</a:t>
            </a:r>
            <a:endParaRPr lang="en-IN" smtClean="0"/>
          </a:p>
          <a:p>
            <a:pPr lvl="1"/>
            <a:endParaRPr lang="en-IN" smtClean="0"/>
          </a:p>
          <a:p>
            <a:pPr lvl="1"/>
            <a:r>
              <a:rPr lang="en-IN" smtClean="0"/>
              <a:t>Giảm năng l</a:t>
            </a:r>
            <a:r>
              <a:rPr lang="vi-VN" smtClean="0"/>
              <a:t>ư</a:t>
            </a:r>
            <a:r>
              <a:rPr lang="en-US" smtClean="0"/>
              <a:t>ợng dẫn đến tăng mệt mỏi và giảm hoạt động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4311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90C33C-0FE8-4B5A-88C7-AE5A86684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Clinical features (Signs and symptoms)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B402A0-FC77-4CEE-86BF-ADC001247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4267200" cy="466407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Additional features</a:t>
            </a:r>
          </a:p>
          <a:p>
            <a:pPr lvl="1"/>
            <a:r>
              <a:rPr lang="en-IN" dirty="0"/>
              <a:t>(a)reduced concentration and attention;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(b)reduced self-esteem and self-confidence;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(c)ideas of guilt and unworthiness (even in a mild type of episode);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(d)bleak and pessimistic views of the future;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(e)ideas or acts of self-harm or suicide;</a:t>
            </a:r>
          </a:p>
          <a:p>
            <a:pPr lvl="1"/>
            <a:endParaRPr lang="en-IN" dirty="0"/>
          </a:p>
          <a:p>
            <a:pPr lvl="1"/>
            <a:r>
              <a:rPr lang="en-US" dirty="0"/>
              <a:t>(f)disturbed sleep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(g)diminished appetite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5D8B54A-71C8-4C94-9296-B6F584FEB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1DFD9EC-2521-4671-98A1-866CDB77D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31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4A90C33C-0FE8-4B5A-88C7-AE5A86684CBF}"/>
              </a:ext>
            </a:extLst>
          </p:cNvPr>
          <p:cNvSpPr txBox="1">
            <a:spLocks/>
          </p:cNvSpPr>
          <p:nvPr/>
        </p:nvSpPr>
        <p:spPr>
          <a:xfrm>
            <a:off x="457200" y="990600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Đặc điểm lâm sàng (các dấu hiệu và triệu chứng)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17B402A0-FC77-4CEE-86BF-ADC00124716D}"/>
              </a:ext>
            </a:extLst>
          </p:cNvPr>
          <p:cNvSpPr txBox="1">
            <a:spLocks/>
          </p:cNvSpPr>
          <p:nvPr/>
        </p:nvSpPr>
        <p:spPr>
          <a:xfrm>
            <a:off x="4572000" y="1982244"/>
            <a:ext cx="4114800" cy="437410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Triệu</a:t>
            </a:r>
            <a:r>
              <a:rPr lang="en-US" dirty="0" smtClean="0"/>
              <a:t> </a:t>
            </a:r>
            <a:r>
              <a:rPr lang="en-US" dirty="0" err="1" smtClean="0"/>
              <a:t>chứng</a:t>
            </a:r>
            <a:r>
              <a:rPr lang="en-US" dirty="0" smtClean="0"/>
              <a:t> </a:t>
            </a:r>
            <a:r>
              <a:rPr lang="en-US" dirty="0" err="1" smtClean="0"/>
              <a:t>phụ</a:t>
            </a:r>
            <a:endParaRPr lang="en-US" dirty="0" smtClean="0"/>
          </a:p>
          <a:p>
            <a:pPr lvl="1"/>
            <a:r>
              <a:rPr lang="en-IN" dirty="0" smtClean="0"/>
              <a:t>(a) </a:t>
            </a:r>
            <a:r>
              <a:rPr lang="en-IN" dirty="0" err="1" smtClean="0"/>
              <a:t>Giảm</a:t>
            </a:r>
            <a:r>
              <a:rPr lang="en-IN" dirty="0" smtClean="0"/>
              <a:t> </a:t>
            </a:r>
            <a:r>
              <a:rPr lang="en-IN" dirty="0" err="1" smtClean="0"/>
              <a:t>tập</a:t>
            </a:r>
            <a:r>
              <a:rPr lang="en-IN" dirty="0" smtClean="0"/>
              <a:t> </a:t>
            </a:r>
            <a:r>
              <a:rPr lang="en-IN" dirty="0" err="1" smtClean="0"/>
              <a:t>trung</a:t>
            </a:r>
            <a:r>
              <a:rPr lang="en-IN" dirty="0" smtClean="0"/>
              <a:t> </a:t>
            </a:r>
            <a:r>
              <a:rPr lang="en-IN" dirty="0" err="1" smtClean="0"/>
              <a:t>và</a:t>
            </a:r>
            <a:r>
              <a:rPr lang="en-IN" dirty="0" smtClean="0"/>
              <a:t> </a:t>
            </a:r>
            <a:r>
              <a:rPr lang="en-IN" dirty="0" err="1" smtClean="0"/>
              <a:t>chú</a:t>
            </a:r>
            <a:r>
              <a:rPr lang="en-IN" dirty="0" smtClean="0"/>
              <a:t> </a:t>
            </a:r>
            <a:r>
              <a:rPr lang="en-IN" dirty="0" err="1" smtClean="0"/>
              <a:t>ý</a:t>
            </a:r>
            <a:r>
              <a:rPr lang="en-IN" dirty="0" smtClean="0"/>
              <a:t>;</a:t>
            </a:r>
          </a:p>
          <a:p>
            <a:pPr lvl="1"/>
            <a:endParaRPr lang="en-IN" dirty="0" smtClean="0"/>
          </a:p>
          <a:p>
            <a:pPr lvl="1"/>
            <a:r>
              <a:rPr lang="en-IN" dirty="0" smtClean="0"/>
              <a:t>(b) </a:t>
            </a:r>
            <a:r>
              <a:rPr lang="en-IN" dirty="0" err="1" smtClean="0"/>
              <a:t>Giảm</a:t>
            </a:r>
            <a:r>
              <a:rPr lang="en-IN" dirty="0" smtClean="0"/>
              <a:t> t</a:t>
            </a:r>
            <a:r>
              <a:rPr lang="en-US" dirty="0" err="1" smtClean="0"/>
              <a:t>ự</a:t>
            </a:r>
            <a:r>
              <a:rPr lang="en-US" dirty="0" smtClean="0"/>
              <a:t> tin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đánh</a:t>
            </a:r>
            <a:r>
              <a:rPr lang="en-US" dirty="0" smtClean="0"/>
              <a:t> </a:t>
            </a:r>
            <a:r>
              <a:rPr lang="en-US" dirty="0" err="1" smtClean="0"/>
              <a:t>giá</a:t>
            </a:r>
            <a:r>
              <a:rPr lang="en-US" dirty="0" smtClean="0"/>
              <a:t> </a:t>
            </a:r>
            <a:r>
              <a:rPr lang="en-US" dirty="0" err="1" smtClean="0"/>
              <a:t>thấp</a:t>
            </a:r>
            <a:r>
              <a:rPr lang="en-US" dirty="0" smtClean="0"/>
              <a:t> </a:t>
            </a:r>
            <a:r>
              <a:rPr lang="en-US" dirty="0" err="1" smtClean="0"/>
              <a:t>bản</a:t>
            </a:r>
            <a:r>
              <a:rPr lang="en-US" dirty="0" smtClean="0"/>
              <a:t> </a:t>
            </a:r>
            <a:r>
              <a:rPr lang="en-US" dirty="0" err="1" smtClean="0"/>
              <a:t>thân</a:t>
            </a:r>
            <a:r>
              <a:rPr lang="en-IN" dirty="0" smtClean="0"/>
              <a:t>;</a:t>
            </a:r>
          </a:p>
          <a:p>
            <a:pPr lvl="1"/>
            <a:endParaRPr lang="en-IN" dirty="0" smtClean="0"/>
          </a:p>
          <a:p>
            <a:pPr lvl="1"/>
            <a:r>
              <a:rPr lang="en-IN" dirty="0" smtClean="0"/>
              <a:t>(c) </a:t>
            </a:r>
            <a:r>
              <a:rPr lang="en-IN" dirty="0" err="1" smtClean="0"/>
              <a:t>Ý</a:t>
            </a:r>
            <a:r>
              <a:rPr lang="en-IN" dirty="0" smtClean="0"/>
              <a:t> </a:t>
            </a:r>
            <a:r>
              <a:rPr lang="en-IN" dirty="0" err="1" smtClean="0"/>
              <a:t>nghĩ</a:t>
            </a:r>
            <a:r>
              <a:rPr lang="en-IN" dirty="0" smtClean="0"/>
              <a:t> </a:t>
            </a:r>
            <a:r>
              <a:rPr lang="en-IN" dirty="0" err="1" smtClean="0"/>
              <a:t>tội</a:t>
            </a:r>
            <a:r>
              <a:rPr lang="en-IN" dirty="0" smtClean="0"/>
              <a:t> </a:t>
            </a:r>
            <a:r>
              <a:rPr lang="en-IN" dirty="0" err="1" smtClean="0"/>
              <a:t>lỗi</a:t>
            </a:r>
            <a:r>
              <a:rPr lang="en-IN" dirty="0" smtClean="0"/>
              <a:t> </a:t>
            </a:r>
            <a:r>
              <a:rPr lang="en-IN" dirty="0" err="1" smtClean="0"/>
              <a:t>và</a:t>
            </a:r>
            <a:r>
              <a:rPr lang="en-IN" dirty="0" smtClean="0"/>
              <a:t> </a:t>
            </a:r>
            <a:r>
              <a:rPr lang="en-IN" dirty="0" err="1" smtClean="0"/>
              <a:t>bản</a:t>
            </a:r>
            <a:r>
              <a:rPr lang="en-IN" dirty="0" smtClean="0"/>
              <a:t> </a:t>
            </a:r>
            <a:r>
              <a:rPr lang="en-IN" dirty="0" err="1" smtClean="0"/>
              <a:t>thân</a:t>
            </a:r>
            <a:r>
              <a:rPr lang="en-IN" dirty="0" smtClean="0"/>
              <a:t> </a:t>
            </a:r>
            <a:r>
              <a:rPr lang="en-IN" dirty="0" err="1" smtClean="0"/>
              <a:t>vô</a:t>
            </a:r>
            <a:r>
              <a:rPr lang="en-IN" dirty="0" smtClean="0"/>
              <a:t> </a:t>
            </a:r>
            <a:r>
              <a:rPr lang="en-IN" dirty="0" err="1" smtClean="0"/>
              <a:t>dụng</a:t>
            </a:r>
            <a:r>
              <a:rPr lang="en-IN" dirty="0" smtClean="0"/>
              <a:t> (</a:t>
            </a:r>
            <a:r>
              <a:rPr lang="en-IN" dirty="0" err="1" smtClean="0"/>
              <a:t>cả</a:t>
            </a:r>
            <a:r>
              <a:rPr lang="en-IN" dirty="0" smtClean="0"/>
              <a:t> </a:t>
            </a:r>
            <a:r>
              <a:rPr lang="en-US" dirty="0" err="1" smtClean="0"/>
              <a:t>ở</a:t>
            </a:r>
            <a:r>
              <a:rPr lang="en-US" dirty="0" smtClean="0"/>
              <a:t> </a:t>
            </a:r>
            <a:r>
              <a:rPr lang="en-US" dirty="0" err="1" smtClean="0"/>
              <a:t>giai</a:t>
            </a:r>
            <a:r>
              <a:rPr lang="en-US" dirty="0" smtClean="0"/>
              <a:t> </a:t>
            </a:r>
            <a:r>
              <a:rPr lang="en-US" dirty="0" err="1" smtClean="0"/>
              <a:t>đoạn</a:t>
            </a:r>
            <a:r>
              <a:rPr lang="en-US" dirty="0" smtClean="0"/>
              <a:t> </a:t>
            </a:r>
            <a:r>
              <a:rPr lang="en-US" dirty="0" err="1" smtClean="0"/>
              <a:t>nhẹ</a:t>
            </a:r>
            <a:r>
              <a:rPr lang="en-IN" dirty="0" smtClean="0"/>
              <a:t>);</a:t>
            </a:r>
          </a:p>
          <a:p>
            <a:pPr lvl="1"/>
            <a:endParaRPr lang="en-IN" dirty="0" smtClean="0"/>
          </a:p>
          <a:p>
            <a:pPr lvl="1"/>
            <a:r>
              <a:rPr lang="en-IN" dirty="0" smtClean="0"/>
              <a:t>(d) </a:t>
            </a:r>
            <a:r>
              <a:rPr lang="en-IN" dirty="0" err="1" smtClean="0"/>
              <a:t>Cái</a:t>
            </a:r>
            <a:r>
              <a:rPr lang="en-IN" dirty="0" smtClean="0"/>
              <a:t> </a:t>
            </a:r>
            <a:r>
              <a:rPr lang="en-IN" dirty="0" err="1" smtClean="0"/>
              <a:t>nhìn</a:t>
            </a:r>
            <a:r>
              <a:rPr lang="en-IN" dirty="0" smtClean="0"/>
              <a:t> </a:t>
            </a:r>
            <a:r>
              <a:rPr lang="en-IN" dirty="0" err="1" smtClean="0"/>
              <a:t>ảm</a:t>
            </a:r>
            <a:r>
              <a:rPr lang="en-IN" dirty="0" smtClean="0"/>
              <a:t> </a:t>
            </a:r>
            <a:r>
              <a:rPr lang="en-IN" dirty="0" err="1" smtClean="0"/>
              <a:t>đạm</a:t>
            </a:r>
            <a:r>
              <a:rPr lang="en-IN" dirty="0" smtClean="0"/>
              <a:t> </a:t>
            </a:r>
            <a:r>
              <a:rPr lang="en-IN" dirty="0" err="1" smtClean="0"/>
              <a:t>và</a:t>
            </a:r>
            <a:r>
              <a:rPr lang="en-IN" dirty="0" smtClean="0"/>
              <a:t> bi </a:t>
            </a:r>
            <a:r>
              <a:rPr lang="en-IN" dirty="0" err="1" smtClean="0"/>
              <a:t>quan</a:t>
            </a:r>
            <a:r>
              <a:rPr lang="en-IN" dirty="0" smtClean="0"/>
              <a:t> </a:t>
            </a:r>
            <a:r>
              <a:rPr lang="en-IN" dirty="0" err="1" smtClean="0"/>
              <a:t>về</a:t>
            </a:r>
            <a:r>
              <a:rPr lang="en-IN" dirty="0" smtClean="0"/>
              <a:t> t</a:t>
            </a:r>
            <a:r>
              <a:rPr lang="vi-VN" dirty="0" smtClean="0"/>
              <a:t>ư</a:t>
            </a:r>
            <a:r>
              <a:rPr lang="en-US" dirty="0" err="1" smtClean="0"/>
              <a:t>ơng</a:t>
            </a:r>
            <a:r>
              <a:rPr lang="en-US" dirty="0" smtClean="0"/>
              <a:t> </a:t>
            </a:r>
            <a:r>
              <a:rPr lang="en-US" dirty="0" err="1" smtClean="0"/>
              <a:t>lai</a:t>
            </a:r>
            <a:r>
              <a:rPr lang="en-US" dirty="0" smtClean="0"/>
              <a:t>; </a:t>
            </a:r>
            <a:endParaRPr lang="en-IN" dirty="0" smtClean="0"/>
          </a:p>
          <a:p>
            <a:pPr lvl="1"/>
            <a:endParaRPr lang="en-IN" dirty="0" smtClean="0"/>
          </a:p>
          <a:p>
            <a:pPr lvl="1"/>
            <a:r>
              <a:rPr lang="en-IN" dirty="0" smtClean="0"/>
              <a:t>(e) </a:t>
            </a:r>
            <a:r>
              <a:rPr lang="en-IN" dirty="0" err="1" smtClean="0"/>
              <a:t>Ý</a:t>
            </a:r>
            <a:r>
              <a:rPr lang="en-IN" dirty="0" smtClean="0"/>
              <a:t> </a:t>
            </a:r>
            <a:r>
              <a:rPr lang="en-IN" dirty="0" err="1" smtClean="0"/>
              <a:t>nghĩ</a:t>
            </a:r>
            <a:r>
              <a:rPr lang="en-IN" dirty="0" smtClean="0"/>
              <a:t> hay </a:t>
            </a:r>
            <a:r>
              <a:rPr lang="en-IN" dirty="0" err="1" smtClean="0"/>
              <a:t>hành</a:t>
            </a:r>
            <a:r>
              <a:rPr lang="en-IN" dirty="0" smtClean="0"/>
              <a:t> </a:t>
            </a:r>
            <a:r>
              <a:rPr lang="en-IN" dirty="0" err="1" smtClean="0"/>
              <a:t>động</a:t>
            </a:r>
            <a:r>
              <a:rPr lang="en-IN" dirty="0" smtClean="0"/>
              <a:t> t</a:t>
            </a:r>
            <a:r>
              <a:rPr lang="en-US" dirty="0" err="1" smtClean="0"/>
              <a:t>ự</a:t>
            </a:r>
            <a:r>
              <a:rPr lang="en-US" dirty="0" smtClean="0"/>
              <a:t>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hại</a:t>
            </a:r>
            <a:r>
              <a:rPr lang="en-US" dirty="0" smtClean="0"/>
              <a:t> </a:t>
            </a:r>
            <a:r>
              <a:rPr lang="en-US" dirty="0" err="1" smtClean="0"/>
              <a:t>bản</a:t>
            </a:r>
            <a:r>
              <a:rPr lang="en-US" dirty="0" smtClean="0"/>
              <a:t> </a:t>
            </a:r>
            <a:r>
              <a:rPr lang="en-US" dirty="0" err="1" smtClean="0"/>
              <a:t>thân</a:t>
            </a:r>
            <a:r>
              <a:rPr lang="en-US" dirty="0" smtClean="0"/>
              <a:t>, </a:t>
            </a:r>
            <a:r>
              <a:rPr lang="en-US" dirty="0" err="1" smtClean="0"/>
              <a:t>tự</a:t>
            </a:r>
            <a:r>
              <a:rPr lang="en-US" dirty="0" smtClean="0"/>
              <a:t> </a:t>
            </a:r>
            <a:r>
              <a:rPr lang="en-US" dirty="0" err="1" smtClean="0"/>
              <a:t>sát</a:t>
            </a:r>
            <a:r>
              <a:rPr lang="en-US" dirty="0" smtClean="0"/>
              <a:t> </a:t>
            </a:r>
            <a:r>
              <a:rPr lang="en-IN" dirty="0" smtClean="0"/>
              <a:t>;</a:t>
            </a:r>
          </a:p>
          <a:p>
            <a:pPr lvl="1"/>
            <a:endParaRPr lang="en-IN" dirty="0" smtClean="0"/>
          </a:p>
          <a:p>
            <a:pPr lvl="1"/>
            <a:r>
              <a:rPr lang="en-US" dirty="0" smtClean="0"/>
              <a:t>(f) </a:t>
            </a:r>
            <a:r>
              <a:rPr lang="en-US" dirty="0" err="1" smtClean="0"/>
              <a:t>Rối</a:t>
            </a:r>
            <a:r>
              <a:rPr lang="en-US" dirty="0" smtClean="0"/>
              <a:t> </a:t>
            </a:r>
            <a:r>
              <a:rPr lang="en-US" dirty="0" err="1" smtClean="0"/>
              <a:t>loạn</a:t>
            </a:r>
            <a:r>
              <a:rPr lang="en-US" dirty="0" smtClean="0"/>
              <a:t> </a:t>
            </a:r>
            <a:r>
              <a:rPr lang="en-US" dirty="0" err="1" smtClean="0"/>
              <a:t>giấc</a:t>
            </a:r>
            <a:r>
              <a:rPr lang="en-US" dirty="0" smtClean="0"/>
              <a:t> </a:t>
            </a:r>
            <a:r>
              <a:rPr lang="en-US" dirty="0" err="1" smtClean="0"/>
              <a:t>ngủ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(g) </a:t>
            </a:r>
            <a:r>
              <a:rPr lang="en-US" dirty="0" err="1" smtClean="0"/>
              <a:t>Giảm</a:t>
            </a:r>
            <a:r>
              <a:rPr lang="en-US" dirty="0" smtClean="0"/>
              <a:t> </a:t>
            </a:r>
            <a:r>
              <a:rPr lang="en-US" dirty="0" err="1" smtClean="0"/>
              <a:t>khẩu</a:t>
            </a:r>
            <a:r>
              <a:rPr lang="en-US" dirty="0" smtClean="0"/>
              <a:t> </a:t>
            </a:r>
            <a:r>
              <a:rPr lang="en-US" dirty="0" err="1" smtClean="0"/>
              <a:t>vị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7398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59929B3-C96B-4F23-802F-C46C985E3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features (Signs and symptoms)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B63EB0FD-0EA5-4519-BBA5-1B36689ED7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8244467"/>
              </p:ext>
            </p:extLst>
          </p:nvPr>
        </p:nvGraphicFramePr>
        <p:xfrm>
          <a:off x="457200" y="2286000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4011415060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4056137706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608019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SEVERITY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CORE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ADDITIONAL FEATURES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7570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At least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At least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470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At least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At least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258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Severe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At least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At least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44922799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903BF4-7B1F-4F6E-A931-FCBEFE98D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AE226F6-A0E4-4068-8ABB-DF9644A6B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32</a:t>
            </a:fld>
            <a:endParaRPr lang="en-IN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B59929B3-C96B-4F23-802F-C46C985E31C4}"/>
              </a:ext>
            </a:extLst>
          </p:cNvPr>
          <p:cNvSpPr txBox="1">
            <a:spLocks/>
          </p:cNvSpPr>
          <p:nvPr/>
        </p:nvSpPr>
        <p:spPr>
          <a:xfrm>
            <a:off x="457200" y="950595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Đặc điểm lâm sàng (dấu hiệu và triệu chứng)</a:t>
            </a:r>
            <a:endParaRPr lang="en-US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="" xmlns:a16="http://schemas.microsoft.com/office/drawing/2014/main" id="{B63EB0FD-0EA5-4519-BBA5-1B36689ED7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313614"/>
              </p:ext>
            </p:extLst>
          </p:nvPr>
        </p:nvGraphicFramePr>
        <p:xfrm>
          <a:off x="457200" y="3886200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4011415060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4056137706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608019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MỨC ĐỘ NẶNG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TRIỆU CHỨNG CHÍNH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TRIỆU CHỨNG PHỤ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7570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Nhẹ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≥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≥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470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Trung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bình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≥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≥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258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Nặng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≥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≥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44922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5709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944314-F001-4C8B-90BB-BB110BC63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features (Signs and symptoms)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D0F343C-54AB-470F-A43E-8119AF178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4191000" cy="50593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Psychotic features</a:t>
            </a:r>
          </a:p>
          <a:p>
            <a:pPr lvl="1"/>
            <a:r>
              <a:rPr lang="en-US" dirty="0"/>
              <a:t>Delusions</a:t>
            </a:r>
          </a:p>
          <a:p>
            <a:pPr lvl="1"/>
            <a:r>
              <a:rPr lang="en-US" dirty="0"/>
              <a:t>hallucinations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EA05C0E-5A3F-4089-8500-0034635E5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DD630D3-2DAC-40DA-B1E7-328E0C709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33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EB944314-F001-4C8B-90BB-BB110BC6318C}"/>
              </a:ext>
            </a:extLst>
          </p:cNvPr>
          <p:cNvSpPr txBox="1">
            <a:spLocks/>
          </p:cNvSpPr>
          <p:nvPr/>
        </p:nvSpPr>
        <p:spPr>
          <a:xfrm>
            <a:off x="489559" y="1041748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Đặc</a:t>
            </a:r>
            <a:r>
              <a:rPr lang="en-US" dirty="0" smtClean="0"/>
              <a:t> </a:t>
            </a:r>
            <a:r>
              <a:rPr lang="en-US" dirty="0" err="1" smtClean="0"/>
              <a:t>điểm</a:t>
            </a:r>
            <a:r>
              <a:rPr lang="en-US" dirty="0" smtClean="0"/>
              <a:t> </a:t>
            </a:r>
            <a:r>
              <a:rPr lang="en-US" dirty="0" err="1" smtClean="0"/>
              <a:t>lâm</a:t>
            </a:r>
            <a:r>
              <a:rPr lang="en-US" dirty="0" smtClean="0"/>
              <a:t> </a:t>
            </a:r>
            <a:r>
              <a:rPr lang="en-US" dirty="0" err="1" smtClean="0"/>
              <a:t>sàng</a:t>
            </a:r>
            <a:r>
              <a:rPr lang="en-US" dirty="0" smtClean="0"/>
              <a:t> (</a:t>
            </a:r>
            <a:r>
              <a:rPr lang="en-US" dirty="0" err="1" smtClean="0"/>
              <a:t>dấu</a:t>
            </a:r>
            <a:r>
              <a:rPr lang="en-US" dirty="0" smtClean="0"/>
              <a:t> </a:t>
            </a:r>
            <a:r>
              <a:rPr lang="en-US" dirty="0" err="1" smtClean="0"/>
              <a:t>hiệu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triệu</a:t>
            </a:r>
            <a:r>
              <a:rPr lang="en-US" dirty="0" smtClean="0"/>
              <a:t> </a:t>
            </a:r>
            <a:r>
              <a:rPr lang="en-US" dirty="0" err="1" smtClean="0"/>
              <a:t>chứng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6D0F343C-54AB-470F-A43E-8119AF178796}"/>
              </a:ext>
            </a:extLst>
          </p:cNvPr>
          <p:cNvSpPr txBox="1">
            <a:spLocks/>
          </p:cNvSpPr>
          <p:nvPr/>
        </p:nvSpPr>
        <p:spPr>
          <a:xfrm>
            <a:off x="4680558" y="1066800"/>
            <a:ext cx="4006241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Triệu chứng loạn thần</a:t>
            </a:r>
          </a:p>
          <a:p>
            <a:pPr lvl="1"/>
            <a:r>
              <a:rPr lang="en-US" smtClean="0"/>
              <a:t>Hoang t</a:t>
            </a:r>
            <a:r>
              <a:rPr lang="vi-VN" smtClean="0"/>
              <a:t>ư</a:t>
            </a:r>
            <a:r>
              <a:rPr lang="en-US" smtClean="0"/>
              <a:t>ởng</a:t>
            </a:r>
          </a:p>
          <a:p>
            <a:pPr lvl="1"/>
            <a:r>
              <a:rPr lang="en-US" smtClean="0"/>
              <a:t>Ảo giác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5645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58DEAD1-1D01-4831-A795-15A8AEE52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FF90380-E5E5-434B-B036-F5CA0AEBD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4267200" cy="5059363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Usually at least 2 weeks</a:t>
            </a:r>
          </a:p>
          <a:p>
            <a:endParaRPr lang="en-IN" dirty="0"/>
          </a:p>
          <a:p>
            <a:r>
              <a:rPr lang="en-IN" dirty="0"/>
              <a:t>But if the symptoms are particularly severe and of very rapid onset, it may be justified to make this diagnosis after less than 2 weeks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2E4EA83-FAD8-4429-9920-376D21FEA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1504DCF-0AB1-4B12-971F-322F9A3BE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34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158DEAD1-1D01-4831-A795-15A8AEE52349}"/>
              </a:ext>
            </a:extLst>
          </p:cNvPr>
          <p:cNvSpPr txBox="1">
            <a:spLocks/>
          </p:cNvSpPr>
          <p:nvPr/>
        </p:nvSpPr>
        <p:spPr>
          <a:xfrm>
            <a:off x="457200" y="990600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Thời gian kéo dài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2FF90380-E5E5-434B-B036-F5CA0AEBDE9F}"/>
              </a:ext>
            </a:extLst>
          </p:cNvPr>
          <p:cNvSpPr txBox="1">
            <a:spLocks/>
          </p:cNvSpPr>
          <p:nvPr/>
        </p:nvSpPr>
        <p:spPr>
          <a:xfrm>
            <a:off x="4419600" y="1066800"/>
            <a:ext cx="42672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mtClean="0"/>
          </a:p>
          <a:p>
            <a:endParaRPr lang="en-IN" smtClean="0"/>
          </a:p>
          <a:p>
            <a:r>
              <a:rPr lang="en-IN" smtClean="0"/>
              <a:t>Th</a:t>
            </a:r>
            <a:r>
              <a:rPr lang="vi-VN" smtClean="0"/>
              <a:t>ư</a:t>
            </a:r>
            <a:r>
              <a:rPr lang="en-US" smtClean="0"/>
              <a:t>ờng ít nhất 2 tuần</a:t>
            </a:r>
            <a:endParaRPr lang="en-IN" smtClean="0"/>
          </a:p>
          <a:p>
            <a:endParaRPr lang="en-IN" smtClean="0"/>
          </a:p>
          <a:p>
            <a:r>
              <a:rPr lang="en-IN" smtClean="0"/>
              <a:t>Nh</a:t>
            </a:r>
            <a:r>
              <a:rPr lang="vi-VN" smtClean="0"/>
              <a:t>ư</a:t>
            </a:r>
            <a:r>
              <a:rPr lang="en-US" smtClean="0"/>
              <a:t>ng nếu triệu chứng đặc biệt nặng và khởi phát rất nhanh, có thể chẩn đoán bệnh tr</a:t>
            </a:r>
            <a:r>
              <a:rPr lang="vi-VN" smtClean="0"/>
              <a:t>ư</a:t>
            </a:r>
            <a:r>
              <a:rPr lang="en-US" smtClean="0"/>
              <a:t>ớc 2 tuần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4743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D55C73-8215-4315-9885-FB5F9965D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on functioning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5F50D7-D176-4FF3-8609-13028842E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4114800" cy="50593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Distress</a:t>
            </a:r>
          </a:p>
          <a:p>
            <a:endParaRPr lang="en-US" dirty="0"/>
          </a:p>
          <a:p>
            <a:r>
              <a:rPr lang="en-US" dirty="0"/>
              <a:t>Dysfunction- social, occupational personal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66E2206-45F5-4299-8F35-36C5740C0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332F62-D110-4C38-84A7-3154B9500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35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92D55C73-8215-4315-9885-FB5F9965DC66}"/>
              </a:ext>
            </a:extLst>
          </p:cNvPr>
          <p:cNvSpPr txBox="1">
            <a:spLocks/>
          </p:cNvSpPr>
          <p:nvPr/>
        </p:nvSpPr>
        <p:spPr>
          <a:xfrm>
            <a:off x="457200" y="990600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Ảnh h</a:t>
            </a:r>
            <a:r>
              <a:rPr lang="vi-VN" smtClean="0"/>
              <a:t>ư</a:t>
            </a:r>
            <a:r>
              <a:rPr lang="en-US" smtClean="0"/>
              <a:t>ởng chức năng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855F50D7-D176-4FF3-8609-13028842E313}"/>
              </a:ext>
            </a:extLst>
          </p:cNvPr>
          <p:cNvSpPr txBox="1">
            <a:spLocks/>
          </p:cNvSpPr>
          <p:nvPr/>
        </p:nvSpPr>
        <p:spPr>
          <a:xfrm>
            <a:off x="4724400" y="1066800"/>
            <a:ext cx="39624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Gây khó chịu</a:t>
            </a:r>
          </a:p>
          <a:p>
            <a:endParaRPr lang="en-US" smtClean="0"/>
          </a:p>
          <a:p>
            <a:r>
              <a:rPr lang="en-US" smtClean="0"/>
              <a:t>Rối loạn chức năng - xã hội, nghề nghiệp, cá nhân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6215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CF1CB1-B689-440C-8CDD-040AD390B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596D85C-E300-475A-8A44-59258E03F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4267200" cy="50593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 history of manic or mixed episode in past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A4216AF-04B0-4A6B-B377-776F8F1C5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64DE6DB-C05B-4EAD-9EB1-F85F2557C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36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45CF1CB1-B689-440C-8CDD-040AD390BD6C}"/>
              </a:ext>
            </a:extLst>
          </p:cNvPr>
          <p:cNvSpPr txBox="1">
            <a:spLocks/>
          </p:cNvSpPr>
          <p:nvPr/>
        </p:nvSpPr>
        <p:spPr>
          <a:xfrm>
            <a:off x="457200" y="936321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Loại trừ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9596D85C-E300-475A-8A44-59258E03F178}"/>
              </a:ext>
            </a:extLst>
          </p:cNvPr>
          <p:cNvSpPr txBox="1">
            <a:spLocks/>
          </p:cNvSpPr>
          <p:nvPr/>
        </p:nvSpPr>
        <p:spPr>
          <a:xfrm>
            <a:off x="4724400" y="1066800"/>
            <a:ext cx="39624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Trong tiền sử không có giai đoạn h</a:t>
            </a:r>
            <a:r>
              <a:rPr lang="vi-VN" smtClean="0"/>
              <a:t>ư</a:t>
            </a:r>
            <a:r>
              <a:rPr lang="en-US" smtClean="0"/>
              <a:t>ng cảm hay hỗn hợp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443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92CE214-B13B-4AB1-9C73-68DA72116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D43B52F-8284-49D4-9D3D-750E8F3E7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50E79DD-31D7-4750-B3B4-E88550CAC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37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755FB5EB-AC39-424C-8A61-637812B4D502}"/>
              </a:ext>
            </a:extLst>
          </p:cNvPr>
          <p:cNvSpPr/>
          <p:nvPr/>
        </p:nvSpPr>
        <p:spPr>
          <a:xfrm>
            <a:off x="762000" y="1524000"/>
            <a:ext cx="28956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Opioid Use Disorder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1C127C3-8BCD-4019-AF12-3CDE075A9E5D}"/>
              </a:ext>
            </a:extLst>
          </p:cNvPr>
          <p:cNvSpPr/>
          <p:nvPr/>
        </p:nvSpPr>
        <p:spPr>
          <a:xfrm>
            <a:off x="5500257" y="1524000"/>
            <a:ext cx="2667000" cy="914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Depressive Episode</a:t>
            </a:r>
          </a:p>
        </p:txBody>
      </p:sp>
      <p:sp>
        <p:nvSpPr>
          <p:cNvPr id="8" name="Plus Sign 7">
            <a:extLst>
              <a:ext uri="{FF2B5EF4-FFF2-40B4-BE49-F238E27FC236}">
                <a16:creationId xmlns="" xmlns:a16="http://schemas.microsoft.com/office/drawing/2014/main" id="{F988834B-EC86-4C59-A771-4B2E1B23DC9A}"/>
              </a:ext>
            </a:extLst>
          </p:cNvPr>
          <p:cNvSpPr/>
          <p:nvPr/>
        </p:nvSpPr>
        <p:spPr>
          <a:xfrm>
            <a:off x="4121728" y="1551709"/>
            <a:ext cx="914400" cy="914400"/>
          </a:xfrm>
          <a:prstGeom prst="mathPlu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755FB5EB-AC39-424C-8A61-637812B4D502}"/>
              </a:ext>
            </a:extLst>
          </p:cNvPr>
          <p:cNvSpPr/>
          <p:nvPr/>
        </p:nvSpPr>
        <p:spPr>
          <a:xfrm>
            <a:off x="762000" y="3986104"/>
            <a:ext cx="28956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Rối</a:t>
            </a:r>
            <a:r>
              <a:rPr lang="en-US" sz="2400" b="1" dirty="0"/>
              <a:t> </a:t>
            </a:r>
            <a:r>
              <a:rPr lang="en-US" sz="2400" b="1" dirty="0" err="1"/>
              <a:t>loạn</a:t>
            </a:r>
            <a:r>
              <a:rPr lang="en-US" sz="2400" b="1" dirty="0"/>
              <a:t> </a:t>
            </a:r>
            <a:r>
              <a:rPr lang="en-US" sz="2400" b="1" dirty="0" err="1"/>
              <a:t>sử</a:t>
            </a:r>
            <a:r>
              <a:rPr lang="en-US" sz="2400" b="1" dirty="0"/>
              <a:t> </a:t>
            </a:r>
            <a:r>
              <a:rPr lang="en-US" sz="2400" b="1" dirty="0" err="1"/>
              <a:t>dụng</a:t>
            </a:r>
            <a:r>
              <a:rPr lang="en-US" sz="2400" b="1" dirty="0"/>
              <a:t> CDTP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A1C127C3-8BCD-4019-AF12-3CDE075A9E5D}"/>
              </a:ext>
            </a:extLst>
          </p:cNvPr>
          <p:cNvSpPr/>
          <p:nvPr/>
        </p:nvSpPr>
        <p:spPr>
          <a:xfrm>
            <a:off x="5500256" y="3986104"/>
            <a:ext cx="2805543" cy="914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Giai</a:t>
            </a:r>
            <a:r>
              <a:rPr lang="en-US" sz="2400" b="1" dirty="0"/>
              <a:t> </a:t>
            </a:r>
            <a:r>
              <a:rPr lang="en-US" sz="2400" b="1" dirty="0" err="1"/>
              <a:t>đoạn</a:t>
            </a:r>
            <a:r>
              <a:rPr lang="en-US" sz="2400" b="1" dirty="0"/>
              <a:t> </a:t>
            </a:r>
            <a:r>
              <a:rPr lang="en-US" sz="2400" b="1" dirty="0" err="1"/>
              <a:t>Trầm</a:t>
            </a:r>
            <a:r>
              <a:rPr lang="en-US" sz="2400" b="1" dirty="0"/>
              <a:t> </a:t>
            </a:r>
            <a:r>
              <a:rPr lang="en-US" sz="2400" b="1" dirty="0" err="1"/>
              <a:t>cảm</a:t>
            </a:r>
            <a:endParaRPr lang="en-US" sz="2400" b="1" dirty="0"/>
          </a:p>
        </p:txBody>
      </p:sp>
      <p:sp>
        <p:nvSpPr>
          <p:cNvPr id="16" name="Plus Sign 7">
            <a:extLst>
              <a:ext uri="{FF2B5EF4-FFF2-40B4-BE49-F238E27FC236}">
                <a16:creationId xmlns="" xmlns:a16="http://schemas.microsoft.com/office/drawing/2014/main" id="{F988834B-EC86-4C59-A771-4B2E1B23DC9A}"/>
              </a:ext>
            </a:extLst>
          </p:cNvPr>
          <p:cNvSpPr/>
          <p:nvPr/>
        </p:nvSpPr>
        <p:spPr>
          <a:xfrm>
            <a:off x="4121728" y="4013813"/>
            <a:ext cx="914400" cy="914400"/>
          </a:xfrm>
          <a:prstGeom prst="mathPlu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9323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92CE214-B13B-4AB1-9C73-68DA72116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D43B52F-8284-49D4-9D3D-750E8F3E7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50E79DD-31D7-4750-B3B4-E88550CAC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38</a:t>
            </a:fld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4171748-A27C-4FFB-A7BB-8BC0BE3CD617}"/>
              </a:ext>
            </a:extLst>
          </p:cNvPr>
          <p:cNvSpPr/>
          <p:nvPr/>
        </p:nvSpPr>
        <p:spPr>
          <a:xfrm>
            <a:off x="762000" y="1451841"/>
            <a:ext cx="28956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Opioid Use Disorder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5D30901-360E-4231-9A58-AABDA2D54244}"/>
              </a:ext>
            </a:extLst>
          </p:cNvPr>
          <p:cNvSpPr/>
          <p:nvPr/>
        </p:nvSpPr>
        <p:spPr>
          <a:xfrm>
            <a:off x="5500257" y="1451841"/>
            <a:ext cx="2667000" cy="914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Depressive Episode</a:t>
            </a:r>
          </a:p>
        </p:txBody>
      </p:sp>
      <p:sp>
        <p:nvSpPr>
          <p:cNvPr id="11" name="Plus Sign 10">
            <a:extLst>
              <a:ext uri="{FF2B5EF4-FFF2-40B4-BE49-F238E27FC236}">
                <a16:creationId xmlns="" xmlns:a16="http://schemas.microsoft.com/office/drawing/2014/main" id="{C56765E2-032F-4225-83E3-E324733CBFEC}"/>
              </a:ext>
            </a:extLst>
          </p:cNvPr>
          <p:cNvSpPr/>
          <p:nvPr/>
        </p:nvSpPr>
        <p:spPr>
          <a:xfrm>
            <a:off x="4038601" y="1451841"/>
            <a:ext cx="914400" cy="914400"/>
          </a:xfrm>
          <a:prstGeom prst="mathPlu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row: Curved Down 11">
            <a:extLst>
              <a:ext uri="{FF2B5EF4-FFF2-40B4-BE49-F238E27FC236}">
                <a16:creationId xmlns="" xmlns:a16="http://schemas.microsoft.com/office/drawing/2014/main" id="{758B5718-7762-4D2B-8BEE-B9853D856034}"/>
              </a:ext>
            </a:extLst>
          </p:cNvPr>
          <p:cNvSpPr/>
          <p:nvPr/>
        </p:nvSpPr>
        <p:spPr>
          <a:xfrm flipV="1">
            <a:off x="3124200" y="2393950"/>
            <a:ext cx="3276600" cy="640081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A8D38C6F-A7B1-45AC-BC11-5FEE30F6E1BB}"/>
              </a:ext>
            </a:extLst>
          </p:cNvPr>
          <p:cNvSpPr/>
          <p:nvPr/>
        </p:nvSpPr>
        <p:spPr>
          <a:xfrm>
            <a:off x="228600" y="990600"/>
            <a:ext cx="8458200" cy="24384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4171748-A27C-4FFB-A7BB-8BC0BE3CD617}"/>
              </a:ext>
            </a:extLst>
          </p:cNvPr>
          <p:cNvSpPr/>
          <p:nvPr/>
        </p:nvSpPr>
        <p:spPr>
          <a:xfrm>
            <a:off x="762000" y="4118841"/>
            <a:ext cx="28956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Rối</a:t>
            </a:r>
            <a:r>
              <a:rPr lang="en-US" sz="2400" b="1" dirty="0"/>
              <a:t> </a:t>
            </a:r>
            <a:r>
              <a:rPr lang="en-US" sz="2400" b="1" dirty="0" err="1"/>
              <a:t>loạn</a:t>
            </a:r>
            <a:r>
              <a:rPr lang="en-US" sz="2400" b="1" dirty="0"/>
              <a:t> </a:t>
            </a:r>
            <a:r>
              <a:rPr lang="en-US" sz="2400" b="1" dirty="0" err="1"/>
              <a:t>sử</a:t>
            </a:r>
            <a:r>
              <a:rPr lang="en-US" sz="2400" b="1" dirty="0"/>
              <a:t> </a:t>
            </a:r>
            <a:r>
              <a:rPr lang="en-US" sz="2400" b="1" dirty="0" err="1"/>
              <a:t>dụng</a:t>
            </a:r>
            <a:r>
              <a:rPr lang="en-US" sz="2400" b="1" dirty="0"/>
              <a:t> CDTP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65D30901-360E-4231-9A58-AABDA2D54244}"/>
              </a:ext>
            </a:extLst>
          </p:cNvPr>
          <p:cNvSpPr/>
          <p:nvPr/>
        </p:nvSpPr>
        <p:spPr>
          <a:xfrm>
            <a:off x="5500257" y="4118841"/>
            <a:ext cx="2805542" cy="914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Giai</a:t>
            </a:r>
            <a:r>
              <a:rPr lang="en-US" sz="2400" b="1" dirty="0"/>
              <a:t> </a:t>
            </a:r>
            <a:r>
              <a:rPr lang="en-US" sz="2400" b="1" dirty="0" err="1"/>
              <a:t>đoạn</a:t>
            </a:r>
            <a:r>
              <a:rPr lang="en-US" sz="2400" b="1" dirty="0"/>
              <a:t> </a:t>
            </a:r>
            <a:r>
              <a:rPr lang="en-US" sz="2400" b="1" dirty="0" err="1"/>
              <a:t>Trầm</a:t>
            </a:r>
            <a:r>
              <a:rPr lang="en-US" sz="2400" b="1" dirty="0"/>
              <a:t> </a:t>
            </a:r>
            <a:r>
              <a:rPr lang="en-US" sz="2400" b="1" dirty="0" err="1"/>
              <a:t>cảm</a:t>
            </a:r>
            <a:endParaRPr lang="en-US" sz="2400" b="1" dirty="0"/>
          </a:p>
        </p:txBody>
      </p:sp>
      <p:sp>
        <p:nvSpPr>
          <p:cNvPr id="16" name="Plus Sign 10">
            <a:extLst>
              <a:ext uri="{FF2B5EF4-FFF2-40B4-BE49-F238E27FC236}">
                <a16:creationId xmlns="" xmlns:a16="http://schemas.microsoft.com/office/drawing/2014/main" id="{C56765E2-032F-4225-83E3-E324733CBFEC}"/>
              </a:ext>
            </a:extLst>
          </p:cNvPr>
          <p:cNvSpPr/>
          <p:nvPr/>
        </p:nvSpPr>
        <p:spPr>
          <a:xfrm>
            <a:off x="4038601" y="4118841"/>
            <a:ext cx="914400" cy="914400"/>
          </a:xfrm>
          <a:prstGeom prst="mathPlu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rrow: Curved Down 11">
            <a:extLst>
              <a:ext uri="{FF2B5EF4-FFF2-40B4-BE49-F238E27FC236}">
                <a16:creationId xmlns="" xmlns:a16="http://schemas.microsoft.com/office/drawing/2014/main" id="{758B5718-7762-4D2B-8BEE-B9853D856034}"/>
              </a:ext>
            </a:extLst>
          </p:cNvPr>
          <p:cNvSpPr/>
          <p:nvPr/>
        </p:nvSpPr>
        <p:spPr>
          <a:xfrm flipV="1">
            <a:off x="3124200" y="5060950"/>
            <a:ext cx="3276600" cy="640081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A8D38C6F-A7B1-45AC-BC11-5FEE30F6E1BB}"/>
              </a:ext>
            </a:extLst>
          </p:cNvPr>
          <p:cNvSpPr/>
          <p:nvPr/>
        </p:nvSpPr>
        <p:spPr>
          <a:xfrm>
            <a:off x="228600" y="3657600"/>
            <a:ext cx="8458200" cy="24384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005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455068-0DB1-4629-899E-B2AD08C40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0B4417-4A4B-4C57-BB61-B6040550B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98C1D7B-B262-4EED-90C0-361901288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1E6DDCE-0165-4414-B9DC-43607C47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39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A57F573-2ECB-4AE5-ACB9-2272219A7F8A}"/>
              </a:ext>
            </a:extLst>
          </p:cNvPr>
          <p:cNvSpPr/>
          <p:nvPr/>
        </p:nvSpPr>
        <p:spPr>
          <a:xfrm>
            <a:off x="762000" y="1604241"/>
            <a:ext cx="28956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Opioid Use Disorder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3FD68C-0A27-424D-A57E-A0C710D160C3}"/>
              </a:ext>
            </a:extLst>
          </p:cNvPr>
          <p:cNvSpPr/>
          <p:nvPr/>
        </p:nvSpPr>
        <p:spPr>
          <a:xfrm>
            <a:off x="5500257" y="1604241"/>
            <a:ext cx="2667000" cy="914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trike="sngStrike" dirty="0"/>
              <a:t>Depressive Episode</a:t>
            </a:r>
          </a:p>
        </p:txBody>
      </p:sp>
      <p:sp>
        <p:nvSpPr>
          <p:cNvPr id="8" name="Plus Sign 7">
            <a:extLst>
              <a:ext uri="{FF2B5EF4-FFF2-40B4-BE49-F238E27FC236}">
                <a16:creationId xmlns="" xmlns:a16="http://schemas.microsoft.com/office/drawing/2014/main" id="{1AE92B2B-24DF-46E3-A271-2440D39CA371}"/>
              </a:ext>
            </a:extLst>
          </p:cNvPr>
          <p:cNvSpPr/>
          <p:nvPr/>
        </p:nvSpPr>
        <p:spPr>
          <a:xfrm>
            <a:off x="4038601" y="1604241"/>
            <a:ext cx="914400" cy="914400"/>
          </a:xfrm>
          <a:prstGeom prst="mathPlu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Curved Down 8">
            <a:extLst>
              <a:ext uri="{FF2B5EF4-FFF2-40B4-BE49-F238E27FC236}">
                <a16:creationId xmlns="" xmlns:a16="http://schemas.microsoft.com/office/drawing/2014/main" id="{812E3505-22B0-4B41-A1C2-BB36CEEFF9F8}"/>
              </a:ext>
            </a:extLst>
          </p:cNvPr>
          <p:cNvSpPr/>
          <p:nvPr/>
        </p:nvSpPr>
        <p:spPr>
          <a:xfrm flipV="1">
            <a:off x="3124200" y="2546350"/>
            <a:ext cx="3276600" cy="640081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13DC76D2-CF2B-493E-9FF4-89425A5648E9}"/>
              </a:ext>
            </a:extLst>
          </p:cNvPr>
          <p:cNvSpPr/>
          <p:nvPr/>
        </p:nvSpPr>
        <p:spPr>
          <a:xfrm>
            <a:off x="228600" y="1143000"/>
            <a:ext cx="8458200" cy="24384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9303BA5-9178-4A42-9149-C309A5E8B3A5}"/>
              </a:ext>
            </a:extLst>
          </p:cNvPr>
          <p:cNvSpPr/>
          <p:nvPr/>
        </p:nvSpPr>
        <p:spPr>
          <a:xfrm>
            <a:off x="533400" y="115094"/>
            <a:ext cx="3581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Opioid INDUCED Depressive disorder</a:t>
            </a:r>
          </a:p>
        </p:txBody>
      </p:sp>
      <p:sp>
        <p:nvSpPr>
          <p:cNvPr id="12" name="Multiply 11"/>
          <p:cNvSpPr/>
          <p:nvPr/>
        </p:nvSpPr>
        <p:spPr>
          <a:xfrm>
            <a:off x="1447800" y="1447800"/>
            <a:ext cx="1066800" cy="13716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9303BA5-9178-4A42-9149-C309A5E8B3A5}"/>
              </a:ext>
            </a:extLst>
          </p:cNvPr>
          <p:cNvSpPr/>
          <p:nvPr/>
        </p:nvSpPr>
        <p:spPr>
          <a:xfrm>
            <a:off x="4953001" y="113507"/>
            <a:ext cx="3581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Rối </a:t>
            </a:r>
            <a:r>
              <a:rPr lang="en-US" sz="2400" b="1" dirty="0" err="1"/>
              <a:t>loạn</a:t>
            </a:r>
            <a:r>
              <a:rPr lang="en-US" sz="2400" b="1" dirty="0"/>
              <a:t> </a:t>
            </a:r>
            <a:r>
              <a:rPr lang="en-US" sz="2400" b="1" err="1"/>
              <a:t>Trầm</a:t>
            </a:r>
            <a:r>
              <a:rPr lang="en-US" sz="2400" b="1"/>
              <a:t> cảm do CDTP gây ra</a:t>
            </a:r>
            <a:endParaRPr lang="en-US" sz="24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A57F573-2ECB-4AE5-ACB9-2272219A7F8A}"/>
              </a:ext>
            </a:extLst>
          </p:cNvPr>
          <p:cNvSpPr/>
          <p:nvPr/>
        </p:nvSpPr>
        <p:spPr>
          <a:xfrm>
            <a:off x="762000" y="4255475"/>
            <a:ext cx="28956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Rối</a:t>
            </a:r>
            <a:r>
              <a:rPr lang="en-US" sz="2400" b="1" dirty="0"/>
              <a:t> </a:t>
            </a:r>
            <a:r>
              <a:rPr lang="en-US" sz="2400" b="1" dirty="0" err="1"/>
              <a:t>loạn</a:t>
            </a:r>
            <a:r>
              <a:rPr lang="en-US" sz="2400" b="1" dirty="0"/>
              <a:t> </a:t>
            </a:r>
            <a:r>
              <a:rPr lang="en-US" sz="2400" b="1" dirty="0" err="1"/>
              <a:t>sử</a:t>
            </a:r>
            <a:r>
              <a:rPr lang="en-US" sz="2400" b="1" dirty="0"/>
              <a:t> </a:t>
            </a:r>
            <a:r>
              <a:rPr lang="en-US" sz="2400" b="1" dirty="0" err="1"/>
              <a:t>dụng</a:t>
            </a:r>
            <a:r>
              <a:rPr lang="en-US" sz="2400" b="1" dirty="0"/>
              <a:t> CDTP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973FD68C-0A27-424D-A57E-A0C710D160C3}"/>
              </a:ext>
            </a:extLst>
          </p:cNvPr>
          <p:cNvSpPr/>
          <p:nvPr/>
        </p:nvSpPr>
        <p:spPr>
          <a:xfrm>
            <a:off x="5500256" y="4255475"/>
            <a:ext cx="2729343" cy="914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trike="sngStrike" dirty="0" err="1"/>
              <a:t>Giai</a:t>
            </a:r>
            <a:r>
              <a:rPr lang="en-US" sz="2400" b="1" strike="sngStrike" dirty="0"/>
              <a:t> </a:t>
            </a:r>
            <a:r>
              <a:rPr lang="en-US" sz="2400" b="1" strike="sngStrike" dirty="0" err="1"/>
              <a:t>đoạn</a:t>
            </a:r>
            <a:r>
              <a:rPr lang="en-US" sz="2400" b="1" strike="sngStrike" dirty="0"/>
              <a:t> </a:t>
            </a:r>
            <a:r>
              <a:rPr lang="en-US" sz="2400" b="1" strike="sngStrike" dirty="0" err="1"/>
              <a:t>Trầm</a:t>
            </a:r>
            <a:r>
              <a:rPr lang="en-US" sz="2400" b="1" strike="sngStrike" dirty="0"/>
              <a:t> </a:t>
            </a:r>
            <a:r>
              <a:rPr lang="en-US" sz="2400" b="1" strike="sngStrike" dirty="0" err="1"/>
              <a:t>cảm</a:t>
            </a:r>
            <a:endParaRPr lang="en-US" sz="2400" b="1" strike="sngStrike" dirty="0"/>
          </a:p>
        </p:txBody>
      </p:sp>
      <p:sp>
        <p:nvSpPr>
          <p:cNvPr id="16" name="Plus Sign 7">
            <a:extLst>
              <a:ext uri="{FF2B5EF4-FFF2-40B4-BE49-F238E27FC236}">
                <a16:creationId xmlns="" xmlns:a16="http://schemas.microsoft.com/office/drawing/2014/main" id="{1AE92B2B-24DF-46E3-A271-2440D39CA371}"/>
              </a:ext>
            </a:extLst>
          </p:cNvPr>
          <p:cNvSpPr/>
          <p:nvPr/>
        </p:nvSpPr>
        <p:spPr>
          <a:xfrm>
            <a:off x="4038601" y="4255475"/>
            <a:ext cx="914400" cy="914400"/>
          </a:xfrm>
          <a:prstGeom prst="mathPlu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rrow: Curved Down 8">
            <a:extLst>
              <a:ext uri="{FF2B5EF4-FFF2-40B4-BE49-F238E27FC236}">
                <a16:creationId xmlns="" xmlns:a16="http://schemas.microsoft.com/office/drawing/2014/main" id="{812E3505-22B0-4B41-A1C2-BB36CEEFF9F8}"/>
              </a:ext>
            </a:extLst>
          </p:cNvPr>
          <p:cNvSpPr/>
          <p:nvPr/>
        </p:nvSpPr>
        <p:spPr>
          <a:xfrm flipV="1">
            <a:off x="3124200" y="5197584"/>
            <a:ext cx="3276600" cy="640081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13DC76D2-CF2B-493E-9FF4-89425A5648E9}"/>
              </a:ext>
            </a:extLst>
          </p:cNvPr>
          <p:cNvSpPr/>
          <p:nvPr/>
        </p:nvSpPr>
        <p:spPr>
          <a:xfrm>
            <a:off x="228600" y="3794234"/>
            <a:ext cx="8458200" cy="24384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Multiply 18"/>
          <p:cNvSpPr/>
          <p:nvPr/>
        </p:nvSpPr>
        <p:spPr>
          <a:xfrm>
            <a:off x="1577235" y="4026875"/>
            <a:ext cx="1066800" cy="13716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402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455068-0DB1-4629-899E-B2AD08C40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0B4417-4A4B-4C57-BB61-B6040550B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98C1D7B-B262-4EED-90C0-361901288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1E6DDCE-0165-4414-B9DC-43607C47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40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A57F573-2ECB-4AE5-ACB9-2272219A7F8A}"/>
              </a:ext>
            </a:extLst>
          </p:cNvPr>
          <p:cNvSpPr/>
          <p:nvPr/>
        </p:nvSpPr>
        <p:spPr>
          <a:xfrm>
            <a:off x="762000" y="1451841"/>
            <a:ext cx="28956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Opioid Use Disorder</a:t>
            </a:r>
          </a:p>
        </p:txBody>
      </p:sp>
      <p:sp>
        <p:nvSpPr>
          <p:cNvPr id="8" name="Plus Sign 7">
            <a:extLst>
              <a:ext uri="{FF2B5EF4-FFF2-40B4-BE49-F238E27FC236}">
                <a16:creationId xmlns="" xmlns:a16="http://schemas.microsoft.com/office/drawing/2014/main" id="{1AE92B2B-24DF-46E3-A271-2440D39CA371}"/>
              </a:ext>
            </a:extLst>
          </p:cNvPr>
          <p:cNvSpPr/>
          <p:nvPr/>
        </p:nvSpPr>
        <p:spPr>
          <a:xfrm>
            <a:off x="4038601" y="1451841"/>
            <a:ext cx="914400" cy="914400"/>
          </a:xfrm>
          <a:prstGeom prst="mathPlu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Curved Down 8">
            <a:extLst>
              <a:ext uri="{FF2B5EF4-FFF2-40B4-BE49-F238E27FC236}">
                <a16:creationId xmlns="" xmlns:a16="http://schemas.microsoft.com/office/drawing/2014/main" id="{812E3505-22B0-4B41-A1C2-BB36CEEFF9F8}"/>
              </a:ext>
            </a:extLst>
          </p:cNvPr>
          <p:cNvSpPr/>
          <p:nvPr/>
        </p:nvSpPr>
        <p:spPr>
          <a:xfrm flipV="1">
            <a:off x="3124200" y="2393950"/>
            <a:ext cx="3276600" cy="640081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13DC76D2-CF2B-493E-9FF4-89425A5648E9}"/>
              </a:ext>
            </a:extLst>
          </p:cNvPr>
          <p:cNvSpPr/>
          <p:nvPr/>
        </p:nvSpPr>
        <p:spPr>
          <a:xfrm>
            <a:off x="228600" y="990600"/>
            <a:ext cx="8458200" cy="24384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9303BA5-9178-4A42-9149-C309A5E8B3A5}"/>
              </a:ext>
            </a:extLst>
          </p:cNvPr>
          <p:cNvSpPr/>
          <p:nvPr/>
        </p:nvSpPr>
        <p:spPr>
          <a:xfrm>
            <a:off x="5022273" y="1479550"/>
            <a:ext cx="3581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Opioid INDUCED Depressive disorder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DA57F573-2ECB-4AE5-ACB9-2272219A7F8A}"/>
              </a:ext>
            </a:extLst>
          </p:cNvPr>
          <p:cNvSpPr/>
          <p:nvPr/>
        </p:nvSpPr>
        <p:spPr>
          <a:xfrm>
            <a:off x="762000" y="4042641"/>
            <a:ext cx="28956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Rối</a:t>
            </a:r>
            <a:r>
              <a:rPr lang="en-US" sz="2400" b="1" dirty="0"/>
              <a:t> </a:t>
            </a:r>
            <a:r>
              <a:rPr lang="en-US" sz="2400" b="1" dirty="0" err="1"/>
              <a:t>loạn</a:t>
            </a:r>
            <a:r>
              <a:rPr lang="en-US" sz="2400" b="1" dirty="0"/>
              <a:t> </a:t>
            </a:r>
            <a:r>
              <a:rPr lang="en-US" sz="2400" b="1" dirty="0" err="1"/>
              <a:t>sử</a:t>
            </a:r>
            <a:r>
              <a:rPr lang="en-US" sz="2400" b="1" dirty="0"/>
              <a:t> </a:t>
            </a:r>
            <a:r>
              <a:rPr lang="en-US" sz="2400" b="1" dirty="0" err="1"/>
              <a:t>dụng</a:t>
            </a:r>
            <a:r>
              <a:rPr lang="en-US" sz="2400" b="1" dirty="0"/>
              <a:t> CDTP</a:t>
            </a:r>
          </a:p>
        </p:txBody>
      </p:sp>
      <p:sp>
        <p:nvSpPr>
          <p:cNvPr id="13" name="Plus Sign 7">
            <a:extLst>
              <a:ext uri="{FF2B5EF4-FFF2-40B4-BE49-F238E27FC236}">
                <a16:creationId xmlns="" xmlns:a16="http://schemas.microsoft.com/office/drawing/2014/main" id="{1AE92B2B-24DF-46E3-A271-2440D39CA371}"/>
              </a:ext>
            </a:extLst>
          </p:cNvPr>
          <p:cNvSpPr/>
          <p:nvPr/>
        </p:nvSpPr>
        <p:spPr>
          <a:xfrm>
            <a:off x="3844636" y="4132581"/>
            <a:ext cx="914400" cy="914400"/>
          </a:xfrm>
          <a:prstGeom prst="mathPlu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Arrow: Curved Down 8">
            <a:extLst>
              <a:ext uri="{FF2B5EF4-FFF2-40B4-BE49-F238E27FC236}">
                <a16:creationId xmlns="" xmlns:a16="http://schemas.microsoft.com/office/drawing/2014/main" id="{812E3505-22B0-4B41-A1C2-BB36CEEFF9F8}"/>
              </a:ext>
            </a:extLst>
          </p:cNvPr>
          <p:cNvSpPr/>
          <p:nvPr/>
        </p:nvSpPr>
        <p:spPr>
          <a:xfrm flipV="1">
            <a:off x="3124200" y="4984750"/>
            <a:ext cx="3276600" cy="640081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13DC76D2-CF2B-493E-9FF4-89425A5648E9}"/>
              </a:ext>
            </a:extLst>
          </p:cNvPr>
          <p:cNvSpPr/>
          <p:nvPr/>
        </p:nvSpPr>
        <p:spPr>
          <a:xfrm>
            <a:off x="228600" y="3581400"/>
            <a:ext cx="8458200" cy="24384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9303BA5-9178-4A42-9149-C309A5E8B3A5}"/>
              </a:ext>
            </a:extLst>
          </p:cNvPr>
          <p:cNvSpPr/>
          <p:nvPr/>
        </p:nvSpPr>
        <p:spPr>
          <a:xfrm>
            <a:off x="5022273" y="4070350"/>
            <a:ext cx="3581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Rối </a:t>
            </a:r>
            <a:r>
              <a:rPr lang="en-US" sz="2400" b="1" err="1"/>
              <a:t>loạn</a:t>
            </a:r>
            <a:r>
              <a:rPr lang="en-US" sz="2400" b="1"/>
              <a:t> Trầm cảm do CDTP gây ra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074408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B89B50-4B88-4583-A46D-C5D337771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OUD &amp; Depressive disorder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F9FB179-8B37-44F7-90DF-B0B6A9E5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36CDB9-B711-487C-AEA9-6B8192675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41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0BFC57A-BF06-4314-B4D5-6E6D9CBE88BD}"/>
              </a:ext>
            </a:extLst>
          </p:cNvPr>
          <p:cNvSpPr/>
          <p:nvPr/>
        </p:nvSpPr>
        <p:spPr>
          <a:xfrm>
            <a:off x="952500" y="2825100"/>
            <a:ext cx="2667000" cy="914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Depressive Episode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C06E1B0-922B-4BD6-BFB2-9C6337E45815}"/>
              </a:ext>
            </a:extLst>
          </p:cNvPr>
          <p:cNvSpPr/>
          <p:nvPr/>
        </p:nvSpPr>
        <p:spPr>
          <a:xfrm>
            <a:off x="609600" y="4419600"/>
            <a:ext cx="3581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Opioid INDUCED Depressive disorder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0BFC57A-BF06-4314-B4D5-6E6D9CBE88BD}"/>
              </a:ext>
            </a:extLst>
          </p:cNvPr>
          <p:cNvSpPr/>
          <p:nvPr/>
        </p:nvSpPr>
        <p:spPr>
          <a:xfrm>
            <a:off x="5372100" y="2825100"/>
            <a:ext cx="2667000" cy="914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Giai</a:t>
            </a:r>
            <a:r>
              <a:rPr lang="en-US" sz="2400" b="1" dirty="0"/>
              <a:t> </a:t>
            </a:r>
            <a:r>
              <a:rPr lang="en-US" sz="2400" b="1" dirty="0" err="1"/>
              <a:t>đoạn</a:t>
            </a:r>
            <a:r>
              <a:rPr lang="en-US" sz="2400" b="1" dirty="0"/>
              <a:t> </a:t>
            </a:r>
            <a:r>
              <a:rPr lang="en-US" sz="2400" b="1" dirty="0" err="1"/>
              <a:t>Trầm</a:t>
            </a:r>
            <a:r>
              <a:rPr lang="en-US" sz="2400" b="1" dirty="0"/>
              <a:t> </a:t>
            </a:r>
            <a:r>
              <a:rPr lang="en-US" sz="2400" b="1" dirty="0" err="1"/>
              <a:t>cảm</a:t>
            </a:r>
            <a:endParaRPr lang="en-US" sz="2400" b="1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C06E1B0-922B-4BD6-BFB2-9C6337E45815}"/>
              </a:ext>
            </a:extLst>
          </p:cNvPr>
          <p:cNvSpPr/>
          <p:nvPr/>
        </p:nvSpPr>
        <p:spPr>
          <a:xfrm>
            <a:off x="5029200" y="4419600"/>
            <a:ext cx="3581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Rối loạn Trầm cảm do CDTP gây ra</a:t>
            </a:r>
            <a:endParaRPr lang="en-US" sz="2400" b="1" dirty="0"/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50B89B50-4B88-4583-A46D-C5D337771743}"/>
              </a:ext>
            </a:extLst>
          </p:cNvPr>
          <p:cNvSpPr txBox="1">
            <a:spLocks/>
          </p:cNvSpPr>
          <p:nvPr/>
        </p:nvSpPr>
        <p:spPr>
          <a:xfrm>
            <a:off x="467638" y="988543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Rối loạn sử dụng CDTP &amp; Rối loạn Trầm cảm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7045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B0A0CD-D0DB-4310-8848-D055BA3C1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/>
          <a:lstStyle/>
          <a:p>
            <a:r>
              <a:rPr lang="en-US" dirty="0"/>
              <a:t>Treatment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DCB55C8-98C4-410B-AB24-0431A4D23A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5CB0A0CD-D0DB-4310-8848-D055BA3C17E2}"/>
              </a:ext>
            </a:extLst>
          </p:cNvPr>
          <p:cNvSpPr txBox="1">
            <a:spLocks/>
          </p:cNvSpPr>
          <p:nvPr/>
        </p:nvSpPr>
        <p:spPr>
          <a:xfrm>
            <a:off x="685800" y="2865437"/>
            <a:ext cx="7772400" cy="147002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Điều trị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4315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356ED-7A7E-4C9F-A726-026A9C18C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Depressive episode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F5B87A9-E3DB-4EC6-8038-E619B8AA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691B2ED-499D-4475-B920-634A4607B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43</a:t>
            </a:fld>
            <a:endParaRPr lang="en-IN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="" xmlns:a16="http://schemas.microsoft.com/office/drawing/2014/main" id="{8437CF3D-4648-4D26-B36F-66C2E32E3B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629738"/>
              </p:ext>
            </p:extLst>
          </p:nvPr>
        </p:nvGraphicFramePr>
        <p:xfrm>
          <a:off x="457200" y="1066800"/>
          <a:ext cx="41148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="" xmlns:a16="http://schemas.microsoft.com/office/drawing/2014/main" id="{A3F356ED-7A7E-4C9F-A726-026A9C18CFA2}"/>
              </a:ext>
            </a:extLst>
          </p:cNvPr>
          <p:cNvSpPr txBox="1">
            <a:spLocks/>
          </p:cNvSpPr>
          <p:nvPr/>
        </p:nvSpPr>
        <p:spPr>
          <a:xfrm>
            <a:off x="446762" y="937364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Giai đoạn Trầm cảm</a:t>
            </a:r>
            <a:endParaRPr lang="en-US" dirty="0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="" xmlns:a16="http://schemas.microsoft.com/office/drawing/2014/main" id="{8437CF3D-4648-4D26-B36F-66C2E32E3B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5621445"/>
              </p:ext>
            </p:extLst>
          </p:nvPr>
        </p:nvGraphicFramePr>
        <p:xfrm>
          <a:off x="4724400" y="1066800"/>
          <a:ext cx="39624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805997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259143-DA86-4648-91BC-6CD3DF1AE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Pharmacological/ D</a:t>
            </a:r>
            <a:r>
              <a:rPr lang="vi-VN" dirty="0"/>
              <a:t>ư</a:t>
            </a:r>
            <a:r>
              <a:rPr lang="en-US" dirty="0" err="1"/>
              <a:t>ợc</a:t>
            </a:r>
            <a:r>
              <a:rPr lang="en-US" dirty="0"/>
              <a:t> </a:t>
            </a:r>
            <a:r>
              <a:rPr lang="en-US" dirty="0" err="1" smtClean="0"/>
              <a:t>lý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2C093450-0BDC-4F4B-BCB1-E0F458B788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9736443"/>
              </p:ext>
            </p:extLst>
          </p:nvPr>
        </p:nvGraphicFramePr>
        <p:xfrm>
          <a:off x="457200" y="990600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454000617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426135278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2347205"/>
                  </a:ext>
                </a:extLst>
              </a:tr>
              <a:tr h="516731"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Selective serotonin reuptake inhibitors (SSRIs)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fluoxetine, paroxetine, sertraline, citalopram, escitalopram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4571257"/>
                  </a:ext>
                </a:extLst>
              </a:tr>
              <a:tr h="516731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Tricyclic antidepressants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imipramine, nortriptyline, amitriptyline, doxepin,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desipramine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3235522"/>
                  </a:ext>
                </a:extLst>
              </a:tr>
              <a:tr h="516731"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Serotonin and norepinephrine reuptake inhibitors (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SNRIs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duloxetine, venlafaxine,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desvenlafaxine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levomilnacipran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29988820"/>
                  </a:ext>
                </a:extLst>
              </a:tr>
              <a:tr h="516731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Atypical antidepressants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trazodone, mirtazapine, vortioxetine, vilazodone, and bupropion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27513205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055C561-82B8-453F-895D-A26256314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6189C0E-586E-4D28-9E8A-1CF03B186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44</a:t>
            </a:fld>
            <a:endParaRPr lang="en-IN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="" xmlns:a16="http://schemas.microsoft.com/office/drawing/2014/main" id="{2C093450-0BDC-4F4B-BCB1-E0F458B788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8711890"/>
              </p:ext>
            </p:extLst>
          </p:nvPr>
        </p:nvGraphicFramePr>
        <p:xfrm>
          <a:off x="457200" y="3997960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454000617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4261352783"/>
                    </a:ext>
                  </a:extLst>
                </a:gridCol>
              </a:tblGrid>
              <a:tr h="298375">
                <a:tc>
                  <a:txBody>
                    <a:bodyPr/>
                    <a:lstStyle/>
                    <a:p>
                      <a:r>
                        <a:rPr lang="en-US" dirty="0" err="1"/>
                        <a:t>Phân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loại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Ví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2347205"/>
                  </a:ext>
                </a:extLst>
              </a:tr>
              <a:tr h="515004"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Ức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chế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tái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hấp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chọn</a:t>
                      </a:r>
                      <a:r>
                        <a:rPr lang="en-IN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lọc 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en-IN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erotonin 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(SSRIs)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fluoxetine, paroxetine, sertraline, citalopram, escitalopram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4571257"/>
                  </a:ext>
                </a:extLst>
              </a:tr>
              <a:tr h="515004"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trầm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vòng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imipramine, nortriptyline, amitriptyline, doxepin,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desipramine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3235522"/>
                  </a:ext>
                </a:extLst>
              </a:tr>
              <a:tr h="515004"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Ức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chế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tái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hấp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</a:t>
                      </a:r>
                      <a:r>
                        <a:rPr lang="en-IN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serotonin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và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norepinephrine (SNRIs)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duloxetine, venlafaxine,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desvenlafaxine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levomilnacipran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29988820"/>
                  </a:ext>
                </a:extLst>
              </a:tr>
              <a:tr h="515004"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trầm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điển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hình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trazodone, mirtazapine, vortioxetine, vilazodone, and bupropion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27513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5603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AA624B-ADCB-41A9-8196-289A87D91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chose the medicine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05D6D3DF-A5B3-4135-A453-0D486DB0B6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3152886"/>
              </p:ext>
            </p:extLst>
          </p:nvPr>
        </p:nvGraphicFramePr>
        <p:xfrm>
          <a:off x="152400" y="1219200"/>
          <a:ext cx="42672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E48E0DA-8C05-419A-AC75-C5F580437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877C4BD-18C7-4A33-A9E6-8EB2D0C2E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45</a:t>
            </a:fld>
            <a:endParaRPr lang="en-IN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00AA624B-ADCB-41A9-8196-289A87D91112}"/>
              </a:ext>
            </a:extLst>
          </p:cNvPr>
          <p:cNvSpPr txBox="1">
            <a:spLocks/>
          </p:cNvSpPr>
          <p:nvPr/>
        </p:nvSpPr>
        <p:spPr>
          <a:xfrm>
            <a:off x="457200" y="990600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Làm thế nào để lựa chọn thuốc?</a:t>
            </a:r>
            <a:endParaRPr lang="en-US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="" xmlns:a16="http://schemas.microsoft.com/office/drawing/2014/main" id="{05D6D3DF-A5B3-4135-A453-0D486DB0B6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9411123"/>
              </p:ext>
            </p:extLst>
          </p:nvPr>
        </p:nvGraphicFramePr>
        <p:xfrm>
          <a:off x="4648200" y="1371600"/>
          <a:ext cx="42672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753303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CE9CA1-8A7C-4CC2-B3B3-93FA4CC3B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23534AA-0085-4CFB-A1B7-601BC8AAA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4191000" cy="50593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Start at lowest effective dose</a:t>
            </a:r>
          </a:p>
          <a:p>
            <a:endParaRPr lang="en-US" dirty="0"/>
          </a:p>
          <a:p>
            <a:r>
              <a:rPr lang="en-US" dirty="0"/>
              <a:t>Observe for 2-3 weeks (lesser, if serious symptoms)</a:t>
            </a:r>
          </a:p>
          <a:p>
            <a:endParaRPr lang="en-US" dirty="0"/>
          </a:p>
          <a:p>
            <a:r>
              <a:rPr lang="en-US" dirty="0"/>
              <a:t>If inadequate response- increase dose</a:t>
            </a:r>
          </a:p>
          <a:p>
            <a:endParaRPr lang="en-US" dirty="0"/>
          </a:p>
          <a:p>
            <a:r>
              <a:rPr lang="en-US" dirty="0"/>
              <a:t>If no response- change to another medicine</a:t>
            </a:r>
          </a:p>
          <a:p>
            <a:endParaRPr lang="en-US" dirty="0"/>
          </a:p>
          <a:p>
            <a:r>
              <a:rPr lang="en-US" dirty="0"/>
              <a:t>Dose range given at the end of presentation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7FB0BB4-4011-42B7-AE41-39C727236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8A59B89-786C-4938-9000-E8207B86F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46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44CE9CA1-8A7C-4CC2-B3B3-93FA4CC3B1AB}"/>
              </a:ext>
            </a:extLst>
          </p:cNvPr>
          <p:cNvSpPr txBox="1">
            <a:spLocks/>
          </p:cNvSpPr>
          <p:nvPr/>
        </p:nvSpPr>
        <p:spPr>
          <a:xfrm>
            <a:off x="457200" y="1035485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Vài l</a:t>
            </a:r>
            <a:r>
              <a:rPr lang="vi-VN" smtClean="0"/>
              <a:t>ư</a:t>
            </a:r>
            <a:r>
              <a:rPr lang="en-US" smtClean="0"/>
              <a:t>u ý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A23534AA-0085-4CFB-A1B7-601BC8AAA9BB}"/>
              </a:ext>
            </a:extLst>
          </p:cNvPr>
          <p:cNvSpPr txBox="1">
            <a:spLocks/>
          </p:cNvSpPr>
          <p:nvPr/>
        </p:nvSpPr>
        <p:spPr>
          <a:xfrm>
            <a:off x="4572000" y="1994770"/>
            <a:ext cx="4114800" cy="413139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Khởi đầu với liều thấp nhất có hiệu quả</a:t>
            </a:r>
          </a:p>
          <a:p>
            <a:endParaRPr lang="en-US" smtClean="0"/>
          </a:p>
          <a:p>
            <a:r>
              <a:rPr lang="en-US" smtClean="0"/>
              <a:t>Theo dõi trong 2-3 tuần (ngắn h</a:t>
            </a:r>
            <a:r>
              <a:rPr lang="vi-VN" smtClean="0"/>
              <a:t>ơ</a:t>
            </a:r>
            <a:r>
              <a:rPr lang="en-US" smtClean="0"/>
              <a:t>n nếu triệu chứng nặng)</a:t>
            </a:r>
          </a:p>
          <a:p>
            <a:endParaRPr lang="en-US" smtClean="0"/>
          </a:p>
          <a:p>
            <a:r>
              <a:rPr lang="en-US" smtClean="0"/>
              <a:t>Nếu đáp ứng không hoàn toàn</a:t>
            </a:r>
            <a:r>
              <a:rPr lang="en-US" smtClean="0">
                <a:sym typeface="Symbol" panose="05050102010706020507" pitchFamily="18" charset="2"/>
              </a:rPr>
              <a:t> tăng liều</a:t>
            </a:r>
            <a:endParaRPr lang="en-US" smtClean="0"/>
          </a:p>
          <a:p>
            <a:endParaRPr lang="en-US" smtClean="0"/>
          </a:p>
          <a:p>
            <a:r>
              <a:rPr lang="en-US" smtClean="0"/>
              <a:t>Nếu không đáp ứng</a:t>
            </a:r>
            <a:r>
              <a:rPr lang="vi-VN" smtClean="0">
                <a:sym typeface="Symbol" panose="05050102010706020507" pitchFamily="18" charset="2"/>
              </a:rPr>
              <a:t></a:t>
            </a:r>
            <a:r>
              <a:rPr lang="en-US" smtClean="0">
                <a:sym typeface="Symbol" panose="05050102010706020507" pitchFamily="18" charset="2"/>
              </a:rPr>
              <a:t> đổi thuốc khác</a:t>
            </a:r>
          </a:p>
          <a:p>
            <a:endParaRPr lang="en-US" smtClean="0">
              <a:sym typeface="Symbol" panose="05050102010706020507" pitchFamily="18" charset="2"/>
            </a:endParaRPr>
          </a:p>
          <a:p>
            <a:r>
              <a:rPr lang="en-US" smtClean="0">
                <a:sym typeface="Symbol" panose="05050102010706020507" pitchFamily="18" charset="2"/>
              </a:rPr>
              <a:t>Xem giới hạn liều thuốc ở cuối bài trình bày này.</a:t>
            </a:r>
            <a:endParaRPr lang="en-US" smtClean="0"/>
          </a:p>
          <a:p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0500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CDD1DA-36D8-41CA-A86E-904529D8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medicines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C92184-2B20-482F-B139-564E01A41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4114800" cy="50593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Anti- psychotics</a:t>
            </a:r>
          </a:p>
          <a:p>
            <a:endParaRPr lang="en-US" dirty="0"/>
          </a:p>
          <a:p>
            <a:r>
              <a:rPr lang="en-US" dirty="0"/>
              <a:t>Benzodiazepines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E94842F-90AB-44A8-B208-37CBECF70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60CD72F-F5D9-46FF-98EE-B15B39F23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47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2DCDD1DA-36D8-41CA-A86E-904529D88083}"/>
              </a:ext>
            </a:extLst>
          </p:cNvPr>
          <p:cNvSpPr txBox="1">
            <a:spLocks/>
          </p:cNvSpPr>
          <p:nvPr/>
        </p:nvSpPr>
        <p:spPr>
          <a:xfrm>
            <a:off x="480164" y="964504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Thuốc khác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51C92184-2B20-482F-B139-564E01A41167}"/>
              </a:ext>
            </a:extLst>
          </p:cNvPr>
          <p:cNvSpPr txBox="1">
            <a:spLocks/>
          </p:cNvSpPr>
          <p:nvPr/>
        </p:nvSpPr>
        <p:spPr>
          <a:xfrm>
            <a:off x="4343400" y="1066800"/>
            <a:ext cx="43434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Chống loạn thần</a:t>
            </a:r>
          </a:p>
          <a:p>
            <a:endParaRPr lang="en-US" smtClean="0"/>
          </a:p>
          <a:p>
            <a:r>
              <a:rPr lang="en-US" smtClean="0"/>
              <a:t>Benzodiazepines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683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7C90A0-6B9D-48E7-A32C-2778024E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long to continue 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EEC4BCA-91F4-4F82-B2E7-F937BD064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4572000" cy="5059363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At least 6-9 month after complete remission of clinical features</a:t>
            </a:r>
          </a:p>
          <a:p>
            <a:endParaRPr lang="en-US" dirty="0"/>
          </a:p>
          <a:p>
            <a:r>
              <a:rPr lang="en-US" dirty="0"/>
              <a:t>If stopped earlier- chances of reoccurrence are high</a:t>
            </a:r>
          </a:p>
          <a:p>
            <a:endParaRPr lang="en-US" dirty="0"/>
          </a:p>
          <a:p>
            <a:r>
              <a:rPr lang="en-US" dirty="0"/>
              <a:t>To be continued longer if more than one episode</a:t>
            </a:r>
          </a:p>
          <a:p>
            <a:endParaRPr lang="en-US" dirty="0"/>
          </a:p>
          <a:p>
            <a:r>
              <a:rPr lang="en-US" dirty="0"/>
              <a:t>Risk- benefit analysis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56B7480-53CB-4D0B-89FE-32A6863C0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D022C81-F62D-49EC-BB95-D3CF2E8FB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48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C77C90A0-6B9D-48E7-A32C-2778024E3696}"/>
              </a:ext>
            </a:extLst>
          </p:cNvPr>
          <p:cNvSpPr txBox="1">
            <a:spLocks/>
          </p:cNvSpPr>
          <p:nvPr/>
        </p:nvSpPr>
        <p:spPr>
          <a:xfrm>
            <a:off x="457200" y="946759"/>
            <a:ext cx="83820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Tiếp tục điều trị bao lâu?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EEEC4BCA-91F4-4F82-B2E7-F937BD0643A4}"/>
              </a:ext>
            </a:extLst>
          </p:cNvPr>
          <p:cNvSpPr txBox="1">
            <a:spLocks/>
          </p:cNvSpPr>
          <p:nvPr/>
        </p:nvSpPr>
        <p:spPr>
          <a:xfrm>
            <a:off x="4648200" y="1066800"/>
            <a:ext cx="4038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mtClean="0"/>
          </a:p>
          <a:p>
            <a:endParaRPr lang="en-US" smtClean="0"/>
          </a:p>
          <a:p>
            <a:r>
              <a:rPr lang="en-US" smtClean="0"/>
              <a:t>Ít nhất 6-9 tháng sau khi thuyên giảm hoàn toàn các triệu chứng lâm sàng</a:t>
            </a:r>
          </a:p>
          <a:p>
            <a:endParaRPr lang="en-US" smtClean="0"/>
          </a:p>
          <a:p>
            <a:r>
              <a:rPr lang="en-US" smtClean="0"/>
              <a:t>Nếu ng</a:t>
            </a:r>
            <a:r>
              <a:rPr lang="vi-VN" smtClean="0"/>
              <a:t>ư</a:t>
            </a:r>
            <a:r>
              <a:rPr lang="en-US" smtClean="0"/>
              <a:t>ng thuốc sớm, nguy c</a:t>
            </a:r>
            <a:r>
              <a:rPr lang="vi-VN" smtClean="0"/>
              <a:t>ơ</a:t>
            </a:r>
            <a:r>
              <a:rPr lang="en-US" smtClean="0"/>
              <a:t> tái phát cao</a:t>
            </a:r>
          </a:p>
          <a:p>
            <a:endParaRPr lang="en-US" smtClean="0"/>
          </a:p>
          <a:p>
            <a:r>
              <a:rPr lang="en-US" smtClean="0"/>
              <a:t>Tiếp tục điều trị lâu h</a:t>
            </a:r>
            <a:r>
              <a:rPr lang="vi-VN" smtClean="0"/>
              <a:t>ơ</a:t>
            </a:r>
            <a:r>
              <a:rPr lang="en-US" smtClean="0"/>
              <a:t>n nếu bị từ 2 giai đoạn trở lên</a:t>
            </a:r>
          </a:p>
          <a:p>
            <a:endParaRPr lang="en-US" smtClean="0"/>
          </a:p>
          <a:p>
            <a:r>
              <a:rPr lang="en-US" smtClean="0"/>
              <a:t>Phân tích nguy c</a:t>
            </a:r>
            <a:r>
              <a:rPr lang="vi-VN" smtClean="0"/>
              <a:t>ơ</a:t>
            </a:r>
            <a:r>
              <a:rPr lang="en-US" smtClean="0"/>
              <a:t> – lợi ích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5171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2968369-A20E-4A7B-B6B7-6B6C9B3ED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Interaction with medicines used to treat OUD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EBEB2DC3-0AC1-4DAA-8B82-7119A162AC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6918757"/>
              </p:ext>
            </p:extLst>
          </p:nvPr>
        </p:nvGraphicFramePr>
        <p:xfrm>
          <a:off x="457200" y="1066800"/>
          <a:ext cx="8229600" cy="483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2949289972"/>
                    </a:ext>
                  </a:extLst>
                </a:gridCol>
                <a:gridCol w="3962400">
                  <a:extLst>
                    <a:ext uri="{9D8B030D-6E8A-4147-A177-3AD203B41FA5}">
                      <a16:colId xmlns="" xmlns:a16="http://schemas.microsoft.com/office/drawing/2014/main" val="3951417775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423986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Methadone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Buprenorphine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886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Fluoxetine</a:t>
                      </a:r>
                      <a:endParaRPr lang="en-US" sz="1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dirty="0">
                          <a:effectLst/>
                        </a:rPr>
                        <a:t>Not associated with increased levels of methadone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629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dirty="0">
                          <a:effectLst/>
                        </a:rPr>
                        <a:t>Fluvoxamine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dirty="0">
                          <a:effectLst/>
                        </a:rPr>
                        <a:t>May cause increased methadone plasma levels and discontinuation has been associated with onset of opioid withdrawal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7118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dirty="0">
                          <a:effectLst/>
                        </a:rPr>
                        <a:t>Sertraline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dirty="0">
                          <a:effectLst/>
                        </a:rPr>
                        <a:t>No associated adverse drug interaction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No clinically significant interaction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442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dirty="0">
                          <a:effectLst/>
                        </a:rPr>
                        <a:t>Citalopram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No clinically significant interaction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No clinically significant interaction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4988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dirty="0" err="1">
                          <a:effectLst/>
                        </a:rPr>
                        <a:t>Mirtazepine</a:t>
                      </a:r>
                      <a:endParaRPr lang="en-US" sz="1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No clinically significant interaction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13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dirty="0">
                          <a:effectLst/>
                        </a:rPr>
                        <a:t>Duloxetine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dirty="0">
                          <a:effectLst/>
                        </a:rPr>
                        <a:t>Potentially lead to increased duloxetine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4465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dirty="0" err="1">
                          <a:effectLst/>
                        </a:rPr>
                        <a:t>Amitriptylene</a:t>
                      </a:r>
                      <a:endParaRPr lang="en-US" sz="1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dirty="0">
                          <a:effectLst/>
                        </a:rPr>
                        <a:t>Could be associated with increases in plasma methadone concentrations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257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dirty="0" err="1">
                          <a:effectLst/>
                        </a:rPr>
                        <a:t>Desipramine</a:t>
                      </a:r>
                      <a:endParaRPr lang="en-US" sz="1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dirty="0">
                          <a:effectLst/>
                        </a:rPr>
                        <a:t>Associated with increased </a:t>
                      </a:r>
                      <a:r>
                        <a:rPr lang="en-IN" sz="1600" dirty="0" err="1">
                          <a:effectLst/>
                        </a:rPr>
                        <a:t>desipramine</a:t>
                      </a:r>
                      <a:r>
                        <a:rPr lang="en-IN" sz="1600" dirty="0">
                          <a:effectLst/>
                        </a:rPr>
                        <a:t> levels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37762014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216367D-EE40-409A-BFC9-B330C592F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694A49F-985F-47D9-8E17-CAB0B277D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29615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2968369-A20E-4A7B-B6B7-6B6C9B3ED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tác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trị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CDTP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EBEB2DC3-0AC1-4DAA-8B82-7119A162AC46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066800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2949289972"/>
                    </a:ext>
                  </a:extLst>
                </a:gridCol>
                <a:gridCol w="3962400">
                  <a:extLst>
                    <a:ext uri="{9D8B030D-6E8A-4147-A177-3AD203B41FA5}">
                      <a16:colId xmlns="" xmlns:a16="http://schemas.microsoft.com/office/drawing/2014/main" val="3951417775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423986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Methadone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Buprenorphine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886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Fluoxetine</a:t>
                      </a:r>
                      <a:endParaRPr lang="en-US" sz="1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dirty="0" err="1">
                          <a:effectLst/>
                        </a:rPr>
                        <a:t>Không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làm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tăng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nồng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độ</a:t>
                      </a:r>
                      <a:r>
                        <a:rPr lang="en-IN" sz="1600" dirty="0">
                          <a:effectLst/>
                        </a:rPr>
                        <a:t> methadone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629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dirty="0">
                          <a:effectLst/>
                        </a:rPr>
                        <a:t>Fluvoxamine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dirty="0" err="1">
                          <a:effectLst/>
                        </a:rPr>
                        <a:t>Có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thể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làm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tăng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nồng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err="1">
                          <a:effectLst/>
                        </a:rPr>
                        <a:t>độ</a:t>
                      </a:r>
                      <a:r>
                        <a:rPr lang="en-IN" sz="1600">
                          <a:effectLst/>
                        </a:rPr>
                        <a:t> methadone, khi ngư</a:t>
                      </a:r>
                      <a:r>
                        <a:rPr lang="en-US" sz="1600">
                          <a:effectLst/>
                        </a:rPr>
                        <a:t>ng </a:t>
                      </a:r>
                      <a:r>
                        <a:rPr lang="en-US" sz="1600" err="1">
                          <a:effectLst/>
                        </a:rPr>
                        <a:t>thuốc</a:t>
                      </a:r>
                      <a:r>
                        <a:rPr lang="en-US" sz="1600">
                          <a:effectLst/>
                        </a:rPr>
                        <a:t> có</a:t>
                      </a:r>
                      <a:r>
                        <a:rPr lang="en-US" sz="1600" baseline="0">
                          <a:effectLst/>
                        </a:rPr>
                        <a:t> thể gây ra </a:t>
                      </a:r>
                      <a:r>
                        <a:rPr lang="en-US" sz="1600">
                          <a:effectLst/>
                        </a:rPr>
                        <a:t>hội </a:t>
                      </a:r>
                      <a:r>
                        <a:rPr lang="en-US" sz="1600" dirty="0" err="1">
                          <a:effectLst/>
                        </a:rPr>
                        <a:t>chứng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cai</a:t>
                      </a:r>
                      <a:r>
                        <a:rPr lang="en-US" sz="1600" dirty="0">
                          <a:effectLst/>
                        </a:rPr>
                        <a:t> CDTP</a:t>
                      </a:r>
                      <a:endParaRPr lang="en-IN" sz="16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7118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dirty="0">
                          <a:effectLst/>
                        </a:rPr>
                        <a:t>Sertraline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err="1">
                          <a:effectLst/>
                        </a:rPr>
                        <a:t>Không</a:t>
                      </a:r>
                      <a:r>
                        <a:rPr lang="en-IN" sz="1600">
                          <a:effectLst/>
                        </a:rPr>
                        <a:t> t</a:t>
                      </a:r>
                      <a:r>
                        <a:rPr lang="en-US" sz="1600">
                          <a:effectLst/>
                        </a:rPr>
                        <a:t>ương </a:t>
                      </a:r>
                      <a:r>
                        <a:rPr lang="en-US" sz="1600" dirty="0" err="1">
                          <a:effectLst/>
                        </a:rPr>
                        <a:t>tác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thuốc</a:t>
                      </a:r>
                      <a:endParaRPr lang="en-IN" sz="16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Tương </a:t>
                      </a:r>
                      <a:r>
                        <a:rPr lang="en-US" sz="1600" dirty="0" err="1">
                          <a:effectLst/>
                        </a:rPr>
                        <a:t>tác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err="1">
                          <a:effectLst/>
                        </a:rPr>
                        <a:t>thuốc</a:t>
                      </a:r>
                      <a:r>
                        <a:rPr lang="en-US" sz="1600">
                          <a:effectLst/>
                        </a:rPr>
                        <a:t> không</a:t>
                      </a:r>
                      <a:r>
                        <a:rPr lang="en-US" sz="1600" baseline="0">
                          <a:effectLst/>
                        </a:rPr>
                        <a:t> </a:t>
                      </a:r>
                      <a:r>
                        <a:rPr lang="en-US" sz="1600">
                          <a:effectLst/>
                        </a:rPr>
                        <a:t>đáng </a:t>
                      </a:r>
                      <a:r>
                        <a:rPr lang="en-US" sz="1600" dirty="0" err="1">
                          <a:effectLst/>
                        </a:rPr>
                        <a:t>kể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trên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lâm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sàng</a:t>
                      </a:r>
                      <a:endParaRPr lang="en-US" sz="16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442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dirty="0">
                          <a:effectLst/>
                        </a:rPr>
                        <a:t>Citalopram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Tương tác thuốc không</a:t>
                      </a:r>
                      <a:r>
                        <a:rPr lang="en-US" sz="1600" baseline="0">
                          <a:effectLst/>
                        </a:rPr>
                        <a:t> </a:t>
                      </a:r>
                      <a:r>
                        <a:rPr lang="en-US" sz="1600">
                          <a:effectLst/>
                        </a:rPr>
                        <a:t>đáng kể trên lâm sàng</a:t>
                      </a:r>
                      <a:endParaRPr lang="en-US" sz="16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Tương tác thuốc không</a:t>
                      </a:r>
                      <a:r>
                        <a:rPr lang="en-US" sz="1600" baseline="0">
                          <a:effectLst/>
                        </a:rPr>
                        <a:t> </a:t>
                      </a:r>
                      <a:r>
                        <a:rPr lang="en-US" sz="1600">
                          <a:effectLst/>
                        </a:rPr>
                        <a:t>đáng kể trên lâm sàng</a:t>
                      </a:r>
                      <a:endParaRPr lang="en-US" sz="16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4988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dirty="0" err="1">
                          <a:effectLst/>
                        </a:rPr>
                        <a:t>Mirtazepine</a:t>
                      </a:r>
                      <a:endParaRPr lang="en-US" sz="1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Tương tác thuốc không</a:t>
                      </a:r>
                      <a:r>
                        <a:rPr lang="en-US" sz="1600" baseline="0">
                          <a:effectLst/>
                        </a:rPr>
                        <a:t> </a:t>
                      </a:r>
                      <a:r>
                        <a:rPr lang="en-US" sz="1600">
                          <a:effectLst/>
                        </a:rPr>
                        <a:t>đáng kể trên lâm sàng</a:t>
                      </a:r>
                      <a:endParaRPr lang="en-US" sz="16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13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dirty="0">
                          <a:effectLst/>
                        </a:rPr>
                        <a:t>Duloxetine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dirty="0" err="1">
                          <a:effectLst/>
                        </a:rPr>
                        <a:t>Có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khả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năng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làm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tăng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nồng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độ</a:t>
                      </a:r>
                      <a:r>
                        <a:rPr lang="en-IN" sz="1600" dirty="0">
                          <a:effectLst/>
                        </a:rPr>
                        <a:t> duloxetine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4465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>
                          <a:effectLst/>
                        </a:rPr>
                        <a:t>Amitriptyline</a:t>
                      </a:r>
                      <a:endParaRPr lang="en-US" sz="1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err="1">
                          <a:effectLst/>
                        </a:rPr>
                        <a:t>Có</a:t>
                      </a:r>
                      <a:r>
                        <a:rPr lang="en-IN" sz="1600">
                          <a:effectLst/>
                        </a:rPr>
                        <a:t> thể </a:t>
                      </a:r>
                      <a:r>
                        <a:rPr lang="en-IN" sz="1600" dirty="0" err="1">
                          <a:effectLst/>
                        </a:rPr>
                        <a:t>làm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tăng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nồng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độ</a:t>
                      </a:r>
                      <a:r>
                        <a:rPr lang="en-IN" sz="1600" dirty="0">
                          <a:effectLst/>
                        </a:rPr>
                        <a:t> methadone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257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dirty="0" err="1">
                          <a:effectLst/>
                        </a:rPr>
                        <a:t>Desipramine</a:t>
                      </a:r>
                      <a:endParaRPr lang="en-US" sz="1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dirty="0" err="1">
                          <a:effectLst/>
                        </a:rPr>
                        <a:t>Làm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tăng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nồng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độ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  <a:r>
                        <a:rPr lang="en-IN" sz="1600" dirty="0" err="1">
                          <a:effectLst/>
                        </a:rPr>
                        <a:t>desipramine</a:t>
                      </a:r>
                      <a:r>
                        <a:rPr lang="en-IN" sz="1600" dirty="0">
                          <a:effectLst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37762014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216367D-EE40-409A-BFC9-B330C592F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694A49F-985F-47D9-8E17-CAB0B277D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22133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B4DB50-0ADE-4D2C-A0D5-71E8639D6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Anti-depressants and antiretroviral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5CDDC83-B266-4B4A-94E4-547FA1487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4191000" cy="40687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Most interactions with </a:t>
            </a:r>
          </a:p>
          <a:p>
            <a:pPr lvl="1" fontAlgn="t"/>
            <a:r>
              <a:rPr lang="en-US" dirty="0" err="1"/>
              <a:t>Elvitegravir</a:t>
            </a:r>
            <a:r>
              <a:rPr lang="en-US" dirty="0"/>
              <a:t>/</a:t>
            </a:r>
            <a:r>
              <a:rPr lang="en-US" dirty="0" err="1"/>
              <a:t>cobicistat</a:t>
            </a:r>
            <a:endParaRPr lang="en-US" dirty="0"/>
          </a:p>
          <a:p>
            <a:pPr lvl="1" fontAlgn="t"/>
            <a:r>
              <a:rPr lang="en-US" dirty="0" err="1"/>
              <a:t>Elvitegravir</a:t>
            </a:r>
            <a:r>
              <a:rPr lang="en-US" dirty="0"/>
              <a:t>/ritonavir-boosted protease inhibitor</a:t>
            </a:r>
          </a:p>
          <a:p>
            <a:pPr lvl="1"/>
            <a:r>
              <a:rPr lang="en-US" dirty="0"/>
              <a:t>Ritonavir</a:t>
            </a:r>
          </a:p>
          <a:p>
            <a:endParaRPr lang="en-US" dirty="0"/>
          </a:p>
          <a:p>
            <a:r>
              <a:rPr lang="en-US" dirty="0"/>
              <a:t>Increased level/ decreased level of anti-depressants</a:t>
            </a:r>
          </a:p>
          <a:p>
            <a:r>
              <a:rPr lang="en-US" dirty="0"/>
              <a:t>Increased/ decreased level of anti retroviral therapy</a:t>
            </a:r>
          </a:p>
          <a:p>
            <a:endParaRPr lang="en-US" dirty="0"/>
          </a:p>
          <a:p>
            <a:r>
              <a:rPr lang="en-US" dirty="0">
                <a:solidFill>
                  <a:schemeClr val="dk1"/>
                </a:solidFill>
              </a:rPr>
              <a:t>Be cautious when prescribed along with these medicines</a:t>
            </a:r>
          </a:p>
          <a:p>
            <a:endParaRPr lang="en-US" dirty="0">
              <a:solidFill>
                <a:schemeClr val="dk1"/>
              </a:solidFill>
            </a:endParaRPr>
          </a:p>
          <a:p>
            <a:r>
              <a:rPr lang="en-US" dirty="0"/>
              <a:t>Details at the end of this presentation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9ED83CC-7C58-4D03-A9FF-9491363B5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2C907D8-DF15-41C0-B070-A492BC5AC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51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A5B4DB50-0ADE-4D2C-A0D5-71E8639D62FF}"/>
              </a:ext>
            </a:extLst>
          </p:cNvPr>
          <p:cNvSpPr txBox="1">
            <a:spLocks/>
          </p:cNvSpPr>
          <p:nvPr/>
        </p:nvSpPr>
        <p:spPr>
          <a:xfrm>
            <a:off x="457200" y="990600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chống</a:t>
            </a:r>
            <a:r>
              <a:rPr lang="en-US" dirty="0" smtClean="0"/>
              <a:t> </a:t>
            </a:r>
            <a:r>
              <a:rPr lang="en-US" dirty="0" err="1" smtClean="0"/>
              <a:t>trầm</a:t>
            </a:r>
            <a:r>
              <a:rPr lang="en-US" dirty="0" smtClean="0"/>
              <a:t> </a:t>
            </a:r>
            <a:r>
              <a:rPr lang="en-US" dirty="0" err="1" smtClean="0"/>
              <a:t>cảm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kháng</a:t>
            </a:r>
            <a:r>
              <a:rPr lang="en-US" dirty="0" smtClean="0"/>
              <a:t> retro virus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45CDDC83-B266-4B4A-94E4-547FA14878F5}"/>
              </a:ext>
            </a:extLst>
          </p:cNvPr>
          <p:cNvSpPr txBox="1">
            <a:spLocks/>
          </p:cNvSpPr>
          <p:nvPr/>
        </p:nvSpPr>
        <p:spPr>
          <a:xfrm>
            <a:off x="4953000" y="2057400"/>
            <a:ext cx="3733800" cy="4068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Tương tác nhiều nhất với</a:t>
            </a:r>
          </a:p>
          <a:p>
            <a:pPr lvl="1" fontAlgn="t"/>
            <a:r>
              <a:rPr lang="en-US" smtClean="0"/>
              <a:t>Elvitegravir/cobicistat</a:t>
            </a:r>
          </a:p>
          <a:p>
            <a:pPr lvl="1" fontAlgn="t"/>
            <a:r>
              <a:rPr lang="en-US" smtClean="0"/>
              <a:t>Elvitegravir/ritonavir-boosted protease inhibitor</a:t>
            </a:r>
          </a:p>
          <a:p>
            <a:pPr lvl="1"/>
            <a:r>
              <a:rPr lang="en-US" smtClean="0"/>
              <a:t>Ritonavir</a:t>
            </a:r>
          </a:p>
          <a:p>
            <a:endParaRPr lang="en-US" smtClean="0"/>
          </a:p>
          <a:p>
            <a:r>
              <a:rPr lang="en-US" smtClean="0"/>
              <a:t>Tăng/giảm nồng độ thuốc chống trầm cảm</a:t>
            </a:r>
          </a:p>
          <a:p>
            <a:r>
              <a:rPr lang="en-US" smtClean="0"/>
              <a:t>Tăng/giảm nồng độ thuốc kháng retro virus</a:t>
            </a:r>
          </a:p>
          <a:p>
            <a:r>
              <a:rPr lang="en-US" smtClean="0"/>
              <a:t>Thận trọng khi kê toa cùng với các thuốc này</a:t>
            </a:r>
          </a:p>
          <a:p>
            <a:r>
              <a:rPr lang="en-US" smtClean="0"/>
              <a:t>Xem chi tiết hơn ở cuối bài trình bày này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6486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7CEBC69-4898-4FB1-8AB5-BB818172A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treatment modalities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1D9826A-308F-4774-8B68-68B99F49E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3886200" cy="4144963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 err="1"/>
              <a:t>rTMS</a:t>
            </a:r>
            <a:endParaRPr lang="en-US" dirty="0"/>
          </a:p>
          <a:p>
            <a:endParaRPr lang="en-US" dirty="0"/>
          </a:p>
          <a:p>
            <a:r>
              <a:rPr lang="en-US" dirty="0"/>
              <a:t>Modified Electro Convulsive therapy</a:t>
            </a:r>
          </a:p>
          <a:p>
            <a:endParaRPr lang="en-US" dirty="0"/>
          </a:p>
          <a:p>
            <a:r>
              <a:rPr lang="en-US" dirty="0"/>
              <a:t>Non pharmacological interventions</a:t>
            </a:r>
          </a:p>
          <a:p>
            <a:endParaRPr lang="en-US" dirty="0"/>
          </a:p>
          <a:p>
            <a:r>
              <a:rPr lang="en-US" dirty="0"/>
              <a:t>We shall not discuss these today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FC59A24-26D5-4FB6-85CD-A4FAFE260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83941BC-FA5F-4639-914D-5A30BD148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52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D532F808-D89A-4F9C-91F1-57CA1E63FC84}"/>
              </a:ext>
            </a:extLst>
          </p:cNvPr>
          <p:cNvSpPr txBox="1">
            <a:spLocks/>
          </p:cNvSpPr>
          <p:nvPr/>
        </p:nvSpPr>
        <p:spPr>
          <a:xfrm>
            <a:off x="457200" y="990600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Các mô hình điều trị khác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480D1CC2-EF49-4066-ADC9-DD19F142A236}"/>
              </a:ext>
            </a:extLst>
          </p:cNvPr>
          <p:cNvSpPr txBox="1">
            <a:spLocks/>
          </p:cNvSpPr>
          <p:nvPr/>
        </p:nvSpPr>
        <p:spPr>
          <a:xfrm>
            <a:off x="4495800" y="2286000"/>
            <a:ext cx="41910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rTMS (kích thích từ xuyên sọ)</a:t>
            </a:r>
          </a:p>
          <a:p>
            <a:endParaRPr lang="en-US" smtClean="0"/>
          </a:p>
          <a:p>
            <a:r>
              <a:rPr lang="en-US" smtClean="0"/>
              <a:t>Choáng điện</a:t>
            </a:r>
          </a:p>
          <a:p>
            <a:endParaRPr lang="en-US" smtClean="0"/>
          </a:p>
          <a:p>
            <a:r>
              <a:rPr lang="en-US" smtClean="0"/>
              <a:t>Can thiệp không dùng thuốc</a:t>
            </a:r>
          </a:p>
          <a:p>
            <a:endParaRPr lang="en-US" smtClean="0"/>
          </a:p>
          <a:p>
            <a:r>
              <a:rPr lang="en-US" smtClean="0"/>
              <a:t>Chúng ta sẽ không bàn luận các liệu pháp này  hôm nay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3834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AF056B-B877-4F2B-855A-888AED4A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refer to a specialist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BC18F1E-A3D0-4786-97F4-AB0C3250A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4191000" cy="4144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Severe intensity</a:t>
            </a:r>
          </a:p>
          <a:p>
            <a:endParaRPr lang="en-US" dirty="0"/>
          </a:p>
          <a:p>
            <a:r>
              <a:rPr lang="en-US" dirty="0"/>
              <a:t>High risk of self harm</a:t>
            </a:r>
          </a:p>
          <a:p>
            <a:endParaRPr lang="en-US" dirty="0"/>
          </a:p>
          <a:p>
            <a:r>
              <a:rPr lang="en-US" dirty="0"/>
              <a:t>Poor response to medicines</a:t>
            </a:r>
          </a:p>
          <a:p>
            <a:endParaRPr lang="en-US" dirty="0"/>
          </a:p>
          <a:p>
            <a:r>
              <a:rPr lang="en-US" dirty="0"/>
              <a:t>Adverse effects that are not manageable</a:t>
            </a:r>
          </a:p>
          <a:p>
            <a:endParaRPr lang="en-US" dirty="0"/>
          </a:p>
          <a:p>
            <a:r>
              <a:rPr lang="en-US" dirty="0"/>
              <a:t>Presence of other comorbid psychiatric or mental disorders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CA994E2-449C-4F99-AAD5-9E1A758FD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10969BD-8341-4391-ADAE-9E1D3570A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53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04650E7B-A06B-4E3A-9EEF-ED8503DDFBE5}"/>
              </a:ext>
            </a:extLst>
          </p:cNvPr>
          <p:cNvSpPr txBox="1">
            <a:spLocks/>
          </p:cNvSpPr>
          <p:nvPr/>
        </p:nvSpPr>
        <p:spPr>
          <a:xfrm>
            <a:off x="457200" y="942584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Khi nào thì chuyển gửi cho BS chuyên khoa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3E766E6C-529C-46AE-A3A1-93929DB90F51}"/>
              </a:ext>
            </a:extLst>
          </p:cNvPr>
          <p:cNvSpPr txBox="1">
            <a:spLocks/>
          </p:cNvSpPr>
          <p:nvPr/>
        </p:nvSpPr>
        <p:spPr>
          <a:xfrm>
            <a:off x="4648200" y="1981200"/>
            <a:ext cx="4038600" cy="4144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Trầm cảm mức độ nặng</a:t>
            </a:r>
          </a:p>
          <a:p>
            <a:endParaRPr lang="en-US" smtClean="0"/>
          </a:p>
          <a:p>
            <a:r>
              <a:rPr lang="en-US" smtClean="0"/>
              <a:t>Nguy cơ tự làm hại bản thân cao</a:t>
            </a:r>
          </a:p>
          <a:p>
            <a:endParaRPr lang="en-US" smtClean="0"/>
          </a:p>
          <a:p>
            <a:r>
              <a:rPr lang="en-US" smtClean="0"/>
              <a:t>Đáp ứng kém với thuốc</a:t>
            </a:r>
          </a:p>
          <a:p>
            <a:endParaRPr lang="en-US" smtClean="0"/>
          </a:p>
          <a:p>
            <a:r>
              <a:rPr lang="en-US" smtClean="0"/>
              <a:t>Không quản lý đ</a:t>
            </a:r>
            <a:r>
              <a:rPr lang="vi-VN" smtClean="0"/>
              <a:t>ư</a:t>
            </a:r>
            <a:r>
              <a:rPr lang="en-US" smtClean="0"/>
              <a:t>ợc tác dụng phụ</a:t>
            </a:r>
          </a:p>
          <a:p>
            <a:endParaRPr lang="en-US" smtClean="0"/>
          </a:p>
          <a:p>
            <a:r>
              <a:rPr lang="en-US" smtClean="0"/>
              <a:t>Có các bệnh tâm thần đồng mắc khác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788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79EC0C-5B3E-472F-A957-F86E52865C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/>
          <a:lstStyle/>
          <a:p>
            <a:r>
              <a:rPr lang="en-US" dirty="0"/>
              <a:t>Opioid INDUCED depressive disorder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5F17E21-815D-4AB7-AADB-FD2E09D9F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6479EC0C-5B3E-472F-A957-F86E52865CA2}"/>
              </a:ext>
            </a:extLst>
          </p:cNvPr>
          <p:cNvSpPr txBox="1">
            <a:spLocks/>
          </p:cNvSpPr>
          <p:nvPr/>
        </p:nvSpPr>
        <p:spPr>
          <a:xfrm>
            <a:off x="685800" y="2971800"/>
            <a:ext cx="7772400" cy="147002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/>
              <a:t>Rối loạn Trầm cảm do CDTP gây 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077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C3E1EE-0B66-4182-BB4C-D3445E613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Opioid INDUCED depressive disorder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ABBC743-ECE3-4874-BD87-CB937B1F7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0591713-D492-446F-BF62-FA22595FE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55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2414D62-EEE4-4CB0-9C39-4F7DB6A9AF27}"/>
              </a:ext>
            </a:extLst>
          </p:cNvPr>
          <p:cNvSpPr/>
          <p:nvPr/>
        </p:nvSpPr>
        <p:spPr>
          <a:xfrm>
            <a:off x="685800" y="2081673"/>
            <a:ext cx="28956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Opioid Use Disorder</a:t>
            </a:r>
          </a:p>
        </p:txBody>
      </p:sp>
      <p:sp>
        <p:nvSpPr>
          <p:cNvPr id="7" name="Plus Sign 6">
            <a:extLst>
              <a:ext uri="{FF2B5EF4-FFF2-40B4-BE49-F238E27FC236}">
                <a16:creationId xmlns="" xmlns:a16="http://schemas.microsoft.com/office/drawing/2014/main" id="{F06E299E-B80A-44EE-A148-07E4B6AF3E31}"/>
              </a:ext>
            </a:extLst>
          </p:cNvPr>
          <p:cNvSpPr/>
          <p:nvPr/>
        </p:nvSpPr>
        <p:spPr>
          <a:xfrm>
            <a:off x="3962401" y="2081673"/>
            <a:ext cx="914400" cy="914400"/>
          </a:xfrm>
          <a:prstGeom prst="mathPlu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Curved Down 7">
            <a:extLst>
              <a:ext uri="{FF2B5EF4-FFF2-40B4-BE49-F238E27FC236}">
                <a16:creationId xmlns="" xmlns:a16="http://schemas.microsoft.com/office/drawing/2014/main" id="{62A49910-5E3B-40DB-ACC8-21FB1694B1CC}"/>
              </a:ext>
            </a:extLst>
          </p:cNvPr>
          <p:cNvSpPr/>
          <p:nvPr/>
        </p:nvSpPr>
        <p:spPr>
          <a:xfrm flipV="1">
            <a:off x="3048000" y="3023782"/>
            <a:ext cx="3276600" cy="640081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476FAF3-B478-4A84-9957-62267E38A2C7}"/>
              </a:ext>
            </a:extLst>
          </p:cNvPr>
          <p:cNvSpPr/>
          <p:nvPr/>
        </p:nvSpPr>
        <p:spPr>
          <a:xfrm>
            <a:off x="4946073" y="2109382"/>
            <a:ext cx="3581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Opioid INDUCED Depressive disorder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BDC3E1EE-0B66-4182-BB4C-D3445E613CE3}"/>
              </a:ext>
            </a:extLst>
          </p:cNvPr>
          <p:cNvSpPr txBox="1">
            <a:spLocks/>
          </p:cNvSpPr>
          <p:nvPr/>
        </p:nvSpPr>
        <p:spPr>
          <a:xfrm>
            <a:off x="457200" y="991729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/>
              <a:t>Rối loạn Trầm cảm do CDTP gây ra</a:t>
            </a:r>
            <a:endParaRPr lang="en-US" b="1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2414D62-EEE4-4CB0-9C39-4F7DB6A9AF27}"/>
              </a:ext>
            </a:extLst>
          </p:cNvPr>
          <p:cNvSpPr/>
          <p:nvPr/>
        </p:nvSpPr>
        <p:spPr>
          <a:xfrm>
            <a:off x="685800" y="4115290"/>
            <a:ext cx="2895600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Rối</a:t>
            </a:r>
            <a:r>
              <a:rPr lang="en-US" sz="2400" b="1" dirty="0"/>
              <a:t> </a:t>
            </a:r>
            <a:r>
              <a:rPr lang="en-US" sz="2400" b="1" dirty="0" err="1"/>
              <a:t>loạn</a:t>
            </a:r>
            <a:r>
              <a:rPr lang="en-US" sz="2400" b="1" dirty="0"/>
              <a:t> </a:t>
            </a:r>
            <a:r>
              <a:rPr lang="en-US" sz="2400" b="1" dirty="0" err="1"/>
              <a:t>sử</a:t>
            </a:r>
            <a:r>
              <a:rPr lang="en-US" sz="2400" b="1" dirty="0"/>
              <a:t> </a:t>
            </a:r>
            <a:r>
              <a:rPr lang="en-US" sz="2400" b="1" dirty="0" err="1"/>
              <a:t>dụng</a:t>
            </a:r>
            <a:r>
              <a:rPr lang="en-US" sz="2400" b="1" dirty="0"/>
              <a:t> CDTP</a:t>
            </a:r>
          </a:p>
        </p:txBody>
      </p:sp>
      <p:sp>
        <p:nvSpPr>
          <p:cNvPr id="12" name="Plus Sign 6">
            <a:extLst>
              <a:ext uri="{FF2B5EF4-FFF2-40B4-BE49-F238E27FC236}">
                <a16:creationId xmlns="" xmlns:a16="http://schemas.microsoft.com/office/drawing/2014/main" id="{F06E299E-B80A-44EE-A148-07E4B6AF3E31}"/>
              </a:ext>
            </a:extLst>
          </p:cNvPr>
          <p:cNvSpPr/>
          <p:nvPr/>
        </p:nvSpPr>
        <p:spPr>
          <a:xfrm>
            <a:off x="3962401" y="4115290"/>
            <a:ext cx="914400" cy="914400"/>
          </a:xfrm>
          <a:prstGeom prst="mathPlu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Curved Down 7">
            <a:extLst>
              <a:ext uri="{FF2B5EF4-FFF2-40B4-BE49-F238E27FC236}">
                <a16:creationId xmlns="" xmlns:a16="http://schemas.microsoft.com/office/drawing/2014/main" id="{62A49910-5E3B-40DB-ACC8-21FB1694B1CC}"/>
              </a:ext>
            </a:extLst>
          </p:cNvPr>
          <p:cNvSpPr/>
          <p:nvPr/>
        </p:nvSpPr>
        <p:spPr>
          <a:xfrm flipV="1">
            <a:off x="3048000" y="5057399"/>
            <a:ext cx="3276600" cy="640081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476FAF3-B478-4A84-9957-62267E38A2C7}"/>
              </a:ext>
            </a:extLst>
          </p:cNvPr>
          <p:cNvSpPr/>
          <p:nvPr/>
        </p:nvSpPr>
        <p:spPr>
          <a:xfrm>
            <a:off x="4946073" y="4142999"/>
            <a:ext cx="3581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Rối loạn Trầm cảm do CDTP gây ra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355479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51C8AE-E09D-481A-B71A-29178D95D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Opioid INDUCED depressive disorder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3BABFF-122B-4533-8911-9E9C8C6AA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4114800" cy="40687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</a:t>
            </a:r>
            <a:r>
              <a:rPr lang="en-IN" dirty="0"/>
              <a:t>disorder developed during or within 1 month of a substance intoxication or withdrawal or taking an opioid</a:t>
            </a:r>
          </a:p>
          <a:p>
            <a:endParaRPr lang="en-IN" dirty="0"/>
          </a:p>
          <a:p>
            <a:r>
              <a:rPr lang="en-IN" dirty="0"/>
              <a:t>NOT an induced disorder if</a:t>
            </a:r>
          </a:p>
          <a:p>
            <a:pPr lvl="1"/>
            <a:r>
              <a:rPr lang="en-IN" dirty="0"/>
              <a:t>The disorder preceded the onset of severe intoxication or withdrawal or exposure to the opioid; or</a:t>
            </a:r>
          </a:p>
          <a:p>
            <a:pPr lvl="1"/>
            <a:r>
              <a:rPr lang="en-IN" dirty="0"/>
              <a:t>The full mental disorder persisted for a substantial period of time (</a:t>
            </a:r>
            <a:r>
              <a:rPr lang="en-IN" dirty="0" err="1"/>
              <a:t>eg</a:t>
            </a:r>
            <a:r>
              <a:rPr lang="en-IN" dirty="0"/>
              <a:t>., at least 1 month) after the cessation of acute withdrawal or severe intoxication or taking the opioid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2E13691-4C17-42CE-9D52-DE3669AFF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BB9E782-9F65-46FD-9F2D-AA91EC968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56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CF51C8AE-E09D-481A-B71A-29178D95D7D7}"/>
              </a:ext>
            </a:extLst>
          </p:cNvPr>
          <p:cNvSpPr txBox="1">
            <a:spLocks/>
          </p:cNvSpPr>
          <p:nvPr/>
        </p:nvSpPr>
        <p:spPr>
          <a:xfrm>
            <a:off x="457200" y="945715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/>
              <a:t>Rối loạn Trầm cảm do CDTP gây ra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403BABFF-122B-4533-8911-9E9C8C6AAE72}"/>
              </a:ext>
            </a:extLst>
          </p:cNvPr>
          <p:cNvSpPr txBox="1">
            <a:spLocks/>
          </p:cNvSpPr>
          <p:nvPr/>
        </p:nvSpPr>
        <p:spPr>
          <a:xfrm>
            <a:off x="4495800" y="2014102"/>
            <a:ext cx="4191000" cy="41120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Rối loạn xuất hiện trong lúc hoặc trong vòng 1 tháng từ khi BN bị nhiễm độc, hội chứng cai hay đang dùng CDTP. </a:t>
            </a:r>
            <a:endParaRPr lang="en-IN" smtClean="0"/>
          </a:p>
          <a:p>
            <a:r>
              <a:rPr lang="en-IN" smtClean="0"/>
              <a:t>KHÔNG PHẢI do CDTP gây ra nếu</a:t>
            </a:r>
          </a:p>
          <a:p>
            <a:pPr lvl="1"/>
            <a:r>
              <a:rPr lang="en-IN" smtClean="0"/>
              <a:t>Rối loạn xảy ra tr</a:t>
            </a:r>
            <a:r>
              <a:rPr lang="vi-VN" smtClean="0"/>
              <a:t>ư</a:t>
            </a:r>
            <a:r>
              <a:rPr lang="en-US" smtClean="0"/>
              <a:t>ớc khi khởi phát nhiễm độc nặng hay hội chứng cai hay dùng CDTP; hay</a:t>
            </a:r>
            <a:endParaRPr lang="en-IN" smtClean="0"/>
          </a:p>
          <a:p>
            <a:pPr lvl="1"/>
            <a:r>
              <a:rPr lang="en-IN" smtClean="0"/>
              <a:t>Rối loạn tâm thần tiếp tục kéo dài trong một khoảng th</a:t>
            </a:r>
            <a:r>
              <a:rPr lang="en-US" smtClean="0"/>
              <a:t>ời gian đáng kể (vd, ít nhất 1 tháng) sau khi hết hội chứng cai hay nhiễm độc nặng hay dùng CDTP. </a:t>
            </a:r>
            <a:endParaRPr lang="en-IN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600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58648F4-D7B7-48CB-BCEF-16817A529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Opioid INDUCED depressive disorder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35834F7-52C9-4745-8396-60DE0F845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4114800" cy="42211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By definition lasts till the effects/ withdrawals from opioids last</a:t>
            </a:r>
          </a:p>
          <a:p>
            <a:endParaRPr lang="en-US" dirty="0"/>
          </a:p>
          <a:p>
            <a:r>
              <a:rPr lang="en-US" dirty="0"/>
              <a:t>Anti-depressants not needed</a:t>
            </a:r>
          </a:p>
          <a:p>
            <a:endParaRPr lang="en-US" dirty="0"/>
          </a:p>
          <a:p>
            <a:r>
              <a:rPr lang="en-US" dirty="0"/>
              <a:t>May be prescribed-</a:t>
            </a:r>
          </a:p>
          <a:p>
            <a:pPr lvl="1"/>
            <a:r>
              <a:rPr lang="en-US" dirty="0"/>
              <a:t>For early response</a:t>
            </a:r>
          </a:p>
          <a:p>
            <a:pPr lvl="1"/>
            <a:r>
              <a:rPr lang="en-US" dirty="0"/>
              <a:t>To reduce distress/ dysfunction</a:t>
            </a:r>
          </a:p>
          <a:p>
            <a:pPr lvl="1"/>
            <a:r>
              <a:rPr lang="en-US" dirty="0"/>
              <a:t>Especially in severe cases/ risk of self harm</a:t>
            </a:r>
          </a:p>
          <a:p>
            <a:pPr lvl="1"/>
            <a:r>
              <a:rPr lang="en-US" dirty="0"/>
              <a:t>Not needed after complete remission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3596761-2628-425B-AD33-7EC2184D9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472116E-D69D-441A-89F7-35CF1B3CE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57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258648F4-D7B7-48CB-BCEF-16817A5295A8}"/>
              </a:ext>
            </a:extLst>
          </p:cNvPr>
          <p:cNvSpPr txBox="1">
            <a:spLocks/>
          </p:cNvSpPr>
          <p:nvPr/>
        </p:nvSpPr>
        <p:spPr>
          <a:xfrm>
            <a:off x="457200" y="990600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/>
              <a:t>Rối loạn Trầm cảm do CDTP gây ra</a:t>
            </a:r>
            <a:endParaRPr lang="en-US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F35834F7-52C9-4745-8396-60DE0F8458DE}"/>
              </a:ext>
            </a:extLst>
          </p:cNvPr>
          <p:cNvSpPr txBox="1">
            <a:spLocks/>
          </p:cNvSpPr>
          <p:nvPr/>
        </p:nvSpPr>
        <p:spPr>
          <a:xfrm>
            <a:off x="4572000" y="1905000"/>
            <a:ext cx="4114800" cy="42211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Theo định nghĩa kéo dài khi tác dụng/hội chứng cai của CDTP còn diễn ra. </a:t>
            </a:r>
          </a:p>
          <a:p>
            <a:endParaRPr lang="en-US" smtClean="0"/>
          </a:p>
          <a:p>
            <a:r>
              <a:rPr lang="en-US" smtClean="0"/>
              <a:t>Không cần dùng thuốc chống trầm cảm</a:t>
            </a:r>
          </a:p>
          <a:p>
            <a:endParaRPr lang="en-US" smtClean="0"/>
          </a:p>
          <a:p>
            <a:r>
              <a:rPr lang="en-US" smtClean="0"/>
              <a:t>Có thể được chỉ định </a:t>
            </a:r>
          </a:p>
          <a:p>
            <a:pPr lvl="1"/>
            <a:r>
              <a:rPr lang="en-US" smtClean="0"/>
              <a:t>Để đáp ứng sớm</a:t>
            </a:r>
          </a:p>
          <a:p>
            <a:pPr lvl="1"/>
            <a:r>
              <a:rPr lang="en-US" smtClean="0"/>
              <a:t>Giảm khó chịu/ảnh h</a:t>
            </a:r>
            <a:r>
              <a:rPr lang="vi-VN" smtClean="0"/>
              <a:t>ư</a:t>
            </a:r>
            <a:r>
              <a:rPr lang="en-US" smtClean="0"/>
              <a:t>ởng chức năng</a:t>
            </a:r>
          </a:p>
          <a:p>
            <a:pPr lvl="1"/>
            <a:r>
              <a:rPr lang="en-US" smtClean="0"/>
              <a:t>Đặc biệt trong những ca nặng/nguy c</a:t>
            </a:r>
            <a:r>
              <a:rPr lang="vi-VN" smtClean="0"/>
              <a:t>ơ</a:t>
            </a:r>
            <a:r>
              <a:rPr lang="en-US" smtClean="0"/>
              <a:t> tự làm hại bản thân </a:t>
            </a:r>
          </a:p>
          <a:p>
            <a:pPr lvl="1"/>
            <a:r>
              <a:rPr lang="en-US" smtClean="0"/>
              <a:t>Không cần uống thuốc sau khi đã thuyên giảm hoàn toàn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9751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Thank </a:t>
            </a:r>
            <a:r>
              <a:rPr lang="en-US" dirty="0">
                <a:latin typeface="Calibri" charset="0"/>
              </a:rPr>
              <a:t>you/ </a:t>
            </a:r>
            <a:r>
              <a:rPr lang="en-US" dirty="0" err="1">
                <a:latin typeface="Calibri" charset="0"/>
              </a:rPr>
              <a:t>Cảm</a:t>
            </a:r>
            <a:r>
              <a:rPr lang="en-US" dirty="0">
                <a:latin typeface="Calibri" charset="0"/>
              </a:rPr>
              <a:t> </a:t>
            </a:r>
            <a:r>
              <a:rPr lang="vi-VN" dirty="0">
                <a:latin typeface="Calibri" charset="0"/>
              </a:rPr>
              <a:t>ơ</a:t>
            </a:r>
            <a:r>
              <a:rPr lang="en-US" dirty="0">
                <a:latin typeface="Calibri" charset="0"/>
              </a:rPr>
              <a:t>n</a:t>
            </a:r>
            <a:endParaRPr lang="en-US" dirty="0">
              <a:latin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92382" y="4032427"/>
            <a:ext cx="6400800" cy="1460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b="1" dirty="0" err="1">
                <a:solidFill>
                  <a:srgbClr val="002060"/>
                </a:solidFill>
              </a:rPr>
              <a:t>ypsbalhara@gmail.com</a:t>
            </a:r>
            <a:endParaRPr lang="en-IN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8874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64D6A7-445D-46EA-8022-E3D38EA13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tác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trị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CDTP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64CB37C7-C686-4ECA-9E41-6C5E4392B1F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066800"/>
          <a:ext cx="8229600" cy="468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="" xmlns:a16="http://schemas.microsoft.com/office/drawing/2014/main" val="1335770460"/>
                    </a:ext>
                  </a:extLst>
                </a:gridCol>
                <a:gridCol w="3200400">
                  <a:extLst>
                    <a:ext uri="{9D8B030D-6E8A-4147-A177-3AD203B41FA5}">
                      <a16:colId xmlns="" xmlns:a16="http://schemas.microsoft.com/office/drawing/2014/main" val="1838901280"/>
                    </a:ext>
                  </a:extLst>
                </a:gridCol>
                <a:gridCol w="3276600">
                  <a:extLst>
                    <a:ext uri="{9D8B030D-6E8A-4147-A177-3AD203B41FA5}">
                      <a16:colId xmlns="" xmlns:a16="http://schemas.microsoft.com/office/drawing/2014/main" val="1497986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749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/>
                        <a:t>Amitryptiline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nồng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độ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amitriptyline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986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nồng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độ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amitriptyline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4620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Ritonavir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nồng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độ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amitriptyline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2052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Bupropion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Efavirenz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bupropion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8934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hiệu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quả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bupropion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0229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hiệu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quả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bupropion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78805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Lopinavir/ritonavir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bupropion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530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Tipranavir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bupropion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4247450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7760707-AFC0-4455-BF49-F93A15753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9956154-E33D-488E-9772-DFEC92B89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46730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7647552-4BB5-4EB7-A536-90DF3664C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tác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trị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CDTP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6225191D-9A01-423C-8788-2A43A720786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29491" y="1447800"/>
          <a:ext cx="8229600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2882609606"/>
                    </a:ext>
                  </a:extLst>
                </a:gridCol>
                <a:gridCol w="2819400">
                  <a:extLst>
                    <a:ext uri="{9D8B030D-6E8A-4147-A177-3AD203B41FA5}">
                      <a16:colId xmlns="" xmlns:a16="http://schemas.microsoft.com/office/drawing/2014/main" val="1289715799"/>
                    </a:ext>
                  </a:extLst>
                </a:gridCol>
                <a:gridCol w="3886200">
                  <a:extLst>
                    <a:ext uri="{9D8B030D-6E8A-4147-A177-3AD203B41FA5}">
                      <a16:colId xmlns="" xmlns:a16="http://schemas.microsoft.com/office/drawing/2014/main" val="3557236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3158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Citalopram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phụ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972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hiệu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quả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trầm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cảm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3370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Desipramine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desipramine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856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phụ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desipramine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81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Nelfinavir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desipramine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187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Ritonavir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desipramine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9590347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00D07FC-FA19-486E-B298-EF66379A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BA736AE-1BB0-4CA6-A099-BF3347582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87406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898B05-D164-4F28-9CD7-086756E07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tác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trị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CDTP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8BC1DA49-8F8A-4A5F-9EA7-717AE3D810B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066800"/>
          <a:ext cx="8229600" cy="431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="" xmlns:a16="http://schemas.microsoft.com/office/drawing/2014/main" val="2811797233"/>
                    </a:ext>
                  </a:extLst>
                </a:gridCol>
                <a:gridCol w="2819400">
                  <a:extLst>
                    <a:ext uri="{9D8B030D-6E8A-4147-A177-3AD203B41FA5}">
                      <a16:colId xmlns="" xmlns:a16="http://schemas.microsoft.com/office/drawing/2014/main" val="1124665369"/>
                    </a:ext>
                  </a:extLst>
                </a:gridCol>
                <a:gridCol w="3733800">
                  <a:extLst>
                    <a:ext uri="{9D8B030D-6E8A-4147-A177-3AD203B41FA5}">
                      <a16:colId xmlns="" xmlns:a16="http://schemas.microsoft.com/office/drawing/2014/main" val="918815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6999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Escitalopram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phụ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SSRI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0686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hiệu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quả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trầm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cảm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542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Ritonavir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843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Fluoxetine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Delavirdine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delavirdine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81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phụ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fluoxetine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308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hiệu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quả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trầm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cảm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2382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Ritonavir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ritonavir;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fluoxetine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97727773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4304108-E673-46DD-9AC8-187C546CD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92E1B37-94AE-4D41-A0ED-DADE9102B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3620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EDB934-1BA9-4A5C-84E3-CCBFADBC6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tác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trị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CDTP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EA1E9738-D9F6-437F-98B9-C89EF2B3E2B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066800"/>
          <a:ext cx="8229600" cy="3209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="" xmlns:a16="http://schemas.microsoft.com/office/drawing/2014/main" val="2428447235"/>
                    </a:ext>
                  </a:extLst>
                </a:gridCol>
                <a:gridCol w="2895600">
                  <a:extLst>
                    <a:ext uri="{9D8B030D-6E8A-4147-A177-3AD203B41FA5}">
                      <a16:colId xmlns="" xmlns:a16="http://schemas.microsoft.com/office/drawing/2014/main" val="1072581899"/>
                    </a:ext>
                  </a:extLst>
                </a:gridCol>
                <a:gridCol w="3733800">
                  <a:extLst>
                    <a:ext uri="{9D8B030D-6E8A-4147-A177-3AD203B41FA5}">
                      <a16:colId xmlns="" xmlns:a16="http://schemas.microsoft.com/office/drawing/2014/main" val="43475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7429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Fluvoxamine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 err="1">
                          <a:effectLst/>
                        </a:rPr>
                        <a:t>Có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r>
                        <a:rPr lang="en-US" dirty="0" err="1">
                          <a:effectLst/>
                        </a:rPr>
                        <a:t>thể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r>
                        <a:rPr lang="en-US" dirty="0" err="1">
                          <a:effectLst/>
                        </a:rPr>
                        <a:t>làm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r>
                        <a:rPr lang="en-US" dirty="0" err="1">
                          <a:effectLst/>
                        </a:rPr>
                        <a:t>giảm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r>
                        <a:rPr lang="en-US" dirty="0" err="1">
                          <a:effectLst/>
                        </a:rPr>
                        <a:t>tác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r>
                        <a:rPr lang="en-US" dirty="0" err="1">
                          <a:effectLst/>
                        </a:rPr>
                        <a:t>dụng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r>
                        <a:rPr lang="en-US" dirty="0" err="1">
                          <a:effectLst/>
                        </a:rPr>
                        <a:t>của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r>
                        <a:rPr lang="en-US" dirty="0" err="1">
                          <a:effectLst/>
                        </a:rPr>
                        <a:t>elvitegravir</a:t>
                      </a:r>
                      <a:endParaRPr lang="en-US" dirty="0">
                        <a:effectLst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="" xmlns:a16="http://schemas.microsoft.com/office/drawing/2014/main" val="195266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hiệu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quả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3972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Imipramine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phụ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imipramine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6436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Nortriptyline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phụ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nortriptyline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00362273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B0BE5AD-D510-46DE-ADE1-12D5505E5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7EC0536-89A1-4469-B7A2-B4ADBA81A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1005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591E93-8D27-4CB9-B63B-291798D0F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tác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trị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CDTP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67556210-C13C-4323-8E26-BE16F28DC379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066800"/>
          <a:ext cx="8229600" cy="441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3640127425"/>
                    </a:ext>
                  </a:extLst>
                </a:gridCol>
                <a:gridCol w="2971800">
                  <a:extLst>
                    <a:ext uri="{9D8B030D-6E8A-4147-A177-3AD203B41FA5}">
                      <a16:colId xmlns="" xmlns:a16="http://schemas.microsoft.com/office/drawing/2014/main" val="313972871"/>
                    </a:ext>
                  </a:extLst>
                </a:gridCol>
                <a:gridCol w="3733800">
                  <a:extLst>
                    <a:ext uri="{9D8B030D-6E8A-4147-A177-3AD203B41FA5}">
                      <a16:colId xmlns="" xmlns:a16="http://schemas.microsoft.com/office/drawing/2014/main" val="2618312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610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Paroxetine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Darunavir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paroxetine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6994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phụ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paroxetine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847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hiệu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quả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trầm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cảm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17651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Etravirine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3803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Fosamprenavir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paroxetine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3207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Sertraline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Darunavir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sertraline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0877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tăng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phụ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sertraline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69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hiệu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quả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trầm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cảm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6058907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0C488C3-D889-426A-8CB1-844F1FAB2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D11D204-922D-4BE5-8ED8-93A63C0C1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93490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B37894-00B3-42A3-96C9-6A6D43E14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Giới</a:t>
            </a:r>
            <a:r>
              <a:rPr lang="en-US" dirty="0"/>
              <a:t> </a:t>
            </a:r>
            <a:r>
              <a:rPr lang="en-US" dirty="0" err="1"/>
              <a:t>hạn</a:t>
            </a:r>
            <a:r>
              <a:rPr lang="en-US" dirty="0"/>
              <a:t> </a:t>
            </a:r>
            <a:r>
              <a:rPr lang="en-US" dirty="0" err="1"/>
              <a:t>liều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chống</a:t>
            </a:r>
            <a:r>
              <a:rPr lang="en-US" dirty="0"/>
              <a:t> </a:t>
            </a:r>
            <a:r>
              <a:rPr lang="en-US" dirty="0" err="1"/>
              <a:t>trầm</a:t>
            </a:r>
            <a:r>
              <a:rPr lang="en-US" dirty="0"/>
              <a:t> </a:t>
            </a:r>
            <a:r>
              <a:rPr lang="en-US" dirty="0" err="1"/>
              <a:t>cảm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CA1AAD-0E42-40E7-AB26-D9B0D6ADA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4038600" cy="50593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Fluoxetine 10–80 mg/</a:t>
            </a:r>
            <a:r>
              <a:rPr lang="en-US" dirty="0" err="1"/>
              <a:t>ngày</a:t>
            </a:r>
            <a:r>
              <a:rPr lang="en-US" dirty="0"/>
              <a:t>, </a:t>
            </a:r>
          </a:p>
          <a:p>
            <a:r>
              <a:rPr lang="en-US" dirty="0"/>
              <a:t>Paroxetine 12.5–75 mg/ </a:t>
            </a:r>
            <a:r>
              <a:rPr lang="en-US" dirty="0" err="1"/>
              <a:t>ngày</a:t>
            </a:r>
            <a:r>
              <a:rPr lang="en-US" dirty="0"/>
              <a:t>,</a:t>
            </a:r>
          </a:p>
          <a:p>
            <a:r>
              <a:rPr lang="en-US" dirty="0"/>
              <a:t> Amitriptyline 75–300 mg/ </a:t>
            </a:r>
            <a:r>
              <a:rPr lang="en-US" dirty="0" err="1"/>
              <a:t>ngày</a:t>
            </a:r>
            <a:r>
              <a:rPr lang="en-US" dirty="0"/>
              <a:t>,</a:t>
            </a:r>
          </a:p>
          <a:p>
            <a:r>
              <a:rPr lang="en-US" dirty="0"/>
              <a:t> Bupropion 150–450 mg/ </a:t>
            </a:r>
            <a:r>
              <a:rPr lang="en-US" dirty="0" err="1"/>
              <a:t>ngày</a:t>
            </a:r>
            <a:r>
              <a:rPr lang="en-US" dirty="0"/>
              <a:t>, </a:t>
            </a:r>
          </a:p>
          <a:p>
            <a:r>
              <a:rPr lang="en-US" dirty="0"/>
              <a:t>Citalopram 20–40 mg/ </a:t>
            </a:r>
            <a:r>
              <a:rPr lang="en-US" dirty="0" err="1"/>
              <a:t>ngày</a:t>
            </a:r>
            <a:r>
              <a:rPr lang="en-US" dirty="0"/>
              <a:t>,</a:t>
            </a:r>
          </a:p>
          <a:p>
            <a:r>
              <a:rPr lang="en-US" dirty="0"/>
              <a:t> Clomipramine 25–250 mg/ </a:t>
            </a:r>
            <a:r>
              <a:rPr lang="en-US" dirty="0" err="1"/>
              <a:t>ngày</a:t>
            </a:r>
            <a:r>
              <a:rPr lang="en-US" dirty="0"/>
              <a:t>,</a:t>
            </a:r>
          </a:p>
          <a:p>
            <a:r>
              <a:rPr lang="en-US" dirty="0"/>
              <a:t> </a:t>
            </a:r>
            <a:r>
              <a:rPr lang="en-US" dirty="0" err="1"/>
              <a:t>Desipramine</a:t>
            </a:r>
            <a:r>
              <a:rPr lang="en-US" dirty="0"/>
              <a:t> 100–300 mg/ </a:t>
            </a:r>
            <a:r>
              <a:rPr lang="en-US" dirty="0" err="1"/>
              <a:t>ngày</a:t>
            </a:r>
            <a:r>
              <a:rPr lang="en-US" dirty="0"/>
              <a:t>, </a:t>
            </a:r>
          </a:p>
          <a:p>
            <a:r>
              <a:rPr lang="en-US" dirty="0"/>
              <a:t>Doxepin 25–300 mg/ </a:t>
            </a:r>
            <a:r>
              <a:rPr lang="en-US" dirty="0" err="1"/>
              <a:t>ngày</a:t>
            </a:r>
            <a:r>
              <a:rPr lang="en-US" dirty="0"/>
              <a:t>,</a:t>
            </a:r>
          </a:p>
          <a:p>
            <a:r>
              <a:rPr lang="en-US" dirty="0"/>
              <a:t> Duloxetine 40–120 mg/ </a:t>
            </a:r>
            <a:r>
              <a:rPr lang="en-US" dirty="0" err="1"/>
              <a:t>ngày</a:t>
            </a:r>
            <a:r>
              <a:rPr lang="en-US" dirty="0"/>
              <a:t>, </a:t>
            </a:r>
          </a:p>
          <a:p>
            <a:r>
              <a:rPr lang="en-US" dirty="0"/>
              <a:t>Escitalopram 10–20 mg/ </a:t>
            </a:r>
            <a:r>
              <a:rPr lang="en-US" dirty="0" err="1"/>
              <a:t>ngày</a:t>
            </a:r>
            <a:r>
              <a:rPr lang="en-US" dirty="0"/>
              <a:t>,</a:t>
            </a:r>
          </a:p>
          <a:p>
            <a:r>
              <a:rPr lang="en-US" dirty="0"/>
              <a:t> Fluvoxamine 50–300 mg/ </a:t>
            </a:r>
            <a:r>
              <a:rPr lang="en-US" dirty="0" err="1"/>
              <a:t>ngày</a:t>
            </a:r>
            <a:r>
              <a:rPr lang="en-US" dirty="0"/>
              <a:t>, </a:t>
            </a:r>
          </a:p>
          <a:p>
            <a:r>
              <a:rPr lang="en-US" dirty="0"/>
              <a:t>Imipramine 75–300 mg/ </a:t>
            </a:r>
            <a:r>
              <a:rPr lang="en-US" dirty="0" err="1"/>
              <a:t>ngày</a:t>
            </a:r>
            <a:r>
              <a:rPr lang="en-US" dirty="0"/>
              <a:t>,</a:t>
            </a:r>
          </a:p>
          <a:p>
            <a:r>
              <a:rPr lang="en-US" dirty="0"/>
              <a:t> </a:t>
            </a:r>
            <a:r>
              <a:rPr lang="en-US" dirty="0" err="1"/>
              <a:t>Lofepramine</a:t>
            </a:r>
            <a:r>
              <a:rPr lang="en-US" dirty="0"/>
              <a:t> 140–210 mg/ </a:t>
            </a:r>
            <a:r>
              <a:rPr lang="en-US" dirty="0" err="1"/>
              <a:t>ngày</a:t>
            </a:r>
            <a:r>
              <a:rPr lang="en-US" dirty="0"/>
              <a:t>,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19BE067-EB54-4C5A-AE8F-7846F5DA5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B7E2A81-8EAB-45C3-8827-124E6A468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64</a:t>
            </a:fld>
            <a:endParaRPr lang="en-IN"/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8BC3B43B-B6C0-48F7-962B-E60BB4CBDE18}"/>
              </a:ext>
            </a:extLst>
          </p:cNvPr>
          <p:cNvSpPr txBox="1">
            <a:spLocks/>
          </p:cNvSpPr>
          <p:nvPr/>
        </p:nvSpPr>
        <p:spPr>
          <a:xfrm>
            <a:off x="4495800" y="1066800"/>
            <a:ext cx="43434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Milnacipran 12.5–200 mg/ </a:t>
            </a:r>
            <a:r>
              <a:rPr lang="en-US" dirty="0" err="1"/>
              <a:t>ngày</a:t>
            </a:r>
            <a:r>
              <a:rPr lang="en-US" dirty="0"/>
              <a:t>, </a:t>
            </a:r>
          </a:p>
          <a:p>
            <a:r>
              <a:rPr lang="en-US" dirty="0"/>
              <a:t>Mirtazapine 15–45 mg/ </a:t>
            </a:r>
            <a:r>
              <a:rPr lang="en-US" dirty="0" err="1"/>
              <a:t>ngày</a:t>
            </a:r>
            <a:r>
              <a:rPr lang="en-US" dirty="0"/>
              <a:t>, </a:t>
            </a:r>
          </a:p>
          <a:p>
            <a:r>
              <a:rPr lang="en-US" dirty="0"/>
              <a:t>Moclobemide 150–600 mg/ </a:t>
            </a:r>
            <a:r>
              <a:rPr lang="en-US" dirty="0" err="1"/>
              <a:t>ngày</a:t>
            </a:r>
            <a:r>
              <a:rPr lang="en-US" dirty="0"/>
              <a:t>,</a:t>
            </a:r>
          </a:p>
          <a:p>
            <a:r>
              <a:rPr lang="en-US" dirty="0"/>
              <a:t> Nefazodone 200–600 mg/ </a:t>
            </a:r>
            <a:r>
              <a:rPr lang="en-US" dirty="0" err="1"/>
              <a:t>ngày</a:t>
            </a:r>
            <a:r>
              <a:rPr lang="en-US" dirty="0"/>
              <a:t>,</a:t>
            </a:r>
          </a:p>
          <a:p>
            <a:r>
              <a:rPr lang="en-US" dirty="0"/>
              <a:t> Nortriptyline 75–150 mg/ </a:t>
            </a:r>
            <a:r>
              <a:rPr lang="en-US" dirty="0" err="1"/>
              <a:t>ngày</a:t>
            </a:r>
            <a:r>
              <a:rPr lang="en-US" dirty="0"/>
              <a:t>, </a:t>
            </a:r>
          </a:p>
          <a:p>
            <a:r>
              <a:rPr lang="en-US" dirty="0"/>
              <a:t>Reboxetine 8–12 mg/ </a:t>
            </a:r>
            <a:r>
              <a:rPr lang="en-US" dirty="0" err="1"/>
              <a:t>ngày</a:t>
            </a:r>
            <a:r>
              <a:rPr lang="en-US" dirty="0"/>
              <a:t>,</a:t>
            </a:r>
          </a:p>
          <a:p>
            <a:r>
              <a:rPr lang="en-US" dirty="0"/>
              <a:t> Sertraline 50–200 mg/ </a:t>
            </a:r>
            <a:r>
              <a:rPr lang="en-US" dirty="0" err="1"/>
              <a:t>ngày</a:t>
            </a:r>
            <a:r>
              <a:rPr lang="en-US" dirty="0"/>
              <a:t>, </a:t>
            </a:r>
          </a:p>
          <a:p>
            <a:r>
              <a:rPr lang="en-US" dirty="0"/>
              <a:t>Trazodone 150–400 mg/ </a:t>
            </a:r>
            <a:r>
              <a:rPr lang="en-US" dirty="0" err="1"/>
              <a:t>ngày</a:t>
            </a:r>
            <a:r>
              <a:rPr lang="en-US" dirty="0"/>
              <a:t>,</a:t>
            </a:r>
          </a:p>
          <a:p>
            <a:r>
              <a:rPr lang="en-US" dirty="0"/>
              <a:t> Trimipramine 75–300 mg/ </a:t>
            </a:r>
            <a:r>
              <a:rPr lang="en-US" dirty="0" err="1"/>
              <a:t>ngày</a:t>
            </a:r>
            <a:r>
              <a:rPr lang="en-US" dirty="0"/>
              <a:t>,</a:t>
            </a:r>
          </a:p>
          <a:p>
            <a:r>
              <a:rPr lang="en-US" dirty="0"/>
              <a:t> Venlafaxine 75–375 mg/ </a:t>
            </a:r>
            <a:r>
              <a:rPr lang="en-US" dirty="0" err="1"/>
              <a:t>ngày</a:t>
            </a:r>
            <a:r>
              <a:rPr lang="en-US" dirty="0"/>
              <a:t>, </a:t>
            </a:r>
          </a:p>
          <a:p>
            <a:pPr marL="0" indent="0" algn="r">
              <a:buNone/>
            </a:pPr>
            <a:r>
              <a:rPr lang="en-US" dirty="0"/>
              <a:t>(</a:t>
            </a:r>
            <a:r>
              <a:rPr lang="en-US" dirty="0" err="1"/>
              <a:t>Hayasaka</a:t>
            </a:r>
            <a:r>
              <a:rPr lang="en-US" dirty="0"/>
              <a:t> et al, 2015)</a:t>
            </a:r>
          </a:p>
        </p:txBody>
      </p:sp>
    </p:spTree>
    <p:extLst>
      <p:ext uri="{BB962C8B-B14F-4D97-AF65-F5344CB8AC3E}">
        <p14:creationId xmlns:p14="http://schemas.microsoft.com/office/powerpoint/2010/main" val="20671057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64D6A7-445D-46EA-8022-E3D38EA13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Interaction with medicines used to treat OUD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64CB37C7-C686-4ECA-9E41-6C5E4392B1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2073626"/>
              </p:ext>
            </p:extLst>
          </p:nvPr>
        </p:nvGraphicFramePr>
        <p:xfrm>
          <a:off x="457200" y="1066800"/>
          <a:ext cx="8229600" cy="441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="" xmlns:a16="http://schemas.microsoft.com/office/drawing/2014/main" val="1335770460"/>
                    </a:ext>
                  </a:extLst>
                </a:gridCol>
                <a:gridCol w="3200400">
                  <a:extLst>
                    <a:ext uri="{9D8B030D-6E8A-4147-A177-3AD203B41FA5}">
                      <a16:colId xmlns="" xmlns:a16="http://schemas.microsoft.com/office/drawing/2014/main" val="1838901280"/>
                    </a:ext>
                  </a:extLst>
                </a:gridCol>
                <a:gridCol w="3276600">
                  <a:extLst>
                    <a:ext uri="{9D8B030D-6E8A-4147-A177-3AD203B41FA5}">
                      <a16:colId xmlns="" xmlns:a16="http://schemas.microsoft.com/office/drawing/2014/main" val="1497986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749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/>
                        <a:t>Amitryptiline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Increased levels of amitriptyline expected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986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expected increase in amitriptyline levels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4620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Ritonavir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Increased amitriptyline levels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2052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Bupropion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Efavirenz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Decreased bupropion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8934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Potential decreased bupropion effectiveness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0229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Potential decreased bupropion effectiveness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78805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Lopinavir/ritonavir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Decreased bupropion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530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Tipranavir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Decreased bupropion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4247450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7760707-AFC0-4455-BF49-F93A15753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9956154-E33D-488E-9772-DFEC92B89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11745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7647552-4BB5-4EB7-A536-90DF3664C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Interaction with medicines used to treat OUD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6225191D-9A01-423C-8788-2A43A72078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2679351"/>
              </p:ext>
            </p:extLst>
          </p:nvPr>
        </p:nvGraphicFramePr>
        <p:xfrm>
          <a:off x="429491" y="1447800"/>
          <a:ext cx="8229600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2882609606"/>
                    </a:ext>
                  </a:extLst>
                </a:gridCol>
                <a:gridCol w="2819400">
                  <a:extLst>
                    <a:ext uri="{9D8B030D-6E8A-4147-A177-3AD203B41FA5}">
                      <a16:colId xmlns="" xmlns:a16="http://schemas.microsoft.com/office/drawing/2014/main" val="1289715799"/>
                    </a:ext>
                  </a:extLst>
                </a:gridCol>
                <a:gridCol w="3886200">
                  <a:extLst>
                    <a:ext uri="{9D8B030D-6E8A-4147-A177-3AD203B41FA5}">
                      <a16:colId xmlns="" xmlns:a16="http://schemas.microsoft.com/office/drawing/2014/main" val="3557236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3158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Citalopram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Possible increased adverse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972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Potential decreased antidepressant effectiveness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3370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Desipramine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Increased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desipramine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856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Increased risk of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desipramine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adverse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81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Nelfinavir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Increased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desipramine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effects 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187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Ritonavir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Increased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desipramine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effects 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9590347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00D07FC-FA19-486E-B298-EF66379A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BA736AE-1BB0-4CA6-A099-BF3347582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49769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898B05-D164-4F28-9CD7-086756E07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Interaction with medicines used to treat OUD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8BC1DA49-8F8A-4A5F-9EA7-717AE3D810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1340210"/>
              </p:ext>
            </p:extLst>
          </p:nvPr>
        </p:nvGraphicFramePr>
        <p:xfrm>
          <a:off x="457200" y="1066800"/>
          <a:ext cx="8229600" cy="431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="" xmlns:a16="http://schemas.microsoft.com/office/drawing/2014/main" val="2811797233"/>
                    </a:ext>
                  </a:extLst>
                </a:gridCol>
                <a:gridCol w="2819400">
                  <a:extLst>
                    <a:ext uri="{9D8B030D-6E8A-4147-A177-3AD203B41FA5}">
                      <a16:colId xmlns="" xmlns:a16="http://schemas.microsoft.com/office/drawing/2014/main" val="1124665369"/>
                    </a:ext>
                  </a:extLst>
                </a:gridCol>
                <a:gridCol w="3733800">
                  <a:extLst>
                    <a:ext uri="{9D8B030D-6E8A-4147-A177-3AD203B41FA5}">
                      <a16:colId xmlns="" xmlns:a16="http://schemas.microsoft.com/office/drawing/2014/main" val="918815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6999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Escitalopram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Possible increase in SSRI adverse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0686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Potential decreased antidepressant effectiveness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542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Ritonavir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843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Fluoxetine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Delavirdine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Increased delavirdine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81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Possible increased risk of fluoxetine adverse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308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Potential decreased antidepressant effectiveness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2382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Ritonavir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Increased ritonavir effects; possibly increased fluoxetine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97727773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4304108-E673-46DD-9AC8-187C546CD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92E1B37-94AE-4D41-A0ED-DADE9102B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93187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EDB934-1BA9-4A5C-84E3-CCBFADBC6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Interaction with medicines used to treat OUD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EA1E9738-D9F6-437F-98B9-C89EF2B3E2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6836164"/>
              </p:ext>
            </p:extLst>
          </p:nvPr>
        </p:nvGraphicFramePr>
        <p:xfrm>
          <a:off x="457200" y="1066800"/>
          <a:ext cx="8229600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="" xmlns:a16="http://schemas.microsoft.com/office/drawing/2014/main" val="2428447235"/>
                    </a:ext>
                  </a:extLst>
                </a:gridCol>
                <a:gridCol w="2895600">
                  <a:extLst>
                    <a:ext uri="{9D8B030D-6E8A-4147-A177-3AD203B41FA5}">
                      <a16:colId xmlns="" xmlns:a16="http://schemas.microsoft.com/office/drawing/2014/main" val="1072581899"/>
                    </a:ext>
                  </a:extLst>
                </a:gridCol>
                <a:gridCol w="3733800">
                  <a:extLst>
                    <a:ext uri="{9D8B030D-6E8A-4147-A177-3AD203B41FA5}">
                      <a16:colId xmlns="" xmlns:a16="http://schemas.microsoft.com/office/drawing/2014/main" val="43475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7429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Fluvoxamine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</a:rPr>
                        <a:t>Potential decreased </a:t>
                      </a:r>
                      <a:r>
                        <a:rPr lang="en-US" dirty="0" err="1">
                          <a:effectLst/>
                        </a:rPr>
                        <a:t>elvitegravir</a:t>
                      </a:r>
                      <a:r>
                        <a:rPr lang="en-US" dirty="0">
                          <a:effectLst/>
                        </a:rPr>
                        <a:t> effects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="" xmlns:a16="http://schemas.microsoft.com/office/drawing/2014/main" val="195266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Potential decreased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effectiveness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3972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Imipramine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Possible increased risk of imipramine adverse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6436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Nortriptyline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Possible increased risk of nortriptyline adverse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00362273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B0BE5AD-D510-46DE-ADE1-12D5505E5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7EC0536-89A1-4469-B7A2-B4ADBA81A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48951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591E93-8D27-4CB9-B63B-291798D0F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Interaction with medicines used to treat OUD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67556210-C13C-4323-8E26-BE16F28DC3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38090"/>
              </p:ext>
            </p:extLst>
          </p:nvPr>
        </p:nvGraphicFramePr>
        <p:xfrm>
          <a:off x="457200" y="1066800"/>
          <a:ext cx="8229600" cy="441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3640127425"/>
                    </a:ext>
                  </a:extLst>
                </a:gridCol>
                <a:gridCol w="2971800">
                  <a:extLst>
                    <a:ext uri="{9D8B030D-6E8A-4147-A177-3AD203B41FA5}">
                      <a16:colId xmlns="" xmlns:a16="http://schemas.microsoft.com/office/drawing/2014/main" val="313972871"/>
                    </a:ext>
                  </a:extLst>
                </a:gridCol>
                <a:gridCol w="3733800">
                  <a:extLst>
                    <a:ext uri="{9D8B030D-6E8A-4147-A177-3AD203B41FA5}">
                      <a16:colId xmlns="" xmlns:a16="http://schemas.microsoft.com/office/drawing/2014/main" val="2618312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610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Paroxetine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Darunavir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Decreased paroxetine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6994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Possible increased risk of paroxetine adverse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847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Potential decreased antidepressant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effectivenes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17651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Etravirine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3803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Fosamprenavir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Decreased paroxetine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3207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Sertraline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Darunavir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Decreased sertraline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0877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cobicistat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Possible increased risk of sertraline adverse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69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Elvitegravir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/ritonavir-boosted protease inhibitor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Potential decreased antidepressant effectiveness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6058907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0C488C3-D889-426A-8CB1-844F1FAB2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D11D204-922D-4BE5-8ED8-93A63C0C1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5005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B37894-00B3-42A3-96C9-6A6D43E14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Dose range for different anti depressants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CA1AAD-0E42-40E7-AB26-D9B0D6ADA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3810000" cy="50593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Fluoxetine 10–80 mg/day, </a:t>
            </a:r>
          </a:p>
          <a:p>
            <a:r>
              <a:rPr lang="en-US" dirty="0"/>
              <a:t>Paroxetine 12.5–75 mg/day, </a:t>
            </a:r>
          </a:p>
          <a:p>
            <a:r>
              <a:rPr lang="en-US" dirty="0"/>
              <a:t>Amitriptyline 75–300 mg/day, </a:t>
            </a:r>
          </a:p>
          <a:p>
            <a:r>
              <a:rPr lang="en-US" dirty="0"/>
              <a:t>Bupropion 150–450 mg/day, </a:t>
            </a:r>
          </a:p>
          <a:p>
            <a:r>
              <a:rPr lang="en-US" dirty="0"/>
              <a:t>Citalopram 20–40 mg/day, </a:t>
            </a:r>
          </a:p>
          <a:p>
            <a:r>
              <a:rPr lang="en-US" dirty="0"/>
              <a:t>Clomipramine 25–250 mg/day,</a:t>
            </a:r>
          </a:p>
          <a:p>
            <a:r>
              <a:rPr lang="en-US" dirty="0"/>
              <a:t> </a:t>
            </a:r>
            <a:r>
              <a:rPr lang="en-US" dirty="0" err="1"/>
              <a:t>Desipramine</a:t>
            </a:r>
            <a:r>
              <a:rPr lang="en-US" dirty="0"/>
              <a:t> 100–300 mg/day, </a:t>
            </a:r>
          </a:p>
          <a:p>
            <a:r>
              <a:rPr lang="en-US" dirty="0"/>
              <a:t>Doxepin 25–300 mg/day, </a:t>
            </a:r>
          </a:p>
          <a:p>
            <a:r>
              <a:rPr lang="en-US" dirty="0"/>
              <a:t>Duloxetine 40–120 mg/day, </a:t>
            </a:r>
          </a:p>
          <a:p>
            <a:r>
              <a:rPr lang="en-US" dirty="0"/>
              <a:t>Escitalopram 10–20 mg/day, </a:t>
            </a:r>
          </a:p>
          <a:p>
            <a:r>
              <a:rPr lang="en-US" dirty="0"/>
              <a:t>Fluvoxamine 50–300 mg/day, </a:t>
            </a:r>
          </a:p>
          <a:p>
            <a:r>
              <a:rPr lang="en-US" dirty="0"/>
              <a:t>Imipramine 75–300 mg/day, </a:t>
            </a:r>
          </a:p>
          <a:p>
            <a:r>
              <a:rPr lang="en-US" dirty="0" err="1"/>
              <a:t>Lofepramine</a:t>
            </a:r>
            <a:r>
              <a:rPr lang="en-US" dirty="0"/>
              <a:t> 140–210 mg/day,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19BE067-EB54-4C5A-AE8F-7846F5DA5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B7E2A81-8EAB-45C3-8827-124E6A468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70</a:t>
            </a:fld>
            <a:endParaRPr lang="en-IN"/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8BC3B43B-B6C0-48F7-962B-E60BB4CBDE18}"/>
              </a:ext>
            </a:extLst>
          </p:cNvPr>
          <p:cNvSpPr txBox="1">
            <a:spLocks/>
          </p:cNvSpPr>
          <p:nvPr/>
        </p:nvSpPr>
        <p:spPr>
          <a:xfrm>
            <a:off x="4495800" y="1066800"/>
            <a:ext cx="3810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Milnacipran 12.5–200 mg/day, </a:t>
            </a:r>
          </a:p>
          <a:p>
            <a:r>
              <a:rPr lang="en-US" dirty="0"/>
              <a:t>Mirtazapine 15–45 mg/day, </a:t>
            </a:r>
          </a:p>
          <a:p>
            <a:r>
              <a:rPr lang="en-US" dirty="0"/>
              <a:t>Moclobemide 150–600 mg/day, </a:t>
            </a:r>
          </a:p>
          <a:p>
            <a:r>
              <a:rPr lang="en-US" dirty="0"/>
              <a:t>Nefazodone 200–600 mg/day, </a:t>
            </a:r>
          </a:p>
          <a:p>
            <a:r>
              <a:rPr lang="en-US" dirty="0"/>
              <a:t>Nortriptyline 75–150 mg/day, </a:t>
            </a:r>
          </a:p>
          <a:p>
            <a:r>
              <a:rPr lang="en-US" dirty="0"/>
              <a:t>Reboxetine 8–12 mg/day, </a:t>
            </a:r>
          </a:p>
          <a:p>
            <a:r>
              <a:rPr lang="en-US" dirty="0"/>
              <a:t>Sertraline 50–200 mg/day, </a:t>
            </a:r>
          </a:p>
          <a:p>
            <a:r>
              <a:rPr lang="en-US" dirty="0"/>
              <a:t>Trazodone 150–400 mg/day,</a:t>
            </a:r>
          </a:p>
          <a:p>
            <a:r>
              <a:rPr lang="en-US" dirty="0"/>
              <a:t> Trimipramine 75–300 mg/day,</a:t>
            </a:r>
          </a:p>
          <a:p>
            <a:r>
              <a:rPr lang="en-US" dirty="0"/>
              <a:t>Venlafaxine 75–375 mg/day.</a:t>
            </a:r>
          </a:p>
          <a:p>
            <a:endParaRPr lang="en-US" dirty="0"/>
          </a:p>
          <a:p>
            <a:pPr marL="0" indent="0" algn="r">
              <a:buNone/>
            </a:pPr>
            <a:r>
              <a:rPr lang="en-US" dirty="0"/>
              <a:t>(</a:t>
            </a:r>
            <a:r>
              <a:rPr lang="en-US" dirty="0" err="1"/>
              <a:t>Hayasaka</a:t>
            </a:r>
            <a:r>
              <a:rPr lang="en-US" dirty="0"/>
              <a:t> et al, 2015)</a:t>
            </a:r>
          </a:p>
        </p:txBody>
      </p:sp>
    </p:spTree>
    <p:extLst>
      <p:ext uri="{BB962C8B-B14F-4D97-AF65-F5344CB8AC3E}">
        <p14:creationId xmlns:p14="http://schemas.microsoft.com/office/powerpoint/2010/main" val="2476496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5863</TotalTime>
  <Words>3746</Words>
  <Application>Microsoft Macintosh PowerPoint</Application>
  <PresentationFormat>On-screen Show (4:3)</PresentationFormat>
  <Paragraphs>962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6" baseType="lpstr">
      <vt:lpstr>Calibri</vt:lpstr>
      <vt:lpstr>ＭＳ Ｐゴシック</vt:lpstr>
      <vt:lpstr>Symbol</vt:lpstr>
      <vt:lpstr>Times New Roman</vt:lpstr>
      <vt:lpstr>Arial</vt:lpstr>
      <vt:lpstr>Office Theme</vt:lpstr>
      <vt:lpstr>PowerPoint Presentation</vt:lpstr>
      <vt:lpstr>Depression and medication- assisted treatment for opioids addiction</vt:lpstr>
      <vt:lpstr>Poll Question 1/ Câu hỏi 1</vt:lpstr>
      <vt:lpstr>How important is it to learn about depression for those engaged in management of opioid use disorders?</vt:lpstr>
      <vt:lpstr>Outline of this presentation</vt:lpstr>
      <vt:lpstr>PowerPoint Presentation</vt:lpstr>
      <vt:lpstr>Poll Question 2/ Câu hỏi 2</vt:lpstr>
      <vt:lpstr>What is the Diagnosis?/ Chẩn đoán là gì?</vt:lpstr>
      <vt:lpstr>Terms/ Thuật ngữ</vt:lpstr>
      <vt:lpstr>‘Depression’ v/s ‘Depressive Episode’</vt:lpstr>
      <vt:lpstr>Poll Question 3/ Câu hỏi 3</vt:lpstr>
      <vt:lpstr>Which of these is a valid diagnostic term?/ Thuật ngữ chẩn đoán nào là đúng? </vt:lpstr>
      <vt:lpstr>PowerPoint Presentation</vt:lpstr>
      <vt:lpstr>‘Depression’ v/s ‘Depressive Episode’</vt:lpstr>
      <vt:lpstr>PowerPoint Presentation</vt:lpstr>
      <vt:lpstr>How to identify and diagnose?</vt:lpstr>
      <vt:lpstr>PowerPoint Presentation</vt:lpstr>
      <vt:lpstr>Screening </vt:lpstr>
      <vt:lpstr>Poll Question 4/ Câu hỏi 4</vt:lpstr>
      <vt:lpstr>How much time it takes to screen?/ Sàng lọc mất bao nhiêu thời gian?</vt:lpstr>
      <vt:lpstr>PowerPoint Presentation</vt:lpstr>
      <vt:lpstr>PowerPoint Presentation</vt:lpstr>
      <vt:lpstr>PowerPoint Presentation</vt:lpstr>
      <vt:lpstr>Poll Question 5/ Câu hỏi 5</vt:lpstr>
      <vt:lpstr>When should a person with opioid use disorder be screened for presence of depressive episode?/ Khi nào BN rối loạn sử dụng CDTP nên được sàng lọc tìm giai đoạn trầm cảm?</vt:lpstr>
      <vt:lpstr>PowerPoint Presentation</vt:lpstr>
      <vt:lpstr>PowerPoint Presentation</vt:lpstr>
      <vt:lpstr>How to Diagnose?</vt:lpstr>
      <vt:lpstr>Depressive episode</vt:lpstr>
      <vt:lpstr>Clinical features (Signs and symptoms)</vt:lpstr>
      <vt:lpstr>Clinical features (Signs and symptoms)</vt:lpstr>
      <vt:lpstr>Clinical features (Signs and symptoms)</vt:lpstr>
      <vt:lpstr>Clinical features (Signs and symptoms)</vt:lpstr>
      <vt:lpstr>Duration</vt:lpstr>
      <vt:lpstr>Impact on functioning</vt:lpstr>
      <vt:lpstr>Exclusion</vt:lpstr>
      <vt:lpstr>PowerPoint Presentation</vt:lpstr>
      <vt:lpstr> </vt:lpstr>
      <vt:lpstr>PowerPoint Presentation</vt:lpstr>
      <vt:lpstr>PowerPoint Presentation</vt:lpstr>
      <vt:lpstr>OUD &amp; Depressive disorder</vt:lpstr>
      <vt:lpstr>Treatment </vt:lpstr>
      <vt:lpstr>Depressive episode</vt:lpstr>
      <vt:lpstr>Pharmacological/ Dược lý</vt:lpstr>
      <vt:lpstr>How to chose the medicine</vt:lpstr>
      <vt:lpstr>Some considerations</vt:lpstr>
      <vt:lpstr>Other medicines</vt:lpstr>
      <vt:lpstr>How long to continue treatment</vt:lpstr>
      <vt:lpstr>Interaction with medicines used to treat OUD</vt:lpstr>
      <vt:lpstr>Tương tác với thuốc điều trị rối loạn sử dụng CDTP</vt:lpstr>
      <vt:lpstr>Anti-depressants and antiretroviral therapy</vt:lpstr>
      <vt:lpstr>Other treatment modalities</vt:lpstr>
      <vt:lpstr>When to refer to a specialist</vt:lpstr>
      <vt:lpstr>Opioid INDUCED depressive disorder</vt:lpstr>
      <vt:lpstr>Opioid INDUCED depressive disorder</vt:lpstr>
      <vt:lpstr>Opioid INDUCED depressive disorder</vt:lpstr>
      <vt:lpstr>Opioid INDUCED depressive disorder</vt:lpstr>
      <vt:lpstr>Thank you/ Cảm ơn</vt:lpstr>
      <vt:lpstr>Tương tác với thuốc điều trị rối loạn sử dụng CDTP</vt:lpstr>
      <vt:lpstr>Tương tác với thuốc điều trị rối loạn sử dụng CDTP</vt:lpstr>
      <vt:lpstr>Tương tác với thuốc điều trị rối loạn sử dụng CDTP</vt:lpstr>
      <vt:lpstr>Tương tác với thuốc điều trị rối loạn sử dụng CDTP</vt:lpstr>
      <vt:lpstr>Tương tác với thuốc điều trị rối loạn sử dụng CDTP</vt:lpstr>
      <vt:lpstr>Giới hạn liều của thuốc chống trầm cảm</vt:lpstr>
      <vt:lpstr>Interaction with medicines used to treat OUD</vt:lpstr>
      <vt:lpstr>Interaction with medicines used to treat OUD</vt:lpstr>
      <vt:lpstr>Interaction with medicines used to treat OUD</vt:lpstr>
      <vt:lpstr>Interaction with medicines used to treat OUD</vt:lpstr>
      <vt:lpstr>Interaction with medicines used to treat OUD</vt:lpstr>
      <vt:lpstr>Dose range for different anti depressants</vt:lpstr>
    </vt:vector>
  </TitlesOfParts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Yatan Pal Singh Balhara</cp:lastModifiedBy>
  <cp:revision>1345</cp:revision>
  <dcterms:created xsi:type="dcterms:W3CDTF">2015-09-22T06:38:58Z</dcterms:created>
  <dcterms:modified xsi:type="dcterms:W3CDTF">2017-12-21T14:32:26Z</dcterms:modified>
</cp:coreProperties>
</file>