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70" r:id="rId5"/>
    <p:sldId id="329" r:id="rId6"/>
    <p:sldId id="280" r:id="rId7"/>
    <p:sldId id="340" r:id="rId8"/>
    <p:sldId id="285" r:id="rId9"/>
    <p:sldId id="325" r:id="rId10"/>
    <p:sldId id="287" r:id="rId11"/>
    <p:sldId id="288" r:id="rId12"/>
    <p:sldId id="300" r:id="rId13"/>
    <p:sldId id="298" r:id="rId14"/>
    <p:sldId id="347" r:id="rId15"/>
    <p:sldId id="289" r:id="rId16"/>
    <p:sldId id="291" r:id="rId17"/>
    <p:sldId id="294" r:id="rId18"/>
    <p:sldId id="295" r:id="rId19"/>
    <p:sldId id="333" r:id="rId20"/>
    <p:sldId id="301" r:id="rId21"/>
    <p:sldId id="302" r:id="rId22"/>
    <p:sldId id="303" r:id="rId23"/>
    <p:sldId id="311" r:id="rId24"/>
    <p:sldId id="313" r:id="rId25"/>
    <p:sldId id="342" r:id="rId26"/>
    <p:sldId id="343" r:id="rId27"/>
    <p:sldId id="344" r:id="rId28"/>
    <p:sldId id="345" r:id="rId29"/>
    <p:sldId id="346" r:id="rId30"/>
    <p:sldId id="322" r:id="rId31"/>
    <p:sldId id="324" r:id="rId32"/>
    <p:sldId id="319" r:id="rId33"/>
    <p:sldId id="337" r:id="rId34"/>
    <p:sldId id="297" r:id="rId35"/>
    <p:sldId id="305" r:id="rId36"/>
    <p:sldId id="321" r:id="rId37"/>
    <p:sldId id="338" r:id="rId38"/>
    <p:sldId id="335" r:id="rId39"/>
    <p:sldId id="341" r:id="rId40"/>
    <p:sldId id="339" r:id="rId41"/>
    <p:sldId id="336" r:id="rId42"/>
    <p:sldId id="327" r:id="rId43"/>
    <p:sldId id="283" r:id="rId44"/>
  </p:sldIdLst>
  <p:sldSz cx="9144000" cy="6858000" type="screen4x3"/>
  <p:notesSz cx="7010400" cy="9296400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10"/>
    <a:srgbClr val="4F5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tags" Target="tags/tag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1633C8-4D65-4E18-ABA6-6371D90C23E0}" type="doc">
      <dgm:prSet loTypeId="urn:microsoft.com/office/officeart/2005/8/layout/hProcess4" loCatId="process" qsTypeId="urn:microsoft.com/office/officeart/2005/8/quickstyle/3D5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F28C719-9536-44BD-8CA1-A785925FD5B7}">
      <dgm:prSet phldrT="[Text]"/>
      <dgm:spPr/>
      <dgm:t>
        <a:bodyPr/>
        <a:lstStyle/>
        <a:p>
          <a:r>
            <a:rPr lang="en-US" dirty="0" smtClean="0"/>
            <a:t>Medical</a:t>
          </a:r>
          <a:endParaRPr lang="en-US" dirty="0"/>
        </a:p>
      </dgm:t>
    </dgm:pt>
    <dgm:pt modelId="{F241DAC1-6623-4BF3-B380-48789B80D141}" type="parTrans" cxnId="{8E5F4473-5643-4385-825F-66D16E3C02C1}">
      <dgm:prSet/>
      <dgm:spPr/>
      <dgm:t>
        <a:bodyPr/>
        <a:lstStyle/>
        <a:p>
          <a:endParaRPr lang="en-US"/>
        </a:p>
      </dgm:t>
    </dgm:pt>
    <dgm:pt modelId="{820B4593-3FA1-4C0D-9BD8-CEBE65549EA9}" type="sibTrans" cxnId="{8E5F4473-5643-4385-825F-66D16E3C02C1}">
      <dgm:prSet/>
      <dgm:spPr/>
      <dgm:t>
        <a:bodyPr/>
        <a:lstStyle/>
        <a:p>
          <a:endParaRPr lang="en-US"/>
        </a:p>
      </dgm:t>
    </dgm:pt>
    <dgm:pt modelId="{9A43644A-AA44-4423-80B5-A889BC991A34}">
      <dgm:prSet phldrT="[Text]"/>
      <dgm:spPr/>
      <dgm:t>
        <a:bodyPr/>
        <a:lstStyle/>
        <a:p>
          <a:r>
            <a:rPr lang="en-US" dirty="0" smtClean="0"/>
            <a:t>Diabetes</a:t>
          </a:r>
          <a:endParaRPr lang="en-US" dirty="0"/>
        </a:p>
      </dgm:t>
    </dgm:pt>
    <dgm:pt modelId="{7692788D-2BD1-40D6-B111-4B22E33E7077}" type="parTrans" cxnId="{148CB233-7C5D-40DC-85A2-8DD36FE07D97}">
      <dgm:prSet/>
      <dgm:spPr/>
      <dgm:t>
        <a:bodyPr/>
        <a:lstStyle/>
        <a:p>
          <a:endParaRPr lang="en-US"/>
        </a:p>
      </dgm:t>
    </dgm:pt>
    <dgm:pt modelId="{A50AB21E-8FC8-48D9-86E3-80E6F48393DE}" type="sibTrans" cxnId="{148CB233-7C5D-40DC-85A2-8DD36FE07D97}">
      <dgm:prSet/>
      <dgm:spPr/>
      <dgm:t>
        <a:bodyPr/>
        <a:lstStyle/>
        <a:p>
          <a:endParaRPr lang="en-US"/>
        </a:p>
      </dgm:t>
    </dgm:pt>
    <dgm:pt modelId="{9A57288F-2A15-4127-A34C-CC0464FF956A}">
      <dgm:prSet phldrT="[Text]"/>
      <dgm:spPr/>
      <dgm:t>
        <a:bodyPr/>
        <a:lstStyle/>
        <a:p>
          <a:r>
            <a:rPr lang="en-US" dirty="0" smtClean="0"/>
            <a:t>CHD</a:t>
          </a:r>
          <a:endParaRPr lang="en-US" dirty="0"/>
        </a:p>
      </dgm:t>
    </dgm:pt>
    <dgm:pt modelId="{D8264D20-1B15-4CDA-BDA2-AAB6D997AB57}" type="parTrans" cxnId="{3BAB493C-436D-4BC3-9AAD-BE9CC8EA172D}">
      <dgm:prSet/>
      <dgm:spPr/>
      <dgm:t>
        <a:bodyPr/>
        <a:lstStyle/>
        <a:p>
          <a:endParaRPr lang="en-US"/>
        </a:p>
      </dgm:t>
    </dgm:pt>
    <dgm:pt modelId="{8D443C79-183B-4F28-A895-C40FC95E329F}" type="sibTrans" cxnId="{3BAB493C-436D-4BC3-9AAD-BE9CC8EA172D}">
      <dgm:prSet/>
      <dgm:spPr/>
      <dgm:t>
        <a:bodyPr/>
        <a:lstStyle/>
        <a:p>
          <a:endParaRPr lang="en-US"/>
        </a:p>
      </dgm:t>
    </dgm:pt>
    <dgm:pt modelId="{6F627631-B4FF-4BAC-A0F4-79A4F2155EF1}">
      <dgm:prSet phldrT="[Text]"/>
      <dgm:spPr/>
      <dgm:t>
        <a:bodyPr/>
        <a:lstStyle/>
        <a:p>
          <a:r>
            <a:rPr lang="en-US" dirty="0" smtClean="0"/>
            <a:t>Behavioral</a:t>
          </a:r>
          <a:endParaRPr lang="en-US" dirty="0"/>
        </a:p>
      </dgm:t>
    </dgm:pt>
    <dgm:pt modelId="{FDF646B8-6C72-4212-ACD3-36EC7126AC33}" type="parTrans" cxnId="{7342AB6A-2838-431B-9524-F429CC8AFDA2}">
      <dgm:prSet/>
      <dgm:spPr/>
      <dgm:t>
        <a:bodyPr/>
        <a:lstStyle/>
        <a:p>
          <a:endParaRPr lang="en-US"/>
        </a:p>
      </dgm:t>
    </dgm:pt>
    <dgm:pt modelId="{9B35B25F-4BAE-40C5-B4F5-9136D261CD07}" type="sibTrans" cxnId="{7342AB6A-2838-431B-9524-F429CC8AFDA2}">
      <dgm:prSet/>
      <dgm:spPr/>
      <dgm:t>
        <a:bodyPr/>
        <a:lstStyle/>
        <a:p>
          <a:endParaRPr lang="en-US"/>
        </a:p>
      </dgm:t>
    </dgm:pt>
    <dgm:pt modelId="{7EEC3E9D-AC4F-4EB8-80BA-9BFF030D8739}">
      <dgm:prSet phldrT="[Text]"/>
      <dgm:spPr/>
      <dgm:t>
        <a:bodyPr/>
        <a:lstStyle/>
        <a:p>
          <a:r>
            <a:rPr lang="en-US" dirty="0" smtClean="0"/>
            <a:t>Depression</a:t>
          </a:r>
          <a:endParaRPr lang="en-US" dirty="0"/>
        </a:p>
      </dgm:t>
    </dgm:pt>
    <dgm:pt modelId="{C00F7039-5CC8-4544-93B0-0290C245EB63}" type="parTrans" cxnId="{0062E548-0715-44B2-9680-B1F31F278042}">
      <dgm:prSet/>
      <dgm:spPr/>
      <dgm:t>
        <a:bodyPr/>
        <a:lstStyle/>
        <a:p>
          <a:endParaRPr lang="en-US"/>
        </a:p>
      </dgm:t>
    </dgm:pt>
    <dgm:pt modelId="{461FEA3D-839F-4FBE-ABD9-403ACA2BD267}" type="sibTrans" cxnId="{0062E548-0715-44B2-9680-B1F31F278042}">
      <dgm:prSet/>
      <dgm:spPr/>
      <dgm:t>
        <a:bodyPr/>
        <a:lstStyle/>
        <a:p>
          <a:endParaRPr lang="en-US"/>
        </a:p>
      </dgm:t>
    </dgm:pt>
    <dgm:pt modelId="{C92077B5-C9F3-4E5A-AA64-ADF6A639D149}">
      <dgm:prSet phldrT="[Text]"/>
      <dgm:spPr/>
      <dgm:t>
        <a:bodyPr/>
        <a:lstStyle/>
        <a:p>
          <a:r>
            <a:rPr lang="en-US" dirty="0" smtClean="0"/>
            <a:t>Anxiety</a:t>
          </a:r>
          <a:endParaRPr lang="en-US" dirty="0"/>
        </a:p>
      </dgm:t>
    </dgm:pt>
    <dgm:pt modelId="{AAE09473-3157-4EFF-8743-B56871B76533}" type="parTrans" cxnId="{6CC4753D-2EA1-411E-85D0-9AD7F338D5C4}">
      <dgm:prSet/>
      <dgm:spPr/>
      <dgm:t>
        <a:bodyPr/>
        <a:lstStyle/>
        <a:p>
          <a:endParaRPr lang="en-US"/>
        </a:p>
      </dgm:t>
    </dgm:pt>
    <dgm:pt modelId="{A0933F89-4B44-4752-A487-CF8DA716C86A}" type="sibTrans" cxnId="{6CC4753D-2EA1-411E-85D0-9AD7F338D5C4}">
      <dgm:prSet/>
      <dgm:spPr/>
      <dgm:t>
        <a:bodyPr/>
        <a:lstStyle/>
        <a:p>
          <a:endParaRPr lang="en-US"/>
        </a:p>
      </dgm:t>
    </dgm:pt>
    <dgm:pt modelId="{5FB6B5C7-B1C7-45FA-BA7D-A58588B8EBF0}">
      <dgm:prSet phldrT="[Text]"/>
      <dgm:spPr/>
      <dgm:t>
        <a:bodyPr/>
        <a:lstStyle/>
        <a:p>
          <a:r>
            <a:rPr lang="en-US" dirty="0" smtClean="0"/>
            <a:t>Lifestyle</a:t>
          </a:r>
          <a:endParaRPr lang="en-US" dirty="0"/>
        </a:p>
      </dgm:t>
    </dgm:pt>
    <dgm:pt modelId="{4AB1A909-EEFE-4283-9596-C58BB9937FD5}" type="parTrans" cxnId="{013507DD-56D4-4483-97CE-3DADE5E8BEBE}">
      <dgm:prSet/>
      <dgm:spPr/>
      <dgm:t>
        <a:bodyPr/>
        <a:lstStyle/>
        <a:p>
          <a:endParaRPr lang="en-US"/>
        </a:p>
      </dgm:t>
    </dgm:pt>
    <dgm:pt modelId="{DA6DF615-23D7-4D84-97FC-2B6BDD1D37D6}" type="sibTrans" cxnId="{013507DD-56D4-4483-97CE-3DADE5E8BEBE}">
      <dgm:prSet/>
      <dgm:spPr/>
      <dgm:t>
        <a:bodyPr/>
        <a:lstStyle/>
        <a:p>
          <a:endParaRPr lang="en-US"/>
        </a:p>
      </dgm:t>
    </dgm:pt>
    <dgm:pt modelId="{AC1D482B-9B72-4396-BEAD-E2D20287FCD3}">
      <dgm:prSet phldrT="[Text]"/>
      <dgm:spPr/>
      <dgm:t>
        <a:bodyPr/>
        <a:lstStyle/>
        <a:p>
          <a:r>
            <a:rPr lang="en-US" dirty="0" smtClean="0"/>
            <a:t>Overeating</a:t>
          </a:r>
          <a:endParaRPr lang="en-US" dirty="0"/>
        </a:p>
      </dgm:t>
    </dgm:pt>
    <dgm:pt modelId="{CD3CB3AC-FE00-44A6-BD0E-4C474EDFC2E0}" type="parTrans" cxnId="{634366C4-5324-4696-9722-7183BAC3F53E}">
      <dgm:prSet/>
      <dgm:spPr/>
      <dgm:t>
        <a:bodyPr/>
        <a:lstStyle/>
        <a:p>
          <a:endParaRPr lang="en-US"/>
        </a:p>
      </dgm:t>
    </dgm:pt>
    <dgm:pt modelId="{A8879B8F-C3BE-4312-BD74-D7EB0EDC7B91}" type="sibTrans" cxnId="{634366C4-5324-4696-9722-7183BAC3F53E}">
      <dgm:prSet/>
      <dgm:spPr/>
      <dgm:t>
        <a:bodyPr/>
        <a:lstStyle/>
        <a:p>
          <a:endParaRPr lang="en-US"/>
        </a:p>
      </dgm:t>
    </dgm:pt>
    <dgm:pt modelId="{F791DC0B-B46F-44B0-AD52-4997DA84B022}">
      <dgm:prSet phldrT="[Text]"/>
      <dgm:spPr/>
      <dgm:t>
        <a:bodyPr/>
        <a:lstStyle/>
        <a:p>
          <a:r>
            <a:rPr lang="en-US" dirty="0" smtClean="0"/>
            <a:t>Alcohol abuse</a:t>
          </a:r>
          <a:endParaRPr lang="en-US" dirty="0"/>
        </a:p>
      </dgm:t>
    </dgm:pt>
    <dgm:pt modelId="{6870B439-CEA8-49BC-BF36-4DA0C849C3A5}" type="parTrans" cxnId="{A60327FD-B6BD-4347-B61B-BD248D39516C}">
      <dgm:prSet/>
      <dgm:spPr/>
      <dgm:t>
        <a:bodyPr/>
        <a:lstStyle/>
        <a:p>
          <a:endParaRPr lang="en-US"/>
        </a:p>
      </dgm:t>
    </dgm:pt>
    <dgm:pt modelId="{399EEF0F-9392-4E43-88B4-81F740E6F740}" type="sibTrans" cxnId="{A60327FD-B6BD-4347-B61B-BD248D39516C}">
      <dgm:prSet/>
      <dgm:spPr/>
      <dgm:t>
        <a:bodyPr/>
        <a:lstStyle/>
        <a:p>
          <a:endParaRPr lang="en-US"/>
        </a:p>
      </dgm:t>
    </dgm:pt>
    <dgm:pt modelId="{05D9EF96-14AE-44A3-A0B7-CA9CED487A60}">
      <dgm:prSet phldrT="[Text]"/>
      <dgm:spPr/>
      <dgm:t>
        <a:bodyPr/>
        <a:lstStyle/>
        <a:p>
          <a:r>
            <a:rPr lang="en-US" dirty="0" smtClean="0"/>
            <a:t>Poor nutrition</a:t>
          </a:r>
          <a:endParaRPr lang="en-US" dirty="0"/>
        </a:p>
      </dgm:t>
    </dgm:pt>
    <dgm:pt modelId="{D4742164-E2C6-4168-8720-9B3415BE2EE1}" type="parTrans" cxnId="{4564A9B9-CD6A-4A6D-B917-180169B1988F}">
      <dgm:prSet/>
      <dgm:spPr/>
      <dgm:t>
        <a:bodyPr/>
        <a:lstStyle/>
        <a:p>
          <a:endParaRPr lang="en-US"/>
        </a:p>
      </dgm:t>
    </dgm:pt>
    <dgm:pt modelId="{D91B19B5-988B-4C71-AA28-0D6069FB69AA}" type="sibTrans" cxnId="{4564A9B9-CD6A-4A6D-B917-180169B1988F}">
      <dgm:prSet/>
      <dgm:spPr/>
      <dgm:t>
        <a:bodyPr/>
        <a:lstStyle/>
        <a:p>
          <a:endParaRPr lang="en-US"/>
        </a:p>
      </dgm:t>
    </dgm:pt>
    <dgm:pt modelId="{09AC3487-2156-4A7C-85D2-568B5B1880B0}">
      <dgm:prSet phldrT="[Text]"/>
      <dgm:spPr/>
      <dgm:t>
        <a:bodyPr/>
        <a:lstStyle/>
        <a:p>
          <a:r>
            <a:rPr lang="en-US" dirty="0" smtClean="0"/>
            <a:t>Lack of physical activity</a:t>
          </a:r>
          <a:endParaRPr lang="en-US" dirty="0"/>
        </a:p>
      </dgm:t>
    </dgm:pt>
    <dgm:pt modelId="{7A99DBDF-B931-40D9-AD6B-77C06F97C235}" type="parTrans" cxnId="{953F07B0-E27C-4D31-8394-A349FFCFC22D}">
      <dgm:prSet/>
      <dgm:spPr/>
      <dgm:t>
        <a:bodyPr/>
        <a:lstStyle/>
        <a:p>
          <a:endParaRPr lang="en-US"/>
        </a:p>
      </dgm:t>
    </dgm:pt>
    <dgm:pt modelId="{0AA2A826-FC1D-41EA-9970-B5CE880127B8}" type="sibTrans" cxnId="{953F07B0-E27C-4D31-8394-A349FFCFC22D}">
      <dgm:prSet/>
      <dgm:spPr/>
      <dgm:t>
        <a:bodyPr/>
        <a:lstStyle/>
        <a:p>
          <a:endParaRPr lang="en-US"/>
        </a:p>
      </dgm:t>
    </dgm:pt>
    <dgm:pt modelId="{AD541B75-A13F-40D0-B1A9-9CB10A624A98}" type="pres">
      <dgm:prSet presAssocID="{311633C8-4D65-4E18-ABA6-6371D90C23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4116AC-D020-4631-AE08-415E3240E91D}" type="pres">
      <dgm:prSet presAssocID="{311633C8-4D65-4E18-ABA6-6371D90C23E0}" presName="tSp" presStyleCnt="0"/>
      <dgm:spPr/>
      <dgm:t>
        <a:bodyPr/>
        <a:lstStyle/>
        <a:p>
          <a:endParaRPr lang="en-US"/>
        </a:p>
      </dgm:t>
    </dgm:pt>
    <dgm:pt modelId="{EB6DB860-DC29-406A-AC73-9EDA61154EAC}" type="pres">
      <dgm:prSet presAssocID="{311633C8-4D65-4E18-ABA6-6371D90C23E0}" presName="bSp" presStyleCnt="0"/>
      <dgm:spPr/>
      <dgm:t>
        <a:bodyPr/>
        <a:lstStyle/>
        <a:p>
          <a:endParaRPr lang="en-US"/>
        </a:p>
      </dgm:t>
    </dgm:pt>
    <dgm:pt modelId="{100B1D09-748A-4B8B-83C4-37479A100391}" type="pres">
      <dgm:prSet presAssocID="{311633C8-4D65-4E18-ABA6-6371D90C23E0}" presName="process" presStyleCnt="0"/>
      <dgm:spPr/>
      <dgm:t>
        <a:bodyPr/>
        <a:lstStyle/>
        <a:p>
          <a:endParaRPr lang="en-US"/>
        </a:p>
      </dgm:t>
    </dgm:pt>
    <dgm:pt modelId="{9CE5566B-C0A4-4C04-B60C-71CA5C878AF0}" type="pres">
      <dgm:prSet presAssocID="{6F28C719-9536-44BD-8CA1-A785925FD5B7}" presName="composite1" presStyleCnt="0"/>
      <dgm:spPr/>
      <dgm:t>
        <a:bodyPr/>
        <a:lstStyle/>
        <a:p>
          <a:endParaRPr lang="en-US"/>
        </a:p>
      </dgm:t>
    </dgm:pt>
    <dgm:pt modelId="{47A7A726-44FA-45B7-9D88-8E2D2457CA26}" type="pres">
      <dgm:prSet presAssocID="{6F28C719-9536-44BD-8CA1-A785925FD5B7}" presName="dummyNode1" presStyleLbl="node1" presStyleIdx="0" presStyleCnt="3"/>
      <dgm:spPr/>
      <dgm:t>
        <a:bodyPr/>
        <a:lstStyle/>
        <a:p>
          <a:endParaRPr lang="en-US"/>
        </a:p>
      </dgm:t>
    </dgm:pt>
    <dgm:pt modelId="{59945F19-8470-46A2-878C-DA90A709D35A}" type="pres">
      <dgm:prSet presAssocID="{6F28C719-9536-44BD-8CA1-A785925FD5B7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2D530-D143-4F54-B409-180E90FA95B3}" type="pres">
      <dgm:prSet presAssocID="{6F28C719-9536-44BD-8CA1-A785925FD5B7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52BBDA-25F9-42DF-BBD0-3D178219F216}" type="pres">
      <dgm:prSet presAssocID="{6F28C719-9536-44BD-8CA1-A785925FD5B7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348BA-EDDF-4109-BCD7-CC0DB3137047}" type="pres">
      <dgm:prSet presAssocID="{6F28C719-9536-44BD-8CA1-A785925FD5B7}" presName="connSite1" presStyleCnt="0"/>
      <dgm:spPr/>
      <dgm:t>
        <a:bodyPr/>
        <a:lstStyle/>
        <a:p>
          <a:endParaRPr lang="en-US"/>
        </a:p>
      </dgm:t>
    </dgm:pt>
    <dgm:pt modelId="{6E65985E-47E9-4B33-8587-AEE62E083C2A}" type="pres">
      <dgm:prSet presAssocID="{820B4593-3FA1-4C0D-9BD8-CEBE65549EA9}" presName="Name9" presStyleLbl="sibTrans2D1" presStyleIdx="0" presStyleCnt="2"/>
      <dgm:spPr/>
      <dgm:t>
        <a:bodyPr/>
        <a:lstStyle/>
        <a:p>
          <a:endParaRPr lang="en-US"/>
        </a:p>
      </dgm:t>
    </dgm:pt>
    <dgm:pt modelId="{5BB4E412-2ED7-422B-AD07-C5186B2B5D51}" type="pres">
      <dgm:prSet presAssocID="{6F627631-B4FF-4BAC-A0F4-79A4F2155EF1}" presName="composite2" presStyleCnt="0"/>
      <dgm:spPr/>
      <dgm:t>
        <a:bodyPr/>
        <a:lstStyle/>
        <a:p>
          <a:endParaRPr lang="en-US"/>
        </a:p>
      </dgm:t>
    </dgm:pt>
    <dgm:pt modelId="{2E03DD3A-7F08-4CEA-8279-10C4923E1F57}" type="pres">
      <dgm:prSet presAssocID="{6F627631-B4FF-4BAC-A0F4-79A4F2155EF1}" presName="dummyNode2" presStyleLbl="node1" presStyleIdx="0" presStyleCnt="3"/>
      <dgm:spPr/>
      <dgm:t>
        <a:bodyPr/>
        <a:lstStyle/>
        <a:p>
          <a:endParaRPr lang="en-US"/>
        </a:p>
      </dgm:t>
    </dgm:pt>
    <dgm:pt modelId="{A69E9FB8-D115-4300-B031-B274DB4347AC}" type="pres">
      <dgm:prSet presAssocID="{6F627631-B4FF-4BAC-A0F4-79A4F2155EF1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C1554-3B68-4DB2-B605-D908DA1F202C}" type="pres">
      <dgm:prSet presAssocID="{6F627631-B4FF-4BAC-A0F4-79A4F2155EF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D4DBD-F969-41DC-B44D-87F19318540D}" type="pres">
      <dgm:prSet presAssocID="{6F627631-B4FF-4BAC-A0F4-79A4F2155EF1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7DF5D-0292-401E-881B-4B551CA06D12}" type="pres">
      <dgm:prSet presAssocID="{6F627631-B4FF-4BAC-A0F4-79A4F2155EF1}" presName="connSite2" presStyleCnt="0"/>
      <dgm:spPr/>
      <dgm:t>
        <a:bodyPr/>
        <a:lstStyle/>
        <a:p>
          <a:endParaRPr lang="en-US"/>
        </a:p>
      </dgm:t>
    </dgm:pt>
    <dgm:pt modelId="{EF3B89FF-4276-4572-9336-DB2C96964844}" type="pres">
      <dgm:prSet presAssocID="{9B35B25F-4BAE-40C5-B4F5-9136D261CD07}" presName="Name18" presStyleLbl="sibTrans2D1" presStyleIdx="1" presStyleCnt="2"/>
      <dgm:spPr/>
      <dgm:t>
        <a:bodyPr/>
        <a:lstStyle/>
        <a:p>
          <a:endParaRPr lang="en-US"/>
        </a:p>
      </dgm:t>
    </dgm:pt>
    <dgm:pt modelId="{A5A7DD22-7AF6-43C2-8EC4-06C5590CA706}" type="pres">
      <dgm:prSet presAssocID="{5FB6B5C7-B1C7-45FA-BA7D-A58588B8EBF0}" presName="composite1" presStyleCnt="0"/>
      <dgm:spPr/>
      <dgm:t>
        <a:bodyPr/>
        <a:lstStyle/>
        <a:p>
          <a:endParaRPr lang="en-US"/>
        </a:p>
      </dgm:t>
    </dgm:pt>
    <dgm:pt modelId="{549E6D03-BCDE-40F2-B4FE-71446E724F08}" type="pres">
      <dgm:prSet presAssocID="{5FB6B5C7-B1C7-45FA-BA7D-A58588B8EBF0}" presName="dummyNode1" presStyleLbl="node1" presStyleIdx="1" presStyleCnt="3"/>
      <dgm:spPr/>
      <dgm:t>
        <a:bodyPr/>
        <a:lstStyle/>
        <a:p>
          <a:endParaRPr lang="en-US"/>
        </a:p>
      </dgm:t>
    </dgm:pt>
    <dgm:pt modelId="{1BFFB639-65CF-4EC7-93E5-F6D4B2A8AFDD}" type="pres">
      <dgm:prSet presAssocID="{5FB6B5C7-B1C7-45FA-BA7D-A58588B8EBF0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02A6F1-2AB0-4707-BADD-30D8CD0D8B3E}" type="pres">
      <dgm:prSet presAssocID="{5FB6B5C7-B1C7-45FA-BA7D-A58588B8EBF0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D80F1A-E69C-4011-8E67-81D0F39D585E}" type="pres">
      <dgm:prSet presAssocID="{5FB6B5C7-B1C7-45FA-BA7D-A58588B8EBF0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B5EE4-8DB3-4517-B1D8-D1E89049B8EA}" type="pres">
      <dgm:prSet presAssocID="{5FB6B5C7-B1C7-45FA-BA7D-A58588B8EBF0}" presName="connSite1" presStyleCnt="0"/>
      <dgm:spPr/>
      <dgm:t>
        <a:bodyPr/>
        <a:lstStyle/>
        <a:p>
          <a:endParaRPr lang="en-US"/>
        </a:p>
      </dgm:t>
    </dgm:pt>
  </dgm:ptLst>
  <dgm:cxnLst>
    <dgm:cxn modelId="{21A3A131-6469-FB45-BE39-D31C2F5151E7}" type="presOf" srcId="{AC1D482B-9B72-4396-BEAD-E2D20287FCD3}" destId="{DD02A6F1-2AB0-4707-BADD-30D8CD0D8B3E}" srcOrd="1" destOrd="0" presId="urn:microsoft.com/office/officeart/2005/8/layout/hProcess4"/>
    <dgm:cxn modelId="{953F07B0-E27C-4D31-8394-A349FFCFC22D}" srcId="{5FB6B5C7-B1C7-45FA-BA7D-A58588B8EBF0}" destId="{09AC3487-2156-4A7C-85D2-568B5B1880B0}" srcOrd="2" destOrd="0" parTransId="{7A99DBDF-B931-40D9-AD6B-77C06F97C235}" sibTransId="{0AA2A826-FC1D-41EA-9970-B5CE880127B8}"/>
    <dgm:cxn modelId="{3BE16F9E-FC4D-C347-9ADE-0D0061B46CA8}" type="presOf" srcId="{F791DC0B-B46F-44B0-AD52-4997DA84B022}" destId="{A69E9FB8-D115-4300-B031-B274DB4347AC}" srcOrd="0" destOrd="2" presId="urn:microsoft.com/office/officeart/2005/8/layout/hProcess4"/>
    <dgm:cxn modelId="{5C7901E9-213A-534E-AAB2-FF75B210CE2A}" type="presOf" srcId="{C92077B5-C9F3-4E5A-AA64-ADF6A639D149}" destId="{690C1554-3B68-4DB2-B605-D908DA1F202C}" srcOrd="1" destOrd="1" presId="urn:microsoft.com/office/officeart/2005/8/layout/hProcess4"/>
    <dgm:cxn modelId="{6CC4753D-2EA1-411E-85D0-9AD7F338D5C4}" srcId="{6F627631-B4FF-4BAC-A0F4-79A4F2155EF1}" destId="{C92077B5-C9F3-4E5A-AA64-ADF6A639D149}" srcOrd="1" destOrd="0" parTransId="{AAE09473-3157-4EFF-8743-B56871B76533}" sibTransId="{A0933F89-4B44-4752-A487-CF8DA716C86A}"/>
    <dgm:cxn modelId="{891AF4F5-17C5-BE47-9860-956BA98F6A32}" type="presOf" srcId="{9A57288F-2A15-4127-A34C-CC0464FF956A}" destId="{59945F19-8470-46A2-878C-DA90A709D35A}" srcOrd="0" destOrd="1" presId="urn:microsoft.com/office/officeart/2005/8/layout/hProcess4"/>
    <dgm:cxn modelId="{634366C4-5324-4696-9722-7183BAC3F53E}" srcId="{5FB6B5C7-B1C7-45FA-BA7D-A58588B8EBF0}" destId="{AC1D482B-9B72-4396-BEAD-E2D20287FCD3}" srcOrd="0" destOrd="0" parTransId="{CD3CB3AC-FE00-44A6-BD0E-4C474EDFC2E0}" sibTransId="{A8879B8F-C3BE-4312-BD74-D7EB0EDC7B91}"/>
    <dgm:cxn modelId="{609F5B90-CFD7-8B4C-86A0-E3C45EB3B9ED}" type="presOf" srcId="{05D9EF96-14AE-44A3-A0B7-CA9CED487A60}" destId="{DD02A6F1-2AB0-4707-BADD-30D8CD0D8B3E}" srcOrd="1" destOrd="1" presId="urn:microsoft.com/office/officeart/2005/8/layout/hProcess4"/>
    <dgm:cxn modelId="{9BDBB41E-C637-6A44-81F6-22F8A47E23F4}" type="presOf" srcId="{9A57288F-2A15-4127-A34C-CC0464FF956A}" destId="{B092D530-D143-4F54-B409-180E90FA95B3}" srcOrd="1" destOrd="1" presId="urn:microsoft.com/office/officeart/2005/8/layout/hProcess4"/>
    <dgm:cxn modelId="{6DC24BBD-88CE-C747-A42C-334564A6FA78}" type="presOf" srcId="{7EEC3E9D-AC4F-4EB8-80BA-9BFF030D8739}" destId="{690C1554-3B68-4DB2-B605-D908DA1F202C}" srcOrd="1" destOrd="0" presId="urn:microsoft.com/office/officeart/2005/8/layout/hProcess4"/>
    <dgm:cxn modelId="{62CBEA02-193D-FF48-AE6D-68311AB49DD4}" type="presOf" srcId="{6F28C719-9536-44BD-8CA1-A785925FD5B7}" destId="{5052BBDA-25F9-42DF-BBD0-3D178219F216}" srcOrd="0" destOrd="0" presId="urn:microsoft.com/office/officeart/2005/8/layout/hProcess4"/>
    <dgm:cxn modelId="{EA31C2BE-E253-CF4F-9703-46A718ABAE4C}" type="presOf" srcId="{6F627631-B4FF-4BAC-A0F4-79A4F2155EF1}" destId="{C7DD4DBD-F969-41DC-B44D-87F19318540D}" srcOrd="0" destOrd="0" presId="urn:microsoft.com/office/officeart/2005/8/layout/hProcess4"/>
    <dgm:cxn modelId="{26291895-F405-1A4F-A78C-B501687BC126}" type="presOf" srcId="{AC1D482B-9B72-4396-BEAD-E2D20287FCD3}" destId="{1BFFB639-65CF-4EC7-93E5-F6D4B2A8AFDD}" srcOrd="0" destOrd="0" presId="urn:microsoft.com/office/officeart/2005/8/layout/hProcess4"/>
    <dgm:cxn modelId="{013507DD-56D4-4483-97CE-3DADE5E8BEBE}" srcId="{311633C8-4D65-4E18-ABA6-6371D90C23E0}" destId="{5FB6B5C7-B1C7-45FA-BA7D-A58588B8EBF0}" srcOrd="2" destOrd="0" parTransId="{4AB1A909-EEFE-4283-9596-C58BB9937FD5}" sibTransId="{DA6DF615-23D7-4D84-97FC-2B6BDD1D37D6}"/>
    <dgm:cxn modelId="{E977A6B3-4FCF-8E4A-BC05-9EEDE4E89D6D}" type="presOf" srcId="{9A43644A-AA44-4423-80B5-A889BC991A34}" destId="{59945F19-8470-46A2-878C-DA90A709D35A}" srcOrd="0" destOrd="0" presId="urn:microsoft.com/office/officeart/2005/8/layout/hProcess4"/>
    <dgm:cxn modelId="{B0A9CF98-BDF5-DA4A-BDD6-E2264B98EE1D}" type="presOf" srcId="{C92077B5-C9F3-4E5A-AA64-ADF6A639D149}" destId="{A69E9FB8-D115-4300-B031-B274DB4347AC}" srcOrd="0" destOrd="1" presId="urn:microsoft.com/office/officeart/2005/8/layout/hProcess4"/>
    <dgm:cxn modelId="{508C23D2-25E0-1B46-84E3-27B7A8B6476A}" type="presOf" srcId="{5FB6B5C7-B1C7-45FA-BA7D-A58588B8EBF0}" destId="{CDD80F1A-E69C-4011-8E67-81D0F39D585E}" srcOrd="0" destOrd="0" presId="urn:microsoft.com/office/officeart/2005/8/layout/hProcess4"/>
    <dgm:cxn modelId="{3BAB493C-436D-4BC3-9AAD-BE9CC8EA172D}" srcId="{6F28C719-9536-44BD-8CA1-A785925FD5B7}" destId="{9A57288F-2A15-4127-A34C-CC0464FF956A}" srcOrd="1" destOrd="0" parTransId="{D8264D20-1B15-4CDA-BDA2-AAB6D997AB57}" sibTransId="{8D443C79-183B-4F28-A895-C40FC95E329F}"/>
    <dgm:cxn modelId="{0F52A113-410C-8248-91BF-10421EDE3E0F}" type="presOf" srcId="{311633C8-4D65-4E18-ABA6-6371D90C23E0}" destId="{AD541B75-A13F-40D0-B1A9-9CB10A624A98}" srcOrd="0" destOrd="0" presId="urn:microsoft.com/office/officeart/2005/8/layout/hProcess4"/>
    <dgm:cxn modelId="{4564A9B9-CD6A-4A6D-B917-180169B1988F}" srcId="{5FB6B5C7-B1C7-45FA-BA7D-A58588B8EBF0}" destId="{05D9EF96-14AE-44A3-A0B7-CA9CED487A60}" srcOrd="1" destOrd="0" parTransId="{D4742164-E2C6-4168-8720-9B3415BE2EE1}" sibTransId="{D91B19B5-988B-4C71-AA28-0D6069FB69AA}"/>
    <dgm:cxn modelId="{420C26E1-53D8-4C4B-A9F5-3B46EB07C378}" type="presOf" srcId="{09AC3487-2156-4A7C-85D2-568B5B1880B0}" destId="{DD02A6F1-2AB0-4707-BADD-30D8CD0D8B3E}" srcOrd="1" destOrd="2" presId="urn:microsoft.com/office/officeart/2005/8/layout/hProcess4"/>
    <dgm:cxn modelId="{C2A58B47-9BC5-5041-865B-079EA79268F3}" type="presOf" srcId="{09AC3487-2156-4A7C-85D2-568B5B1880B0}" destId="{1BFFB639-65CF-4EC7-93E5-F6D4B2A8AFDD}" srcOrd="0" destOrd="2" presId="urn:microsoft.com/office/officeart/2005/8/layout/hProcess4"/>
    <dgm:cxn modelId="{C59D5CF4-4C82-4A4F-9FA7-52FC3C504AD4}" type="presOf" srcId="{9A43644A-AA44-4423-80B5-A889BC991A34}" destId="{B092D530-D143-4F54-B409-180E90FA95B3}" srcOrd="1" destOrd="0" presId="urn:microsoft.com/office/officeart/2005/8/layout/hProcess4"/>
    <dgm:cxn modelId="{7C0FBA53-00D1-6A4F-9A98-F8E5838DF5E6}" type="presOf" srcId="{820B4593-3FA1-4C0D-9BD8-CEBE65549EA9}" destId="{6E65985E-47E9-4B33-8587-AEE62E083C2A}" srcOrd="0" destOrd="0" presId="urn:microsoft.com/office/officeart/2005/8/layout/hProcess4"/>
    <dgm:cxn modelId="{1E0EA4A6-4054-484F-B81E-28282939E63F}" type="presOf" srcId="{9B35B25F-4BAE-40C5-B4F5-9136D261CD07}" destId="{EF3B89FF-4276-4572-9336-DB2C96964844}" srcOrd="0" destOrd="0" presId="urn:microsoft.com/office/officeart/2005/8/layout/hProcess4"/>
    <dgm:cxn modelId="{148CB233-7C5D-40DC-85A2-8DD36FE07D97}" srcId="{6F28C719-9536-44BD-8CA1-A785925FD5B7}" destId="{9A43644A-AA44-4423-80B5-A889BC991A34}" srcOrd="0" destOrd="0" parTransId="{7692788D-2BD1-40D6-B111-4B22E33E7077}" sibTransId="{A50AB21E-8FC8-48D9-86E3-80E6F48393DE}"/>
    <dgm:cxn modelId="{7342AB6A-2838-431B-9524-F429CC8AFDA2}" srcId="{311633C8-4D65-4E18-ABA6-6371D90C23E0}" destId="{6F627631-B4FF-4BAC-A0F4-79A4F2155EF1}" srcOrd="1" destOrd="0" parTransId="{FDF646B8-6C72-4212-ACD3-36EC7126AC33}" sibTransId="{9B35B25F-4BAE-40C5-B4F5-9136D261CD07}"/>
    <dgm:cxn modelId="{8E5F4473-5643-4385-825F-66D16E3C02C1}" srcId="{311633C8-4D65-4E18-ABA6-6371D90C23E0}" destId="{6F28C719-9536-44BD-8CA1-A785925FD5B7}" srcOrd="0" destOrd="0" parTransId="{F241DAC1-6623-4BF3-B380-48789B80D141}" sibTransId="{820B4593-3FA1-4C0D-9BD8-CEBE65549EA9}"/>
    <dgm:cxn modelId="{0062E548-0715-44B2-9680-B1F31F278042}" srcId="{6F627631-B4FF-4BAC-A0F4-79A4F2155EF1}" destId="{7EEC3E9D-AC4F-4EB8-80BA-9BFF030D8739}" srcOrd="0" destOrd="0" parTransId="{C00F7039-5CC8-4544-93B0-0290C245EB63}" sibTransId="{461FEA3D-839F-4FBE-ABD9-403ACA2BD267}"/>
    <dgm:cxn modelId="{0540CA7A-C073-AB48-B498-5F8915B0630D}" type="presOf" srcId="{F791DC0B-B46F-44B0-AD52-4997DA84B022}" destId="{690C1554-3B68-4DB2-B605-D908DA1F202C}" srcOrd="1" destOrd="2" presId="urn:microsoft.com/office/officeart/2005/8/layout/hProcess4"/>
    <dgm:cxn modelId="{A60327FD-B6BD-4347-B61B-BD248D39516C}" srcId="{6F627631-B4FF-4BAC-A0F4-79A4F2155EF1}" destId="{F791DC0B-B46F-44B0-AD52-4997DA84B022}" srcOrd="2" destOrd="0" parTransId="{6870B439-CEA8-49BC-BF36-4DA0C849C3A5}" sibTransId="{399EEF0F-9392-4E43-88B4-81F740E6F740}"/>
    <dgm:cxn modelId="{DDD3CF96-7E5A-2445-8FDA-85CA3F295A2D}" type="presOf" srcId="{05D9EF96-14AE-44A3-A0B7-CA9CED487A60}" destId="{1BFFB639-65CF-4EC7-93E5-F6D4B2A8AFDD}" srcOrd="0" destOrd="1" presId="urn:microsoft.com/office/officeart/2005/8/layout/hProcess4"/>
    <dgm:cxn modelId="{6D69B53E-9574-4240-A76E-514DCA60880A}" type="presOf" srcId="{7EEC3E9D-AC4F-4EB8-80BA-9BFF030D8739}" destId="{A69E9FB8-D115-4300-B031-B274DB4347AC}" srcOrd="0" destOrd="0" presId="urn:microsoft.com/office/officeart/2005/8/layout/hProcess4"/>
    <dgm:cxn modelId="{433702B0-EE6D-5B4D-9EB0-F661FAEB5B3C}" type="presParOf" srcId="{AD541B75-A13F-40D0-B1A9-9CB10A624A98}" destId="{A74116AC-D020-4631-AE08-415E3240E91D}" srcOrd="0" destOrd="0" presId="urn:microsoft.com/office/officeart/2005/8/layout/hProcess4"/>
    <dgm:cxn modelId="{D73EB4D7-745F-5942-AF5E-AC07BC225D48}" type="presParOf" srcId="{AD541B75-A13F-40D0-B1A9-9CB10A624A98}" destId="{EB6DB860-DC29-406A-AC73-9EDA61154EAC}" srcOrd="1" destOrd="0" presId="urn:microsoft.com/office/officeart/2005/8/layout/hProcess4"/>
    <dgm:cxn modelId="{0CF1AC1A-0066-A641-A0FE-AE435C8C605C}" type="presParOf" srcId="{AD541B75-A13F-40D0-B1A9-9CB10A624A98}" destId="{100B1D09-748A-4B8B-83C4-37479A100391}" srcOrd="2" destOrd="0" presId="urn:microsoft.com/office/officeart/2005/8/layout/hProcess4"/>
    <dgm:cxn modelId="{ABBC6D63-2C8A-7F47-844E-B2DB857802F4}" type="presParOf" srcId="{100B1D09-748A-4B8B-83C4-37479A100391}" destId="{9CE5566B-C0A4-4C04-B60C-71CA5C878AF0}" srcOrd="0" destOrd="0" presId="urn:microsoft.com/office/officeart/2005/8/layout/hProcess4"/>
    <dgm:cxn modelId="{DCA4A3CD-5DA6-B14E-93AE-A5E401D50BAB}" type="presParOf" srcId="{9CE5566B-C0A4-4C04-B60C-71CA5C878AF0}" destId="{47A7A726-44FA-45B7-9D88-8E2D2457CA26}" srcOrd="0" destOrd="0" presId="urn:microsoft.com/office/officeart/2005/8/layout/hProcess4"/>
    <dgm:cxn modelId="{A39C3BC2-823C-7D42-934D-3531E917021F}" type="presParOf" srcId="{9CE5566B-C0A4-4C04-B60C-71CA5C878AF0}" destId="{59945F19-8470-46A2-878C-DA90A709D35A}" srcOrd="1" destOrd="0" presId="urn:microsoft.com/office/officeart/2005/8/layout/hProcess4"/>
    <dgm:cxn modelId="{720962F6-A0EF-694D-903E-91AB58D396D0}" type="presParOf" srcId="{9CE5566B-C0A4-4C04-B60C-71CA5C878AF0}" destId="{B092D530-D143-4F54-B409-180E90FA95B3}" srcOrd="2" destOrd="0" presId="urn:microsoft.com/office/officeart/2005/8/layout/hProcess4"/>
    <dgm:cxn modelId="{96D73E1C-FB0D-624A-820E-6550741D7E44}" type="presParOf" srcId="{9CE5566B-C0A4-4C04-B60C-71CA5C878AF0}" destId="{5052BBDA-25F9-42DF-BBD0-3D178219F216}" srcOrd="3" destOrd="0" presId="urn:microsoft.com/office/officeart/2005/8/layout/hProcess4"/>
    <dgm:cxn modelId="{4E334760-15B5-404D-897E-9E88AD63646E}" type="presParOf" srcId="{9CE5566B-C0A4-4C04-B60C-71CA5C878AF0}" destId="{7AB348BA-EDDF-4109-BCD7-CC0DB3137047}" srcOrd="4" destOrd="0" presId="urn:microsoft.com/office/officeart/2005/8/layout/hProcess4"/>
    <dgm:cxn modelId="{83CE90F9-76BF-2A44-BCA5-60C00D465992}" type="presParOf" srcId="{100B1D09-748A-4B8B-83C4-37479A100391}" destId="{6E65985E-47E9-4B33-8587-AEE62E083C2A}" srcOrd="1" destOrd="0" presId="urn:microsoft.com/office/officeart/2005/8/layout/hProcess4"/>
    <dgm:cxn modelId="{E09F611B-ED70-B048-B43E-69EA22815FC1}" type="presParOf" srcId="{100B1D09-748A-4B8B-83C4-37479A100391}" destId="{5BB4E412-2ED7-422B-AD07-C5186B2B5D51}" srcOrd="2" destOrd="0" presId="urn:microsoft.com/office/officeart/2005/8/layout/hProcess4"/>
    <dgm:cxn modelId="{2C262EBA-2803-B247-83F5-5A1A8CC898D9}" type="presParOf" srcId="{5BB4E412-2ED7-422B-AD07-C5186B2B5D51}" destId="{2E03DD3A-7F08-4CEA-8279-10C4923E1F57}" srcOrd="0" destOrd="0" presId="urn:microsoft.com/office/officeart/2005/8/layout/hProcess4"/>
    <dgm:cxn modelId="{576DE12B-33F3-E243-BE29-CDD965CA01C7}" type="presParOf" srcId="{5BB4E412-2ED7-422B-AD07-C5186B2B5D51}" destId="{A69E9FB8-D115-4300-B031-B274DB4347AC}" srcOrd="1" destOrd="0" presId="urn:microsoft.com/office/officeart/2005/8/layout/hProcess4"/>
    <dgm:cxn modelId="{0C66382C-3BA7-1446-8D2E-CED61396032D}" type="presParOf" srcId="{5BB4E412-2ED7-422B-AD07-C5186B2B5D51}" destId="{690C1554-3B68-4DB2-B605-D908DA1F202C}" srcOrd="2" destOrd="0" presId="urn:microsoft.com/office/officeart/2005/8/layout/hProcess4"/>
    <dgm:cxn modelId="{4F8A8F0D-388B-F644-96E4-5F4F97372829}" type="presParOf" srcId="{5BB4E412-2ED7-422B-AD07-C5186B2B5D51}" destId="{C7DD4DBD-F969-41DC-B44D-87F19318540D}" srcOrd="3" destOrd="0" presId="urn:microsoft.com/office/officeart/2005/8/layout/hProcess4"/>
    <dgm:cxn modelId="{8CFF3462-9589-2D4E-B8AD-C074FEAEC949}" type="presParOf" srcId="{5BB4E412-2ED7-422B-AD07-C5186B2B5D51}" destId="{E8B7DF5D-0292-401E-881B-4B551CA06D12}" srcOrd="4" destOrd="0" presId="urn:microsoft.com/office/officeart/2005/8/layout/hProcess4"/>
    <dgm:cxn modelId="{C90E752B-AA8D-2F4B-B4D8-9E6EBCAEA794}" type="presParOf" srcId="{100B1D09-748A-4B8B-83C4-37479A100391}" destId="{EF3B89FF-4276-4572-9336-DB2C96964844}" srcOrd="3" destOrd="0" presId="urn:microsoft.com/office/officeart/2005/8/layout/hProcess4"/>
    <dgm:cxn modelId="{2B57B8B0-05AF-E646-9A36-F3549A33494C}" type="presParOf" srcId="{100B1D09-748A-4B8B-83C4-37479A100391}" destId="{A5A7DD22-7AF6-43C2-8EC4-06C5590CA706}" srcOrd="4" destOrd="0" presId="urn:microsoft.com/office/officeart/2005/8/layout/hProcess4"/>
    <dgm:cxn modelId="{D356EC98-A0AF-1845-9756-E9A16FBA251F}" type="presParOf" srcId="{A5A7DD22-7AF6-43C2-8EC4-06C5590CA706}" destId="{549E6D03-BCDE-40F2-B4FE-71446E724F08}" srcOrd="0" destOrd="0" presId="urn:microsoft.com/office/officeart/2005/8/layout/hProcess4"/>
    <dgm:cxn modelId="{E10AC715-B9F9-B64C-B07B-3D9BEA3B574B}" type="presParOf" srcId="{A5A7DD22-7AF6-43C2-8EC4-06C5590CA706}" destId="{1BFFB639-65CF-4EC7-93E5-F6D4B2A8AFDD}" srcOrd="1" destOrd="0" presId="urn:microsoft.com/office/officeart/2005/8/layout/hProcess4"/>
    <dgm:cxn modelId="{7FC5F4A3-CD66-4046-904A-D1DDC520E19E}" type="presParOf" srcId="{A5A7DD22-7AF6-43C2-8EC4-06C5590CA706}" destId="{DD02A6F1-2AB0-4707-BADD-30D8CD0D8B3E}" srcOrd="2" destOrd="0" presId="urn:microsoft.com/office/officeart/2005/8/layout/hProcess4"/>
    <dgm:cxn modelId="{42D1A57D-B373-FB40-BBB8-3303D1112D85}" type="presParOf" srcId="{A5A7DD22-7AF6-43C2-8EC4-06C5590CA706}" destId="{CDD80F1A-E69C-4011-8E67-81D0F39D585E}" srcOrd="3" destOrd="0" presId="urn:microsoft.com/office/officeart/2005/8/layout/hProcess4"/>
    <dgm:cxn modelId="{6C6E8710-E6F4-9446-9843-08C8140FED94}" type="presParOf" srcId="{A5A7DD22-7AF6-43C2-8EC4-06C5590CA706}" destId="{12DB5EE4-8DB3-4517-B1D8-D1E89049B8E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59C088-692D-4548-9754-D7171392DA83}" type="doc">
      <dgm:prSet loTypeId="urn:microsoft.com/office/officeart/2005/8/layout/funnel1" loCatId="" qsTypeId="urn:microsoft.com/office/officeart/2005/8/quickstyle/3D1" qsCatId="3D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5DF233BE-699D-B74F-A764-32F858E20CEB}">
      <dgm:prSet phldrT="[Text]"/>
      <dgm:spPr/>
      <dgm:t>
        <a:bodyPr/>
        <a:lstStyle/>
        <a:p>
          <a:pPr algn="ctr"/>
          <a:r>
            <a:rPr lang="en-US"/>
            <a:t>Cardiovascular Riisk</a:t>
          </a:r>
        </a:p>
      </dgm:t>
    </dgm:pt>
    <dgm:pt modelId="{87B386A6-BB3C-0448-9DA9-98CA9965B657}" type="parTrans" cxnId="{D7F55B7B-BCCC-3F4B-A35D-048732FB5A39}">
      <dgm:prSet/>
      <dgm:spPr/>
      <dgm:t>
        <a:bodyPr/>
        <a:lstStyle/>
        <a:p>
          <a:pPr algn="ctr"/>
          <a:endParaRPr lang="en-US"/>
        </a:p>
      </dgm:t>
    </dgm:pt>
    <dgm:pt modelId="{FD55830F-CC58-F84B-A8D9-DDDD174E1F81}" type="sibTrans" cxnId="{D7F55B7B-BCCC-3F4B-A35D-048732FB5A39}">
      <dgm:prSet/>
      <dgm:spPr/>
      <dgm:t>
        <a:bodyPr/>
        <a:lstStyle/>
        <a:p>
          <a:pPr algn="ctr"/>
          <a:endParaRPr lang="en-US"/>
        </a:p>
      </dgm:t>
    </dgm:pt>
    <dgm:pt modelId="{ADE0B9B7-9C06-4F47-AAFE-3A203AAC9BE3}">
      <dgm:prSet phldrT="[Text]"/>
      <dgm:spPr/>
      <dgm:t>
        <a:bodyPr/>
        <a:lstStyle/>
        <a:p>
          <a:pPr algn="ctr"/>
          <a:r>
            <a:rPr lang="en-US"/>
            <a:t>Disease</a:t>
          </a:r>
        </a:p>
      </dgm:t>
    </dgm:pt>
    <dgm:pt modelId="{BD678AE9-32EF-4D43-AD59-546AB6D9554B}" type="parTrans" cxnId="{40C6E5F7-11A7-894E-B1D2-110F9D39CF25}">
      <dgm:prSet/>
      <dgm:spPr/>
      <dgm:t>
        <a:bodyPr/>
        <a:lstStyle/>
        <a:p>
          <a:pPr algn="ctr"/>
          <a:endParaRPr lang="en-US"/>
        </a:p>
      </dgm:t>
    </dgm:pt>
    <dgm:pt modelId="{03A5208B-2646-B74A-A5EA-F6823498936B}" type="sibTrans" cxnId="{40C6E5F7-11A7-894E-B1D2-110F9D39CF25}">
      <dgm:prSet/>
      <dgm:spPr/>
      <dgm:t>
        <a:bodyPr/>
        <a:lstStyle/>
        <a:p>
          <a:pPr algn="ctr"/>
          <a:endParaRPr lang="en-US"/>
        </a:p>
      </dgm:t>
    </dgm:pt>
    <dgm:pt modelId="{AF34BBAC-3191-E143-95C0-8B5D2C9D6657}">
      <dgm:prSet phldrT="[Text]"/>
      <dgm:spPr/>
      <dgm:t>
        <a:bodyPr/>
        <a:lstStyle/>
        <a:p>
          <a:pPr algn="ctr"/>
          <a:r>
            <a:rPr lang="en-US"/>
            <a:t>Lifestyle Problems and Readiness</a:t>
          </a:r>
        </a:p>
      </dgm:t>
    </dgm:pt>
    <dgm:pt modelId="{6B4965F4-D362-7149-A3D4-FDE3AA2D334A}" type="parTrans" cxnId="{226E288B-F0DB-6942-86BB-9ECCE647CFE1}">
      <dgm:prSet/>
      <dgm:spPr/>
      <dgm:t>
        <a:bodyPr/>
        <a:lstStyle/>
        <a:p>
          <a:pPr algn="ctr"/>
          <a:endParaRPr lang="en-US"/>
        </a:p>
      </dgm:t>
    </dgm:pt>
    <dgm:pt modelId="{1A5DBDF6-E1FC-FD44-90BD-12F3F93DC438}" type="sibTrans" cxnId="{226E288B-F0DB-6942-86BB-9ECCE647CFE1}">
      <dgm:prSet/>
      <dgm:spPr/>
      <dgm:t>
        <a:bodyPr/>
        <a:lstStyle/>
        <a:p>
          <a:pPr algn="ctr"/>
          <a:endParaRPr lang="en-US"/>
        </a:p>
      </dgm:t>
    </dgm:pt>
    <dgm:pt modelId="{20138927-A7B2-6E4F-95A7-FB799BC0EC83}">
      <dgm:prSet phldrT="[Text]"/>
      <dgm:spPr/>
      <dgm:t>
        <a:bodyPr/>
        <a:lstStyle/>
        <a:p>
          <a:pPr algn="ctr"/>
          <a:r>
            <a:rPr lang="en-US" b="1"/>
            <a:t>Treatment Recommendations</a:t>
          </a:r>
        </a:p>
      </dgm:t>
    </dgm:pt>
    <dgm:pt modelId="{2B44C694-5956-EE45-B51C-E7049B07CEE9}" type="parTrans" cxnId="{5F423FF9-0D1A-8F48-9138-3F7EE17C1813}">
      <dgm:prSet/>
      <dgm:spPr/>
      <dgm:t>
        <a:bodyPr/>
        <a:lstStyle/>
        <a:p>
          <a:pPr algn="ctr"/>
          <a:endParaRPr lang="en-US"/>
        </a:p>
      </dgm:t>
    </dgm:pt>
    <dgm:pt modelId="{E55E4E1E-678F-2E49-8D4A-CE2CBE45912D}" type="sibTrans" cxnId="{5F423FF9-0D1A-8F48-9138-3F7EE17C1813}">
      <dgm:prSet/>
      <dgm:spPr/>
      <dgm:t>
        <a:bodyPr/>
        <a:lstStyle/>
        <a:p>
          <a:pPr algn="ctr"/>
          <a:endParaRPr lang="en-US"/>
        </a:p>
      </dgm:t>
    </dgm:pt>
    <dgm:pt modelId="{3FB8B52C-127A-A647-8D3D-8AAF0193DB1C}" type="pres">
      <dgm:prSet presAssocID="{E559C088-692D-4548-9754-D7171392DA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4F4817-9F60-7249-8C21-98C63598082B}" type="pres">
      <dgm:prSet presAssocID="{E559C088-692D-4548-9754-D7171392DA83}" presName="ellipse" presStyleLbl="trBgShp" presStyleIdx="0" presStyleCnt="1" custLinFactNeighborX="1232" custLinFactNeighborY="34147"/>
      <dgm:spPr/>
      <dgm:t>
        <a:bodyPr/>
        <a:lstStyle/>
        <a:p>
          <a:endParaRPr lang="en-US"/>
        </a:p>
      </dgm:t>
    </dgm:pt>
    <dgm:pt modelId="{52ADA932-77F9-3F4D-8046-1A2F43AB7E50}" type="pres">
      <dgm:prSet presAssocID="{E559C088-692D-4548-9754-D7171392DA83}" presName="arrow1" presStyleLbl="fgShp" presStyleIdx="0" presStyleCnt="1" custLinFactNeighborX="2787" custLinFactNeighborY="42068"/>
      <dgm:spPr/>
      <dgm:t>
        <a:bodyPr/>
        <a:lstStyle/>
        <a:p>
          <a:endParaRPr lang="en-US"/>
        </a:p>
      </dgm:t>
    </dgm:pt>
    <dgm:pt modelId="{8F9D99FD-DF45-864F-BFFD-163C1E05329E}" type="pres">
      <dgm:prSet presAssocID="{E559C088-692D-4548-9754-D7171392DA8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CAAEB9-17D0-764E-B461-50A64EC5D2C2}" type="pres">
      <dgm:prSet presAssocID="{ADE0B9B7-9C06-4F47-AAFE-3A203AAC9BE3}" presName="item1" presStyleLbl="node1" presStyleIdx="0" presStyleCnt="3" custLinFactNeighborX="896" custLinFactNeighborY="15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C99C23-2122-F943-818D-68424E35DE69}" type="pres">
      <dgm:prSet presAssocID="{AF34BBAC-3191-E143-95C0-8B5D2C9D6657}" presName="item2" presStyleLbl="node1" presStyleIdx="1" presStyleCnt="3" custLinFactNeighborX="8959" custLinFactNeighborY="27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7341E-AB2C-D44B-9AAD-7161A0C876A8}" type="pres">
      <dgm:prSet presAssocID="{20138927-A7B2-6E4F-95A7-FB799BC0EC83}" presName="item3" presStyleLbl="node1" presStyleIdx="2" presStyleCnt="3" custLinFactNeighborX="8325" custLinFactNeighborY="38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20BC0E-B06B-154E-86AC-37598D13176D}" type="pres">
      <dgm:prSet presAssocID="{E559C088-692D-4548-9754-D7171392DA83}" presName="funnel" presStyleLbl="trAlignAcc1" presStyleIdx="0" presStyleCnt="1" custScaleX="135090" custScaleY="105141" custLinFactNeighborX="839" custLinFactNeighborY="8785"/>
      <dgm:spPr/>
      <dgm:t>
        <a:bodyPr/>
        <a:lstStyle/>
        <a:p>
          <a:endParaRPr lang="en-US"/>
        </a:p>
      </dgm:t>
    </dgm:pt>
  </dgm:ptLst>
  <dgm:cxnLst>
    <dgm:cxn modelId="{D7F55B7B-BCCC-3F4B-A35D-048732FB5A39}" srcId="{E559C088-692D-4548-9754-D7171392DA83}" destId="{5DF233BE-699D-B74F-A764-32F858E20CEB}" srcOrd="0" destOrd="0" parTransId="{87B386A6-BB3C-0448-9DA9-98CA9965B657}" sibTransId="{FD55830F-CC58-F84B-A8D9-DDDD174E1F81}"/>
    <dgm:cxn modelId="{A45F2A27-4099-B147-B1F2-3ACA7E7B7C50}" type="presOf" srcId="{AF34BBAC-3191-E143-95C0-8B5D2C9D6657}" destId="{80CAAEB9-17D0-764E-B461-50A64EC5D2C2}" srcOrd="0" destOrd="0" presId="urn:microsoft.com/office/officeart/2005/8/layout/funnel1"/>
    <dgm:cxn modelId="{5F423FF9-0D1A-8F48-9138-3F7EE17C1813}" srcId="{E559C088-692D-4548-9754-D7171392DA83}" destId="{20138927-A7B2-6E4F-95A7-FB799BC0EC83}" srcOrd="3" destOrd="0" parTransId="{2B44C694-5956-EE45-B51C-E7049B07CEE9}" sibTransId="{E55E4E1E-678F-2E49-8D4A-CE2CBE45912D}"/>
    <dgm:cxn modelId="{226E288B-F0DB-6942-86BB-9ECCE647CFE1}" srcId="{E559C088-692D-4548-9754-D7171392DA83}" destId="{AF34BBAC-3191-E143-95C0-8B5D2C9D6657}" srcOrd="2" destOrd="0" parTransId="{6B4965F4-D362-7149-A3D4-FDE3AA2D334A}" sibTransId="{1A5DBDF6-E1FC-FD44-90BD-12F3F93DC438}"/>
    <dgm:cxn modelId="{FF7AAD77-283D-5245-A464-74A56D7ACCB0}" type="presOf" srcId="{ADE0B9B7-9C06-4F47-AAFE-3A203AAC9BE3}" destId="{1DC99C23-2122-F943-818D-68424E35DE69}" srcOrd="0" destOrd="0" presId="urn:microsoft.com/office/officeart/2005/8/layout/funnel1"/>
    <dgm:cxn modelId="{B7D41D13-CCFC-AF4C-B919-36EB75A78929}" type="presOf" srcId="{5DF233BE-699D-B74F-A764-32F858E20CEB}" destId="{4D07341E-AB2C-D44B-9AAD-7161A0C876A8}" srcOrd="0" destOrd="0" presId="urn:microsoft.com/office/officeart/2005/8/layout/funnel1"/>
    <dgm:cxn modelId="{10CF6D1E-2A74-4749-AE3F-723A8D22B4E1}" type="presOf" srcId="{20138927-A7B2-6E4F-95A7-FB799BC0EC83}" destId="{8F9D99FD-DF45-864F-BFFD-163C1E05329E}" srcOrd="0" destOrd="0" presId="urn:microsoft.com/office/officeart/2005/8/layout/funnel1"/>
    <dgm:cxn modelId="{BDA733F1-41D5-6149-BC0E-D7FCABD7D931}" type="presOf" srcId="{E559C088-692D-4548-9754-D7171392DA83}" destId="{3FB8B52C-127A-A647-8D3D-8AAF0193DB1C}" srcOrd="0" destOrd="0" presId="urn:microsoft.com/office/officeart/2005/8/layout/funnel1"/>
    <dgm:cxn modelId="{40C6E5F7-11A7-894E-B1D2-110F9D39CF25}" srcId="{E559C088-692D-4548-9754-D7171392DA83}" destId="{ADE0B9B7-9C06-4F47-AAFE-3A203AAC9BE3}" srcOrd="1" destOrd="0" parTransId="{BD678AE9-32EF-4D43-AD59-546AB6D9554B}" sibTransId="{03A5208B-2646-B74A-A5EA-F6823498936B}"/>
    <dgm:cxn modelId="{0F263876-E1BF-1140-A458-7D1C8F80B12B}" type="presParOf" srcId="{3FB8B52C-127A-A647-8D3D-8AAF0193DB1C}" destId="{FD4F4817-9F60-7249-8C21-98C63598082B}" srcOrd="0" destOrd="0" presId="urn:microsoft.com/office/officeart/2005/8/layout/funnel1"/>
    <dgm:cxn modelId="{7FDC2D4C-EA08-9F44-AD51-3EEF74EF1DF8}" type="presParOf" srcId="{3FB8B52C-127A-A647-8D3D-8AAF0193DB1C}" destId="{52ADA932-77F9-3F4D-8046-1A2F43AB7E50}" srcOrd="1" destOrd="0" presId="urn:microsoft.com/office/officeart/2005/8/layout/funnel1"/>
    <dgm:cxn modelId="{52F77FF3-AE90-E949-A02F-C54BD8813F67}" type="presParOf" srcId="{3FB8B52C-127A-A647-8D3D-8AAF0193DB1C}" destId="{8F9D99FD-DF45-864F-BFFD-163C1E05329E}" srcOrd="2" destOrd="0" presId="urn:microsoft.com/office/officeart/2005/8/layout/funnel1"/>
    <dgm:cxn modelId="{5498D4CA-B2AB-7442-B3CE-71A7CE92A731}" type="presParOf" srcId="{3FB8B52C-127A-A647-8D3D-8AAF0193DB1C}" destId="{80CAAEB9-17D0-764E-B461-50A64EC5D2C2}" srcOrd="3" destOrd="0" presId="urn:microsoft.com/office/officeart/2005/8/layout/funnel1"/>
    <dgm:cxn modelId="{12406936-1F04-624D-A998-E2CAB4A2BCD7}" type="presParOf" srcId="{3FB8B52C-127A-A647-8D3D-8AAF0193DB1C}" destId="{1DC99C23-2122-F943-818D-68424E35DE69}" srcOrd="4" destOrd="0" presId="urn:microsoft.com/office/officeart/2005/8/layout/funnel1"/>
    <dgm:cxn modelId="{CA7BD06F-79CE-7245-834E-E1A484A01435}" type="presParOf" srcId="{3FB8B52C-127A-A647-8D3D-8AAF0193DB1C}" destId="{4D07341E-AB2C-D44B-9AAD-7161A0C876A8}" srcOrd="5" destOrd="0" presId="urn:microsoft.com/office/officeart/2005/8/layout/funnel1"/>
    <dgm:cxn modelId="{A95EFAC5-FA55-4F4A-AE2D-EE3946056C56}" type="presParOf" srcId="{3FB8B52C-127A-A647-8D3D-8AAF0193DB1C}" destId="{C620BC0E-B06B-154E-86AC-37598D13176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B3E038-6254-4841-BB1C-1F406A49615A}" type="doc">
      <dgm:prSet loTypeId="urn:microsoft.com/office/officeart/2005/8/layout/hProcess10" loCatId="" qsTypeId="urn:microsoft.com/office/officeart/2005/8/quickstyle/simple4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6835C5D9-C3D0-9B41-A2E1-BBAFE70341D8}">
      <dgm:prSet phldrT="[Text]" custT="1"/>
      <dgm:spPr/>
      <dgm:t>
        <a:bodyPr/>
        <a:lstStyle/>
        <a:p>
          <a:r>
            <a:rPr lang="en-US" sz="1800" dirty="0"/>
            <a:t>Assess</a:t>
          </a:r>
        </a:p>
      </dgm:t>
    </dgm:pt>
    <dgm:pt modelId="{D4B12CEF-AD0C-9142-911D-AECDAC749FD8}" type="parTrans" cxnId="{2B02C75A-C838-AB4C-BF00-FD8B57A3500E}">
      <dgm:prSet/>
      <dgm:spPr/>
      <dgm:t>
        <a:bodyPr/>
        <a:lstStyle/>
        <a:p>
          <a:endParaRPr lang="en-US"/>
        </a:p>
      </dgm:t>
    </dgm:pt>
    <dgm:pt modelId="{12AC9E3B-C2BE-024B-8F11-9195D280FF54}" type="sibTrans" cxnId="{2B02C75A-C838-AB4C-BF00-FD8B57A3500E}">
      <dgm:prSet/>
      <dgm:spPr/>
      <dgm:t>
        <a:bodyPr/>
        <a:lstStyle/>
        <a:p>
          <a:endParaRPr lang="en-US"/>
        </a:p>
      </dgm:t>
    </dgm:pt>
    <dgm:pt modelId="{B7E395D1-C35F-1D45-BC82-B0FF8906129C}">
      <dgm:prSet phldrT="[Text]" custT="1"/>
      <dgm:spPr/>
      <dgm:t>
        <a:bodyPr/>
        <a:lstStyle/>
        <a:p>
          <a:r>
            <a:rPr lang="en-US" sz="1800" dirty="0"/>
            <a:t>5 A's</a:t>
          </a:r>
        </a:p>
      </dgm:t>
    </dgm:pt>
    <dgm:pt modelId="{8BF48E39-51BF-D94A-8B5C-3076448AD093}" type="parTrans" cxnId="{7604EAF7-541A-4244-BDEF-2CACFDDFD3F0}">
      <dgm:prSet/>
      <dgm:spPr/>
      <dgm:t>
        <a:bodyPr/>
        <a:lstStyle/>
        <a:p>
          <a:endParaRPr lang="en-US"/>
        </a:p>
      </dgm:t>
    </dgm:pt>
    <dgm:pt modelId="{8CA13A99-633D-454D-ABFF-B1500865C566}" type="sibTrans" cxnId="{7604EAF7-541A-4244-BDEF-2CACFDDFD3F0}">
      <dgm:prSet/>
      <dgm:spPr/>
      <dgm:t>
        <a:bodyPr/>
        <a:lstStyle/>
        <a:p>
          <a:endParaRPr lang="en-US"/>
        </a:p>
      </dgm:t>
    </dgm:pt>
    <dgm:pt modelId="{5A53E6C6-939F-0C4B-B25F-345D15CD90F1}">
      <dgm:prSet phldrT="[Text]" custT="1"/>
      <dgm:spPr/>
      <dgm:t>
        <a:bodyPr/>
        <a:lstStyle/>
        <a:p>
          <a:r>
            <a:rPr lang="en-US" sz="1800" dirty="0"/>
            <a:t>Shared decision making</a:t>
          </a:r>
        </a:p>
      </dgm:t>
    </dgm:pt>
    <dgm:pt modelId="{F63C5593-B7C4-EF40-9BB8-B9C27BA5D55B}" type="parTrans" cxnId="{8949672C-7037-6343-BAD7-7FC2EF12DB39}">
      <dgm:prSet/>
      <dgm:spPr/>
      <dgm:t>
        <a:bodyPr/>
        <a:lstStyle/>
        <a:p>
          <a:endParaRPr lang="en-US"/>
        </a:p>
      </dgm:t>
    </dgm:pt>
    <dgm:pt modelId="{FFCE7678-F08B-784C-B2B8-3888F2DC2F1F}" type="sibTrans" cxnId="{8949672C-7037-6343-BAD7-7FC2EF12DB39}">
      <dgm:prSet/>
      <dgm:spPr/>
      <dgm:t>
        <a:bodyPr/>
        <a:lstStyle/>
        <a:p>
          <a:endParaRPr lang="en-US"/>
        </a:p>
      </dgm:t>
    </dgm:pt>
    <dgm:pt modelId="{3302C0E5-A2BE-EF47-B207-7D182DE2112F}">
      <dgm:prSet phldrT="[Text]" custT="1"/>
      <dgm:spPr/>
      <dgm:t>
        <a:bodyPr/>
        <a:lstStyle/>
        <a:p>
          <a:r>
            <a:rPr lang="en-US" sz="1800" dirty="0"/>
            <a:t>Patient Practice self management</a:t>
          </a:r>
        </a:p>
      </dgm:t>
    </dgm:pt>
    <dgm:pt modelId="{1342DEA4-357A-F64B-85EB-16CB0AE69100}" type="parTrans" cxnId="{26FB5D0C-3239-A647-92D4-831D684121D4}">
      <dgm:prSet/>
      <dgm:spPr/>
      <dgm:t>
        <a:bodyPr/>
        <a:lstStyle/>
        <a:p>
          <a:endParaRPr lang="en-US"/>
        </a:p>
      </dgm:t>
    </dgm:pt>
    <dgm:pt modelId="{314EB1CF-5990-1441-B99B-4F90C6A77FDD}" type="sibTrans" cxnId="{26FB5D0C-3239-A647-92D4-831D684121D4}">
      <dgm:prSet/>
      <dgm:spPr/>
      <dgm:t>
        <a:bodyPr/>
        <a:lstStyle/>
        <a:p>
          <a:endParaRPr lang="en-US"/>
        </a:p>
      </dgm:t>
    </dgm:pt>
    <dgm:pt modelId="{5CC59572-D5E3-894D-BFF3-B6DCB2D2DAE6}">
      <dgm:prSet phldrT="[Text]" custT="1"/>
      <dgm:spPr/>
      <dgm:t>
        <a:bodyPr/>
        <a:lstStyle/>
        <a:p>
          <a:r>
            <a:rPr lang="en-US" sz="1800" dirty="0" smtClean="0"/>
            <a:t>Condition</a:t>
          </a:r>
          <a:endParaRPr lang="en-US" sz="1800" dirty="0"/>
        </a:p>
      </dgm:t>
    </dgm:pt>
    <dgm:pt modelId="{910383E1-6B87-7645-82B2-659E21680277}" type="parTrans" cxnId="{A04B4301-0C79-3E41-8F02-B0DF029E680B}">
      <dgm:prSet/>
      <dgm:spPr/>
      <dgm:t>
        <a:bodyPr/>
        <a:lstStyle/>
        <a:p>
          <a:endParaRPr lang="en-US"/>
        </a:p>
      </dgm:t>
    </dgm:pt>
    <dgm:pt modelId="{4EFCF0ED-2464-0E42-9B0C-43B854848E81}" type="sibTrans" cxnId="{A04B4301-0C79-3E41-8F02-B0DF029E680B}">
      <dgm:prSet/>
      <dgm:spPr/>
      <dgm:t>
        <a:bodyPr/>
        <a:lstStyle/>
        <a:p>
          <a:endParaRPr lang="en-US"/>
        </a:p>
      </dgm:t>
    </dgm:pt>
    <dgm:pt modelId="{6377F42F-8566-624D-9ED7-24A7E31FACA9}">
      <dgm:prSet phldrT="[Text]"/>
      <dgm:spPr/>
      <dgm:t>
        <a:bodyPr/>
        <a:lstStyle/>
        <a:p>
          <a:endParaRPr lang="en-US" sz="600"/>
        </a:p>
      </dgm:t>
    </dgm:pt>
    <dgm:pt modelId="{045803C2-2231-C24D-B3CB-49390BF35049}" type="parTrans" cxnId="{4F001B5D-67A3-814F-BE5E-25CE0FF6D62F}">
      <dgm:prSet/>
      <dgm:spPr/>
      <dgm:t>
        <a:bodyPr/>
        <a:lstStyle/>
        <a:p>
          <a:endParaRPr lang="en-US"/>
        </a:p>
      </dgm:t>
    </dgm:pt>
    <dgm:pt modelId="{654C6DBC-CF89-BE47-B065-1826727C13DC}" type="sibTrans" cxnId="{4F001B5D-67A3-814F-BE5E-25CE0FF6D62F}">
      <dgm:prSet/>
      <dgm:spPr/>
      <dgm:t>
        <a:bodyPr/>
        <a:lstStyle/>
        <a:p>
          <a:endParaRPr lang="en-US"/>
        </a:p>
      </dgm:t>
    </dgm:pt>
    <dgm:pt modelId="{29892308-A19D-A54C-B7FE-33F5810FE5C6}">
      <dgm:prSet phldrT="[Text]"/>
      <dgm:spPr/>
      <dgm:t>
        <a:bodyPr/>
        <a:lstStyle/>
        <a:p>
          <a:endParaRPr lang="en-US" sz="600"/>
        </a:p>
      </dgm:t>
    </dgm:pt>
    <dgm:pt modelId="{0EB53FA6-C319-614A-8065-6E1F13858861}" type="parTrans" cxnId="{C4CCD0D7-3AEE-4143-A4EB-2FE5F4C67F4B}">
      <dgm:prSet/>
      <dgm:spPr/>
      <dgm:t>
        <a:bodyPr/>
        <a:lstStyle/>
        <a:p>
          <a:endParaRPr lang="en-US"/>
        </a:p>
      </dgm:t>
    </dgm:pt>
    <dgm:pt modelId="{635CB9E0-953A-9D40-B158-166EBABF18C3}" type="sibTrans" cxnId="{C4CCD0D7-3AEE-4143-A4EB-2FE5F4C67F4B}">
      <dgm:prSet/>
      <dgm:spPr/>
      <dgm:t>
        <a:bodyPr/>
        <a:lstStyle/>
        <a:p>
          <a:endParaRPr lang="en-US"/>
        </a:p>
      </dgm:t>
    </dgm:pt>
    <dgm:pt modelId="{A55561B9-F2EA-2E4F-9DF8-287C24D3BA64}">
      <dgm:prSet phldrT="[Text]"/>
      <dgm:spPr/>
      <dgm:t>
        <a:bodyPr/>
        <a:lstStyle/>
        <a:p>
          <a:endParaRPr lang="en-US" sz="500"/>
        </a:p>
      </dgm:t>
    </dgm:pt>
    <dgm:pt modelId="{56899CB7-121F-AB47-BEC9-41FECA9425E2}" type="parTrans" cxnId="{BFB1B426-C0FF-9C43-8E5C-D461B7068697}">
      <dgm:prSet/>
      <dgm:spPr/>
      <dgm:t>
        <a:bodyPr/>
        <a:lstStyle/>
        <a:p>
          <a:endParaRPr lang="en-US"/>
        </a:p>
      </dgm:t>
    </dgm:pt>
    <dgm:pt modelId="{95F475BA-3F62-B247-AB6F-F9D242ECF8DC}" type="sibTrans" cxnId="{BFB1B426-C0FF-9C43-8E5C-D461B7068697}">
      <dgm:prSet/>
      <dgm:spPr/>
      <dgm:t>
        <a:bodyPr/>
        <a:lstStyle/>
        <a:p>
          <a:endParaRPr lang="en-US"/>
        </a:p>
      </dgm:t>
    </dgm:pt>
    <dgm:pt modelId="{B7D9DFBB-1B3A-2245-A418-EBAC5289DF0A}">
      <dgm:prSet phldrT="[Text]" custT="1"/>
      <dgm:spPr/>
      <dgm:t>
        <a:bodyPr/>
        <a:lstStyle/>
        <a:p>
          <a:r>
            <a:rPr lang="en-US" sz="1800" dirty="0"/>
            <a:t>Motivate</a:t>
          </a:r>
        </a:p>
      </dgm:t>
    </dgm:pt>
    <dgm:pt modelId="{A9DA913F-22FE-7F41-BC04-F2479E3CF504}" type="parTrans" cxnId="{ABDBE281-07C6-1A42-B002-FEEC1B51CD06}">
      <dgm:prSet/>
      <dgm:spPr/>
      <dgm:t>
        <a:bodyPr/>
        <a:lstStyle/>
        <a:p>
          <a:endParaRPr lang="en-US"/>
        </a:p>
      </dgm:t>
    </dgm:pt>
    <dgm:pt modelId="{7F71AD99-BF84-6949-9383-68FB3C67F1DE}" type="sibTrans" cxnId="{ABDBE281-07C6-1A42-B002-FEEC1B51CD06}">
      <dgm:prSet/>
      <dgm:spPr/>
      <dgm:t>
        <a:bodyPr/>
        <a:lstStyle/>
        <a:p>
          <a:endParaRPr lang="en-US"/>
        </a:p>
      </dgm:t>
    </dgm:pt>
    <dgm:pt modelId="{559515ED-6A24-F847-B767-BABCB7D52229}">
      <dgm:prSet phldrT="[Text]" custT="1"/>
      <dgm:spPr/>
      <dgm:t>
        <a:bodyPr/>
        <a:lstStyle/>
        <a:p>
          <a:r>
            <a:rPr lang="en-US" sz="1800" dirty="0"/>
            <a:t>Health Coach </a:t>
          </a:r>
          <a:r>
            <a:rPr lang="en-US" sz="1800" dirty="0" smtClean="0"/>
            <a:t>Follow </a:t>
          </a:r>
          <a:r>
            <a:rPr lang="en-US" sz="1800" dirty="0"/>
            <a:t>up</a:t>
          </a:r>
        </a:p>
      </dgm:t>
    </dgm:pt>
    <dgm:pt modelId="{8FFF53C1-FB4E-0941-B0AB-9603E9CF62C7}" type="sibTrans" cxnId="{657EC086-424A-F14A-8D9C-CE841BB6BB2C}">
      <dgm:prSet/>
      <dgm:spPr/>
      <dgm:t>
        <a:bodyPr/>
        <a:lstStyle/>
        <a:p>
          <a:endParaRPr lang="en-US"/>
        </a:p>
      </dgm:t>
    </dgm:pt>
    <dgm:pt modelId="{83EF78D4-F568-064A-B474-7963324A829D}" type="parTrans" cxnId="{657EC086-424A-F14A-8D9C-CE841BB6BB2C}">
      <dgm:prSet/>
      <dgm:spPr/>
      <dgm:t>
        <a:bodyPr/>
        <a:lstStyle/>
        <a:p>
          <a:endParaRPr lang="en-US"/>
        </a:p>
      </dgm:t>
    </dgm:pt>
    <dgm:pt modelId="{9E86ACA0-2881-A64C-B688-38572002F20C}">
      <dgm:prSet phldrT="[Text]" custT="1"/>
      <dgm:spPr/>
      <dgm:t>
        <a:bodyPr/>
        <a:lstStyle/>
        <a:p>
          <a:r>
            <a:rPr lang="en-US" sz="1800" dirty="0" smtClean="0"/>
            <a:t>Self</a:t>
          </a:r>
          <a:r>
            <a:rPr lang="en-US" sz="1800" dirty="0"/>
            <a:t>-</a:t>
          </a:r>
          <a:r>
            <a:rPr lang="en-US" sz="1800" dirty="0" smtClean="0"/>
            <a:t>management</a:t>
          </a:r>
          <a:endParaRPr lang="en-US" sz="1800" dirty="0"/>
        </a:p>
      </dgm:t>
    </dgm:pt>
    <dgm:pt modelId="{E9A4B473-EFD7-E740-B4C3-C4EFFBAAB015}" type="parTrans" cxnId="{46C637AA-93BE-B543-9E85-0E88BC4D5D18}">
      <dgm:prSet/>
      <dgm:spPr/>
      <dgm:t>
        <a:bodyPr/>
        <a:lstStyle/>
        <a:p>
          <a:endParaRPr lang="en-US"/>
        </a:p>
      </dgm:t>
    </dgm:pt>
    <dgm:pt modelId="{FCFBAC67-8B9D-DA4B-8E43-C609F16CBC24}" type="sibTrans" cxnId="{46C637AA-93BE-B543-9E85-0E88BC4D5D18}">
      <dgm:prSet/>
      <dgm:spPr/>
      <dgm:t>
        <a:bodyPr/>
        <a:lstStyle/>
        <a:p>
          <a:endParaRPr lang="en-US"/>
        </a:p>
      </dgm:t>
    </dgm:pt>
    <dgm:pt modelId="{DF052DCC-81A0-9D4C-9EE9-57AB7544C502}" type="pres">
      <dgm:prSet presAssocID="{B3B3E038-6254-4841-BB1C-1F406A4961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314B6B-565E-044B-BC3E-EBAEEE080123}" type="pres">
      <dgm:prSet presAssocID="{6835C5D9-C3D0-9B41-A2E1-BBAFE70341D8}" presName="composite" presStyleCnt="0"/>
      <dgm:spPr/>
      <dgm:t>
        <a:bodyPr/>
        <a:lstStyle/>
        <a:p>
          <a:endParaRPr lang="en-US"/>
        </a:p>
      </dgm:t>
    </dgm:pt>
    <dgm:pt modelId="{A8D9F1EF-DB3F-224A-9F1D-0E125CC7A14F}" type="pres">
      <dgm:prSet presAssocID="{6835C5D9-C3D0-9B41-A2E1-BBAFE70341D8}" presName="imagSh" presStyleLbl="bgImgPlace1" presStyleIdx="0" presStyleCnt="5" custScaleX="173121" custScaleY="166984" custLinFactNeighborX="-59" custLinFactNeighborY="-2111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9934142-19C3-9240-AE29-470CC3D5358E}" type="pres">
      <dgm:prSet presAssocID="{6835C5D9-C3D0-9B41-A2E1-BBAFE70341D8}" presName="txNode" presStyleLbl="node1" presStyleIdx="0" presStyleCnt="5" custScaleX="250566" custScaleY="239847" custLinFactNeighborX="17131" custLinFactNeighborY="965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AF071-CBB7-3749-ADB0-E90B14754505}" type="pres">
      <dgm:prSet presAssocID="{12AC9E3B-C2BE-024B-8F11-9195D280FF5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1F3A89A-B66B-4C4B-9495-3FC57B14E591}" type="pres">
      <dgm:prSet presAssocID="{12AC9E3B-C2BE-024B-8F11-9195D280FF54}" presName="connTx" presStyleLbl="sibTrans2D1" presStyleIdx="0" presStyleCnt="4"/>
      <dgm:spPr/>
      <dgm:t>
        <a:bodyPr/>
        <a:lstStyle/>
        <a:p>
          <a:endParaRPr lang="en-US"/>
        </a:p>
      </dgm:t>
    </dgm:pt>
    <dgm:pt modelId="{E656456C-ED1F-9744-A86B-B2E2495A9E22}" type="pres">
      <dgm:prSet presAssocID="{5A53E6C6-939F-0C4B-B25F-345D15CD90F1}" presName="composite" presStyleCnt="0"/>
      <dgm:spPr/>
      <dgm:t>
        <a:bodyPr/>
        <a:lstStyle/>
        <a:p>
          <a:endParaRPr lang="en-US"/>
        </a:p>
      </dgm:t>
    </dgm:pt>
    <dgm:pt modelId="{A894721D-122B-D945-BEDB-7392ED981FD5}" type="pres">
      <dgm:prSet presAssocID="{5A53E6C6-939F-0C4B-B25F-345D15CD90F1}" presName="imagSh" presStyleLbl="bgImgPlace1" presStyleIdx="1" presStyleCnt="5" custScaleX="188184" custScaleY="180740" custLinFactNeighborX="-2639" custLinFactNeighborY="-2375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5857E3C-C96F-D349-86A2-604E0F06AF8B}" type="pres">
      <dgm:prSet presAssocID="{5A53E6C6-939F-0C4B-B25F-345D15CD90F1}" presName="txNode" presStyleLbl="node1" presStyleIdx="1" presStyleCnt="5" custScaleX="230510" custScaleY="219064" custLinFactNeighborX="15989" custLinFactNeighborY="985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3D259-D711-0548-9EBC-328A065E777B}" type="pres">
      <dgm:prSet presAssocID="{FFCE7678-F08B-784C-B2B8-3888F2DC2F1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62993C9-1BD5-3541-94AA-3E1A3216B41F}" type="pres">
      <dgm:prSet presAssocID="{FFCE7678-F08B-784C-B2B8-3888F2DC2F1F}" presName="connTx" presStyleLbl="sibTrans2D1" presStyleIdx="1" presStyleCnt="4"/>
      <dgm:spPr/>
      <dgm:t>
        <a:bodyPr/>
        <a:lstStyle/>
        <a:p>
          <a:endParaRPr lang="en-US"/>
        </a:p>
      </dgm:t>
    </dgm:pt>
    <dgm:pt modelId="{18DEF020-2662-5C46-99E8-9A456F332A1D}" type="pres">
      <dgm:prSet presAssocID="{3302C0E5-A2BE-EF47-B207-7D182DE2112F}" presName="composite" presStyleCnt="0"/>
      <dgm:spPr/>
      <dgm:t>
        <a:bodyPr/>
        <a:lstStyle/>
        <a:p>
          <a:endParaRPr lang="en-US"/>
        </a:p>
      </dgm:t>
    </dgm:pt>
    <dgm:pt modelId="{52511EAD-9553-604E-A01F-0548E2CED3B7}" type="pres">
      <dgm:prSet presAssocID="{3302C0E5-A2BE-EF47-B207-7D182DE2112F}" presName="imagSh" presStyleLbl="bgImgPlace1" presStyleIdx="2" presStyleCnt="5" custScaleX="149460" custScaleY="199374" custLinFactNeighborX="-2639" custLinFactNeighborY="-1847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19D30F-3A08-BD47-B2F0-F13CF6937C27}" type="pres">
      <dgm:prSet presAssocID="{3302C0E5-A2BE-EF47-B207-7D182DE2112F}" presName="txNode" presStyleLbl="node1" presStyleIdx="2" presStyleCnt="5" custScaleX="235204" custScaleY="232446" custLinFactNeighborX="21496" custLinFactNeighborY="880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4A643-9BDD-4343-B297-976B64DAF295}" type="pres">
      <dgm:prSet presAssocID="{314EB1CF-5990-1441-B99B-4F90C6A77FDD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882224A-DDA7-374F-8E8E-AF8C59AC222E}" type="pres">
      <dgm:prSet presAssocID="{314EB1CF-5990-1441-B99B-4F90C6A77FDD}" presName="connTx" presStyleLbl="sibTrans2D1" presStyleIdx="2" presStyleCnt="4"/>
      <dgm:spPr/>
      <dgm:t>
        <a:bodyPr/>
        <a:lstStyle/>
        <a:p>
          <a:endParaRPr lang="en-US"/>
        </a:p>
      </dgm:t>
    </dgm:pt>
    <dgm:pt modelId="{D25A7AAD-5647-F649-9927-12904EBC5DE1}" type="pres">
      <dgm:prSet presAssocID="{6377F42F-8566-624D-9ED7-24A7E31FACA9}" presName="composite" presStyleCnt="0"/>
      <dgm:spPr/>
      <dgm:t>
        <a:bodyPr/>
        <a:lstStyle/>
        <a:p>
          <a:endParaRPr lang="en-US"/>
        </a:p>
      </dgm:t>
    </dgm:pt>
    <dgm:pt modelId="{A01B33CF-32C2-1649-9C9A-05FA60C14525}" type="pres">
      <dgm:prSet presAssocID="{6377F42F-8566-624D-9ED7-24A7E31FACA9}" presName="imagSh" presStyleLbl="bgImgPlace1" presStyleIdx="3" presStyleCnt="5" custScaleX="166183" custScaleY="213487" custLinFactNeighborX="-7919" custLinFactNeighborY="-2111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D7C41B-7E1A-EB4F-8457-D41ED22FE9F5}" type="pres">
      <dgm:prSet presAssocID="{6377F42F-8566-624D-9ED7-24A7E31FACA9}" presName="txNode" presStyleLbl="node1" presStyleIdx="3" presStyleCnt="5" custScaleX="226470" custScaleY="235826" custLinFactNeighborX="8043" custLinFactNeighborY="96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90AD6D-3DA9-294D-B70A-91C3ED896C08}" type="pres">
      <dgm:prSet presAssocID="{654C6DBC-CF89-BE47-B065-1826727C13DC}" presName="sibTrans" presStyleLbl="sibTrans2D1" presStyleIdx="3" presStyleCnt="4"/>
      <dgm:spPr/>
      <dgm:t>
        <a:bodyPr/>
        <a:lstStyle/>
        <a:p>
          <a:endParaRPr lang="en-US"/>
        </a:p>
      </dgm:t>
    </dgm:pt>
    <dgm:pt modelId="{0F182BF7-F751-954C-A395-33153017EF85}" type="pres">
      <dgm:prSet presAssocID="{654C6DBC-CF89-BE47-B065-1826727C13DC}" presName="connTx" presStyleLbl="sibTrans2D1" presStyleIdx="3" presStyleCnt="4"/>
      <dgm:spPr/>
      <dgm:t>
        <a:bodyPr/>
        <a:lstStyle/>
        <a:p>
          <a:endParaRPr lang="en-US"/>
        </a:p>
      </dgm:t>
    </dgm:pt>
    <dgm:pt modelId="{A6B0C9F7-0ACF-C943-AA66-EAC9C4652FF9}" type="pres">
      <dgm:prSet presAssocID="{29892308-A19D-A54C-B7FE-33F5810FE5C6}" presName="composite" presStyleCnt="0"/>
      <dgm:spPr/>
      <dgm:t>
        <a:bodyPr/>
        <a:lstStyle/>
        <a:p>
          <a:endParaRPr lang="en-US"/>
        </a:p>
      </dgm:t>
    </dgm:pt>
    <dgm:pt modelId="{18B9E3CA-54B3-F541-BD87-8825A875A696}" type="pres">
      <dgm:prSet presAssocID="{29892308-A19D-A54C-B7FE-33F5810FE5C6}" presName="imagSh" presStyleLbl="bgImgPlace1" presStyleIdx="4" presStyleCnt="5" custScaleX="153616" custScaleY="185378" custLinFactNeighborX="-13140" custLinFactNeighborY="-2365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1F281CA-D36F-2A4D-9C57-43569A191236}" type="pres">
      <dgm:prSet presAssocID="{29892308-A19D-A54C-B7FE-33F5810FE5C6}" presName="txNode" presStyleLbl="node1" presStyleIdx="4" presStyleCnt="5" custScaleX="224628" custScaleY="235466" custLinFactNeighborX="485" custLinFactNeighborY="89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02C75A-C838-AB4C-BF00-FD8B57A3500E}" srcId="{B3B3E038-6254-4841-BB1C-1F406A49615A}" destId="{6835C5D9-C3D0-9B41-A2E1-BBAFE70341D8}" srcOrd="0" destOrd="0" parTransId="{D4B12CEF-AD0C-9142-911D-AECDAC749FD8}" sibTransId="{12AC9E3B-C2BE-024B-8F11-9195D280FF54}"/>
    <dgm:cxn modelId="{8949672C-7037-6343-BAD7-7FC2EF12DB39}" srcId="{B3B3E038-6254-4841-BB1C-1F406A49615A}" destId="{5A53E6C6-939F-0C4B-B25F-345D15CD90F1}" srcOrd="1" destOrd="0" parTransId="{F63C5593-B7C4-EF40-9BB8-B9C27BA5D55B}" sibTransId="{FFCE7678-F08B-784C-B2B8-3888F2DC2F1F}"/>
    <dgm:cxn modelId="{657EC086-424A-F14A-8D9C-CE841BB6BB2C}" srcId="{6377F42F-8566-624D-9ED7-24A7E31FACA9}" destId="{559515ED-6A24-F847-B767-BABCB7D52229}" srcOrd="0" destOrd="0" parTransId="{83EF78D4-F568-064A-B474-7963324A829D}" sibTransId="{8FFF53C1-FB4E-0941-B0AB-9603E9CF62C7}"/>
    <dgm:cxn modelId="{638D86D7-531A-AD4F-BF5B-1CF52BD81227}" type="presOf" srcId="{FFCE7678-F08B-784C-B2B8-3888F2DC2F1F}" destId="{A62993C9-1BD5-3541-94AA-3E1A3216B41F}" srcOrd="1" destOrd="0" presId="urn:microsoft.com/office/officeart/2005/8/layout/hProcess10"/>
    <dgm:cxn modelId="{A59037CA-A04A-D04F-83D6-ABC9DDBD773D}" type="presOf" srcId="{29892308-A19D-A54C-B7FE-33F5810FE5C6}" destId="{21F281CA-D36F-2A4D-9C57-43569A191236}" srcOrd="0" destOrd="0" presId="urn:microsoft.com/office/officeart/2005/8/layout/hProcess10"/>
    <dgm:cxn modelId="{27D5FB9A-74B8-154B-8F39-3C36C84433DE}" type="presOf" srcId="{5CC59572-D5E3-894D-BFF3-B6DCB2D2DAE6}" destId="{21F281CA-D36F-2A4D-9C57-43569A191236}" srcOrd="0" destOrd="2" presId="urn:microsoft.com/office/officeart/2005/8/layout/hProcess10"/>
    <dgm:cxn modelId="{BFB1B426-C0FF-9C43-8E5C-D461B7068697}" srcId="{29892308-A19D-A54C-B7FE-33F5810FE5C6}" destId="{A55561B9-F2EA-2E4F-9DF8-287C24D3BA64}" srcOrd="0" destOrd="0" parTransId="{56899CB7-121F-AB47-BEC9-41FECA9425E2}" sibTransId="{95F475BA-3F62-B247-AB6F-F9D242ECF8DC}"/>
    <dgm:cxn modelId="{26FB5D0C-3239-A647-92D4-831D684121D4}" srcId="{B3B3E038-6254-4841-BB1C-1F406A49615A}" destId="{3302C0E5-A2BE-EF47-B207-7D182DE2112F}" srcOrd="2" destOrd="0" parTransId="{1342DEA4-357A-F64B-85EB-16CB0AE69100}" sibTransId="{314EB1CF-5990-1441-B99B-4F90C6A77FDD}"/>
    <dgm:cxn modelId="{3ACFBA1A-E86D-FF44-83D7-51C83A54920C}" type="presOf" srcId="{314EB1CF-5990-1441-B99B-4F90C6A77FDD}" destId="{9882224A-DDA7-374F-8E8E-AF8C59AC222E}" srcOrd="1" destOrd="0" presId="urn:microsoft.com/office/officeart/2005/8/layout/hProcess10"/>
    <dgm:cxn modelId="{1BBC2343-B73A-BB4C-ABE0-DE655E27C2E4}" type="presOf" srcId="{6835C5D9-C3D0-9B41-A2E1-BBAFE70341D8}" destId="{09934142-19C3-9240-AE29-470CC3D5358E}" srcOrd="0" destOrd="0" presId="urn:microsoft.com/office/officeart/2005/8/layout/hProcess10"/>
    <dgm:cxn modelId="{4F001B5D-67A3-814F-BE5E-25CE0FF6D62F}" srcId="{B3B3E038-6254-4841-BB1C-1F406A49615A}" destId="{6377F42F-8566-624D-9ED7-24A7E31FACA9}" srcOrd="3" destOrd="0" parTransId="{045803C2-2231-C24D-B3CB-49390BF35049}" sibTransId="{654C6DBC-CF89-BE47-B065-1826727C13DC}"/>
    <dgm:cxn modelId="{46C637AA-93BE-B543-9E85-0E88BC4D5D18}" srcId="{29892308-A19D-A54C-B7FE-33F5810FE5C6}" destId="{9E86ACA0-2881-A64C-B688-38572002F20C}" srcOrd="2" destOrd="0" parTransId="{E9A4B473-EFD7-E740-B4C3-C4EFFBAAB015}" sibTransId="{FCFBAC67-8B9D-DA4B-8E43-C609F16CBC24}"/>
    <dgm:cxn modelId="{29A6B1FD-7980-4343-88C7-885AE3048E8D}" type="presOf" srcId="{559515ED-6A24-F847-B767-BABCB7D52229}" destId="{99D7C41B-7E1A-EB4F-8457-D41ED22FE9F5}" srcOrd="0" destOrd="1" presId="urn:microsoft.com/office/officeart/2005/8/layout/hProcess10"/>
    <dgm:cxn modelId="{CE24C701-584F-5C47-9670-E8F906F5FC6A}" type="presOf" srcId="{12AC9E3B-C2BE-024B-8F11-9195D280FF54}" destId="{21F3A89A-B66B-4C4B-9495-3FC57B14E591}" srcOrd="1" destOrd="0" presId="urn:microsoft.com/office/officeart/2005/8/layout/hProcess10"/>
    <dgm:cxn modelId="{E5D3164A-7795-BC45-993B-F0CA5011DB3C}" type="presOf" srcId="{3302C0E5-A2BE-EF47-B207-7D182DE2112F}" destId="{9919D30F-3A08-BD47-B2F0-F13CF6937C27}" srcOrd="0" destOrd="0" presId="urn:microsoft.com/office/officeart/2005/8/layout/hProcess10"/>
    <dgm:cxn modelId="{650C706E-52B5-CD42-8CFA-78FE43BBBAD1}" type="presOf" srcId="{5A53E6C6-939F-0C4B-B25F-345D15CD90F1}" destId="{75857E3C-C96F-D349-86A2-604E0F06AF8B}" srcOrd="0" destOrd="0" presId="urn:microsoft.com/office/officeart/2005/8/layout/hProcess10"/>
    <dgm:cxn modelId="{360E703F-103C-A849-9BDC-26E49E7F13EF}" type="presOf" srcId="{654C6DBC-CF89-BE47-B065-1826727C13DC}" destId="{0F182BF7-F751-954C-A395-33153017EF85}" srcOrd="1" destOrd="0" presId="urn:microsoft.com/office/officeart/2005/8/layout/hProcess10"/>
    <dgm:cxn modelId="{0562D0E6-7672-7F43-9C7A-43C22BFDDCE9}" type="presOf" srcId="{9E86ACA0-2881-A64C-B688-38572002F20C}" destId="{21F281CA-D36F-2A4D-9C57-43569A191236}" srcOrd="0" destOrd="3" presId="urn:microsoft.com/office/officeart/2005/8/layout/hProcess10"/>
    <dgm:cxn modelId="{4A2CBFAF-3B4C-324D-98F8-EFB4829F25C3}" type="presOf" srcId="{654C6DBC-CF89-BE47-B065-1826727C13DC}" destId="{9B90AD6D-3DA9-294D-B70A-91C3ED896C08}" srcOrd="0" destOrd="0" presId="urn:microsoft.com/office/officeart/2005/8/layout/hProcess10"/>
    <dgm:cxn modelId="{A04B4301-0C79-3E41-8F02-B0DF029E680B}" srcId="{29892308-A19D-A54C-B7FE-33F5810FE5C6}" destId="{5CC59572-D5E3-894D-BFF3-B6DCB2D2DAE6}" srcOrd="1" destOrd="0" parTransId="{910383E1-6B87-7645-82B2-659E21680277}" sibTransId="{4EFCF0ED-2464-0E42-9B0C-43B854848E81}"/>
    <dgm:cxn modelId="{27A2C5B0-D22D-0E41-9068-DFE1E2312500}" type="presOf" srcId="{6377F42F-8566-624D-9ED7-24A7E31FACA9}" destId="{99D7C41B-7E1A-EB4F-8457-D41ED22FE9F5}" srcOrd="0" destOrd="0" presId="urn:microsoft.com/office/officeart/2005/8/layout/hProcess10"/>
    <dgm:cxn modelId="{3723FCF9-D560-DD4A-8605-2017F37FEC02}" type="presOf" srcId="{FFCE7678-F08B-784C-B2B8-3888F2DC2F1F}" destId="{72C3D259-D711-0548-9EBC-328A065E777B}" srcOrd="0" destOrd="0" presId="urn:microsoft.com/office/officeart/2005/8/layout/hProcess10"/>
    <dgm:cxn modelId="{6DEBA07A-D91A-DB41-B9CC-1B3FF10ED3DE}" type="presOf" srcId="{314EB1CF-5990-1441-B99B-4F90C6A77FDD}" destId="{1534A643-9BDD-4343-B297-976B64DAF295}" srcOrd="0" destOrd="0" presId="urn:microsoft.com/office/officeart/2005/8/layout/hProcess10"/>
    <dgm:cxn modelId="{ABDBE281-07C6-1A42-B002-FEEC1B51CD06}" srcId="{6835C5D9-C3D0-9B41-A2E1-BBAFE70341D8}" destId="{B7D9DFBB-1B3A-2245-A418-EBAC5289DF0A}" srcOrd="1" destOrd="0" parTransId="{A9DA913F-22FE-7F41-BC04-F2479E3CF504}" sibTransId="{7F71AD99-BF84-6949-9383-68FB3C67F1DE}"/>
    <dgm:cxn modelId="{C4CCD0D7-3AEE-4143-A4EB-2FE5F4C67F4B}" srcId="{B3B3E038-6254-4841-BB1C-1F406A49615A}" destId="{29892308-A19D-A54C-B7FE-33F5810FE5C6}" srcOrd="4" destOrd="0" parTransId="{0EB53FA6-C319-614A-8065-6E1F13858861}" sibTransId="{635CB9E0-953A-9D40-B158-166EBABF18C3}"/>
    <dgm:cxn modelId="{4F08A2C4-D737-5642-AB36-CDF08047F379}" type="presOf" srcId="{B3B3E038-6254-4841-BB1C-1F406A49615A}" destId="{DF052DCC-81A0-9D4C-9EE9-57AB7544C502}" srcOrd="0" destOrd="0" presId="urn:microsoft.com/office/officeart/2005/8/layout/hProcess10"/>
    <dgm:cxn modelId="{7604EAF7-541A-4244-BDEF-2CACFDDFD3F0}" srcId="{6835C5D9-C3D0-9B41-A2E1-BBAFE70341D8}" destId="{B7E395D1-C35F-1D45-BC82-B0FF8906129C}" srcOrd="0" destOrd="0" parTransId="{8BF48E39-51BF-D94A-8B5C-3076448AD093}" sibTransId="{8CA13A99-633D-454D-ABFF-B1500865C566}"/>
    <dgm:cxn modelId="{B558692B-1E5D-A64A-B256-E46DAE3A4E04}" type="presOf" srcId="{B7D9DFBB-1B3A-2245-A418-EBAC5289DF0A}" destId="{09934142-19C3-9240-AE29-470CC3D5358E}" srcOrd="0" destOrd="2" presId="urn:microsoft.com/office/officeart/2005/8/layout/hProcess10"/>
    <dgm:cxn modelId="{2900BCF4-3983-5147-8826-4DB8EEB34BD1}" type="presOf" srcId="{B7E395D1-C35F-1D45-BC82-B0FF8906129C}" destId="{09934142-19C3-9240-AE29-470CC3D5358E}" srcOrd="0" destOrd="1" presId="urn:microsoft.com/office/officeart/2005/8/layout/hProcess10"/>
    <dgm:cxn modelId="{B887128C-E569-5045-9180-CF5FA8A6D47E}" type="presOf" srcId="{A55561B9-F2EA-2E4F-9DF8-287C24D3BA64}" destId="{21F281CA-D36F-2A4D-9C57-43569A191236}" srcOrd="0" destOrd="1" presId="urn:microsoft.com/office/officeart/2005/8/layout/hProcess10"/>
    <dgm:cxn modelId="{91273CB5-D4E5-704E-A5EF-3529D6EE9066}" type="presOf" srcId="{12AC9E3B-C2BE-024B-8F11-9195D280FF54}" destId="{33CAF071-CBB7-3749-ADB0-E90B14754505}" srcOrd="0" destOrd="0" presId="urn:microsoft.com/office/officeart/2005/8/layout/hProcess10"/>
    <dgm:cxn modelId="{63A681B2-C018-AA4A-A897-004667670789}" type="presParOf" srcId="{DF052DCC-81A0-9D4C-9EE9-57AB7544C502}" destId="{5B314B6B-565E-044B-BC3E-EBAEEE080123}" srcOrd="0" destOrd="0" presId="urn:microsoft.com/office/officeart/2005/8/layout/hProcess10"/>
    <dgm:cxn modelId="{789E39E9-23EB-9343-ADE6-483B7827AC88}" type="presParOf" srcId="{5B314B6B-565E-044B-BC3E-EBAEEE080123}" destId="{A8D9F1EF-DB3F-224A-9F1D-0E125CC7A14F}" srcOrd="0" destOrd="0" presId="urn:microsoft.com/office/officeart/2005/8/layout/hProcess10"/>
    <dgm:cxn modelId="{34FADACE-CC85-3F4F-87FC-56A34E4E9902}" type="presParOf" srcId="{5B314B6B-565E-044B-BC3E-EBAEEE080123}" destId="{09934142-19C3-9240-AE29-470CC3D5358E}" srcOrd="1" destOrd="0" presId="urn:microsoft.com/office/officeart/2005/8/layout/hProcess10"/>
    <dgm:cxn modelId="{C59DA1BC-6431-EC4D-A5A7-06A8F527DCED}" type="presParOf" srcId="{DF052DCC-81A0-9D4C-9EE9-57AB7544C502}" destId="{33CAF071-CBB7-3749-ADB0-E90B14754505}" srcOrd="1" destOrd="0" presId="urn:microsoft.com/office/officeart/2005/8/layout/hProcess10"/>
    <dgm:cxn modelId="{7EE2B0AD-6253-3943-AB79-02D84C12B041}" type="presParOf" srcId="{33CAF071-CBB7-3749-ADB0-E90B14754505}" destId="{21F3A89A-B66B-4C4B-9495-3FC57B14E591}" srcOrd="0" destOrd="0" presId="urn:microsoft.com/office/officeart/2005/8/layout/hProcess10"/>
    <dgm:cxn modelId="{B7E8F69E-E61D-834E-9D6B-5475EBBB13EB}" type="presParOf" srcId="{DF052DCC-81A0-9D4C-9EE9-57AB7544C502}" destId="{E656456C-ED1F-9744-A86B-B2E2495A9E22}" srcOrd="2" destOrd="0" presId="urn:microsoft.com/office/officeart/2005/8/layout/hProcess10"/>
    <dgm:cxn modelId="{578638E1-5C10-6647-B09E-2BBB3DE4E663}" type="presParOf" srcId="{E656456C-ED1F-9744-A86B-B2E2495A9E22}" destId="{A894721D-122B-D945-BEDB-7392ED981FD5}" srcOrd="0" destOrd="0" presId="urn:microsoft.com/office/officeart/2005/8/layout/hProcess10"/>
    <dgm:cxn modelId="{DF58CBA3-69DD-9C47-9E53-D74F7052A873}" type="presParOf" srcId="{E656456C-ED1F-9744-A86B-B2E2495A9E22}" destId="{75857E3C-C96F-D349-86A2-604E0F06AF8B}" srcOrd="1" destOrd="0" presId="urn:microsoft.com/office/officeart/2005/8/layout/hProcess10"/>
    <dgm:cxn modelId="{B99369DA-57E3-1047-807D-3C5671FB451E}" type="presParOf" srcId="{DF052DCC-81A0-9D4C-9EE9-57AB7544C502}" destId="{72C3D259-D711-0548-9EBC-328A065E777B}" srcOrd="3" destOrd="0" presId="urn:microsoft.com/office/officeart/2005/8/layout/hProcess10"/>
    <dgm:cxn modelId="{95D1ABD5-BE9F-9547-9A50-E78C0F7E7CED}" type="presParOf" srcId="{72C3D259-D711-0548-9EBC-328A065E777B}" destId="{A62993C9-1BD5-3541-94AA-3E1A3216B41F}" srcOrd="0" destOrd="0" presId="urn:microsoft.com/office/officeart/2005/8/layout/hProcess10"/>
    <dgm:cxn modelId="{76697C11-6DA6-8444-A730-6B3C17FF0B01}" type="presParOf" srcId="{DF052DCC-81A0-9D4C-9EE9-57AB7544C502}" destId="{18DEF020-2662-5C46-99E8-9A456F332A1D}" srcOrd="4" destOrd="0" presId="urn:microsoft.com/office/officeart/2005/8/layout/hProcess10"/>
    <dgm:cxn modelId="{6C9C6EB9-DDED-6E4F-BC17-9EF0C17830B4}" type="presParOf" srcId="{18DEF020-2662-5C46-99E8-9A456F332A1D}" destId="{52511EAD-9553-604E-A01F-0548E2CED3B7}" srcOrd="0" destOrd="0" presId="urn:microsoft.com/office/officeart/2005/8/layout/hProcess10"/>
    <dgm:cxn modelId="{AAA88B99-DCD1-E143-BA40-6CB4B7BF0071}" type="presParOf" srcId="{18DEF020-2662-5C46-99E8-9A456F332A1D}" destId="{9919D30F-3A08-BD47-B2F0-F13CF6937C27}" srcOrd="1" destOrd="0" presId="urn:microsoft.com/office/officeart/2005/8/layout/hProcess10"/>
    <dgm:cxn modelId="{0502075D-1295-834F-A396-39E5538C5126}" type="presParOf" srcId="{DF052DCC-81A0-9D4C-9EE9-57AB7544C502}" destId="{1534A643-9BDD-4343-B297-976B64DAF295}" srcOrd="5" destOrd="0" presId="urn:microsoft.com/office/officeart/2005/8/layout/hProcess10"/>
    <dgm:cxn modelId="{9FA9CF7B-068C-C541-A2B5-BC1FF85D58F3}" type="presParOf" srcId="{1534A643-9BDD-4343-B297-976B64DAF295}" destId="{9882224A-DDA7-374F-8E8E-AF8C59AC222E}" srcOrd="0" destOrd="0" presId="urn:microsoft.com/office/officeart/2005/8/layout/hProcess10"/>
    <dgm:cxn modelId="{B259CB12-2225-E54B-8A01-1A2C0B8B676B}" type="presParOf" srcId="{DF052DCC-81A0-9D4C-9EE9-57AB7544C502}" destId="{D25A7AAD-5647-F649-9927-12904EBC5DE1}" srcOrd="6" destOrd="0" presId="urn:microsoft.com/office/officeart/2005/8/layout/hProcess10"/>
    <dgm:cxn modelId="{42C7D6A4-24F7-9C49-B1BE-7C718E737E55}" type="presParOf" srcId="{D25A7AAD-5647-F649-9927-12904EBC5DE1}" destId="{A01B33CF-32C2-1649-9C9A-05FA60C14525}" srcOrd="0" destOrd="0" presId="urn:microsoft.com/office/officeart/2005/8/layout/hProcess10"/>
    <dgm:cxn modelId="{11569281-FEC9-B642-984C-0D3A2E19ED6F}" type="presParOf" srcId="{D25A7AAD-5647-F649-9927-12904EBC5DE1}" destId="{99D7C41B-7E1A-EB4F-8457-D41ED22FE9F5}" srcOrd="1" destOrd="0" presId="urn:microsoft.com/office/officeart/2005/8/layout/hProcess10"/>
    <dgm:cxn modelId="{6146BF39-7390-464F-872E-5741987A3DBC}" type="presParOf" srcId="{DF052DCC-81A0-9D4C-9EE9-57AB7544C502}" destId="{9B90AD6D-3DA9-294D-B70A-91C3ED896C08}" srcOrd="7" destOrd="0" presId="urn:microsoft.com/office/officeart/2005/8/layout/hProcess10"/>
    <dgm:cxn modelId="{42D85495-3781-0646-9AD1-F918946CA866}" type="presParOf" srcId="{9B90AD6D-3DA9-294D-B70A-91C3ED896C08}" destId="{0F182BF7-F751-954C-A395-33153017EF85}" srcOrd="0" destOrd="0" presId="urn:microsoft.com/office/officeart/2005/8/layout/hProcess10"/>
    <dgm:cxn modelId="{3C569672-C714-5243-A188-C08A857C1789}" type="presParOf" srcId="{DF052DCC-81A0-9D4C-9EE9-57AB7544C502}" destId="{A6B0C9F7-0ACF-C943-AA66-EAC9C4652FF9}" srcOrd="8" destOrd="0" presId="urn:microsoft.com/office/officeart/2005/8/layout/hProcess10"/>
    <dgm:cxn modelId="{7B63F0FC-7286-0C4D-8F45-232BACAC4539}" type="presParOf" srcId="{A6B0C9F7-0ACF-C943-AA66-EAC9C4652FF9}" destId="{18B9E3CA-54B3-F541-BD87-8825A875A696}" srcOrd="0" destOrd="0" presId="urn:microsoft.com/office/officeart/2005/8/layout/hProcess10"/>
    <dgm:cxn modelId="{8DF3A2EB-3ABD-DD46-9A4D-132432A26359}" type="presParOf" srcId="{A6B0C9F7-0ACF-C943-AA66-EAC9C4652FF9}" destId="{21F281CA-D36F-2A4D-9C57-43569A191236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ED9B2B-638F-754D-8499-C524CB2F4718}" type="doc">
      <dgm:prSet loTypeId="urn:microsoft.com/office/officeart/2005/8/layout/radial6" loCatId="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00BF64BA-CFDF-E345-BF78-EC57474320FC}">
      <dgm:prSet phldrT="[Text]"/>
      <dgm:spPr/>
      <dgm:t>
        <a:bodyPr/>
        <a:lstStyle/>
        <a:p>
          <a:r>
            <a:rPr lang="en-US" dirty="0" smtClean="0"/>
            <a:t>Patient</a:t>
          </a:r>
          <a:endParaRPr lang="en-US" dirty="0"/>
        </a:p>
      </dgm:t>
    </dgm:pt>
    <dgm:pt modelId="{F8C45D3D-4AC5-2F49-949E-6B9217CDD6D2}" type="parTrans" cxnId="{1A53C975-0716-1A41-918B-2421D3059E0C}">
      <dgm:prSet/>
      <dgm:spPr/>
      <dgm:t>
        <a:bodyPr/>
        <a:lstStyle/>
        <a:p>
          <a:endParaRPr lang="en-US"/>
        </a:p>
      </dgm:t>
    </dgm:pt>
    <dgm:pt modelId="{2043F50D-EA6D-B644-94BB-085C7912F983}" type="sibTrans" cxnId="{1A53C975-0716-1A41-918B-2421D3059E0C}">
      <dgm:prSet/>
      <dgm:spPr/>
      <dgm:t>
        <a:bodyPr/>
        <a:lstStyle/>
        <a:p>
          <a:endParaRPr lang="en-US"/>
        </a:p>
      </dgm:t>
    </dgm:pt>
    <dgm:pt modelId="{EA08E35F-9B50-D04B-80CD-788101F451BF}">
      <dgm:prSet phldrT="[Text]"/>
      <dgm:spPr/>
      <dgm:t>
        <a:bodyPr/>
        <a:lstStyle/>
        <a:p>
          <a:r>
            <a:rPr lang="en-US" dirty="0" smtClean="0"/>
            <a:t>Ministry of Health</a:t>
          </a:r>
          <a:endParaRPr lang="en-US" dirty="0"/>
        </a:p>
      </dgm:t>
    </dgm:pt>
    <dgm:pt modelId="{2EBBBE94-71AC-EA49-B8E4-5A2143A87433}" type="parTrans" cxnId="{F47DDE5F-5BAD-BE40-829A-97A17F5EFA03}">
      <dgm:prSet/>
      <dgm:spPr/>
      <dgm:t>
        <a:bodyPr/>
        <a:lstStyle/>
        <a:p>
          <a:endParaRPr lang="en-US"/>
        </a:p>
      </dgm:t>
    </dgm:pt>
    <dgm:pt modelId="{AA2930BB-D125-694D-9019-DF96E9641B37}" type="sibTrans" cxnId="{F47DDE5F-5BAD-BE40-829A-97A17F5EFA03}">
      <dgm:prSet/>
      <dgm:spPr/>
      <dgm:t>
        <a:bodyPr/>
        <a:lstStyle/>
        <a:p>
          <a:endParaRPr lang="en-US"/>
        </a:p>
      </dgm:t>
    </dgm:pt>
    <dgm:pt modelId="{58CF1F0D-952B-6441-9281-58EE17A4FAC8}">
      <dgm:prSet phldrT="[Text]"/>
      <dgm:spPr/>
      <dgm:t>
        <a:bodyPr/>
        <a:lstStyle/>
        <a:p>
          <a:r>
            <a:rPr lang="en-US" smtClean="0"/>
            <a:t>Physician: Assess, Advise and Motivate</a:t>
          </a:r>
          <a:endParaRPr lang="en-US" dirty="0"/>
        </a:p>
      </dgm:t>
    </dgm:pt>
    <dgm:pt modelId="{1DAF0979-0677-E942-B70D-6BAF8E3842A6}" type="parTrans" cxnId="{30803D18-B0EF-CB4A-A0B5-A1371E025135}">
      <dgm:prSet/>
      <dgm:spPr/>
      <dgm:t>
        <a:bodyPr/>
        <a:lstStyle/>
        <a:p>
          <a:endParaRPr lang="en-US"/>
        </a:p>
      </dgm:t>
    </dgm:pt>
    <dgm:pt modelId="{C4DA9788-E525-3D4D-9127-7843A83C0873}" type="sibTrans" cxnId="{30803D18-B0EF-CB4A-A0B5-A1371E025135}">
      <dgm:prSet/>
      <dgm:spPr/>
      <dgm:t>
        <a:bodyPr/>
        <a:lstStyle/>
        <a:p>
          <a:endParaRPr lang="en-US"/>
        </a:p>
      </dgm:t>
    </dgm:pt>
    <dgm:pt modelId="{2DE85476-6118-5A4B-9035-9DADBD63713D}">
      <dgm:prSet phldrT="[Text]"/>
      <dgm:spPr/>
      <dgm:t>
        <a:bodyPr/>
        <a:lstStyle/>
        <a:p>
          <a:r>
            <a:rPr lang="en-US" dirty="0" smtClean="0"/>
            <a:t>Social Worker: Complex cases</a:t>
          </a:r>
          <a:endParaRPr lang="en-US" dirty="0"/>
        </a:p>
      </dgm:t>
    </dgm:pt>
    <dgm:pt modelId="{E2EFBB79-43FD-0241-BBCF-8D7C7C39342D}" type="parTrans" cxnId="{31BCD94D-5321-C04B-9648-EF419BE928E9}">
      <dgm:prSet/>
      <dgm:spPr/>
      <dgm:t>
        <a:bodyPr/>
        <a:lstStyle/>
        <a:p>
          <a:endParaRPr lang="en-US"/>
        </a:p>
      </dgm:t>
    </dgm:pt>
    <dgm:pt modelId="{AAB2C518-3306-A348-AC7D-71DE48E22B95}" type="sibTrans" cxnId="{31BCD94D-5321-C04B-9648-EF419BE928E9}">
      <dgm:prSet/>
      <dgm:spPr/>
      <dgm:t>
        <a:bodyPr/>
        <a:lstStyle/>
        <a:p>
          <a:endParaRPr lang="en-US"/>
        </a:p>
      </dgm:t>
    </dgm:pt>
    <dgm:pt modelId="{0E18D4A6-8EF9-F847-A9A0-8CF417B162D5}">
      <dgm:prSet phldrT="[Text]"/>
      <dgm:spPr/>
      <dgm:t>
        <a:bodyPr/>
        <a:lstStyle/>
        <a:p>
          <a:r>
            <a:rPr lang="en-US" dirty="0" smtClean="0"/>
            <a:t>Public Health student: Health Coaching</a:t>
          </a:r>
          <a:endParaRPr lang="en-US" dirty="0"/>
        </a:p>
      </dgm:t>
    </dgm:pt>
    <dgm:pt modelId="{B070E405-2A80-9346-8050-B1DEF520FDC6}" type="parTrans" cxnId="{C9F4F591-A44C-214F-BE96-3D945561222C}">
      <dgm:prSet/>
      <dgm:spPr/>
      <dgm:t>
        <a:bodyPr/>
        <a:lstStyle/>
        <a:p>
          <a:endParaRPr lang="en-US"/>
        </a:p>
      </dgm:t>
    </dgm:pt>
    <dgm:pt modelId="{87EB0E87-0E6B-F94C-A7BC-44C9574FD373}" type="sibTrans" cxnId="{C9F4F591-A44C-214F-BE96-3D945561222C}">
      <dgm:prSet/>
      <dgm:spPr/>
      <dgm:t>
        <a:bodyPr/>
        <a:lstStyle/>
        <a:p>
          <a:endParaRPr lang="en-US"/>
        </a:p>
      </dgm:t>
    </dgm:pt>
    <dgm:pt modelId="{78A94463-6930-3E43-AD39-F2C37C0EE992}" type="pres">
      <dgm:prSet presAssocID="{98ED9B2B-638F-754D-8499-C524CB2F471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34CA50-2651-7546-884B-3F3E8CB6AB5D}" type="pres">
      <dgm:prSet presAssocID="{00BF64BA-CFDF-E345-BF78-EC57474320FC}" presName="centerShape" presStyleLbl="node0" presStyleIdx="0" presStyleCnt="1"/>
      <dgm:spPr/>
      <dgm:t>
        <a:bodyPr/>
        <a:lstStyle/>
        <a:p>
          <a:endParaRPr lang="en-US"/>
        </a:p>
      </dgm:t>
    </dgm:pt>
    <dgm:pt modelId="{35B5268B-D9F7-2947-A7E1-5F59CDEE85FB}" type="pres">
      <dgm:prSet presAssocID="{EA08E35F-9B50-D04B-80CD-788101F451B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2167A-D0E4-4648-BF90-52A7630C84F1}" type="pres">
      <dgm:prSet presAssocID="{EA08E35F-9B50-D04B-80CD-788101F451BF}" presName="dummy" presStyleCnt="0"/>
      <dgm:spPr/>
    </dgm:pt>
    <dgm:pt modelId="{24CF6225-AE13-FA46-9B34-2FE8B2001940}" type="pres">
      <dgm:prSet presAssocID="{AA2930BB-D125-694D-9019-DF96E9641B3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A6B90AA-9BFB-7142-89B8-8BA7106DF049}" type="pres">
      <dgm:prSet presAssocID="{58CF1F0D-952B-6441-9281-58EE17A4FAC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31881-18D0-6741-AD42-DE4CDA57BBF7}" type="pres">
      <dgm:prSet presAssocID="{58CF1F0D-952B-6441-9281-58EE17A4FAC8}" presName="dummy" presStyleCnt="0"/>
      <dgm:spPr/>
    </dgm:pt>
    <dgm:pt modelId="{346CE247-097B-C845-A9C2-8417BA53D06E}" type="pres">
      <dgm:prSet presAssocID="{C4DA9788-E525-3D4D-9127-7843A83C087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100B8779-08F5-2F44-BEB1-59C3C1275255}" type="pres">
      <dgm:prSet presAssocID="{2DE85476-6118-5A4B-9035-9DADBD63713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68754-37DF-9B4B-B5B4-48924BB0410E}" type="pres">
      <dgm:prSet presAssocID="{2DE85476-6118-5A4B-9035-9DADBD63713D}" presName="dummy" presStyleCnt="0"/>
      <dgm:spPr/>
    </dgm:pt>
    <dgm:pt modelId="{D1E9731B-8A29-A64E-92F1-37E3B9B39FCC}" type="pres">
      <dgm:prSet presAssocID="{AAB2C518-3306-A348-AC7D-71DE48E22B9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97773F1-1DFB-A44B-9DCF-BEE3AA90CA9F}" type="pres">
      <dgm:prSet presAssocID="{0E18D4A6-8EF9-F847-A9A0-8CF417B162D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EC7BC-F4D9-3E4E-A3CE-AB42BF853BC8}" type="pres">
      <dgm:prSet presAssocID="{0E18D4A6-8EF9-F847-A9A0-8CF417B162D5}" presName="dummy" presStyleCnt="0"/>
      <dgm:spPr/>
    </dgm:pt>
    <dgm:pt modelId="{43563B1D-2D35-524B-ADBD-A3488EC1D1B2}" type="pres">
      <dgm:prSet presAssocID="{87EB0E87-0E6B-F94C-A7BC-44C9574FD37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99D2ABA7-6B22-7A4D-AEB8-A1D176CE0246}" type="presOf" srcId="{EA08E35F-9B50-D04B-80CD-788101F451BF}" destId="{35B5268B-D9F7-2947-A7E1-5F59CDEE85FB}" srcOrd="0" destOrd="0" presId="urn:microsoft.com/office/officeart/2005/8/layout/radial6"/>
    <dgm:cxn modelId="{853CFBA7-0D90-7F4B-BC57-6282EB129B1E}" type="presOf" srcId="{58CF1F0D-952B-6441-9281-58EE17A4FAC8}" destId="{8A6B90AA-9BFB-7142-89B8-8BA7106DF049}" srcOrd="0" destOrd="0" presId="urn:microsoft.com/office/officeart/2005/8/layout/radial6"/>
    <dgm:cxn modelId="{31BCD94D-5321-C04B-9648-EF419BE928E9}" srcId="{00BF64BA-CFDF-E345-BF78-EC57474320FC}" destId="{2DE85476-6118-5A4B-9035-9DADBD63713D}" srcOrd="2" destOrd="0" parTransId="{E2EFBB79-43FD-0241-BBCF-8D7C7C39342D}" sibTransId="{AAB2C518-3306-A348-AC7D-71DE48E22B95}"/>
    <dgm:cxn modelId="{F47DDE5F-5BAD-BE40-829A-97A17F5EFA03}" srcId="{00BF64BA-CFDF-E345-BF78-EC57474320FC}" destId="{EA08E35F-9B50-D04B-80CD-788101F451BF}" srcOrd="0" destOrd="0" parTransId="{2EBBBE94-71AC-EA49-B8E4-5A2143A87433}" sibTransId="{AA2930BB-D125-694D-9019-DF96E9641B37}"/>
    <dgm:cxn modelId="{259718B0-B44C-414E-B5F8-3232F923970F}" type="presOf" srcId="{C4DA9788-E525-3D4D-9127-7843A83C0873}" destId="{346CE247-097B-C845-A9C2-8417BA53D06E}" srcOrd="0" destOrd="0" presId="urn:microsoft.com/office/officeart/2005/8/layout/radial6"/>
    <dgm:cxn modelId="{655EB676-E224-3A4A-870F-41822E436FF1}" type="presOf" srcId="{AA2930BB-D125-694D-9019-DF96E9641B37}" destId="{24CF6225-AE13-FA46-9B34-2FE8B2001940}" srcOrd="0" destOrd="0" presId="urn:microsoft.com/office/officeart/2005/8/layout/radial6"/>
    <dgm:cxn modelId="{EB1921DF-D5AA-244C-859A-03D6A5A9C2AC}" type="presOf" srcId="{00BF64BA-CFDF-E345-BF78-EC57474320FC}" destId="{1F34CA50-2651-7546-884B-3F3E8CB6AB5D}" srcOrd="0" destOrd="0" presId="urn:microsoft.com/office/officeart/2005/8/layout/radial6"/>
    <dgm:cxn modelId="{1A53C975-0716-1A41-918B-2421D3059E0C}" srcId="{98ED9B2B-638F-754D-8499-C524CB2F4718}" destId="{00BF64BA-CFDF-E345-BF78-EC57474320FC}" srcOrd="0" destOrd="0" parTransId="{F8C45D3D-4AC5-2F49-949E-6B9217CDD6D2}" sibTransId="{2043F50D-EA6D-B644-94BB-085C7912F983}"/>
    <dgm:cxn modelId="{C9F4F591-A44C-214F-BE96-3D945561222C}" srcId="{00BF64BA-CFDF-E345-BF78-EC57474320FC}" destId="{0E18D4A6-8EF9-F847-A9A0-8CF417B162D5}" srcOrd="3" destOrd="0" parTransId="{B070E405-2A80-9346-8050-B1DEF520FDC6}" sibTransId="{87EB0E87-0E6B-F94C-A7BC-44C9574FD373}"/>
    <dgm:cxn modelId="{0342085F-7EDA-0745-8FC5-DF7F1414A2D3}" type="presOf" srcId="{AAB2C518-3306-A348-AC7D-71DE48E22B95}" destId="{D1E9731B-8A29-A64E-92F1-37E3B9B39FCC}" srcOrd="0" destOrd="0" presId="urn:microsoft.com/office/officeart/2005/8/layout/radial6"/>
    <dgm:cxn modelId="{A4EC9E11-E2AF-3E4B-B728-8C0094E5A5CA}" type="presOf" srcId="{98ED9B2B-638F-754D-8499-C524CB2F4718}" destId="{78A94463-6930-3E43-AD39-F2C37C0EE992}" srcOrd="0" destOrd="0" presId="urn:microsoft.com/office/officeart/2005/8/layout/radial6"/>
    <dgm:cxn modelId="{997067C1-8889-F845-9A06-C3D031DF37AB}" type="presOf" srcId="{87EB0E87-0E6B-F94C-A7BC-44C9574FD373}" destId="{43563B1D-2D35-524B-ADBD-A3488EC1D1B2}" srcOrd="0" destOrd="0" presId="urn:microsoft.com/office/officeart/2005/8/layout/radial6"/>
    <dgm:cxn modelId="{30803D18-B0EF-CB4A-A0B5-A1371E025135}" srcId="{00BF64BA-CFDF-E345-BF78-EC57474320FC}" destId="{58CF1F0D-952B-6441-9281-58EE17A4FAC8}" srcOrd="1" destOrd="0" parTransId="{1DAF0979-0677-E942-B70D-6BAF8E3842A6}" sibTransId="{C4DA9788-E525-3D4D-9127-7843A83C0873}"/>
    <dgm:cxn modelId="{B9C8A2DA-39A4-EA41-AFE2-DD24D2544E43}" type="presOf" srcId="{0E18D4A6-8EF9-F847-A9A0-8CF417B162D5}" destId="{F97773F1-1DFB-A44B-9DCF-BEE3AA90CA9F}" srcOrd="0" destOrd="0" presId="urn:microsoft.com/office/officeart/2005/8/layout/radial6"/>
    <dgm:cxn modelId="{FBC0BE9D-14FC-9B42-814B-2F95ADDDE44D}" type="presOf" srcId="{2DE85476-6118-5A4B-9035-9DADBD63713D}" destId="{100B8779-08F5-2F44-BEB1-59C3C1275255}" srcOrd="0" destOrd="0" presId="urn:microsoft.com/office/officeart/2005/8/layout/radial6"/>
    <dgm:cxn modelId="{FED35103-09CC-6A47-8FAF-E7AB76A19314}" type="presParOf" srcId="{78A94463-6930-3E43-AD39-F2C37C0EE992}" destId="{1F34CA50-2651-7546-884B-3F3E8CB6AB5D}" srcOrd="0" destOrd="0" presId="urn:microsoft.com/office/officeart/2005/8/layout/radial6"/>
    <dgm:cxn modelId="{0AB864A3-DF7B-2548-AC43-6D378B037639}" type="presParOf" srcId="{78A94463-6930-3E43-AD39-F2C37C0EE992}" destId="{35B5268B-D9F7-2947-A7E1-5F59CDEE85FB}" srcOrd="1" destOrd="0" presId="urn:microsoft.com/office/officeart/2005/8/layout/radial6"/>
    <dgm:cxn modelId="{F2E39BF1-3A75-DA45-A0FC-7ECDE64946E0}" type="presParOf" srcId="{78A94463-6930-3E43-AD39-F2C37C0EE992}" destId="{8792167A-D0E4-4648-BF90-52A7630C84F1}" srcOrd="2" destOrd="0" presId="urn:microsoft.com/office/officeart/2005/8/layout/radial6"/>
    <dgm:cxn modelId="{F70EB50F-D52C-B04B-8225-CC999BAAFCC3}" type="presParOf" srcId="{78A94463-6930-3E43-AD39-F2C37C0EE992}" destId="{24CF6225-AE13-FA46-9B34-2FE8B2001940}" srcOrd="3" destOrd="0" presId="urn:microsoft.com/office/officeart/2005/8/layout/radial6"/>
    <dgm:cxn modelId="{89C0FDA9-A145-9847-A6DC-E277B4AEAC49}" type="presParOf" srcId="{78A94463-6930-3E43-AD39-F2C37C0EE992}" destId="{8A6B90AA-9BFB-7142-89B8-8BA7106DF049}" srcOrd="4" destOrd="0" presId="urn:microsoft.com/office/officeart/2005/8/layout/radial6"/>
    <dgm:cxn modelId="{4B4DFD92-6522-2644-B534-C12429DE58B8}" type="presParOf" srcId="{78A94463-6930-3E43-AD39-F2C37C0EE992}" destId="{7A231881-18D0-6741-AD42-DE4CDA57BBF7}" srcOrd="5" destOrd="0" presId="urn:microsoft.com/office/officeart/2005/8/layout/radial6"/>
    <dgm:cxn modelId="{A8F09367-B7DD-9341-976B-E7A9CC55889A}" type="presParOf" srcId="{78A94463-6930-3E43-AD39-F2C37C0EE992}" destId="{346CE247-097B-C845-A9C2-8417BA53D06E}" srcOrd="6" destOrd="0" presId="urn:microsoft.com/office/officeart/2005/8/layout/radial6"/>
    <dgm:cxn modelId="{BFAE4543-C64D-B448-AA53-8F989CB68622}" type="presParOf" srcId="{78A94463-6930-3E43-AD39-F2C37C0EE992}" destId="{100B8779-08F5-2F44-BEB1-59C3C1275255}" srcOrd="7" destOrd="0" presId="urn:microsoft.com/office/officeart/2005/8/layout/radial6"/>
    <dgm:cxn modelId="{687C934F-E3B4-AE46-A538-33B3529F3AE9}" type="presParOf" srcId="{78A94463-6930-3E43-AD39-F2C37C0EE992}" destId="{BB668754-37DF-9B4B-B5B4-48924BB0410E}" srcOrd="8" destOrd="0" presId="urn:microsoft.com/office/officeart/2005/8/layout/radial6"/>
    <dgm:cxn modelId="{D55BB9E6-2D1E-A949-866E-790396749420}" type="presParOf" srcId="{78A94463-6930-3E43-AD39-F2C37C0EE992}" destId="{D1E9731B-8A29-A64E-92F1-37E3B9B39FCC}" srcOrd="9" destOrd="0" presId="urn:microsoft.com/office/officeart/2005/8/layout/radial6"/>
    <dgm:cxn modelId="{1F7D2161-EBB2-A145-B876-8C9FA5993B7D}" type="presParOf" srcId="{78A94463-6930-3E43-AD39-F2C37C0EE992}" destId="{F97773F1-1DFB-A44B-9DCF-BEE3AA90CA9F}" srcOrd="10" destOrd="0" presId="urn:microsoft.com/office/officeart/2005/8/layout/radial6"/>
    <dgm:cxn modelId="{04AB3005-071D-8240-8D84-B9B7C6830DFE}" type="presParOf" srcId="{78A94463-6930-3E43-AD39-F2C37C0EE992}" destId="{0B7EC7BC-F4D9-3E4E-A3CE-AB42BF853BC8}" srcOrd="11" destOrd="0" presId="urn:microsoft.com/office/officeart/2005/8/layout/radial6"/>
    <dgm:cxn modelId="{172E651D-F26B-C248-BA82-ED3504049EBE}" type="presParOf" srcId="{78A94463-6930-3E43-AD39-F2C37C0EE992}" destId="{43563B1D-2D35-524B-ADBD-A3488EC1D1B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45F19-8470-46A2-878C-DA90A709D35A}">
      <dsp:nvSpPr>
        <dsp:cNvPr id="0" name=""/>
        <dsp:cNvSpPr/>
      </dsp:nvSpPr>
      <dsp:spPr>
        <a:xfrm>
          <a:off x="479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Diabetes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CHD</a:t>
          </a:r>
          <a:endParaRPr lang="en-US" sz="1900" kern="1200" dirty="0"/>
        </a:p>
      </dsp:txBody>
      <dsp:txXfrm>
        <a:off x="40215" y="1271885"/>
        <a:ext cx="2014028" cy="1277221"/>
      </dsp:txXfrm>
    </dsp:sp>
    <dsp:sp modelId="{6E65985E-47E9-4B33-8587-AEE62E083C2A}">
      <dsp:nvSpPr>
        <dsp:cNvPr id="0" name=""/>
        <dsp:cNvSpPr/>
      </dsp:nvSpPr>
      <dsp:spPr>
        <a:xfrm>
          <a:off x="1184969" y="1672119"/>
          <a:ext cx="2266309" cy="2266309"/>
        </a:xfrm>
        <a:prstGeom prst="leftCircularArrow">
          <a:avLst>
            <a:gd name="adj1" fmla="val 2968"/>
            <a:gd name="adj2" fmla="val 363709"/>
            <a:gd name="adj3" fmla="val 2139220"/>
            <a:gd name="adj4" fmla="val 9024489"/>
            <a:gd name="adj5" fmla="val 3463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2BBDA-25F9-42DF-BBD0-3D178219F216}">
      <dsp:nvSpPr>
        <dsp:cNvPr id="0" name=""/>
        <dsp:cNvSpPr/>
      </dsp:nvSpPr>
      <dsp:spPr>
        <a:xfrm>
          <a:off x="465702" y="25888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Medical</a:t>
          </a:r>
          <a:endParaRPr lang="en-US" sz="2800" kern="1200" dirty="0"/>
        </a:p>
      </dsp:txBody>
      <dsp:txXfrm>
        <a:off x="487376" y="2610516"/>
        <a:ext cx="1817541" cy="696666"/>
      </dsp:txXfrm>
    </dsp:sp>
    <dsp:sp modelId="{A69E9FB8-D115-4300-B031-B274DB4347AC}">
      <dsp:nvSpPr>
        <dsp:cNvPr id="0" name=""/>
        <dsp:cNvSpPr/>
      </dsp:nvSpPr>
      <dsp:spPr>
        <a:xfrm>
          <a:off x="2646944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Depression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Anxiety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Alcohol abuse</a:t>
          </a:r>
          <a:endParaRPr lang="en-US" sz="1900" kern="1200" dirty="0"/>
        </a:p>
      </dsp:txBody>
      <dsp:txXfrm>
        <a:off x="2686680" y="1641893"/>
        <a:ext cx="2014028" cy="1277221"/>
      </dsp:txXfrm>
    </dsp:sp>
    <dsp:sp modelId="{EF3B89FF-4276-4572-9336-DB2C96964844}">
      <dsp:nvSpPr>
        <dsp:cNvPr id="0" name=""/>
        <dsp:cNvSpPr/>
      </dsp:nvSpPr>
      <dsp:spPr>
        <a:xfrm>
          <a:off x="3813988" y="184868"/>
          <a:ext cx="2533812" cy="2533812"/>
        </a:xfrm>
        <a:prstGeom prst="circularArrow">
          <a:avLst>
            <a:gd name="adj1" fmla="val 2655"/>
            <a:gd name="adj2" fmla="val 322936"/>
            <a:gd name="adj3" fmla="val 19501554"/>
            <a:gd name="adj4" fmla="val 12575511"/>
            <a:gd name="adj5" fmla="val 3098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D4DBD-F969-41DC-B44D-87F19318540D}">
      <dsp:nvSpPr>
        <dsp:cNvPr id="0" name=""/>
        <dsp:cNvSpPr/>
      </dsp:nvSpPr>
      <dsp:spPr>
        <a:xfrm>
          <a:off x="3112166" y="8621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Behavioral</a:t>
          </a:r>
          <a:endParaRPr lang="en-US" sz="2800" kern="1200" dirty="0"/>
        </a:p>
      </dsp:txBody>
      <dsp:txXfrm>
        <a:off x="3133840" y="883816"/>
        <a:ext cx="1817541" cy="696666"/>
      </dsp:txXfrm>
    </dsp:sp>
    <dsp:sp modelId="{1BFFB639-65CF-4EC7-93E5-F6D4B2A8AFDD}">
      <dsp:nvSpPr>
        <dsp:cNvPr id="0" name=""/>
        <dsp:cNvSpPr/>
      </dsp:nvSpPr>
      <dsp:spPr>
        <a:xfrm>
          <a:off x="5293408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Overeating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Poor nutrition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Lack of physical activity</a:t>
          </a:r>
          <a:endParaRPr lang="en-US" sz="1900" kern="1200" dirty="0"/>
        </a:p>
      </dsp:txBody>
      <dsp:txXfrm>
        <a:off x="5333144" y="1271885"/>
        <a:ext cx="2014028" cy="1277221"/>
      </dsp:txXfrm>
    </dsp:sp>
    <dsp:sp modelId="{CDD80F1A-E69C-4011-8E67-81D0F39D585E}">
      <dsp:nvSpPr>
        <dsp:cNvPr id="0" name=""/>
        <dsp:cNvSpPr/>
      </dsp:nvSpPr>
      <dsp:spPr>
        <a:xfrm>
          <a:off x="5758630" y="25888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Lifestyle</a:t>
          </a:r>
          <a:endParaRPr lang="en-US" sz="2800" kern="1200" dirty="0"/>
        </a:p>
      </dsp:txBody>
      <dsp:txXfrm>
        <a:off x="5780304" y="2610516"/>
        <a:ext cx="1817541" cy="6966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F4817-9F60-7249-8C21-98C63598082B}">
      <dsp:nvSpPr>
        <dsp:cNvPr id="0" name=""/>
        <dsp:cNvSpPr/>
      </dsp:nvSpPr>
      <dsp:spPr>
        <a:xfrm>
          <a:off x="1695885" y="708274"/>
          <a:ext cx="3931920" cy="1365504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DA932-77F9-3F4D-8046-1A2F43AB7E50}">
      <dsp:nvSpPr>
        <dsp:cNvPr id="0" name=""/>
        <dsp:cNvSpPr/>
      </dsp:nvSpPr>
      <dsp:spPr>
        <a:xfrm>
          <a:off x="3259736" y="3790808"/>
          <a:ext cx="762000" cy="487680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9D99FD-DF45-864F-BFFD-163C1E05329E}">
      <dsp:nvSpPr>
        <dsp:cNvPr id="0" name=""/>
        <dsp:cNvSpPr/>
      </dsp:nvSpPr>
      <dsp:spPr>
        <a:xfrm>
          <a:off x="1790700" y="3975795"/>
          <a:ext cx="3657600" cy="91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/>
            <a:t>Treatment Recommendations</a:t>
          </a:r>
        </a:p>
      </dsp:txBody>
      <dsp:txXfrm>
        <a:off x="1790700" y="3975795"/>
        <a:ext cx="3657600" cy="914400"/>
      </dsp:txXfrm>
    </dsp:sp>
    <dsp:sp modelId="{80CAAEB9-17D0-764E-B461-50A64EC5D2C2}">
      <dsp:nvSpPr>
        <dsp:cNvPr id="0" name=""/>
        <dsp:cNvSpPr/>
      </dsp:nvSpPr>
      <dsp:spPr>
        <a:xfrm>
          <a:off x="3089245" y="1927464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Lifestyle Problems and Readiness</a:t>
          </a:r>
        </a:p>
      </dsp:txBody>
      <dsp:txXfrm>
        <a:off x="3290111" y="2128330"/>
        <a:ext cx="969868" cy="969868"/>
      </dsp:txXfrm>
    </dsp:sp>
    <dsp:sp modelId="{1DC99C23-2122-F943-818D-68424E35DE69}">
      <dsp:nvSpPr>
        <dsp:cNvPr id="0" name=""/>
        <dsp:cNvSpPr/>
      </dsp:nvSpPr>
      <dsp:spPr>
        <a:xfrm>
          <a:off x="2218381" y="1056605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Disease</a:t>
          </a:r>
        </a:p>
      </dsp:txBody>
      <dsp:txXfrm>
        <a:off x="2419247" y="1257471"/>
        <a:ext cx="969868" cy="969868"/>
      </dsp:txXfrm>
    </dsp:sp>
    <dsp:sp modelId="{4D07341E-AB2C-D44B-9AAD-7161A0C876A8}">
      <dsp:nvSpPr>
        <dsp:cNvPr id="0" name=""/>
        <dsp:cNvSpPr/>
      </dsp:nvSpPr>
      <dsp:spPr>
        <a:xfrm>
          <a:off x="3611765" y="882442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Cardiovascular Riisk</a:t>
          </a:r>
        </a:p>
      </dsp:txBody>
      <dsp:txXfrm>
        <a:off x="3812631" y="1083308"/>
        <a:ext cx="969868" cy="969868"/>
      </dsp:txXfrm>
    </dsp:sp>
    <dsp:sp modelId="{C620BC0E-B06B-154E-86AC-37598D13176D}">
      <dsp:nvSpPr>
        <dsp:cNvPr id="0" name=""/>
        <dsp:cNvSpPr/>
      </dsp:nvSpPr>
      <dsp:spPr>
        <a:xfrm>
          <a:off x="773021" y="286503"/>
          <a:ext cx="5764560" cy="358926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9F1EF-DB3F-224A-9F1D-0E125CC7A14F}">
      <dsp:nvSpPr>
        <dsp:cNvPr id="0" name=""/>
        <dsp:cNvSpPr/>
      </dsp:nvSpPr>
      <dsp:spPr>
        <a:xfrm>
          <a:off x="138650" y="771756"/>
          <a:ext cx="1058231" cy="10207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934142-19C3-9240-AE29-470CC3D5358E}">
      <dsp:nvSpPr>
        <dsp:cNvPr id="0" name=""/>
        <dsp:cNvSpPr/>
      </dsp:nvSpPr>
      <dsp:spPr>
        <a:xfrm>
          <a:off x="106538" y="1634820"/>
          <a:ext cx="1531627" cy="146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Assess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5 A's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Motivate</a:t>
          </a:r>
        </a:p>
      </dsp:txBody>
      <dsp:txXfrm>
        <a:off x="149479" y="1677761"/>
        <a:ext cx="1445745" cy="1380223"/>
      </dsp:txXfrm>
    </dsp:sp>
    <dsp:sp modelId="{33CAF071-CBB7-3749-ADB0-E90B14754505}">
      <dsp:nvSpPr>
        <dsp:cNvPr id="0" name=""/>
        <dsp:cNvSpPr/>
      </dsp:nvSpPr>
      <dsp:spPr>
        <a:xfrm rot="74464">
          <a:off x="1402375" y="1226817"/>
          <a:ext cx="205565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402380" y="1255716"/>
        <a:ext cx="161502" cy="88126"/>
      </dsp:txXfrm>
    </dsp:sp>
    <dsp:sp modelId="{A894721D-122B-D945-BEDB-7392ED981FD5}">
      <dsp:nvSpPr>
        <dsp:cNvPr id="0" name=""/>
        <dsp:cNvSpPr/>
      </dsp:nvSpPr>
      <dsp:spPr>
        <a:xfrm>
          <a:off x="1784073" y="766357"/>
          <a:ext cx="1150307" cy="11048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857E3C-C96F-D349-86A2-604E0F06AF8B}">
      <dsp:nvSpPr>
        <dsp:cNvPr id="0" name=""/>
        <dsp:cNvSpPr/>
      </dsp:nvSpPr>
      <dsp:spPr>
        <a:xfrm>
          <a:off x="1868086" y="1763420"/>
          <a:ext cx="1409031" cy="1339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37511"/>
                <a:satOff val="-5817"/>
                <a:lumOff val="19499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337511"/>
                <a:satOff val="-5817"/>
                <a:lumOff val="19499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337511"/>
                <a:satOff val="-5817"/>
                <a:lumOff val="194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Shared decision making</a:t>
          </a:r>
        </a:p>
      </dsp:txBody>
      <dsp:txXfrm>
        <a:off x="1907306" y="1802640"/>
        <a:ext cx="1330591" cy="1260626"/>
      </dsp:txXfrm>
    </dsp:sp>
    <dsp:sp modelId="{72C3D259-D711-0548-9EBC-328A065E777B}">
      <dsp:nvSpPr>
        <dsp:cNvPr id="0" name=""/>
        <dsp:cNvSpPr/>
      </dsp:nvSpPr>
      <dsp:spPr>
        <a:xfrm rot="83417">
          <a:off x="3154262" y="1267285"/>
          <a:ext cx="219979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447710"/>
                <a:satOff val="-7434"/>
                <a:lumOff val="20018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447710"/>
                <a:satOff val="-7434"/>
                <a:lumOff val="20018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447710"/>
                <a:satOff val="-7434"/>
                <a:lumOff val="200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154268" y="1296126"/>
        <a:ext cx="175916" cy="88126"/>
      </dsp:txXfrm>
    </dsp:sp>
    <dsp:sp modelId="{52511EAD-9553-604E-A01F-0548E2CED3B7}">
      <dsp:nvSpPr>
        <dsp:cNvPr id="0" name=""/>
        <dsp:cNvSpPr/>
      </dsp:nvSpPr>
      <dsp:spPr>
        <a:xfrm>
          <a:off x="3562707" y="749700"/>
          <a:ext cx="913599" cy="12187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19D30F-3A08-BD47-B2F0-F13CF6937C27}">
      <dsp:nvSpPr>
        <dsp:cNvPr id="0" name=""/>
        <dsp:cNvSpPr/>
      </dsp:nvSpPr>
      <dsp:spPr>
        <a:xfrm>
          <a:off x="3547682" y="1666662"/>
          <a:ext cx="1437724" cy="1420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675022"/>
                <a:satOff val="-11634"/>
                <a:lumOff val="38998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Patient Practice self management</a:t>
          </a:r>
        </a:p>
      </dsp:txBody>
      <dsp:txXfrm>
        <a:off x="3589298" y="1708278"/>
        <a:ext cx="1354492" cy="1337634"/>
      </dsp:txXfrm>
    </dsp:sp>
    <dsp:sp modelId="{1534A643-9BDD-4343-B297-976B64DAF295}">
      <dsp:nvSpPr>
        <dsp:cNvPr id="0" name=""/>
        <dsp:cNvSpPr/>
      </dsp:nvSpPr>
      <dsp:spPr>
        <a:xfrm rot="576">
          <a:off x="4704138" y="1285749"/>
          <a:ext cx="227831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895421"/>
                <a:satOff val="-14868"/>
                <a:lumOff val="40035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895421"/>
                <a:satOff val="-14868"/>
                <a:lumOff val="40035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895421"/>
                <a:satOff val="-14868"/>
                <a:lumOff val="400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704138" y="1315121"/>
        <a:ext cx="183768" cy="88126"/>
      </dsp:txXfrm>
    </dsp:sp>
    <dsp:sp modelId="{A01B33CF-32C2-1649-9C9A-05FA60C14525}">
      <dsp:nvSpPr>
        <dsp:cNvPr id="0" name=""/>
        <dsp:cNvSpPr/>
      </dsp:nvSpPr>
      <dsp:spPr>
        <a:xfrm>
          <a:off x="5127253" y="706837"/>
          <a:ext cx="1015822" cy="13049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D7C41B-7E1A-EB4F-8457-D41ED22FE9F5}">
      <dsp:nvSpPr>
        <dsp:cNvPr id="0" name=""/>
        <dsp:cNvSpPr/>
      </dsp:nvSpPr>
      <dsp:spPr>
        <a:xfrm>
          <a:off x="5140075" y="1725676"/>
          <a:ext cx="1384336" cy="1441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675022"/>
                <a:satOff val="-11634"/>
                <a:lumOff val="38998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Health Coach </a:t>
          </a:r>
          <a:r>
            <a:rPr lang="en-US" sz="1800" kern="1200" dirty="0" smtClean="0"/>
            <a:t>Follow </a:t>
          </a:r>
          <a:r>
            <a:rPr lang="en-US" sz="1800" kern="1200" dirty="0"/>
            <a:t>up</a:t>
          </a:r>
        </a:p>
      </dsp:txBody>
      <dsp:txXfrm>
        <a:off x="5180621" y="1766222"/>
        <a:ext cx="1303244" cy="1360434"/>
      </dsp:txXfrm>
    </dsp:sp>
    <dsp:sp modelId="{9B90AD6D-3DA9-294D-B70A-91C3ED896C08}">
      <dsp:nvSpPr>
        <dsp:cNvPr id="0" name=""/>
        <dsp:cNvSpPr/>
      </dsp:nvSpPr>
      <dsp:spPr>
        <a:xfrm rot="21474343">
          <a:off x="6355203" y="1255672"/>
          <a:ext cx="212340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447710"/>
                <a:satOff val="-7434"/>
                <a:lumOff val="20018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447710"/>
                <a:satOff val="-7434"/>
                <a:lumOff val="20018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447710"/>
                <a:satOff val="-7434"/>
                <a:lumOff val="200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6355218" y="1285853"/>
        <a:ext cx="168277" cy="88126"/>
      </dsp:txXfrm>
    </dsp:sp>
    <dsp:sp modelId="{18B9E3CA-54B3-F541-BD87-8825A875A696}">
      <dsp:nvSpPr>
        <dsp:cNvPr id="0" name=""/>
        <dsp:cNvSpPr/>
      </dsp:nvSpPr>
      <dsp:spPr>
        <a:xfrm>
          <a:off x="6749357" y="734834"/>
          <a:ext cx="939004" cy="11331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F281CA-D36F-2A4D-9C57-43569A191236}">
      <dsp:nvSpPr>
        <dsp:cNvPr id="0" name=""/>
        <dsp:cNvSpPr/>
      </dsp:nvSpPr>
      <dsp:spPr>
        <a:xfrm>
          <a:off x="6713971" y="1642144"/>
          <a:ext cx="1373077" cy="1439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37511"/>
                <a:satOff val="-5817"/>
                <a:lumOff val="19499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337511"/>
                <a:satOff val="-5817"/>
                <a:lumOff val="19499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337511"/>
                <a:satOff val="-5817"/>
                <a:lumOff val="194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Condition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Self</a:t>
          </a:r>
          <a:r>
            <a:rPr lang="en-US" sz="1800" kern="1200" dirty="0"/>
            <a:t>-</a:t>
          </a:r>
          <a:r>
            <a:rPr lang="en-US" sz="1800" kern="1200" dirty="0" smtClean="0"/>
            <a:t>management</a:t>
          </a:r>
          <a:endParaRPr lang="en-US" sz="1800" kern="1200" dirty="0"/>
        </a:p>
      </dsp:txBody>
      <dsp:txXfrm>
        <a:off x="6754187" y="1682360"/>
        <a:ext cx="1292645" cy="13588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63B1D-2D35-524B-ADBD-A3488EC1D1B2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4">
            <a:shade val="90000"/>
            <a:hueOff val="-787520"/>
            <a:satOff val="-13419"/>
            <a:lumOff val="3202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E9731B-8A29-A64E-92F1-37E3B9B39FCC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4">
            <a:shade val="90000"/>
            <a:hueOff val="-525013"/>
            <a:satOff val="-8946"/>
            <a:lumOff val="2135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6CE247-097B-C845-A9C2-8417BA53D06E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4">
            <a:shade val="90000"/>
            <a:hueOff val="-262507"/>
            <a:satOff val="-4473"/>
            <a:lumOff val="1067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CF6225-AE13-FA46-9B34-2FE8B2001940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34CA50-2651-7546-884B-3F3E8CB6AB5D}">
      <dsp:nvSpPr>
        <dsp:cNvPr id="0" name=""/>
        <dsp:cNvSpPr/>
      </dsp:nvSpPr>
      <dsp:spPr>
        <a:xfrm>
          <a:off x="3002570" y="1542070"/>
          <a:ext cx="1691059" cy="16910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Patient</a:t>
          </a:r>
          <a:endParaRPr lang="en-US" sz="2800" kern="1200" dirty="0"/>
        </a:p>
      </dsp:txBody>
      <dsp:txXfrm>
        <a:off x="3250220" y="1789720"/>
        <a:ext cx="1195759" cy="1195759"/>
      </dsp:txXfrm>
    </dsp:sp>
    <dsp:sp modelId="{35B5268B-D9F7-2947-A7E1-5F59CDEE85FB}">
      <dsp:nvSpPr>
        <dsp:cNvPr id="0" name=""/>
        <dsp:cNvSpPr/>
      </dsp:nvSpPr>
      <dsp:spPr>
        <a:xfrm>
          <a:off x="3256229" y="611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Ministry of Health</a:t>
          </a:r>
          <a:endParaRPr lang="en-US" sz="1100" kern="1200" dirty="0"/>
        </a:p>
      </dsp:txBody>
      <dsp:txXfrm>
        <a:off x="3429584" y="173966"/>
        <a:ext cx="837031" cy="837031"/>
      </dsp:txXfrm>
    </dsp:sp>
    <dsp:sp modelId="{8A6B90AA-9BFB-7142-89B8-8BA7106DF049}">
      <dsp:nvSpPr>
        <dsp:cNvPr id="0" name=""/>
        <dsp:cNvSpPr/>
      </dsp:nvSpPr>
      <dsp:spPr>
        <a:xfrm>
          <a:off x="5051346" y="1795729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260717"/>
                <a:satOff val="-4473"/>
                <a:lumOff val="1144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260717"/>
                <a:satOff val="-4473"/>
                <a:lumOff val="1144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260717"/>
                <a:satOff val="-4473"/>
                <a:lumOff val="114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Physician: Assess, Advise and Motivate</a:t>
          </a:r>
          <a:endParaRPr lang="en-US" sz="1100" kern="1200" dirty="0"/>
        </a:p>
      </dsp:txBody>
      <dsp:txXfrm>
        <a:off x="5224701" y="1969084"/>
        <a:ext cx="837031" cy="837031"/>
      </dsp:txXfrm>
    </dsp:sp>
    <dsp:sp modelId="{100B8779-08F5-2F44-BEB1-59C3C1275255}">
      <dsp:nvSpPr>
        <dsp:cNvPr id="0" name=""/>
        <dsp:cNvSpPr/>
      </dsp:nvSpPr>
      <dsp:spPr>
        <a:xfrm>
          <a:off x="3256229" y="3590846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521433"/>
                <a:satOff val="-8946"/>
                <a:lumOff val="22896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521433"/>
                <a:satOff val="-8946"/>
                <a:lumOff val="22896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521433"/>
                <a:satOff val="-8946"/>
                <a:lumOff val="228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Social Worker: Complex cases</a:t>
          </a:r>
          <a:endParaRPr lang="en-US" sz="1100" kern="1200" dirty="0"/>
        </a:p>
      </dsp:txBody>
      <dsp:txXfrm>
        <a:off x="3429584" y="3764201"/>
        <a:ext cx="837031" cy="837031"/>
      </dsp:txXfrm>
    </dsp:sp>
    <dsp:sp modelId="{F97773F1-1DFB-A44B-9DCF-BEE3AA90CA9F}">
      <dsp:nvSpPr>
        <dsp:cNvPr id="0" name=""/>
        <dsp:cNvSpPr/>
      </dsp:nvSpPr>
      <dsp:spPr>
        <a:xfrm>
          <a:off x="1461111" y="1795729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782150"/>
                <a:satOff val="-13419"/>
                <a:lumOff val="34344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782150"/>
                <a:satOff val="-13419"/>
                <a:lumOff val="34344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782150"/>
                <a:satOff val="-13419"/>
                <a:lumOff val="343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Public Health student: Health Coaching</a:t>
          </a:r>
          <a:endParaRPr lang="en-US" sz="1100" kern="1200" dirty="0"/>
        </a:p>
      </dsp:txBody>
      <dsp:txXfrm>
        <a:off x="1634466" y="1969084"/>
        <a:ext cx="837031" cy="837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87F82B0-5082-9449-A963-B9F5D5793AE7}" type="datetimeFigureOut">
              <a:rPr lang="en-US"/>
              <a:pPr>
                <a:defRPr/>
              </a:pPr>
              <a:t>11/17/15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591E1A-192E-0640-8A3C-00242813E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14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r>
              <a:rPr lang="zh-CN" altLang="en-US" dirty="0"/>
              <a:t>行</a:t>
            </a:r>
            <a:r>
              <a:rPr lang="zh-CN" altLang="en-US" dirty="0" smtClean="0"/>
              <a:t>为和医学上的慢性病问题成为经济负担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 smtClean="0"/>
              <a:t>在</a:t>
            </a:r>
            <a:r>
              <a:rPr lang="en-US" altLang="zh-CN" dirty="0" smtClean="0"/>
              <a:t>2000</a:t>
            </a:r>
            <a:r>
              <a:rPr lang="zh-CN" altLang="en-US" dirty="0" smtClean="0"/>
              <a:t>年，有超过</a:t>
            </a:r>
            <a:r>
              <a:rPr lang="en-US" altLang="zh-CN" dirty="0" smtClean="0"/>
              <a:t>1.25</a:t>
            </a:r>
            <a:r>
              <a:rPr lang="zh-CN" altLang="en-US" dirty="0" smtClean="0"/>
              <a:t>亿的人最少有一种慢性病， 预测在</a:t>
            </a:r>
            <a:r>
              <a:rPr lang="en-US" altLang="zh-CN" dirty="0" smtClean="0"/>
              <a:t>2020</a:t>
            </a:r>
            <a:r>
              <a:rPr lang="zh-CN" altLang="en-US" dirty="0" smtClean="0"/>
              <a:t>年将有</a:t>
            </a:r>
            <a:r>
              <a:rPr lang="en-US" altLang="zh-CN" dirty="0" smtClean="0"/>
              <a:t>1.57</a:t>
            </a:r>
            <a:r>
              <a:rPr lang="zh-CN" altLang="en-US" dirty="0" smtClean="0"/>
              <a:t>亿。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 smtClean="0"/>
              <a:t>在此人群中有超过</a:t>
            </a:r>
            <a:r>
              <a:rPr lang="en-US" altLang="zh-CN" dirty="0" smtClean="0"/>
              <a:t>50%</a:t>
            </a:r>
            <a:r>
              <a:rPr lang="zh-CN" altLang="en-US" dirty="0" smtClean="0"/>
              <a:t>的人有多于一种慢性病</a:t>
            </a:r>
            <a:endParaRPr lang="en-US" dirty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D4B8CD-58D3-4A9C-9AB3-05BA6E558629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18C28-474F-43CA-A3ED-A0B5809DA73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10AE67-C691-4A5F-BD06-A4450CD767A8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 - Black Background w/ Gol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7200" y="1949817"/>
            <a:ext cx="8001000" cy="815608"/>
          </a:xfrm>
          <a:prstGeom prst="rect">
            <a:avLst/>
          </a:prstGeom>
        </p:spPr>
        <p:txBody>
          <a:bodyPr lIns="0" bIns="91440">
            <a:spAutoFit/>
          </a:bodyPr>
          <a:lstStyle>
            <a:lvl1pPr algn="l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200" y="2790372"/>
            <a:ext cx="8001000" cy="584775"/>
          </a:xfrm>
        </p:spPr>
        <p:txBody>
          <a:bodyPr lIns="0" tIns="0" bIns="91440">
            <a:spAutoFit/>
          </a:bodyPr>
          <a:lstStyle>
            <a:lvl1pPr marL="0" indent="0" algn="l">
              <a:buNone/>
              <a:defRPr b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57200" y="3399972"/>
            <a:ext cx="8001000" cy="400110"/>
          </a:xfrm>
        </p:spPr>
        <p:txBody>
          <a:bodyPr lIns="0">
            <a:spAutoFit/>
          </a:bodyPr>
          <a:lstStyle>
            <a:lvl1pPr>
              <a:buNone/>
              <a:defRPr sz="2000" b="0" cap="all"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76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705428" y="2895600"/>
            <a:ext cx="5715000" cy="1066800"/>
          </a:xfrm>
        </p:spPr>
        <p:txBody>
          <a:bodyPr>
            <a:normAutofit/>
          </a:bodyPr>
          <a:lstStyle>
            <a:lvl1pPr algn="ctr">
              <a:buNone/>
              <a:defRPr sz="4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38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itle &amp; Content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6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01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wo Content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7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0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Comparison) - M &amp; G Header w/ Black Gradient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9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43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itle Only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4" name="Picture 5" descr="C:\ASU\ppt-lin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169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ayout 1 (Blank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518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ayout 1 (Blank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314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itle &amp; Content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7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wo Content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8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7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Comparison) - M &amp; G Header w/ Black Gradie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10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18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itle Only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5" name="Picture 5" descr="C:\ASU\ppt-lin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08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 1 (Blank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438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61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47C954-0FFE-1148-B8A6-CF5D1708E53F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8106A5-6911-444B-84A5-C501107BD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6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00200"/>
            <a:ext cx="7696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57200" tIns="45720" rIns="457200" bIns="18288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title style (lowercase)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2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33" r:id="rId14"/>
    <p:sldLayoutId id="2147483747" r:id="rId15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package" Target="../embeddings/Microsoft_Word_Document1.docx"/><Relationship Id="rId9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links.asu.edu/ASUIntegratedBH" TargetMode="External"/><Relationship Id="rId3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chs.asu.edu/dbh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505200"/>
            <a:ext cx="8001000" cy="2357568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Ronald R. O’Donnell, Ph.D.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Clinical Professor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Arizona State University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President, </a:t>
            </a:r>
            <a:r>
              <a:rPr lang="en-US" dirty="0" err="1" smtClean="0">
                <a:ea typeface="+mn-ea"/>
              </a:rPr>
              <a:t>SunCrane</a:t>
            </a:r>
            <a:r>
              <a:rPr lang="en-US" dirty="0" smtClean="0">
                <a:ea typeface="+mn-ea"/>
              </a:rPr>
              <a:t> Health Solutions</a:t>
            </a:r>
            <a:endParaRPr lang="en-US" dirty="0">
              <a:ea typeface="+mn-e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595600"/>
            <a:ext cx="8001000" cy="2169825"/>
          </a:xfrm>
        </p:spPr>
        <p:txBody>
          <a:bodyPr/>
          <a:lstStyle/>
          <a:p>
            <a:r>
              <a:rPr lang="en-US" dirty="0" smtClean="0"/>
              <a:t>Joint Vietnam United States Education and Training Proposal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67000" y="1600200"/>
            <a:ext cx="6172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Ronald.odonnell@asu.edu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QQ</a:t>
            </a:r>
            <a:r>
              <a:rPr lang="en-US" dirty="0"/>
              <a:t>: 204806</a:t>
            </a:r>
          </a:p>
          <a:p>
            <a:pPr marL="0" indent="0">
              <a:buNone/>
            </a:pPr>
            <a:r>
              <a:rPr lang="en-US" dirty="0" err="1"/>
              <a:t>WeChat</a:t>
            </a:r>
            <a:r>
              <a:rPr lang="en-US" dirty="0"/>
              <a:t>: </a:t>
            </a:r>
            <a:r>
              <a:rPr lang="en-US" dirty="0" err="1"/>
              <a:t>ronodonnell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Skype: </a:t>
            </a:r>
            <a:r>
              <a:rPr lang="en-US" dirty="0" err="1"/>
              <a:t>ronald.r.odonnell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Web: </a:t>
            </a:r>
            <a:r>
              <a:rPr lang="en-US" dirty="0" err="1"/>
              <a:t>www.chs.asu.edu</a:t>
            </a:r>
            <a:r>
              <a:rPr lang="en-US" dirty="0"/>
              <a:t>/</a:t>
            </a:r>
            <a:r>
              <a:rPr lang="en-US" dirty="0" err="1"/>
              <a:t>dbh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Web: </a:t>
            </a:r>
            <a:r>
              <a:rPr lang="en-US" dirty="0" err="1"/>
              <a:t>www.suncranehealth.com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Ronald R. O’Donnell, </a:t>
            </a:r>
            <a:r>
              <a:rPr lang="en-US" dirty="0" err="1"/>
              <a:t>Ph.D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2356556" cy="353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8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1"/>
          <p:cNvSpPr>
            <a:spLocks noGrp="1"/>
          </p:cNvSpPr>
          <p:nvPr>
            <p:ph sz="quarter" idx="10"/>
          </p:nvPr>
        </p:nvSpPr>
        <p:spPr>
          <a:xfrm>
            <a:off x="1447800" y="2209800"/>
            <a:ext cx="5972175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charset="0"/>
              </a:rPr>
              <a:t>The Business Case for Integrated Behavioral Health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/>
          <a:lstStyle/>
          <a:p>
            <a:pPr lvl="0"/>
            <a:r>
              <a:rPr lang="en-US" sz="2400" dirty="0"/>
              <a:t>N</a:t>
            </a:r>
            <a:r>
              <a:rPr lang="en-US" sz="2400" dirty="0" smtClean="0"/>
              <a:t>on</a:t>
            </a:r>
            <a:r>
              <a:rPr lang="en-US" sz="2400" dirty="0"/>
              <a:t>-communicable disease (</a:t>
            </a:r>
            <a:r>
              <a:rPr lang="en-US" sz="2400" dirty="0" err="1"/>
              <a:t>NCD</a:t>
            </a:r>
            <a:r>
              <a:rPr lang="en-US" sz="2400" dirty="0" smtClean="0"/>
              <a:t>) </a:t>
            </a:r>
            <a:r>
              <a:rPr lang="en-US" sz="2400" dirty="0"/>
              <a:t>increasing in Vietnam</a:t>
            </a:r>
          </a:p>
          <a:p>
            <a:pPr lvl="0"/>
            <a:r>
              <a:rPr lang="en-US" sz="2400" dirty="0"/>
              <a:t>Lifestyle behaviors lead to </a:t>
            </a:r>
            <a:r>
              <a:rPr lang="en-US" sz="2400" dirty="0" err="1"/>
              <a:t>NCD</a:t>
            </a:r>
            <a:r>
              <a:rPr lang="en-US" sz="2400" dirty="0"/>
              <a:t> onset, morbidity and mortality</a:t>
            </a:r>
          </a:p>
          <a:p>
            <a:pPr lvl="0"/>
            <a:r>
              <a:rPr lang="en-US" sz="2400" dirty="0"/>
              <a:t>Behavioral conditions such as depression are untreated</a:t>
            </a:r>
          </a:p>
          <a:p>
            <a:pPr lvl="0"/>
            <a:r>
              <a:rPr lang="en-US" sz="2400" dirty="0"/>
              <a:t>P</a:t>
            </a:r>
            <a:r>
              <a:rPr lang="en-US" sz="2400" dirty="0" smtClean="0"/>
              <a:t>hysicians rely on medications that </a:t>
            </a:r>
            <a:r>
              <a:rPr lang="en-US" sz="2400" dirty="0"/>
              <a:t>do not address lifestyle behaviors </a:t>
            </a:r>
          </a:p>
          <a:p>
            <a:pPr lvl="0"/>
            <a:r>
              <a:rPr lang="en-US" sz="2400" dirty="0"/>
              <a:t>Workforce to deliver evidence </a:t>
            </a:r>
            <a:r>
              <a:rPr lang="en-US" sz="2400" dirty="0" smtClean="0"/>
              <a:t>based interventions </a:t>
            </a:r>
            <a:r>
              <a:rPr lang="en-US" sz="2400" dirty="0"/>
              <a:t>lacking</a:t>
            </a:r>
          </a:p>
          <a:p>
            <a:pPr lvl="0"/>
            <a:r>
              <a:rPr lang="en-US" sz="2400" dirty="0"/>
              <a:t>Patients dissatisfied, physicians under stress and facing burnout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9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7900"/>
            <a:ext cx="9144000" cy="58801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143000"/>
            <a:ext cx="7620000" cy="4983163"/>
          </a:xfrm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Chronic disease (diabetes, etc.)</a:t>
            </a:r>
          </a:p>
          <a:p>
            <a:r>
              <a:rPr lang="en-US" sz="2400" dirty="0">
                <a:solidFill>
                  <a:schemeClr val="bg1"/>
                </a:solidFill>
              </a:rPr>
              <a:t>Depression, Anxiety, </a:t>
            </a:r>
            <a:r>
              <a:rPr lang="en-US" sz="2400" dirty="0" smtClean="0">
                <a:solidFill>
                  <a:schemeClr val="bg1"/>
                </a:solidFill>
              </a:rPr>
              <a:t>Trauma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Alcohol and substance abuse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Risky sexual behavior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Serious Mental Illness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Medical Conditions don’t exist in a Silo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7071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4" descr="dolla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2878" b="12878"/>
          <a:stretch>
            <a:fillRect/>
          </a:stretch>
        </p:blipFill>
        <p:spPr>
          <a:xfrm>
            <a:off x="2147" y="11442"/>
            <a:ext cx="9141853" cy="6858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t" anchorCtr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The Economic Burden of Chronic Behavioral and Medical </a:t>
            </a:r>
            <a:r>
              <a:rPr lang="en-US" sz="3600" dirty="0" smtClean="0">
                <a:solidFill>
                  <a:srgbClr val="FFFFFF"/>
                </a:solidFill>
              </a:rPr>
              <a:t>Illness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4340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5638800" cy="3581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10% of patients use 65% of resources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/>
              <a:t>Medical + Behavioral Conditions 2X Cost compared to Medical only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83749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153400" cy="4495800"/>
          </a:xfrm>
        </p:spPr>
        <p:txBody>
          <a:bodyPr/>
          <a:lstStyle/>
          <a:p>
            <a:r>
              <a:rPr lang="en-US" sz="2400" dirty="0" smtClean="0"/>
              <a:t>Obesity prevalence increasing (e.g., 15% of men and women obese) (Ho-Pham et. al, 2015)</a:t>
            </a:r>
          </a:p>
          <a:p>
            <a:r>
              <a:rPr lang="en-US" sz="2400" dirty="0" smtClean="0"/>
              <a:t>Hypertension is common, but people are not aware of diagnosis</a:t>
            </a:r>
          </a:p>
          <a:p>
            <a:r>
              <a:rPr lang="en-US" sz="2400" dirty="0" smtClean="0"/>
              <a:t>Tobacco and alcohol use among men high, and tobacco use may be increasing in women (Hoy et. al, 2013)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Factors for </a:t>
            </a:r>
            <a:r>
              <a:rPr lang="en-US" dirty="0" err="1" smtClean="0"/>
              <a:t>NCD</a:t>
            </a:r>
            <a:r>
              <a:rPr lang="en-US" dirty="0" smtClean="0"/>
              <a:t> in Vietnam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9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High percentage of diets do not </a:t>
            </a:r>
            <a:r>
              <a:rPr lang="en-US" sz="2400" dirty="0" smtClean="0"/>
              <a:t>meet </a:t>
            </a:r>
            <a:r>
              <a:rPr lang="en-US" sz="2400" dirty="0"/>
              <a:t>criteria for fruit and vegetable intake</a:t>
            </a:r>
          </a:p>
          <a:p>
            <a:r>
              <a:rPr lang="en-US" sz="2400" dirty="0"/>
              <a:t>Low levels of physical </a:t>
            </a:r>
            <a:r>
              <a:rPr lang="en-US" sz="2400" dirty="0" smtClean="0"/>
              <a:t>activity (</a:t>
            </a:r>
            <a:r>
              <a:rPr lang="en-US" sz="2400" dirty="0"/>
              <a:t>Hoy et. al, 2013)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Factors for </a:t>
            </a:r>
            <a:r>
              <a:rPr lang="en-US" dirty="0" err="1"/>
              <a:t>NCD</a:t>
            </a:r>
            <a:r>
              <a:rPr lang="en-US" dirty="0"/>
              <a:t> in Vietnam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482592"/>
            <a:ext cx="4267200" cy="237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12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sz="2400" dirty="0" smtClean="0"/>
              <a:t>2011 total economic cost of smoking 26679.9 billion </a:t>
            </a:r>
            <a:r>
              <a:rPr lang="en-US" sz="2400" dirty="0" err="1" smtClean="0"/>
              <a:t>VND</a:t>
            </a:r>
            <a:r>
              <a:rPr lang="en-US" sz="2400" dirty="0" smtClean="0"/>
              <a:t> (.97 of GDP)</a:t>
            </a:r>
          </a:p>
          <a:p>
            <a:r>
              <a:rPr lang="en-US" sz="2400" dirty="0" smtClean="0"/>
              <a:t>Direct costs of inpatient and outpatient care reached 9869.2 billion and 2567.2 billion </a:t>
            </a:r>
            <a:r>
              <a:rPr lang="en-US" sz="2400" dirty="0" err="1" smtClean="0"/>
              <a:t>VND</a:t>
            </a:r>
            <a:r>
              <a:rPr lang="en-US" sz="2400" dirty="0" smtClean="0"/>
              <a:t>, respectively</a:t>
            </a:r>
          </a:p>
          <a:p>
            <a:r>
              <a:rPr lang="en-US" sz="2400" dirty="0" smtClean="0"/>
              <a:t>Government contribution was 4534.3 billion </a:t>
            </a:r>
            <a:r>
              <a:rPr lang="en-US" sz="2400" dirty="0" err="1" smtClean="0"/>
              <a:t>VND</a:t>
            </a:r>
            <a:r>
              <a:rPr lang="en-US" sz="2400" dirty="0" smtClean="0"/>
              <a:t> = 5.76 of total health budget</a:t>
            </a:r>
          </a:p>
          <a:p>
            <a:r>
              <a:rPr lang="en-US" sz="2400" dirty="0" smtClean="0"/>
              <a:t>Indirect costs lost productivity was 12216.4 </a:t>
            </a:r>
            <a:r>
              <a:rPr lang="en-US" sz="2400" dirty="0" err="1" smtClean="0"/>
              <a:t>VND</a:t>
            </a:r>
            <a:r>
              <a:rPr lang="en-US" sz="2400" dirty="0" smtClean="0"/>
              <a:t>, about 50% of total costs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Direct and Indirect Costs of Smoking in Vietnam (Hoang </a:t>
            </a:r>
            <a:r>
              <a:rPr lang="en-US" sz="3200" dirty="0" err="1" smtClean="0"/>
              <a:t>Anh</a:t>
            </a:r>
            <a:r>
              <a:rPr lang="en-US" sz="3200" dirty="0" smtClean="0"/>
              <a:t> et. al, 2014)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652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Increased life-expectancy. Elderly:</a:t>
            </a:r>
          </a:p>
          <a:p>
            <a:pPr lvl="1"/>
            <a:r>
              <a:rPr lang="en-US" sz="2400" dirty="0" smtClean="0"/>
              <a:t>9% in 2009</a:t>
            </a:r>
          </a:p>
          <a:p>
            <a:pPr lvl="1"/>
            <a:r>
              <a:rPr lang="en-US" sz="2400" dirty="0" smtClean="0"/>
              <a:t>16% in 2029</a:t>
            </a:r>
          </a:p>
          <a:p>
            <a:pPr lvl="1"/>
            <a:r>
              <a:rPr lang="en-US" sz="2400" dirty="0" smtClean="0"/>
              <a:t>26% in 2049</a:t>
            </a:r>
          </a:p>
          <a:p>
            <a:r>
              <a:rPr lang="en-US" sz="2400" dirty="0" smtClean="0"/>
              <a:t>Nearly 40% of elderly multi-morbid chronic conditions</a:t>
            </a:r>
          </a:p>
          <a:p>
            <a:r>
              <a:rPr lang="en-US" sz="2400" dirty="0" smtClean="0"/>
              <a:t>High burden of multi-morbidity among illiterate living in rural areas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Multi-morbidity in Vietnam Elderly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7255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Depression, Anxiety and Stress Symptoms in Vietnam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82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219200"/>
            <a:ext cx="7620000" cy="4906963"/>
          </a:xfrm>
        </p:spPr>
        <p:txBody>
          <a:bodyPr/>
          <a:lstStyle/>
          <a:p>
            <a:r>
              <a:rPr lang="en-US" sz="2400" dirty="0" smtClean="0"/>
              <a:t>Depression one most common behavioral conditions in primary care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xpressed as somatic complaints (insomnia, headache, dizziness, gastric complaints, general aches and pains)</a:t>
            </a:r>
          </a:p>
          <a:p>
            <a:r>
              <a:rPr lang="en-US" sz="2400" dirty="0"/>
              <a:t>O</a:t>
            </a:r>
            <a:r>
              <a:rPr lang="en-US" sz="2400" dirty="0" smtClean="0"/>
              <a:t>ften seek care from Traditional Vietnamese Medicine (</a:t>
            </a:r>
            <a:r>
              <a:rPr lang="en-US" sz="2400" dirty="0" err="1" smtClean="0"/>
              <a:t>TVM</a:t>
            </a:r>
            <a:r>
              <a:rPr lang="en-US" sz="2400" dirty="0" smtClean="0"/>
              <a:t>), witchcraft, spiritual blessing and ritual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Depression: Diagnosis and Treatment in Vietnam (</a:t>
            </a:r>
            <a:r>
              <a:rPr lang="en-US" sz="3200" dirty="0" err="1" smtClean="0"/>
              <a:t>Niemi</a:t>
            </a:r>
            <a:r>
              <a:rPr lang="en-US" sz="3200" dirty="0" smtClean="0"/>
              <a:t> et. al, 2013)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2671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8077200" cy="4525963"/>
          </a:xfrm>
        </p:spPr>
        <p:txBody>
          <a:bodyPr/>
          <a:lstStyle/>
          <a:p>
            <a:r>
              <a:rPr lang="en-US" sz="2400" dirty="0"/>
              <a:t>Depression reflects chronic social adversity</a:t>
            </a:r>
            <a:r>
              <a:rPr lang="en-US" sz="2400" dirty="0" smtClean="0"/>
              <a:t>: in</a:t>
            </a:r>
            <a:r>
              <a:rPr lang="en-US" sz="2400" dirty="0"/>
              <a:t>-law problems</a:t>
            </a:r>
            <a:r>
              <a:rPr lang="en-US" sz="2400" dirty="0" smtClean="0"/>
              <a:t>, marital, </a:t>
            </a:r>
            <a:r>
              <a:rPr lang="en-US" sz="2400" dirty="0"/>
              <a:t>job insecurity and financial </a:t>
            </a:r>
            <a:r>
              <a:rPr lang="en-US" sz="2400" dirty="0" smtClean="0"/>
              <a:t>problems</a:t>
            </a:r>
          </a:p>
          <a:p>
            <a:r>
              <a:rPr lang="en-US" sz="2400" dirty="0" smtClean="0"/>
              <a:t>Western psychotherapy focused on exploration of private emotions and experiences may not fit with Confucian, </a:t>
            </a:r>
            <a:r>
              <a:rPr lang="en-US" sz="2400" dirty="0" err="1" smtClean="0"/>
              <a:t>sociocentric</a:t>
            </a:r>
            <a:r>
              <a:rPr lang="en-US" sz="2400" dirty="0" smtClean="0"/>
              <a:t> view</a:t>
            </a:r>
          </a:p>
          <a:p>
            <a:r>
              <a:rPr lang="en-US" sz="2400" dirty="0" smtClean="0"/>
              <a:t>Meditation practices such as mindfulness for depression may be better fit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Depression: Diagnosis and Treatment in </a:t>
            </a:r>
            <a:r>
              <a:rPr lang="en-US" sz="3200" dirty="0" smtClean="0"/>
              <a:t>Vietnam </a:t>
            </a:r>
            <a:r>
              <a:rPr lang="en-US" sz="3200" dirty="0"/>
              <a:t>(</a:t>
            </a:r>
            <a:r>
              <a:rPr lang="en-US" sz="3200" dirty="0" err="1"/>
              <a:t>Niemi</a:t>
            </a:r>
            <a:r>
              <a:rPr lang="en-US" sz="3200" dirty="0"/>
              <a:t> et. al, 2013)</a:t>
            </a:r>
          </a:p>
        </p:txBody>
      </p:sp>
    </p:spTree>
    <p:extLst>
      <p:ext uri="{BB962C8B-B14F-4D97-AF65-F5344CB8AC3E}">
        <p14:creationId xmlns:p14="http://schemas.microsoft.com/office/powerpoint/2010/main" val="606569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/>
          <a:p>
            <a:r>
              <a:rPr lang="en-US" sz="2400" dirty="0" smtClean="0"/>
              <a:t>Western depression </a:t>
            </a:r>
            <a:r>
              <a:rPr lang="en-US" sz="2400" dirty="0"/>
              <a:t>care program in low-resource, non-Western Vietnam</a:t>
            </a:r>
          </a:p>
          <a:p>
            <a:r>
              <a:rPr lang="en-US" sz="2400" dirty="0" smtClean="0"/>
              <a:t>PHQ</a:t>
            </a:r>
            <a:r>
              <a:rPr lang="en-US" sz="2400" dirty="0"/>
              <a:t>-9 under-diagnosed depression</a:t>
            </a:r>
          </a:p>
          <a:p>
            <a:r>
              <a:rPr lang="en-US" sz="2400" dirty="0"/>
              <a:t>Low patient acceptance and high dropout</a:t>
            </a:r>
          </a:p>
          <a:p>
            <a:r>
              <a:rPr lang="en-US" sz="2400" dirty="0" smtClean="0"/>
              <a:t>Provider resistance to program</a:t>
            </a:r>
          </a:p>
          <a:p>
            <a:r>
              <a:rPr lang="en-US" sz="2400" dirty="0" smtClean="0"/>
              <a:t>Treatment drained resources (e.g., 45 minute sessions, frequent follow-up)</a:t>
            </a:r>
          </a:p>
          <a:p>
            <a:r>
              <a:rPr lang="en-US" sz="2400" dirty="0" smtClean="0"/>
              <a:t>Provider resistance to task-shifting (training non-specialists to provide care)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Collaborative Care for Depression in Vietnam (Ngo et. al, 2014</a:t>
            </a:r>
            <a:r>
              <a:rPr lang="en-US" sz="3200" dirty="0" smtClean="0"/>
              <a:t>): RESULTS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35136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525963"/>
          </a:xfrm>
        </p:spPr>
        <p:txBody>
          <a:bodyPr/>
          <a:lstStyle/>
          <a:p>
            <a:r>
              <a:rPr lang="en-US" sz="2400" dirty="0" smtClean="0"/>
              <a:t>Community-wide education campaign</a:t>
            </a:r>
          </a:p>
          <a:p>
            <a:r>
              <a:rPr lang="en-US" sz="2400" dirty="0" smtClean="0"/>
              <a:t>Increased input from providers </a:t>
            </a:r>
          </a:p>
          <a:p>
            <a:r>
              <a:rPr lang="en-US" sz="2400" dirty="0" smtClean="0"/>
              <a:t>Enhanced supervision</a:t>
            </a:r>
          </a:p>
          <a:p>
            <a:r>
              <a:rPr lang="en-US" sz="2400" dirty="0" smtClean="0"/>
              <a:t>Workshops on collaborative care</a:t>
            </a:r>
          </a:p>
          <a:p>
            <a:r>
              <a:rPr lang="en-US" sz="2400" dirty="0" smtClean="0"/>
              <a:t>Inter-professional relationship-building, leadership to advance multi-level healthcare approach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Collaborative Care for Depression in Vietnam (Ngo et. al, 2014): </a:t>
            </a:r>
            <a:r>
              <a:rPr lang="en-US" sz="3200" dirty="0" smtClean="0"/>
              <a:t>ADAPTATIONS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385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838200" y="457200"/>
            <a:ext cx="7620000" cy="106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Integrated Behavioral Health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124" y="2133600"/>
            <a:ext cx="6484075" cy="43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5385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3600" dirty="0" smtClean="0"/>
              <a:t>Definition: Integrated Behavioral Health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Add expert behavioral health clinician into hospital and community health centers to treat;</a:t>
            </a:r>
          </a:p>
          <a:p>
            <a:r>
              <a:rPr lang="en-US" sz="2400" dirty="0" smtClean="0"/>
              <a:t>Behavioral risk factors for non-communicable disease (smoking, lack of physical activity, poor nutrition), and;</a:t>
            </a:r>
          </a:p>
          <a:p>
            <a:r>
              <a:rPr lang="en-US" sz="2400" dirty="0" smtClean="0"/>
              <a:t>Behavioral disorders (depression, anxiety, somatic/stress symptoms)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0373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914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Behavioral Health Consultant Treats </a:t>
            </a:r>
            <a:r>
              <a:rPr lang="en-US" sz="2400" dirty="0"/>
              <a:t>Multiple </a:t>
            </a:r>
            <a:r>
              <a:rPr lang="en-US" sz="2400" dirty="0" smtClean="0"/>
              <a:t>Health </a:t>
            </a:r>
            <a:r>
              <a:rPr lang="en-US" sz="2400" dirty="0"/>
              <a:t>Problems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011677"/>
              </p:ext>
            </p:extLst>
          </p:nvPr>
        </p:nvGraphicFramePr>
        <p:xfrm>
          <a:off x="762000" y="1600200"/>
          <a:ext cx="7620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848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charset="0"/>
              </a:rPr>
              <a:t>Annual Review of Evidence 2013-14</a:t>
            </a:r>
          </a:p>
          <a:p>
            <a:r>
              <a:rPr lang="en-US" sz="2400" dirty="0" smtClean="0">
                <a:latin typeface="Arial" charset="0"/>
              </a:rPr>
              <a:t>28 peer reviewed studies, State government program evaluations and industry reports:</a:t>
            </a:r>
          </a:p>
          <a:p>
            <a:pPr lvl="1"/>
            <a:r>
              <a:rPr lang="en-US" sz="2400" dirty="0"/>
              <a:t>17 Improvement in Costs</a:t>
            </a:r>
          </a:p>
          <a:p>
            <a:pPr lvl="1"/>
            <a:r>
              <a:rPr lang="en-US" sz="2400" dirty="0"/>
              <a:t>24 Improvements in Utilization</a:t>
            </a:r>
          </a:p>
          <a:p>
            <a:pPr lvl="1"/>
            <a:r>
              <a:rPr lang="en-US" sz="2400" dirty="0"/>
              <a:t>11 Improvements in Quality</a:t>
            </a:r>
          </a:p>
          <a:p>
            <a:pPr lvl="1"/>
            <a:r>
              <a:rPr lang="en-US" sz="2400" dirty="0"/>
              <a:t>10 Improvements in Access</a:t>
            </a:r>
          </a:p>
          <a:p>
            <a:pPr lvl="1"/>
            <a:r>
              <a:rPr lang="en-US" sz="2400" dirty="0"/>
              <a:t> 8 Improvements in Satisfaction</a:t>
            </a:r>
          </a:p>
          <a:p>
            <a:endParaRPr lang="en-US" dirty="0" smtClean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Patient-Centered Medical Home Impact on Cost and Quality </a:t>
            </a:r>
            <a:r>
              <a:rPr lang="en-US" sz="3200" dirty="0" err="1" smtClean="0"/>
              <a:t>PCPCC</a:t>
            </a:r>
            <a:r>
              <a:rPr lang="en-US" sz="3200" dirty="0" smtClean="0"/>
              <a:t> 2015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454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8326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Screening for </a:t>
            </a:r>
            <a:r>
              <a:rPr lang="en-US" dirty="0" err="1" smtClean="0"/>
              <a:t>Somatizers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1"/>
            <a:ext cx="9144000" cy="6832599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394200" y="1168400"/>
            <a:ext cx="3378200" cy="4470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Behavioral Health Risk Assessment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99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Behavioral Health Risk Assessment</a:t>
            </a:r>
            <a:endParaRPr lang="en-US" sz="3200" dirty="0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4764550"/>
              </p:ext>
            </p:extLst>
          </p:nvPr>
        </p:nvGraphicFramePr>
        <p:xfrm>
          <a:off x="457200" y="1600200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Measure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Nutrition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Starting the Conversation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Exercise vital signs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Risky alcohol</a:t>
                      </a:r>
                      <a:r>
                        <a:rPr lang="en-US" baseline="0" dirty="0" smtClean="0"/>
                        <a:t>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 question screener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Smoking/tobacco</a:t>
                      </a:r>
                      <a:r>
                        <a:rPr lang="en-US" baseline="0" dirty="0" smtClean="0"/>
                        <a:t>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Depression and anxiety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PHQ-4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Somatic symptoms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Somatic Symptom Scale - 8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WHO</a:t>
                      </a:r>
                      <a:r>
                        <a:rPr lang="en-US" baseline="0" dirty="0" smtClean="0"/>
                        <a:t> Distress Thermometer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Trauma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PTSD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Civialian</a:t>
                      </a:r>
                      <a:r>
                        <a:rPr lang="en-US" dirty="0" smtClean="0"/>
                        <a:t> checklist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Medication Adherence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Morisky</a:t>
                      </a:r>
                      <a:r>
                        <a:rPr lang="en-US" dirty="0" smtClean="0"/>
                        <a:t> Medication Adherence Scale - 4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Readiness to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Readiness ruler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706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/>
          <p:cNvSpPr>
            <a:spLocks noGrp="1"/>
          </p:cNvSpPr>
          <p:nvPr>
            <p:ph idx="4294967295"/>
          </p:nvPr>
        </p:nvSpPr>
        <p:spPr>
          <a:xfrm>
            <a:off x="0" y="1725613"/>
            <a:ext cx="7720013" cy="43640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n-US" sz="2200" dirty="0" smtClean="0"/>
          </a:p>
          <a:p>
            <a:pPr>
              <a:lnSpc>
                <a:spcPct val="120000"/>
              </a:lnSpc>
            </a:pPr>
            <a:endParaRPr lang="en-US" sz="2200" dirty="0"/>
          </a:p>
          <a:p>
            <a:pPr marL="0" indent="0">
              <a:lnSpc>
                <a:spcPct val="80000"/>
              </a:lnSpc>
              <a:buNone/>
            </a:pPr>
            <a:endParaRPr lang="en-US" sz="2200" dirty="0" smtClean="0"/>
          </a:p>
        </p:txBody>
      </p:sp>
      <p:pic>
        <p:nvPicPr>
          <p:cNvPr id="2" name="Picture 1" descr="Screen Shot 2015-10-14 at 9.41.3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8" t="14373" r="42483" b="35111"/>
          <a:stretch/>
        </p:blipFill>
        <p:spPr>
          <a:xfrm>
            <a:off x="487604" y="1218888"/>
            <a:ext cx="2026995" cy="3470767"/>
          </a:xfrm>
          <a:prstGeom prst="rect">
            <a:avLst/>
          </a:prstGeom>
        </p:spPr>
      </p:pic>
      <p:pic>
        <p:nvPicPr>
          <p:cNvPr id="3" name="Picture 2" descr="Screen Shot 2015-10-14 at 9.48.53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3" t="17836" r="42421" b="31544"/>
          <a:stretch/>
        </p:blipFill>
        <p:spPr>
          <a:xfrm>
            <a:off x="2967859" y="1208345"/>
            <a:ext cx="1903054" cy="3513102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04" y="4696749"/>
            <a:ext cx="248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Smartphone app for s medication, reduce medication errors and</a:t>
            </a:r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ncrease patient safety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2304" y="4721447"/>
            <a:ext cx="19271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Smartphone app for empowering diabetes patients to better control blood glucose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9379" y="4689655"/>
            <a:ext cx="3432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Tablet applications to support electronic informed consent models, that can be electronically signed, filed and retrieved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18" y="1056144"/>
            <a:ext cx="3579626" cy="3275821"/>
          </a:xfrm>
          <a:prstGeom prst="rect">
            <a:avLst/>
          </a:prstGeom>
        </p:spPr>
      </p:pic>
      <p:pic>
        <p:nvPicPr>
          <p:cNvPr id="11" name="Picture 10" descr="Screen Shot 2015-10-14 at 10.20.04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" t="10449" r="42911" b="45909"/>
          <a:stretch/>
        </p:blipFill>
        <p:spPr>
          <a:xfrm>
            <a:off x="5462717" y="1364170"/>
            <a:ext cx="2551170" cy="16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61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67" y="601134"/>
            <a:ext cx="7298266" cy="56643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Screen Shot 2015-11-04 at 4.12.2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22634" r="31481" b="26337"/>
          <a:stretch/>
        </p:blipFill>
        <p:spPr>
          <a:xfrm>
            <a:off x="1493481" y="1253064"/>
            <a:ext cx="591902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15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35053"/>
            <a:ext cx="7188200" cy="554934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5" name="Picture 4" descr="Screen Shot 2015-11-04 at 4.19.25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2222" r="32083" b="26174"/>
          <a:stretch/>
        </p:blipFill>
        <p:spPr>
          <a:xfrm>
            <a:off x="1582821" y="1279144"/>
            <a:ext cx="5719679" cy="434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3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555671"/>
            <a:ext cx="7289799" cy="56587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5" name="Picture 4" descr="Screen Shot 2015-11-04 at 4.18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2716" r="32083" b="26420"/>
          <a:stretch/>
        </p:blipFill>
        <p:spPr>
          <a:xfrm>
            <a:off x="1473200" y="1193801"/>
            <a:ext cx="5871899" cy="439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601033"/>
            <a:ext cx="7251699" cy="565877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Screen Shot 2015-11-04 at 4.16.4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6" t="22222" r="34028" b="25926"/>
          <a:stretch/>
        </p:blipFill>
        <p:spPr>
          <a:xfrm>
            <a:off x="1709057" y="1274041"/>
            <a:ext cx="5529943" cy="439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08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Recommendations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74226051"/>
              </p:ext>
            </p:extLst>
          </p:nvPr>
        </p:nvGraphicFramePr>
        <p:xfrm>
          <a:off x="1054931" y="1410277"/>
          <a:ext cx="7239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7072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919644"/>
              </p:ext>
            </p:extLst>
          </p:nvPr>
        </p:nvGraphicFramePr>
        <p:xfrm>
          <a:off x="762000" y="1600200"/>
          <a:ext cx="76200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Depression,</a:t>
                      </a:r>
                      <a:r>
                        <a:rPr lang="en-US" baseline="0" dirty="0" smtClean="0"/>
                        <a:t> Anxiety and Trauma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Reduce</a:t>
                      </a:r>
                      <a:r>
                        <a:rPr lang="en-US" baseline="0" dirty="0" smtClean="0"/>
                        <a:t> symptoms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Nutritio</a:t>
                      </a:r>
                      <a:r>
                        <a:rPr lang="en-US" baseline="0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Improve fruit/vegetable intake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</a:t>
                      </a:r>
                      <a:r>
                        <a:rPr lang="en-US" baseline="0" dirty="0" smtClean="0"/>
                        <a:t> physical activity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Diabetes/</a:t>
                      </a:r>
                      <a:r>
                        <a:rPr lang="en-US" dirty="0" err="1" smtClean="0"/>
                        <a:t>Prediabetes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Reduce A1c or reverse diabetes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Hypertension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Reduce blood pressure, lipids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Insomnia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Improve sleep</a:t>
                      </a:r>
                      <a:r>
                        <a:rPr lang="en-US" baseline="0" dirty="0" smtClean="0"/>
                        <a:t> decrease fatigue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Alcohol abuse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r>
                        <a:rPr lang="en-US" baseline="0" dirty="0" smtClean="0"/>
                        <a:t> or abstain from alcohol 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Pain and physical symptoms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r>
                        <a:rPr lang="en-US" baseline="0" dirty="0" smtClean="0"/>
                        <a:t> symptoms</a:t>
                      </a:r>
                      <a:endParaRPr lang="en-US" dirty="0" smtClean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Physician Interviewing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Patient</a:t>
                      </a:r>
                      <a:r>
                        <a:rPr lang="en-US" baseline="0" dirty="0" smtClean="0"/>
                        <a:t> engagement and </a:t>
                      </a:r>
                      <a:r>
                        <a:rPr lang="en-US" baseline="0" dirty="0" err="1" smtClean="0"/>
                        <a:t>motivaton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Training Modules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9653" y="2025642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72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Coaching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64400742"/>
              </p:ext>
            </p:extLst>
          </p:nvPr>
        </p:nvGraphicFramePr>
        <p:xfrm>
          <a:off x="599751" y="1693551"/>
          <a:ext cx="8087049" cy="3411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119810"/>
              </p:ext>
            </p:extLst>
          </p:nvPr>
        </p:nvGraphicFramePr>
        <p:xfrm>
          <a:off x="685800" y="5257800"/>
          <a:ext cx="7924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Document" r:id="rId8" imgW="5626100" imgH="482600" progId="Word.Document.12">
                  <p:embed/>
                </p:oleObj>
              </mc:Choice>
              <mc:Fallback>
                <p:oleObj name="Document" r:id="rId8" imgW="5626100" imgH="482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5800" y="5257800"/>
                        <a:ext cx="79248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01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Health 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03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r>
              <a:rPr lang="en-US" sz="2400" dirty="0" smtClean="0"/>
              <a:t>Transition health system to integrated care</a:t>
            </a:r>
          </a:p>
          <a:p>
            <a:r>
              <a:rPr lang="en-US" sz="2400" dirty="0" smtClean="0"/>
              <a:t>Train and educate workforce </a:t>
            </a:r>
          </a:p>
          <a:p>
            <a:r>
              <a:rPr lang="en-US" sz="2400" dirty="0" smtClean="0"/>
              <a:t>Use “stress” and culturally acceptable treatments (mindfulness, Tai Chi) for depression and somatic symptoms</a:t>
            </a:r>
          </a:p>
          <a:p>
            <a:r>
              <a:rPr lang="en-US" sz="2400" dirty="0" smtClean="0"/>
              <a:t>Use health risk assessment, tailored treatment and population health follow-up</a:t>
            </a:r>
          </a:p>
          <a:p>
            <a:r>
              <a:rPr lang="en-US" sz="2400" dirty="0" smtClean="0"/>
              <a:t>Add </a:t>
            </a:r>
            <a:r>
              <a:rPr lang="en-US" sz="2400" dirty="0" err="1" smtClean="0"/>
              <a:t>eHealth</a:t>
            </a:r>
            <a:r>
              <a:rPr lang="en-US" sz="2400" dirty="0" smtClean="0"/>
              <a:t> resources (mobile phone Apps</a:t>
            </a:r>
            <a:r>
              <a:rPr lang="en-US" dirty="0" smtClean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Recommendations – Integrated Care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70596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Train/educate:</a:t>
            </a:r>
          </a:p>
          <a:p>
            <a:pPr lvl="1"/>
            <a:r>
              <a:rPr lang="en-US" dirty="0" smtClean="0"/>
              <a:t>Government and hospital leaders on business case</a:t>
            </a:r>
          </a:p>
          <a:p>
            <a:pPr lvl="1"/>
            <a:r>
              <a:rPr lang="en-US" dirty="0" smtClean="0"/>
              <a:t>Physicians and residents in integrated care</a:t>
            </a:r>
          </a:p>
          <a:p>
            <a:pPr lvl="1"/>
            <a:r>
              <a:rPr lang="en-US" dirty="0" smtClean="0"/>
              <a:t>Social workers as Behavioral Health Consultants</a:t>
            </a:r>
          </a:p>
          <a:p>
            <a:pPr lvl="1"/>
            <a:r>
              <a:rPr lang="en-US" dirty="0" smtClean="0"/>
              <a:t>Public health students/graduates as health coaches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Recommendations – Workforce Development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4280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Workforce Development: Integrated Behavioral Health in Vietnam</a:t>
            </a:r>
            <a:endParaRPr lang="en-US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25698875"/>
              </p:ext>
            </p:extLst>
          </p:nvPr>
        </p:nvGraphicFramePr>
        <p:xfrm>
          <a:off x="762000" y="1397000"/>
          <a:ext cx="76962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399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229600" cy="1470025"/>
          </a:xfrm>
        </p:spPr>
        <p:txBody>
          <a:bodyPr/>
          <a:lstStyle/>
          <a:p>
            <a:pPr algn="ctr"/>
            <a:r>
              <a:rPr lang="en-US" sz="3600" dirty="0"/>
              <a:t>Training and Education </a:t>
            </a:r>
            <a:r>
              <a:rPr lang="en-US" sz="3600" dirty="0" smtClean="0"/>
              <a:t>Programs Arizona State University </a:t>
            </a:r>
            <a:br>
              <a:rPr lang="en-US" sz="3600" dirty="0" smtClean="0"/>
            </a:br>
            <a:r>
              <a:rPr lang="en-US" sz="3600" dirty="0" smtClean="0"/>
              <a:t>College of Health Solutions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1752600" y="2743200"/>
            <a:ext cx="59436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Online continuing education</a:t>
            </a:r>
          </a:p>
          <a:p>
            <a:r>
              <a:rPr lang="en-US" dirty="0"/>
              <a:t>In-person training in </a:t>
            </a:r>
            <a:r>
              <a:rPr lang="en-US" dirty="0" smtClean="0"/>
              <a:t>Vietnam</a:t>
            </a:r>
          </a:p>
          <a:p>
            <a:r>
              <a:rPr lang="en-US" dirty="0" smtClean="0"/>
              <a:t>Masters and </a:t>
            </a:r>
            <a:r>
              <a:rPr lang="en-US" dirty="0"/>
              <a:t>d</a:t>
            </a:r>
            <a:r>
              <a:rPr lang="en-US" dirty="0" smtClean="0"/>
              <a:t>octoral </a:t>
            </a:r>
            <a:r>
              <a:rPr lang="en-US" dirty="0"/>
              <a:t>d</a:t>
            </a:r>
            <a:r>
              <a:rPr lang="en-US" dirty="0" smtClean="0"/>
              <a:t>egrees</a:t>
            </a:r>
          </a:p>
          <a:p>
            <a:r>
              <a:rPr lang="en-US" dirty="0" smtClean="0"/>
              <a:t>Faculty and student exchange</a:t>
            </a:r>
          </a:p>
          <a:p>
            <a:r>
              <a:rPr lang="en-US" dirty="0" smtClean="0"/>
              <a:t>Online Health Risk Assessment</a:t>
            </a:r>
          </a:p>
          <a:p>
            <a:r>
              <a:rPr lang="en-US" dirty="0" smtClean="0"/>
              <a:t>Research collaboration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www.chs.asu.edu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77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Integrating Behavioral Health into </a:t>
            </a:r>
            <a:r>
              <a:rPr lang="en-US" sz="2400" dirty="0" smtClean="0"/>
              <a:t>Primary Care</a:t>
            </a:r>
            <a:endParaRPr lang="en-US" sz="2400" dirty="0"/>
          </a:p>
          <a:p>
            <a:pPr lvl="0"/>
            <a:r>
              <a:rPr lang="en-US" sz="2400" dirty="0"/>
              <a:t>Controlled Substances and Pain in </a:t>
            </a:r>
            <a:r>
              <a:rPr lang="en-US" sz="2400" dirty="0" smtClean="0"/>
              <a:t>Primary Care</a:t>
            </a:r>
            <a:endParaRPr lang="en-US" sz="2400" dirty="0"/>
          </a:p>
          <a:p>
            <a:pPr lvl="0"/>
            <a:r>
              <a:rPr lang="en-US" sz="2400" dirty="0"/>
              <a:t>Integrating Behavioral Health into Pediatric Care</a:t>
            </a:r>
          </a:p>
          <a:p>
            <a:pPr lvl="0"/>
            <a:r>
              <a:rPr lang="en-US" sz="2400" dirty="0"/>
              <a:t>Working with Patient Families in Primary and Pediatric Care</a:t>
            </a:r>
          </a:p>
          <a:p>
            <a:r>
              <a:rPr lang="en-US" sz="2400" dirty="0">
                <a:latin typeface="Arial" charset="0"/>
                <a:hlinkClick r:id="rId2"/>
              </a:rPr>
              <a:t>http://links.asu.edu/ASUIntegratedBH</a:t>
            </a:r>
            <a:endParaRPr lang="en-US" sz="2400" dirty="0">
              <a:latin typeface="Arial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Online Physician Continuing Education in Integrated Health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382177"/>
            <a:ext cx="3562556" cy="24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70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Online Health Risk Assessment and Coaching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453"/>
            <a:ext cx="7391400" cy="57268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6" name="Picture 5" descr="Screen Shot 2015-11-04 at 4.13.5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8" t="22716" r="32778" b="25432"/>
          <a:stretch/>
        </p:blipFill>
        <p:spPr>
          <a:xfrm>
            <a:off x="1752600" y="1828800"/>
            <a:ext cx="55499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09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or </a:t>
            </a:r>
            <a:r>
              <a:rPr lang="en-US" dirty="0"/>
              <a:t>future leaders of integrated health programs. </a:t>
            </a:r>
            <a:endParaRPr lang="en-US" dirty="0" smtClean="0"/>
          </a:p>
          <a:p>
            <a:r>
              <a:rPr lang="en-US" dirty="0" smtClean="0"/>
              <a:t>Focus </a:t>
            </a:r>
            <a:r>
              <a:rPr lang="en-US" dirty="0"/>
              <a:t>on strategic planning, integrated care clinical </a:t>
            </a:r>
            <a:r>
              <a:rPr lang="en-US" dirty="0" smtClean="0"/>
              <a:t>practice, fiscal management </a:t>
            </a:r>
          </a:p>
          <a:p>
            <a:r>
              <a:rPr lang="en-US" dirty="0"/>
              <a:t>Q</a:t>
            </a:r>
            <a:r>
              <a:rPr lang="en-US" dirty="0" smtClean="0"/>
              <a:t>uality </a:t>
            </a:r>
            <a:r>
              <a:rPr lang="en-US" dirty="0"/>
              <a:t>improvement and </a:t>
            </a:r>
            <a:r>
              <a:rPr lang="en-US" dirty="0" smtClean="0"/>
              <a:t>Lean and Six Sigma, </a:t>
            </a:r>
            <a:r>
              <a:rPr lang="en-US" dirty="0"/>
              <a:t>big data and business </a:t>
            </a:r>
            <a:r>
              <a:rPr lang="en-US" dirty="0" smtClean="0"/>
              <a:t>analytics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ASU Master’s of Integrated Health Care (</a:t>
            </a:r>
            <a:r>
              <a:rPr lang="en-US" sz="3600" dirty="0" err="1" smtClean="0"/>
              <a:t>MIHC</a:t>
            </a:r>
            <a:r>
              <a:rPr lang="en-US" sz="3600" dirty="0" smtClean="0"/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651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9248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U</a:t>
            </a:r>
            <a:r>
              <a:rPr lang="en-US" sz="2400" dirty="0" smtClean="0">
                <a:solidFill>
                  <a:srgbClr val="000000"/>
                </a:solidFill>
              </a:rPr>
              <a:t>pgrade for master’s level clinicians</a:t>
            </a:r>
          </a:p>
          <a:p>
            <a:r>
              <a:rPr lang="en-US" sz="2400" dirty="0" smtClean="0"/>
              <a:t>Online learning, Full or Part-time</a:t>
            </a:r>
          </a:p>
          <a:p>
            <a:r>
              <a:rPr lang="en-US" sz="2400" dirty="0" smtClean="0"/>
              <a:t>Clinical or management concentration</a:t>
            </a:r>
          </a:p>
          <a:p>
            <a:r>
              <a:rPr lang="en-US" sz="2400" dirty="0" smtClean="0"/>
              <a:t>Primary care or hospital internship  </a:t>
            </a:r>
          </a:p>
          <a:p>
            <a:r>
              <a:rPr lang="en-US" sz="2400" dirty="0" smtClean="0"/>
              <a:t>Replace dissertation with culminating project </a:t>
            </a:r>
          </a:p>
          <a:p>
            <a:r>
              <a:rPr lang="en-US" sz="2400" dirty="0" smtClean="0"/>
              <a:t>Faculty practice topics they teach </a:t>
            </a:r>
            <a:br>
              <a:rPr lang="en-US" sz="2400" dirty="0" smtClean="0"/>
            </a:br>
            <a:r>
              <a:rPr lang="en-US" b="1" dirty="0" smtClean="0">
                <a:latin typeface="Calibri" panose="020F0502020204030204" pitchFamily="34" charset="0"/>
                <a:hlinkClick r:id="rId3"/>
              </a:rPr>
              <a:t>www.chs.asu.edu/dbh</a:t>
            </a:r>
            <a:endParaRPr lang="en-US" sz="2400" b="1" dirty="0" smtClean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528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CN" altLang="en-US" sz="4000" dirty="0" smtClean="0">
                <a:solidFill>
                  <a:srgbClr val="FFFFFF"/>
                </a:solidFill>
              </a:rPr>
              <a:t>程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000000"/>
                </a:solidFill>
              </a:rPr>
              <a:t>ASU Doctor of Behavioral Health (</a:t>
            </a:r>
            <a:r>
              <a:rPr lang="en-US" sz="3600" dirty="0" err="1" smtClean="0">
                <a:solidFill>
                  <a:srgbClr val="000000"/>
                </a:solidFill>
              </a:rPr>
              <a:t>DBH</a:t>
            </a:r>
            <a:r>
              <a:rPr lang="en-US" sz="3600" dirty="0" smtClean="0">
                <a:solidFill>
                  <a:srgbClr val="000000"/>
                </a:solidFill>
              </a:rPr>
              <a:t>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467" y="415266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525963"/>
          </a:xfrm>
        </p:spPr>
        <p:txBody>
          <a:bodyPr/>
          <a:lstStyle/>
          <a:p>
            <a:r>
              <a:rPr lang="en-US" sz="2400" b="1" dirty="0"/>
              <a:t>Applied Clinical Research Partnership</a:t>
            </a:r>
            <a:endParaRPr lang="en-US" sz="2400" dirty="0"/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ractice</a:t>
            </a:r>
            <a:r>
              <a:rPr lang="en-US" sz="2400" dirty="0"/>
              <a:t>-based research in hospital and primary </a:t>
            </a:r>
            <a:r>
              <a:rPr lang="en-US" sz="2400" dirty="0" smtClean="0"/>
              <a:t>care. </a:t>
            </a:r>
          </a:p>
          <a:p>
            <a:pPr lvl="1"/>
            <a:r>
              <a:rPr lang="en-US" sz="2400" dirty="0"/>
              <a:t>H</a:t>
            </a:r>
            <a:r>
              <a:rPr lang="en-US" sz="2400" dirty="0" smtClean="0"/>
              <a:t>ow </a:t>
            </a:r>
            <a:r>
              <a:rPr lang="en-US" sz="2400" dirty="0"/>
              <a:t>to tailor US integrated care for </a:t>
            </a:r>
            <a:r>
              <a:rPr lang="en-US" sz="2400" dirty="0" smtClean="0"/>
              <a:t>Vietnam.</a:t>
            </a:r>
            <a:endParaRPr lang="en-US" sz="2400" dirty="0"/>
          </a:p>
          <a:p>
            <a:r>
              <a:rPr lang="en-US" sz="2400" b="1" dirty="0"/>
              <a:t>Faculty and Student Exchange</a:t>
            </a:r>
            <a:endParaRPr lang="en-US" sz="2400" dirty="0"/>
          </a:p>
          <a:p>
            <a:pPr lvl="1"/>
            <a:r>
              <a:rPr lang="en-US" sz="2400" dirty="0"/>
              <a:t>ASU and Mayo Clinic experts visit Vietnam for lecture and consultation. </a:t>
            </a:r>
            <a:endParaRPr lang="en-US" sz="2400" dirty="0" smtClean="0"/>
          </a:p>
          <a:p>
            <a:pPr lvl="1"/>
            <a:r>
              <a:rPr lang="en-US" sz="2400" dirty="0" smtClean="0"/>
              <a:t>Vietnam </a:t>
            </a:r>
            <a:r>
              <a:rPr lang="en-US" sz="2400" dirty="0"/>
              <a:t>experts visit ASU Phoenix </a:t>
            </a:r>
            <a:r>
              <a:rPr lang="en-US" sz="2400" dirty="0" smtClean="0"/>
              <a:t>Arizona</a:t>
            </a:r>
          </a:p>
          <a:p>
            <a:pPr lvl="1"/>
            <a:r>
              <a:rPr lang="en-US" sz="2400" dirty="0" smtClean="0"/>
              <a:t>Student </a:t>
            </a:r>
            <a:r>
              <a:rPr lang="en-US" sz="2400" dirty="0"/>
              <a:t>exchange between ASU and Vietnam </a:t>
            </a:r>
            <a:r>
              <a:rPr lang="en-US" sz="2400" dirty="0" smtClean="0"/>
              <a:t>universities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Research and Faculty/Student Exchange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0911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49450"/>
            <a:ext cx="8001000" cy="81597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Thank you!</a:t>
            </a:r>
            <a:endParaRPr lang="en-US" dirty="0">
              <a:ea typeface="+mj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90825"/>
            <a:ext cx="8001000" cy="5842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Questions?</a:t>
            </a:r>
            <a:endParaRPr lang="en-US" dirty="0">
              <a:ea typeface="+mn-e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3657599"/>
            <a:ext cx="4343400" cy="142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CALL TO ACTION / NEXT STEPS</a:t>
            </a:r>
            <a:endParaRPr lang="en-US" dirty="0"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747" y="2057400"/>
            <a:ext cx="4639253" cy="3136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2270" y="4847731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6.0&quot;&gt;&lt;object type=&quot;1&quot; unique_id=&quot;10001&quot;&gt;&lt;object type=&quot;8&quot; unique_id=&quot;10415&quot;&gt;&lt;/object&gt;&lt;object type=&quot;2&quot; unique_id=&quot;10416&quot;&gt;&lt;object type=&quot;3&quot; unique_id=&quot;10417&quot;&gt;&lt;property id=&quot;20148&quot; value=&quot;5&quot;/&gt;&lt;property id=&quot;20300&quot; value=&quot;Slide 1 - &amp;quot;presentation title goes here&amp;quot;&quot;/&gt;&lt;property id=&quot;20307&quot; value=&quot;270&quot;/&gt;&lt;/object&gt;&lt;object type=&quot;3&quot; unique_id=&quot;10418&quot;&gt;&lt;property id=&quot;20148&quot; value=&quot;5&quot;/&gt;&lt;property id=&quot;20300&quot; value=&quot;Slide 2&quot;/&gt;&lt;property id=&quot;20307&quot; value=&quot;280&quot;/&gt;&lt;/object&gt;&lt;object type=&quot;3&quot; unique_id=&quot;10803&quot;&gt;&lt;property id=&quot;20148&quot; value=&quot;5&quot;/&gt;&lt;property id=&quot;20300&quot; value=&quot;Slide 3 - &amp;quot;slide title goes here&amp;quot;&quot;/&gt;&lt;property id=&quot;20307&quot; value=&quot;281&quot;/&gt;&lt;/object&gt;&lt;object type=&quot;3&quot; unique_id=&quot;10840&quot;&gt;&lt;property id=&quot;20148&quot; value=&quot;5&quot;/&gt;&lt;property id=&quot;20300&quot; value=&quot;Slide 4 - &amp;quot;slide title goes here&amp;quot;&quot;/&gt;&lt;property id=&quot;20307&quot; value=&quot;282&quot;/&gt;&lt;/object&gt;&lt;object type=&quot;3&quot; unique_id=&quot;10841&quot;&gt;&lt;property id=&quot;20148&quot; value=&quot;5&quot;/&gt;&lt;property id=&quot;20300&quot; value=&quot;Slide 5 - &amp;quot;Thank you!&amp;quot;&quot;/&gt;&lt;property id=&quot;20307&quot; value=&quot;283&quot;/&gt;&lt;/object&gt;&lt;/object&gt;&lt;/object&gt;&lt;/database&gt;"/>
</p:tagLst>
</file>

<file path=ppt/theme/theme1.xml><?xml version="1.0" encoding="utf-8"?>
<a:theme xmlns:a="http://schemas.openxmlformats.org/drawingml/2006/main" name="PowerPoint Template-CHS">
  <a:themeElements>
    <a:clrScheme name="ASU Color Palette">
      <a:dk1>
        <a:sysClr val="windowText" lastClr="000000"/>
      </a:dk1>
      <a:lt1>
        <a:sysClr val="window" lastClr="FFFFFF"/>
      </a:lt1>
      <a:dk2>
        <a:srgbClr val="990033"/>
      </a:dk2>
      <a:lt2>
        <a:srgbClr val="FFB310"/>
      </a:lt2>
      <a:accent1>
        <a:srgbClr val="4F5557"/>
      </a:accent1>
      <a:accent2>
        <a:srgbClr val="388E14"/>
      </a:accent2>
      <a:accent3>
        <a:srgbClr val="008ED6"/>
      </a:accent3>
      <a:accent4>
        <a:srgbClr val="F47C00"/>
      </a:accent4>
      <a:accent5>
        <a:srgbClr val="AFA593"/>
      </a:accent5>
      <a:accent6>
        <a:srgbClr val="FFB310"/>
      </a:accent6>
      <a:hlink>
        <a:srgbClr val="990033"/>
      </a:hlink>
      <a:folHlink>
        <a:srgbClr val="FFB310"/>
      </a:folHlink>
    </a:clrScheme>
    <a:fontScheme name="ASU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0" tIns="0" rIns="91440" bIns="45720" rtlCol="0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2000" b="0" i="0" u="none" strike="noStrike" kern="1200" cap="all" spc="0" normalizeH="0" baseline="0" noProof="0" dirty="0" smtClean="0">
            <a:ln>
              <a:noFill/>
            </a:ln>
            <a:solidFill>
              <a:schemeClr val="bg1"/>
            </a:solidFill>
            <a:effectLst>
              <a:outerShdw blurRad="50800" dist="38100" dir="2700000" algn="tl" rotWithShape="0">
                <a:prstClr val="black"/>
              </a:outerShdw>
            </a:effectLst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690D95A4ABC04EAB0E062D326CAD56" ma:contentTypeVersion="0" ma:contentTypeDescription="Create a new document." ma:contentTypeScope="" ma:versionID="5ffa8b84960bfa412f6a92f936f3d0b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89F109-4CC0-43BE-9C00-08B17B13B5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85270A-B4B4-42AB-AB45-6F5931C16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84E2E2F-20D9-4560-AF32-C8A640D53501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Template-CHS.pot</Template>
  <TotalTime>4999</TotalTime>
  <Words>1349</Words>
  <Application>Microsoft Macintosh PowerPoint</Application>
  <PresentationFormat>On-screen Show (4:3)</PresentationFormat>
  <Paragraphs>226</Paragraphs>
  <Slides>40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PowerPoint Template-CHS</vt:lpstr>
      <vt:lpstr>Document</vt:lpstr>
      <vt:lpstr>Joint Vietnam United States Education and Training Proposal</vt:lpstr>
      <vt:lpstr>Ronald R. O’Donnell, Ph.D</vt:lpstr>
      <vt:lpstr>PowerPoint Presentation</vt:lpstr>
      <vt:lpstr>The Problem</vt:lpstr>
      <vt:lpstr>Medical Conditions don’t exist in a Silo</vt:lpstr>
      <vt:lpstr>The Economic Burden of Chronic Behavioral and Medical Illness</vt:lpstr>
      <vt:lpstr>Risk Factors for NCD in Vietnam</vt:lpstr>
      <vt:lpstr>Risk Factors for NCD in Vietnam</vt:lpstr>
      <vt:lpstr>Direct and Indirect Costs of Smoking in Vietnam (Hoang Anh et. al, 2014)</vt:lpstr>
      <vt:lpstr>Multi-morbidity in Vietnam Elderly</vt:lpstr>
      <vt:lpstr>PowerPoint Presentation</vt:lpstr>
      <vt:lpstr>Depression: Diagnosis and Treatment in Vietnam (Niemi et. al, 2013)</vt:lpstr>
      <vt:lpstr>Depression: Diagnosis and Treatment in Vietnam (Niemi et. al, 2013)</vt:lpstr>
      <vt:lpstr>Collaborative Care for Depression in Vietnam (Ngo et. al, 2014): RESULTS</vt:lpstr>
      <vt:lpstr>Collaborative Care for Depression in Vietnam (Ngo et. al, 2014): ADAPTATIONS</vt:lpstr>
      <vt:lpstr>PowerPoint Presentation</vt:lpstr>
      <vt:lpstr> Definition: Integrated Behavioral Health  </vt:lpstr>
      <vt:lpstr>Behavioral Health Consultant Treats Multiple Health Problems </vt:lpstr>
      <vt:lpstr>The Patient-Centered Medical Home Impact on Cost and Quality PCPCC 2015</vt:lpstr>
      <vt:lpstr>Screening for Somatizers</vt:lpstr>
      <vt:lpstr>Behavioral Health Risk Assessment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Recommendations</vt:lpstr>
      <vt:lpstr>Sample Training Modules</vt:lpstr>
      <vt:lpstr>Health Coaching</vt:lpstr>
      <vt:lpstr>PowerPoint Presentation</vt:lpstr>
      <vt:lpstr>Recommendations – Integrated Care</vt:lpstr>
      <vt:lpstr>Recommendations – Workforce Development</vt:lpstr>
      <vt:lpstr>Workforce Development: Integrated Behavioral Health in Vietnam</vt:lpstr>
      <vt:lpstr>Training and Education Programs Arizona State University  College of Health Solutions</vt:lpstr>
      <vt:lpstr>Online Physician Continuing Education in Integrated Health</vt:lpstr>
      <vt:lpstr>Online Health Risk Assessment and Coaching</vt:lpstr>
      <vt:lpstr>ASU Master’s of Integrated Health Care (MIHC)</vt:lpstr>
      <vt:lpstr>程 ASU Doctor of Behavioral Health (DBH)</vt:lpstr>
      <vt:lpstr>Research and Faculty/Student Exchange</vt:lpstr>
      <vt:lpstr>Thank you!</vt:lpstr>
    </vt:vector>
  </TitlesOfParts>
  <Manager/>
  <Company>Arizona State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- CHS</dc:title>
  <dc:subject/>
  <dc:creator>Jessica Wells</dc:creator>
  <cp:keywords/>
  <dc:description/>
  <cp:lastModifiedBy>Ronald ODonnell</cp:lastModifiedBy>
  <cp:revision>58</cp:revision>
  <dcterms:created xsi:type="dcterms:W3CDTF">2013-10-07T15:49:57Z</dcterms:created>
  <dcterms:modified xsi:type="dcterms:W3CDTF">2015-11-17T10:39:14Z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b9c4c857-57ea-467b-aa54-7db8fd84531a</vt:lpwstr>
  </property>
  <property fmtid="{D5CDD505-2E9C-101B-9397-08002B2CF9AE}" pid="3" name="ContentTypeId">
    <vt:lpwstr>0x01010068690D95A4ABC04EAB0E062D326CAD56</vt:lpwstr>
  </property>
</Properties>
</file>