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5" Type="http://schemas.openxmlformats.org/officeDocument/2006/relationships/custom-properties" Target="docProps/custom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45"/>
  </p:notesMasterIdLst>
  <p:sldIdLst>
    <p:sldId id="354" r:id="rId5"/>
    <p:sldId id="355" r:id="rId6"/>
    <p:sldId id="356" r:id="rId7"/>
    <p:sldId id="357" r:id="rId8"/>
    <p:sldId id="358" r:id="rId9"/>
    <p:sldId id="359" r:id="rId10"/>
    <p:sldId id="360" r:id="rId11"/>
    <p:sldId id="361" r:id="rId12"/>
    <p:sldId id="362" r:id="rId13"/>
    <p:sldId id="363" r:id="rId14"/>
    <p:sldId id="364" r:id="rId15"/>
    <p:sldId id="365" r:id="rId16"/>
    <p:sldId id="366" r:id="rId17"/>
    <p:sldId id="367" r:id="rId18"/>
    <p:sldId id="368" r:id="rId19"/>
    <p:sldId id="369" r:id="rId20"/>
    <p:sldId id="370" r:id="rId21"/>
    <p:sldId id="371" r:id="rId22"/>
    <p:sldId id="372" r:id="rId23"/>
    <p:sldId id="373" r:id="rId24"/>
    <p:sldId id="313" r:id="rId25"/>
    <p:sldId id="342" r:id="rId26"/>
    <p:sldId id="374" r:id="rId27"/>
    <p:sldId id="375" r:id="rId28"/>
    <p:sldId id="376" r:id="rId29"/>
    <p:sldId id="377" r:id="rId30"/>
    <p:sldId id="322" r:id="rId31"/>
    <p:sldId id="324" r:id="rId32"/>
    <p:sldId id="319" r:id="rId33"/>
    <p:sldId id="337" r:id="rId34"/>
    <p:sldId id="297" r:id="rId35"/>
    <p:sldId id="305" r:id="rId36"/>
    <p:sldId id="321" r:id="rId37"/>
    <p:sldId id="338" r:id="rId38"/>
    <p:sldId id="335" r:id="rId39"/>
    <p:sldId id="378" r:id="rId40"/>
    <p:sldId id="339" r:id="rId41"/>
    <p:sldId id="336" r:id="rId42"/>
    <p:sldId id="327" r:id="rId43"/>
    <p:sldId id="283" r:id="rId44"/>
  </p:sldIdLst>
  <p:sldSz cx="9144000" cy="6858000" type="screen4x3"/>
  <p:notesSz cx="7010400" cy="9296400"/>
  <p:custDataLst>
    <p:tags r:id="rId46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B310"/>
    <a:srgbClr val="4F555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4" autoAdjust="0"/>
    <p:restoredTop sz="94675" autoAdjust="0"/>
  </p:normalViewPr>
  <p:slideViewPr>
    <p:cSldViewPr>
      <p:cViewPr>
        <p:scale>
          <a:sx n="118" d="100"/>
          <a:sy n="118" d="100"/>
        </p:scale>
        <p:origin x="-848" y="-6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46" Type="http://schemas.openxmlformats.org/officeDocument/2006/relationships/tags" Target="tags/tag1.xml"/><Relationship Id="rId47" Type="http://schemas.openxmlformats.org/officeDocument/2006/relationships/presProps" Target="presProps.xml"/><Relationship Id="rId48" Type="http://schemas.openxmlformats.org/officeDocument/2006/relationships/viewProps" Target="viewProps.xml"/><Relationship Id="rId49" Type="http://schemas.openxmlformats.org/officeDocument/2006/relationships/theme" Target="theme/theme1.xml"/><Relationship Id="rId20" Type="http://schemas.openxmlformats.org/officeDocument/2006/relationships/slide" Target="slides/slide16.xml"/><Relationship Id="rId21" Type="http://schemas.openxmlformats.org/officeDocument/2006/relationships/slide" Target="slides/slide17.xml"/><Relationship Id="rId22" Type="http://schemas.openxmlformats.org/officeDocument/2006/relationships/slide" Target="slides/slide18.xml"/><Relationship Id="rId23" Type="http://schemas.openxmlformats.org/officeDocument/2006/relationships/slide" Target="slides/slide19.xml"/><Relationship Id="rId24" Type="http://schemas.openxmlformats.org/officeDocument/2006/relationships/slide" Target="slides/slide20.xml"/><Relationship Id="rId25" Type="http://schemas.openxmlformats.org/officeDocument/2006/relationships/slide" Target="slides/slide21.xml"/><Relationship Id="rId26" Type="http://schemas.openxmlformats.org/officeDocument/2006/relationships/slide" Target="slides/slide22.xml"/><Relationship Id="rId27" Type="http://schemas.openxmlformats.org/officeDocument/2006/relationships/slide" Target="slides/slide23.xml"/><Relationship Id="rId28" Type="http://schemas.openxmlformats.org/officeDocument/2006/relationships/slide" Target="slides/slide24.xml"/><Relationship Id="rId29" Type="http://schemas.openxmlformats.org/officeDocument/2006/relationships/slide" Target="slides/slide25.xml"/><Relationship Id="rId50" Type="http://schemas.openxmlformats.org/officeDocument/2006/relationships/tableStyles" Target="tableStyles.xml"/><Relationship Id="rId1" Type="http://schemas.openxmlformats.org/officeDocument/2006/relationships/customXml" Target="../customXml/item1.xml"/><Relationship Id="rId2" Type="http://schemas.openxmlformats.org/officeDocument/2006/relationships/customXml" Target="../customXml/item2.xml"/><Relationship Id="rId3" Type="http://schemas.openxmlformats.org/officeDocument/2006/relationships/customXml" Target="../customXml/item3.xml"/><Relationship Id="rId4" Type="http://schemas.openxmlformats.org/officeDocument/2006/relationships/slideMaster" Target="slideMasters/slideMaster1.xml"/><Relationship Id="rId5" Type="http://schemas.openxmlformats.org/officeDocument/2006/relationships/slide" Target="slides/slide1.xml"/><Relationship Id="rId30" Type="http://schemas.openxmlformats.org/officeDocument/2006/relationships/slide" Target="slides/slide26.xml"/><Relationship Id="rId31" Type="http://schemas.openxmlformats.org/officeDocument/2006/relationships/slide" Target="slides/slide27.xml"/><Relationship Id="rId32" Type="http://schemas.openxmlformats.org/officeDocument/2006/relationships/slide" Target="slides/slide28.xml"/><Relationship Id="rId9" Type="http://schemas.openxmlformats.org/officeDocument/2006/relationships/slide" Target="slides/slide5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33" Type="http://schemas.openxmlformats.org/officeDocument/2006/relationships/slide" Target="slides/slide29.xml"/><Relationship Id="rId34" Type="http://schemas.openxmlformats.org/officeDocument/2006/relationships/slide" Target="slides/slide30.xml"/><Relationship Id="rId35" Type="http://schemas.openxmlformats.org/officeDocument/2006/relationships/slide" Target="slides/slide31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<Relationship Id="rId15" Type="http://schemas.openxmlformats.org/officeDocument/2006/relationships/slide" Target="slides/slide11.xml"/><Relationship Id="rId16" Type="http://schemas.openxmlformats.org/officeDocument/2006/relationships/slide" Target="slides/slide12.xml"/><Relationship Id="rId17" Type="http://schemas.openxmlformats.org/officeDocument/2006/relationships/slide" Target="slides/slide13.xml"/><Relationship Id="rId18" Type="http://schemas.openxmlformats.org/officeDocument/2006/relationships/slide" Target="slides/slide14.xml"/><Relationship Id="rId19" Type="http://schemas.openxmlformats.org/officeDocument/2006/relationships/slide" Target="slides/slide15.xml"/><Relationship Id="rId37" Type="http://schemas.openxmlformats.org/officeDocument/2006/relationships/slide" Target="slides/slide33.xml"/><Relationship Id="rId38" Type="http://schemas.openxmlformats.org/officeDocument/2006/relationships/slide" Target="slides/slide34.xml"/><Relationship Id="rId39" Type="http://schemas.openxmlformats.org/officeDocument/2006/relationships/slide" Target="slides/slide35.xml"/><Relationship Id="rId40" Type="http://schemas.openxmlformats.org/officeDocument/2006/relationships/slide" Target="slides/slide36.xml"/><Relationship Id="rId41" Type="http://schemas.openxmlformats.org/officeDocument/2006/relationships/slide" Target="slides/slide37.xml"/><Relationship Id="rId42" Type="http://schemas.openxmlformats.org/officeDocument/2006/relationships/slide" Target="slides/slide38.xml"/><Relationship Id="rId43" Type="http://schemas.openxmlformats.org/officeDocument/2006/relationships/slide" Target="slides/slide39.xml"/><Relationship Id="rId44" Type="http://schemas.openxmlformats.org/officeDocument/2006/relationships/slide" Target="slides/slide40.xml"/><Relationship Id="rId45" Type="http://schemas.openxmlformats.org/officeDocument/2006/relationships/notesMaster" Target="notesMasters/notesMaster1.xml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4" Type="http://schemas.openxmlformats.org/officeDocument/2006/relationships/image" Target="../media/image23.png"/><Relationship Id="rId5" Type="http://schemas.openxmlformats.org/officeDocument/2006/relationships/image" Target="../media/image24.png"/><Relationship Id="rId1" Type="http://schemas.openxmlformats.org/officeDocument/2006/relationships/image" Target="../media/image20.png"/><Relationship Id="rId2" Type="http://schemas.openxmlformats.org/officeDocument/2006/relationships/image" Target="../media/image21.pn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4" Type="http://schemas.openxmlformats.org/officeDocument/2006/relationships/image" Target="../media/image23.png"/><Relationship Id="rId5" Type="http://schemas.openxmlformats.org/officeDocument/2006/relationships/image" Target="../media/image24.png"/><Relationship Id="rId1" Type="http://schemas.openxmlformats.org/officeDocument/2006/relationships/image" Target="../media/image20.png"/><Relationship Id="rId2" Type="http://schemas.openxmlformats.org/officeDocument/2006/relationships/image" Target="../media/image21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4_2">
  <dgm:title val=""/>
  <dgm:desc val=""/>
  <dgm:catLst>
    <dgm:cat type="accent4" pri="11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4_5">
  <dgm:title val=""/>
  <dgm:desc val=""/>
  <dgm:catLst>
    <dgm:cat type="accent4" pri="11500"/>
  </dgm:catLst>
  <dgm:styleLbl name="node0">
    <dgm:fillClrLst meth="cycle">
      <a:schemeClr val="accent4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>
        <a:alpha val="9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>
        <a:alpha val="90000"/>
      </a:schemeClr>
      <a:schemeClr val="accent4">
        <a:alpha val="5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/>
    <dgm:txEffectClrLst/>
  </dgm:styleLbl>
  <dgm:styleLbl name="lnNode1">
    <dgm:fillClrLst>
      <a:schemeClr val="accent4">
        <a:shade val="90000"/>
      </a:schemeClr>
      <a:schemeClr val="accent4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shade val="80000"/>
        <a:alpha val="50000"/>
      </a:schemeClr>
      <a:schemeClr val="accent4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  <a:alpha val="90000"/>
      </a:schemeClr>
      <a:schemeClr val="accent4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fg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bg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sibTrans1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alpha val="90000"/>
        <a:tint val="40000"/>
      </a:schemeClr>
      <a:schemeClr val="accent4">
        <a:alpha val="5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4_4">
  <dgm:title val=""/>
  <dgm:desc val=""/>
  <dgm:catLst>
    <dgm:cat type="accent4" pri="11400"/>
  </dgm:catLst>
  <dgm:styleLbl name="node0">
    <dgm:fillClrLst meth="cycle">
      <a:schemeClr val="accent4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4">
        <a:shade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4">
        <a:shade val="50000"/>
      </a:schemeClr>
      <a:schemeClr val="accent4">
        <a:tint val="55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4">
        <a:shade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4">
        <a:shade val="80000"/>
        <a:alpha val="50000"/>
      </a:schemeClr>
      <a:schemeClr val="accent4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4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4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55000"/>
      </a:schemeClr>
    </dgm:fillClrLst>
    <dgm:linClrLst meth="repeat">
      <a:schemeClr val="accent4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55000"/>
      </a:schemeClr>
    </dgm:fillClrLst>
    <dgm:linClrLst meth="repeat">
      <a:schemeClr val="accent4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55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4_3">
  <dgm:title val=""/>
  <dgm:desc val=""/>
  <dgm:catLst>
    <dgm:cat type="accent4" pri="11300"/>
  </dgm:catLst>
  <dgm:styleLbl name="node0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>
        <a:shade val="80000"/>
      </a:schemeClr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>
        <a:shade val="80000"/>
      </a:schemeClr>
      <a:schemeClr val="accent4">
        <a:tint val="7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/>
    <dgm:txEffectClrLst/>
  </dgm:styleLbl>
  <dgm:styleLbl name="lnNode1">
    <dgm:fillClrLst>
      <a:schemeClr val="accent4">
        <a:shade val="80000"/>
      </a:schemeClr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shade val="80000"/>
        <a:alpha val="50000"/>
      </a:schemeClr>
      <a:schemeClr val="accent4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/>
    <dgm:txEffectClrLst/>
  </dgm:styleLbl>
  <dgm:styleLbl name="fgSibTrans2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4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9000"/>
      </a:schemeClr>
    </dgm:fillClrLst>
    <dgm:linClrLst meth="repeat">
      <a:schemeClr val="accent4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80000"/>
      </a:schemeClr>
    </dgm:fillClrLst>
    <dgm:linClrLst meth="repeat">
      <a:schemeClr val="accent4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11633C8-4D65-4E18-ABA6-6371D90C23E0}" type="doc">
      <dgm:prSet loTypeId="urn:microsoft.com/office/officeart/2005/8/layout/hProcess4" loCatId="process" qsTypeId="urn:microsoft.com/office/officeart/2005/8/quickstyle/3D5" qsCatId="3D" csTypeId="urn:microsoft.com/office/officeart/2005/8/colors/accent4_2" csCatId="accent4" phldr="1"/>
      <dgm:spPr/>
      <dgm:t>
        <a:bodyPr/>
        <a:lstStyle/>
        <a:p>
          <a:endParaRPr lang="en-US"/>
        </a:p>
      </dgm:t>
    </dgm:pt>
    <dgm:pt modelId="{6F28C719-9536-44BD-8CA1-A785925FD5B7}">
      <dgm:prSet phldrT="[Text]"/>
      <dgm:spPr/>
      <dgm:t>
        <a:bodyPr/>
        <a:lstStyle/>
        <a:p>
          <a:r>
            <a:rPr lang="en-US" dirty="0" smtClean="0"/>
            <a:t>Y </a:t>
          </a:r>
          <a:r>
            <a:rPr lang="en-US" dirty="0" err="1" smtClean="0"/>
            <a:t>học</a:t>
          </a:r>
          <a:endParaRPr lang="en-US" dirty="0"/>
        </a:p>
      </dgm:t>
    </dgm:pt>
    <dgm:pt modelId="{F241DAC1-6623-4BF3-B380-48789B80D141}" type="parTrans" cxnId="{8E5F4473-5643-4385-825F-66D16E3C02C1}">
      <dgm:prSet/>
      <dgm:spPr/>
      <dgm:t>
        <a:bodyPr/>
        <a:lstStyle/>
        <a:p>
          <a:endParaRPr lang="en-US"/>
        </a:p>
      </dgm:t>
    </dgm:pt>
    <dgm:pt modelId="{820B4593-3FA1-4C0D-9BD8-CEBE65549EA9}" type="sibTrans" cxnId="{8E5F4473-5643-4385-825F-66D16E3C02C1}">
      <dgm:prSet/>
      <dgm:spPr/>
      <dgm:t>
        <a:bodyPr/>
        <a:lstStyle/>
        <a:p>
          <a:endParaRPr lang="en-US"/>
        </a:p>
      </dgm:t>
    </dgm:pt>
    <dgm:pt modelId="{9A43644A-AA44-4423-80B5-A889BC991A34}">
      <dgm:prSet phldrT="[Text]"/>
      <dgm:spPr/>
      <dgm:t>
        <a:bodyPr/>
        <a:lstStyle/>
        <a:p>
          <a:r>
            <a:rPr lang="en-US" dirty="0" err="1" smtClean="0"/>
            <a:t>Bệnh</a:t>
          </a:r>
          <a:r>
            <a:rPr lang="en-US" dirty="0" smtClean="0"/>
            <a:t> </a:t>
          </a:r>
          <a:r>
            <a:rPr lang="en-US" dirty="0" err="1" smtClean="0"/>
            <a:t>tiểu</a:t>
          </a:r>
          <a:r>
            <a:rPr lang="en-US" dirty="0" smtClean="0"/>
            <a:t> </a:t>
          </a:r>
          <a:r>
            <a:rPr lang="en-US" dirty="0" err="1" smtClean="0"/>
            <a:t>đường</a:t>
          </a:r>
          <a:endParaRPr lang="en-US" dirty="0"/>
        </a:p>
      </dgm:t>
    </dgm:pt>
    <dgm:pt modelId="{7692788D-2BD1-40D6-B111-4B22E33E7077}" type="parTrans" cxnId="{148CB233-7C5D-40DC-85A2-8DD36FE07D97}">
      <dgm:prSet/>
      <dgm:spPr/>
      <dgm:t>
        <a:bodyPr/>
        <a:lstStyle/>
        <a:p>
          <a:endParaRPr lang="en-US"/>
        </a:p>
      </dgm:t>
    </dgm:pt>
    <dgm:pt modelId="{A50AB21E-8FC8-48D9-86E3-80E6F48393DE}" type="sibTrans" cxnId="{148CB233-7C5D-40DC-85A2-8DD36FE07D97}">
      <dgm:prSet/>
      <dgm:spPr/>
      <dgm:t>
        <a:bodyPr/>
        <a:lstStyle/>
        <a:p>
          <a:endParaRPr lang="en-US"/>
        </a:p>
      </dgm:t>
    </dgm:pt>
    <dgm:pt modelId="{9A57288F-2A15-4127-A34C-CC0464FF956A}">
      <dgm:prSet phldrT="[Text]"/>
      <dgm:spPr/>
      <dgm:t>
        <a:bodyPr/>
        <a:lstStyle/>
        <a:p>
          <a:r>
            <a:rPr lang="en-US" dirty="0" err="1" smtClean="0"/>
            <a:t>Bệnh</a:t>
          </a:r>
          <a:r>
            <a:rPr lang="en-US" dirty="0" smtClean="0"/>
            <a:t> </a:t>
          </a:r>
          <a:r>
            <a:rPr lang="en-US" dirty="0" err="1" smtClean="0"/>
            <a:t>tim</a:t>
          </a:r>
          <a:r>
            <a:rPr lang="en-US" dirty="0" smtClean="0"/>
            <a:t> </a:t>
          </a:r>
          <a:r>
            <a:rPr lang="en-US" dirty="0" err="1" smtClean="0"/>
            <a:t>mạch</a:t>
          </a:r>
          <a:r>
            <a:rPr lang="en-US" dirty="0" smtClean="0"/>
            <a:t> </a:t>
          </a:r>
          <a:r>
            <a:rPr lang="en-US" dirty="0" err="1" smtClean="0"/>
            <a:t>vành</a:t>
          </a:r>
          <a:r>
            <a:rPr lang="en-US" dirty="0" smtClean="0"/>
            <a:t> (CHD)</a:t>
          </a:r>
          <a:endParaRPr lang="en-US" dirty="0"/>
        </a:p>
      </dgm:t>
    </dgm:pt>
    <dgm:pt modelId="{D8264D20-1B15-4CDA-BDA2-AAB6D997AB57}" type="parTrans" cxnId="{3BAB493C-436D-4BC3-9AAD-BE9CC8EA172D}">
      <dgm:prSet/>
      <dgm:spPr/>
      <dgm:t>
        <a:bodyPr/>
        <a:lstStyle/>
        <a:p>
          <a:endParaRPr lang="en-US"/>
        </a:p>
      </dgm:t>
    </dgm:pt>
    <dgm:pt modelId="{8D443C79-183B-4F28-A895-C40FC95E329F}" type="sibTrans" cxnId="{3BAB493C-436D-4BC3-9AAD-BE9CC8EA172D}">
      <dgm:prSet/>
      <dgm:spPr/>
      <dgm:t>
        <a:bodyPr/>
        <a:lstStyle/>
        <a:p>
          <a:endParaRPr lang="en-US"/>
        </a:p>
      </dgm:t>
    </dgm:pt>
    <dgm:pt modelId="{6F627631-B4FF-4BAC-A0F4-79A4F2155EF1}">
      <dgm:prSet phldrT="[Text]"/>
      <dgm:spPr/>
      <dgm:t>
        <a:bodyPr/>
        <a:lstStyle/>
        <a:p>
          <a:r>
            <a:rPr lang="en-US" dirty="0" err="1" smtClean="0"/>
            <a:t>Hành</a:t>
          </a:r>
          <a:r>
            <a:rPr lang="en-US" dirty="0" smtClean="0"/>
            <a:t> vi</a:t>
          </a:r>
          <a:endParaRPr lang="en-US" dirty="0"/>
        </a:p>
      </dgm:t>
    </dgm:pt>
    <dgm:pt modelId="{FDF646B8-6C72-4212-ACD3-36EC7126AC33}" type="parTrans" cxnId="{7342AB6A-2838-431B-9524-F429CC8AFDA2}">
      <dgm:prSet/>
      <dgm:spPr/>
      <dgm:t>
        <a:bodyPr/>
        <a:lstStyle/>
        <a:p>
          <a:endParaRPr lang="en-US"/>
        </a:p>
      </dgm:t>
    </dgm:pt>
    <dgm:pt modelId="{9B35B25F-4BAE-40C5-B4F5-9136D261CD07}" type="sibTrans" cxnId="{7342AB6A-2838-431B-9524-F429CC8AFDA2}">
      <dgm:prSet/>
      <dgm:spPr/>
      <dgm:t>
        <a:bodyPr/>
        <a:lstStyle/>
        <a:p>
          <a:endParaRPr lang="en-US"/>
        </a:p>
      </dgm:t>
    </dgm:pt>
    <dgm:pt modelId="{7EEC3E9D-AC4F-4EB8-80BA-9BFF030D8739}">
      <dgm:prSet phldrT="[Text]"/>
      <dgm:spPr/>
      <dgm:t>
        <a:bodyPr/>
        <a:lstStyle/>
        <a:p>
          <a:r>
            <a:rPr lang="en-US" dirty="0" err="1" smtClean="0"/>
            <a:t>Trầm</a:t>
          </a:r>
          <a:r>
            <a:rPr lang="en-US" dirty="0" smtClean="0"/>
            <a:t> </a:t>
          </a:r>
          <a:r>
            <a:rPr lang="en-US" dirty="0" err="1" smtClean="0"/>
            <a:t>cảm</a:t>
          </a:r>
          <a:endParaRPr lang="en-US" dirty="0"/>
        </a:p>
      </dgm:t>
    </dgm:pt>
    <dgm:pt modelId="{C00F7039-5CC8-4544-93B0-0290C245EB63}" type="parTrans" cxnId="{0062E548-0715-44B2-9680-B1F31F278042}">
      <dgm:prSet/>
      <dgm:spPr/>
      <dgm:t>
        <a:bodyPr/>
        <a:lstStyle/>
        <a:p>
          <a:endParaRPr lang="en-US"/>
        </a:p>
      </dgm:t>
    </dgm:pt>
    <dgm:pt modelId="{461FEA3D-839F-4FBE-ABD9-403ACA2BD267}" type="sibTrans" cxnId="{0062E548-0715-44B2-9680-B1F31F278042}">
      <dgm:prSet/>
      <dgm:spPr/>
      <dgm:t>
        <a:bodyPr/>
        <a:lstStyle/>
        <a:p>
          <a:endParaRPr lang="en-US"/>
        </a:p>
      </dgm:t>
    </dgm:pt>
    <dgm:pt modelId="{C92077B5-C9F3-4E5A-AA64-ADF6A639D149}">
      <dgm:prSet phldrT="[Text]"/>
      <dgm:spPr/>
      <dgm:t>
        <a:bodyPr/>
        <a:lstStyle/>
        <a:p>
          <a:r>
            <a:rPr lang="en-US" dirty="0" smtClean="0"/>
            <a:t>Lo </a:t>
          </a:r>
          <a:r>
            <a:rPr lang="en-US" dirty="0" err="1" smtClean="0"/>
            <a:t>âu</a:t>
          </a:r>
          <a:endParaRPr lang="en-US" dirty="0"/>
        </a:p>
      </dgm:t>
    </dgm:pt>
    <dgm:pt modelId="{AAE09473-3157-4EFF-8743-B56871B76533}" type="parTrans" cxnId="{6CC4753D-2EA1-411E-85D0-9AD7F338D5C4}">
      <dgm:prSet/>
      <dgm:spPr/>
      <dgm:t>
        <a:bodyPr/>
        <a:lstStyle/>
        <a:p>
          <a:endParaRPr lang="en-US"/>
        </a:p>
      </dgm:t>
    </dgm:pt>
    <dgm:pt modelId="{A0933F89-4B44-4752-A487-CF8DA716C86A}" type="sibTrans" cxnId="{6CC4753D-2EA1-411E-85D0-9AD7F338D5C4}">
      <dgm:prSet/>
      <dgm:spPr/>
      <dgm:t>
        <a:bodyPr/>
        <a:lstStyle/>
        <a:p>
          <a:endParaRPr lang="en-US"/>
        </a:p>
      </dgm:t>
    </dgm:pt>
    <dgm:pt modelId="{5FB6B5C7-B1C7-45FA-BA7D-A58588B8EBF0}">
      <dgm:prSet phldrT="[Text]"/>
      <dgm:spPr/>
      <dgm:t>
        <a:bodyPr/>
        <a:lstStyle/>
        <a:p>
          <a:r>
            <a:rPr lang="en-US" dirty="0" err="1" smtClean="0"/>
            <a:t>Lối</a:t>
          </a:r>
          <a:r>
            <a:rPr lang="en-US" dirty="0" smtClean="0"/>
            <a:t> </a:t>
          </a:r>
          <a:r>
            <a:rPr lang="en-US" dirty="0" err="1" smtClean="0"/>
            <a:t>sống</a:t>
          </a:r>
          <a:endParaRPr lang="en-US" dirty="0"/>
        </a:p>
      </dgm:t>
    </dgm:pt>
    <dgm:pt modelId="{4AB1A909-EEFE-4283-9596-C58BB9937FD5}" type="parTrans" cxnId="{013507DD-56D4-4483-97CE-3DADE5E8BEBE}">
      <dgm:prSet/>
      <dgm:spPr/>
      <dgm:t>
        <a:bodyPr/>
        <a:lstStyle/>
        <a:p>
          <a:endParaRPr lang="en-US"/>
        </a:p>
      </dgm:t>
    </dgm:pt>
    <dgm:pt modelId="{DA6DF615-23D7-4D84-97FC-2B6BDD1D37D6}" type="sibTrans" cxnId="{013507DD-56D4-4483-97CE-3DADE5E8BEBE}">
      <dgm:prSet/>
      <dgm:spPr/>
      <dgm:t>
        <a:bodyPr/>
        <a:lstStyle/>
        <a:p>
          <a:endParaRPr lang="en-US"/>
        </a:p>
      </dgm:t>
    </dgm:pt>
    <dgm:pt modelId="{AC1D482B-9B72-4396-BEAD-E2D20287FCD3}">
      <dgm:prSet phldrT="[Text]"/>
      <dgm:spPr/>
      <dgm:t>
        <a:bodyPr/>
        <a:lstStyle/>
        <a:p>
          <a:r>
            <a:rPr lang="en-US" dirty="0" err="1" smtClean="0"/>
            <a:t>Ăn</a:t>
          </a:r>
          <a:r>
            <a:rPr lang="en-US" dirty="0" smtClean="0"/>
            <a:t> </a:t>
          </a:r>
          <a:r>
            <a:rPr lang="en-US" dirty="0" err="1" smtClean="0"/>
            <a:t>quá</a:t>
          </a:r>
          <a:r>
            <a:rPr lang="en-US" dirty="0" smtClean="0"/>
            <a:t> </a:t>
          </a:r>
          <a:r>
            <a:rPr lang="en-US" dirty="0" err="1" smtClean="0"/>
            <a:t>nhiều</a:t>
          </a:r>
          <a:endParaRPr lang="en-US" dirty="0"/>
        </a:p>
      </dgm:t>
    </dgm:pt>
    <dgm:pt modelId="{CD3CB3AC-FE00-44A6-BD0E-4C474EDFC2E0}" type="parTrans" cxnId="{634366C4-5324-4696-9722-7183BAC3F53E}">
      <dgm:prSet/>
      <dgm:spPr/>
      <dgm:t>
        <a:bodyPr/>
        <a:lstStyle/>
        <a:p>
          <a:endParaRPr lang="en-US"/>
        </a:p>
      </dgm:t>
    </dgm:pt>
    <dgm:pt modelId="{A8879B8F-C3BE-4312-BD74-D7EB0EDC7B91}" type="sibTrans" cxnId="{634366C4-5324-4696-9722-7183BAC3F53E}">
      <dgm:prSet/>
      <dgm:spPr/>
      <dgm:t>
        <a:bodyPr/>
        <a:lstStyle/>
        <a:p>
          <a:endParaRPr lang="en-US"/>
        </a:p>
      </dgm:t>
    </dgm:pt>
    <dgm:pt modelId="{F791DC0B-B46F-44B0-AD52-4997DA84B022}">
      <dgm:prSet phldrT="[Text]"/>
      <dgm:spPr/>
      <dgm:t>
        <a:bodyPr/>
        <a:lstStyle/>
        <a:p>
          <a:r>
            <a:rPr lang="en-US" dirty="0" err="1" smtClean="0"/>
            <a:t>Lạm</a:t>
          </a:r>
          <a:r>
            <a:rPr lang="en-US" dirty="0" smtClean="0"/>
            <a:t> </a:t>
          </a:r>
          <a:r>
            <a:rPr lang="en-US" dirty="0" err="1" smtClean="0"/>
            <a:t>dụng</a:t>
          </a:r>
          <a:r>
            <a:rPr lang="en-US" dirty="0" smtClean="0"/>
            <a:t> </a:t>
          </a:r>
          <a:r>
            <a:rPr lang="en-US" dirty="0" err="1" smtClean="0"/>
            <a:t>rượu</a:t>
          </a:r>
          <a:endParaRPr lang="en-US" dirty="0"/>
        </a:p>
      </dgm:t>
    </dgm:pt>
    <dgm:pt modelId="{6870B439-CEA8-49BC-BF36-4DA0C849C3A5}" type="parTrans" cxnId="{A60327FD-B6BD-4347-B61B-BD248D39516C}">
      <dgm:prSet/>
      <dgm:spPr/>
      <dgm:t>
        <a:bodyPr/>
        <a:lstStyle/>
        <a:p>
          <a:endParaRPr lang="en-US"/>
        </a:p>
      </dgm:t>
    </dgm:pt>
    <dgm:pt modelId="{399EEF0F-9392-4E43-88B4-81F740E6F740}" type="sibTrans" cxnId="{A60327FD-B6BD-4347-B61B-BD248D39516C}">
      <dgm:prSet/>
      <dgm:spPr/>
      <dgm:t>
        <a:bodyPr/>
        <a:lstStyle/>
        <a:p>
          <a:endParaRPr lang="en-US"/>
        </a:p>
      </dgm:t>
    </dgm:pt>
    <dgm:pt modelId="{05D9EF96-14AE-44A3-A0B7-CA9CED487A60}">
      <dgm:prSet phldrT="[Text]"/>
      <dgm:spPr/>
      <dgm:t>
        <a:bodyPr/>
        <a:lstStyle/>
        <a:p>
          <a:r>
            <a:rPr lang="en-US" dirty="0" err="1" smtClean="0"/>
            <a:t>Thiếu</a:t>
          </a:r>
          <a:r>
            <a:rPr lang="en-US" dirty="0" smtClean="0"/>
            <a:t> </a:t>
          </a:r>
          <a:r>
            <a:rPr lang="en-US" dirty="0" err="1" smtClean="0"/>
            <a:t>dinh</a:t>
          </a:r>
          <a:r>
            <a:rPr lang="en-US" dirty="0" smtClean="0"/>
            <a:t> </a:t>
          </a:r>
          <a:r>
            <a:rPr lang="en-US" dirty="0" err="1" smtClean="0"/>
            <a:t>dưỡng</a:t>
          </a:r>
          <a:endParaRPr lang="en-US" dirty="0"/>
        </a:p>
      </dgm:t>
    </dgm:pt>
    <dgm:pt modelId="{D4742164-E2C6-4168-8720-9B3415BE2EE1}" type="parTrans" cxnId="{4564A9B9-CD6A-4A6D-B917-180169B1988F}">
      <dgm:prSet/>
      <dgm:spPr/>
      <dgm:t>
        <a:bodyPr/>
        <a:lstStyle/>
        <a:p>
          <a:endParaRPr lang="en-US"/>
        </a:p>
      </dgm:t>
    </dgm:pt>
    <dgm:pt modelId="{D91B19B5-988B-4C71-AA28-0D6069FB69AA}" type="sibTrans" cxnId="{4564A9B9-CD6A-4A6D-B917-180169B1988F}">
      <dgm:prSet/>
      <dgm:spPr/>
      <dgm:t>
        <a:bodyPr/>
        <a:lstStyle/>
        <a:p>
          <a:endParaRPr lang="en-US"/>
        </a:p>
      </dgm:t>
    </dgm:pt>
    <dgm:pt modelId="{09AC3487-2156-4A7C-85D2-568B5B1880B0}">
      <dgm:prSet phldrT="[Text]"/>
      <dgm:spPr/>
      <dgm:t>
        <a:bodyPr/>
        <a:lstStyle/>
        <a:p>
          <a:r>
            <a:rPr lang="en-US" dirty="0" err="1" smtClean="0"/>
            <a:t>Lười</a:t>
          </a:r>
          <a:r>
            <a:rPr lang="en-US" dirty="0" smtClean="0"/>
            <a:t> </a:t>
          </a:r>
          <a:r>
            <a:rPr lang="en-US" dirty="0" err="1" smtClean="0"/>
            <a:t>vận</a:t>
          </a:r>
          <a:r>
            <a:rPr lang="en-US" dirty="0" smtClean="0"/>
            <a:t> </a:t>
          </a:r>
          <a:r>
            <a:rPr lang="en-US" dirty="0" err="1" smtClean="0"/>
            <a:t>động</a:t>
          </a:r>
          <a:endParaRPr lang="en-US" dirty="0"/>
        </a:p>
      </dgm:t>
    </dgm:pt>
    <dgm:pt modelId="{7A99DBDF-B931-40D9-AD6B-77C06F97C235}" type="parTrans" cxnId="{953F07B0-E27C-4D31-8394-A349FFCFC22D}">
      <dgm:prSet/>
      <dgm:spPr/>
      <dgm:t>
        <a:bodyPr/>
        <a:lstStyle/>
        <a:p>
          <a:endParaRPr lang="en-US"/>
        </a:p>
      </dgm:t>
    </dgm:pt>
    <dgm:pt modelId="{0AA2A826-FC1D-41EA-9970-B5CE880127B8}" type="sibTrans" cxnId="{953F07B0-E27C-4D31-8394-A349FFCFC22D}">
      <dgm:prSet/>
      <dgm:spPr/>
      <dgm:t>
        <a:bodyPr/>
        <a:lstStyle/>
        <a:p>
          <a:endParaRPr lang="en-US"/>
        </a:p>
      </dgm:t>
    </dgm:pt>
    <dgm:pt modelId="{AD541B75-A13F-40D0-B1A9-9CB10A624A98}" type="pres">
      <dgm:prSet presAssocID="{311633C8-4D65-4E18-ABA6-6371D90C23E0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74116AC-D020-4631-AE08-415E3240E91D}" type="pres">
      <dgm:prSet presAssocID="{311633C8-4D65-4E18-ABA6-6371D90C23E0}" presName="tSp" presStyleCnt="0"/>
      <dgm:spPr/>
      <dgm:t>
        <a:bodyPr/>
        <a:lstStyle/>
        <a:p>
          <a:endParaRPr lang="en-US"/>
        </a:p>
      </dgm:t>
    </dgm:pt>
    <dgm:pt modelId="{EB6DB860-DC29-406A-AC73-9EDA61154EAC}" type="pres">
      <dgm:prSet presAssocID="{311633C8-4D65-4E18-ABA6-6371D90C23E0}" presName="bSp" presStyleCnt="0"/>
      <dgm:spPr/>
      <dgm:t>
        <a:bodyPr/>
        <a:lstStyle/>
        <a:p>
          <a:endParaRPr lang="en-US"/>
        </a:p>
      </dgm:t>
    </dgm:pt>
    <dgm:pt modelId="{100B1D09-748A-4B8B-83C4-37479A100391}" type="pres">
      <dgm:prSet presAssocID="{311633C8-4D65-4E18-ABA6-6371D90C23E0}" presName="process" presStyleCnt="0"/>
      <dgm:spPr/>
      <dgm:t>
        <a:bodyPr/>
        <a:lstStyle/>
        <a:p>
          <a:endParaRPr lang="en-US"/>
        </a:p>
      </dgm:t>
    </dgm:pt>
    <dgm:pt modelId="{9CE5566B-C0A4-4C04-B60C-71CA5C878AF0}" type="pres">
      <dgm:prSet presAssocID="{6F28C719-9536-44BD-8CA1-A785925FD5B7}" presName="composite1" presStyleCnt="0"/>
      <dgm:spPr/>
      <dgm:t>
        <a:bodyPr/>
        <a:lstStyle/>
        <a:p>
          <a:endParaRPr lang="en-US"/>
        </a:p>
      </dgm:t>
    </dgm:pt>
    <dgm:pt modelId="{47A7A726-44FA-45B7-9D88-8E2D2457CA26}" type="pres">
      <dgm:prSet presAssocID="{6F28C719-9536-44BD-8CA1-A785925FD5B7}" presName="dummyNode1" presStyleLbl="node1" presStyleIdx="0" presStyleCnt="3"/>
      <dgm:spPr/>
      <dgm:t>
        <a:bodyPr/>
        <a:lstStyle/>
        <a:p>
          <a:endParaRPr lang="en-US"/>
        </a:p>
      </dgm:t>
    </dgm:pt>
    <dgm:pt modelId="{59945F19-8470-46A2-878C-DA90A709D35A}" type="pres">
      <dgm:prSet presAssocID="{6F28C719-9536-44BD-8CA1-A785925FD5B7}" presName="childNode1" presStyleLbl="bgAcc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092D530-D143-4F54-B409-180E90FA95B3}" type="pres">
      <dgm:prSet presAssocID="{6F28C719-9536-44BD-8CA1-A785925FD5B7}" presName="childNode1tx" presStyleLbl="bgAcc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052BBDA-25F9-42DF-BBD0-3D178219F216}" type="pres">
      <dgm:prSet presAssocID="{6F28C719-9536-44BD-8CA1-A785925FD5B7}" presName="parentNode1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AB348BA-EDDF-4109-BCD7-CC0DB3137047}" type="pres">
      <dgm:prSet presAssocID="{6F28C719-9536-44BD-8CA1-A785925FD5B7}" presName="connSite1" presStyleCnt="0"/>
      <dgm:spPr/>
      <dgm:t>
        <a:bodyPr/>
        <a:lstStyle/>
        <a:p>
          <a:endParaRPr lang="en-US"/>
        </a:p>
      </dgm:t>
    </dgm:pt>
    <dgm:pt modelId="{6E65985E-47E9-4B33-8587-AEE62E083C2A}" type="pres">
      <dgm:prSet presAssocID="{820B4593-3FA1-4C0D-9BD8-CEBE65549EA9}" presName="Name9" presStyleLbl="sibTrans2D1" presStyleIdx="0" presStyleCnt="2"/>
      <dgm:spPr/>
      <dgm:t>
        <a:bodyPr/>
        <a:lstStyle/>
        <a:p>
          <a:endParaRPr lang="en-US"/>
        </a:p>
      </dgm:t>
    </dgm:pt>
    <dgm:pt modelId="{5BB4E412-2ED7-422B-AD07-C5186B2B5D51}" type="pres">
      <dgm:prSet presAssocID="{6F627631-B4FF-4BAC-A0F4-79A4F2155EF1}" presName="composite2" presStyleCnt="0"/>
      <dgm:spPr/>
      <dgm:t>
        <a:bodyPr/>
        <a:lstStyle/>
        <a:p>
          <a:endParaRPr lang="en-US"/>
        </a:p>
      </dgm:t>
    </dgm:pt>
    <dgm:pt modelId="{2E03DD3A-7F08-4CEA-8279-10C4923E1F57}" type="pres">
      <dgm:prSet presAssocID="{6F627631-B4FF-4BAC-A0F4-79A4F2155EF1}" presName="dummyNode2" presStyleLbl="node1" presStyleIdx="0" presStyleCnt="3"/>
      <dgm:spPr/>
      <dgm:t>
        <a:bodyPr/>
        <a:lstStyle/>
        <a:p>
          <a:endParaRPr lang="en-US"/>
        </a:p>
      </dgm:t>
    </dgm:pt>
    <dgm:pt modelId="{A69E9FB8-D115-4300-B031-B274DB4347AC}" type="pres">
      <dgm:prSet presAssocID="{6F627631-B4FF-4BAC-A0F4-79A4F2155EF1}" presName="childNode2" presStyleLbl="bgAcc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90C1554-3B68-4DB2-B605-D908DA1F202C}" type="pres">
      <dgm:prSet presAssocID="{6F627631-B4FF-4BAC-A0F4-79A4F2155EF1}" presName="childNode2tx" presStyleLbl="bgAcc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7DD4DBD-F969-41DC-B44D-87F19318540D}" type="pres">
      <dgm:prSet presAssocID="{6F627631-B4FF-4BAC-A0F4-79A4F2155EF1}" presName="parentNode2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8B7DF5D-0292-401E-881B-4B551CA06D12}" type="pres">
      <dgm:prSet presAssocID="{6F627631-B4FF-4BAC-A0F4-79A4F2155EF1}" presName="connSite2" presStyleCnt="0"/>
      <dgm:spPr/>
      <dgm:t>
        <a:bodyPr/>
        <a:lstStyle/>
        <a:p>
          <a:endParaRPr lang="en-US"/>
        </a:p>
      </dgm:t>
    </dgm:pt>
    <dgm:pt modelId="{EF3B89FF-4276-4572-9336-DB2C96964844}" type="pres">
      <dgm:prSet presAssocID="{9B35B25F-4BAE-40C5-B4F5-9136D261CD07}" presName="Name18" presStyleLbl="sibTrans2D1" presStyleIdx="1" presStyleCnt="2"/>
      <dgm:spPr/>
      <dgm:t>
        <a:bodyPr/>
        <a:lstStyle/>
        <a:p>
          <a:endParaRPr lang="en-US"/>
        </a:p>
      </dgm:t>
    </dgm:pt>
    <dgm:pt modelId="{A5A7DD22-7AF6-43C2-8EC4-06C5590CA706}" type="pres">
      <dgm:prSet presAssocID="{5FB6B5C7-B1C7-45FA-BA7D-A58588B8EBF0}" presName="composite1" presStyleCnt="0"/>
      <dgm:spPr/>
      <dgm:t>
        <a:bodyPr/>
        <a:lstStyle/>
        <a:p>
          <a:endParaRPr lang="en-US"/>
        </a:p>
      </dgm:t>
    </dgm:pt>
    <dgm:pt modelId="{549E6D03-BCDE-40F2-B4FE-71446E724F08}" type="pres">
      <dgm:prSet presAssocID="{5FB6B5C7-B1C7-45FA-BA7D-A58588B8EBF0}" presName="dummyNode1" presStyleLbl="node1" presStyleIdx="1" presStyleCnt="3"/>
      <dgm:spPr/>
      <dgm:t>
        <a:bodyPr/>
        <a:lstStyle/>
        <a:p>
          <a:endParaRPr lang="en-US"/>
        </a:p>
      </dgm:t>
    </dgm:pt>
    <dgm:pt modelId="{1BFFB639-65CF-4EC7-93E5-F6D4B2A8AFDD}" type="pres">
      <dgm:prSet presAssocID="{5FB6B5C7-B1C7-45FA-BA7D-A58588B8EBF0}" presName="childNode1" presStyleLbl="bgAcc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D02A6F1-2AB0-4707-BADD-30D8CD0D8B3E}" type="pres">
      <dgm:prSet presAssocID="{5FB6B5C7-B1C7-45FA-BA7D-A58588B8EBF0}" presName="childNode1tx" presStyleLbl="bgAcc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DD80F1A-E69C-4011-8E67-81D0F39D585E}" type="pres">
      <dgm:prSet presAssocID="{5FB6B5C7-B1C7-45FA-BA7D-A58588B8EBF0}" presName="parentNode1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2DB5EE4-8DB3-4517-B1D8-D1E89049B8EA}" type="pres">
      <dgm:prSet presAssocID="{5FB6B5C7-B1C7-45FA-BA7D-A58588B8EBF0}" presName="connSite1" presStyleCnt="0"/>
      <dgm:spPr/>
      <dgm:t>
        <a:bodyPr/>
        <a:lstStyle/>
        <a:p>
          <a:endParaRPr lang="en-US"/>
        </a:p>
      </dgm:t>
    </dgm:pt>
  </dgm:ptLst>
  <dgm:cxnLst>
    <dgm:cxn modelId="{D82D28AC-26EA-4291-B1EA-1548A05EE68D}" type="presOf" srcId="{F791DC0B-B46F-44B0-AD52-4997DA84B022}" destId="{A69E9FB8-D115-4300-B031-B274DB4347AC}" srcOrd="0" destOrd="2" presId="urn:microsoft.com/office/officeart/2005/8/layout/hProcess4"/>
    <dgm:cxn modelId="{C9331590-9D9C-4220-A74F-0C69CC70A035}" type="presOf" srcId="{C92077B5-C9F3-4E5A-AA64-ADF6A639D149}" destId="{A69E9FB8-D115-4300-B031-B274DB4347AC}" srcOrd="0" destOrd="1" presId="urn:microsoft.com/office/officeart/2005/8/layout/hProcess4"/>
    <dgm:cxn modelId="{953F07B0-E27C-4D31-8394-A349FFCFC22D}" srcId="{5FB6B5C7-B1C7-45FA-BA7D-A58588B8EBF0}" destId="{09AC3487-2156-4A7C-85D2-568B5B1880B0}" srcOrd="2" destOrd="0" parTransId="{7A99DBDF-B931-40D9-AD6B-77C06F97C235}" sibTransId="{0AA2A826-FC1D-41EA-9970-B5CE880127B8}"/>
    <dgm:cxn modelId="{CE67839C-2494-4F7E-B887-4C85157950D3}" type="presOf" srcId="{6F28C719-9536-44BD-8CA1-A785925FD5B7}" destId="{5052BBDA-25F9-42DF-BBD0-3D178219F216}" srcOrd="0" destOrd="0" presId="urn:microsoft.com/office/officeart/2005/8/layout/hProcess4"/>
    <dgm:cxn modelId="{6CC4753D-2EA1-411E-85D0-9AD7F338D5C4}" srcId="{6F627631-B4FF-4BAC-A0F4-79A4F2155EF1}" destId="{C92077B5-C9F3-4E5A-AA64-ADF6A639D149}" srcOrd="1" destOrd="0" parTransId="{AAE09473-3157-4EFF-8743-B56871B76533}" sibTransId="{A0933F89-4B44-4752-A487-CF8DA716C86A}"/>
    <dgm:cxn modelId="{634366C4-5324-4696-9722-7183BAC3F53E}" srcId="{5FB6B5C7-B1C7-45FA-BA7D-A58588B8EBF0}" destId="{AC1D482B-9B72-4396-BEAD-E2D20287FCD3}" srcOrd="0" destOrd="0" parTransId="{CD3CB3AC-FE00-44A6-BD0E-4C474EDFC2E0}" sibTransId="{A8879B8F-C3BE-4312-BD74-D7EB0EDC7B91}"/>
    <dgm:cxn modelId="{A9654202-F7F0-41DD-B318-36D675A4F877}" type="presOf" srcId="{311633C8-4D65-4E18-ABA6-6371D90C23E0}" destId="{AD541B75-A13F-40D0-B1A9-9CB10A624A98}" srcOrd="0" destOrd="0" presId="urn:microsoft.com/office/officeart/2005/8/layout/hProcess4"/>
    <dgm:cxn modelId="{63E44975-5228-4B18-A89A-EB72D18BF02E}" type="presOf" srcId="{09AC3487-2156-4A7C-85D2-568B5B1880B0}" destId="{DD02A6F1-2AB0-4707-BADD-30D8CD0D8B3E}" srcOrd="1" destOrd="2" presId="urn:microsoft.com/office/officeart/2005/8/layout/hProcess4"/>
    <dgm:cxn modelId="{013507DD-56D4-4483-97CE-3DADE5E8BEBE}" srcId="{311633C8-4D65-4E18-ABA6-6371D90C23E0}" destId="{5FB6B5C7-B1C7-45FA-BA7D-A58588B8EBF0}" srcOrd="2" destOrd="0" parTransId="{4AB1A909-EEFE-4283-9596-C58BB9937FD5}" sibTransId="{DA6DF615-23D7-4D84-97FC-2B6BDD1D37D6}"/>
    <dgm:cxn modelId="{3F61C37F-F032-44D3-894F-80041F641FEB}" type="presOf" srcId="{6F627631-B4FF-4BAC-A0F4-79A4F2155EF1}" destId="{C7DD4DBD-F969-41DC-B44D-87F19318540D}" srcOrd="0" destOrd="0" presId="urn:microsoft.com/office/officeart/2005/8/layout/hProcess4"/>
    <dgm:cxn modelId="{3BAB493C-436D-4BC3-9AAD-BE9CC8EA172D}" srcId="{6F28C719-9536-44BD-8CA1-A785925FD5B7}" destId="{9A57288F-2A15-4127-A34C-CC0464FF956A}" srcOrd="1" destOrd="0" parTransId="{D8264D20-1B15-4CDA-BDA2-AAB6D997AB57}" sibTransId="{8D443C79-183B-4F28-A895-C40FC95E329F}"/>
    <dgm:cxn modelId="{8E8716B1-6874-469C-998E-5860FC7109F1}" type="presOf" srcId="{AC1D482B-9B72-4396-BEAD-E2D20287FCD3}" destId="{1BFFB639-65CF-4EC7-93E5-F6D4B2A8AFDD}" srcOrd="0" destOrd="0" presId="urn:microsoft.com/office/officeart/2005/8/layout/hProcess4"/>
    <dgm:cxn modelId="{52874D56-7F39-4BB7-8546-6986B4CB4FD7}" type="presOf" srcId="{9A57288F-2A15-4127-A34C-CC0464FF956A}" destId="{B092D530-D143-4F54-B409-180E90FA95B3}" srcOrd="1" destOrd="1" presId="urn:microsoft.com/office/officeart/2005/8/layout/hProcess4"/>
    <dgm:cxn modelId="{4564A9B9-CD6A-4A6D-B917-180169B1988F}" srcId="{5FB6B5C7-B1C7-45FA-BA7D-A58588B8EBF0}" destId="{05D9EF96-14AE-44A3-A0B7-CA9CED487A60}" srcOrd="1" destOrd="0" parTransId="{D4742164-E2C6-4168-8720-9B3415BE2EE1}" sibTransId="{D91B19B5-988B-4C71-AA28-0D6069FB69AA}"/>
    <dgm:cxn modelId="{010111AC-A1DB-4ABF-86FA-4E38D6D756E4}" type="presOf" srcId="{7EEC3E9D-AC4F-4EB8-80BA-9BFF030D8739}" destId="{690C1554-3B68-4DB2-B605-D908DA1F202C}" srcOrd="1" destOrd="0" presId="urn:microsoft.com/office/officeart/2005/8/layout/hProcess4"/>
    <dgm:cxn modelId="{0961899A-E80B-4478-A489-FB8DF7BFD1C6}" type="presOf" srcId="{9A43644A-AA44-4423-80B5-A889BC991A34}" destId="{B092D530-D143-4F54-B409-180E90FA95B3}" srcOrd="1" destOrd="0" presId="urn:microsoft.com/office/officeart/2005/8/layout/hProcess4"/>
    <dgm:cxn modelId="{B33FD45D-9590-4233-A5F3-7BA527167DEA}" type="presOf" srcId="{820B4593-3FA1-4C0D-9BD8-CEBE65549EA9}" destId="{6E65985E-47E9-4B33-8587-AEE62E083C2A}" srcOrd="0" destOrd="0" presId="urn:microsoft.com/office/officeart/2005/8/layout/hProcess4"/>
    <dgm:cxn modelId="{F6304B9B-DA03-42D5-84ED-4B71F5E2B45C}" type="presOf" srcId="{5FB6B5C7-B1C7-45FA-BA7D-A58588B8EBF0}" destId="{CDD80F1A-E69C-4011-8E67-81D0F39D585E}" srcOrd="0" destOrd="0" presId="urn:microsoft.com/office/officeart/2005/8/layout/hProcess4"/>
    <dgm:cxn modelId="{64EE0802-F55A-4D1D-B4FB-3F5D5C1254E1}" type="presOf" srcId="{9A57288F-2A15-4127-A34C-CC0464FF956A}" destId="{59945F19-8470-46A2-878C-DA90A709D35A}" srcOrd="0" destOrd="1" presId="urn:microsoft.com/office/officeart/2005/8/layout/hProcess4"/>
    <dgm:cxn modelId="{48186EE3-D274-46E1-B90C-C0CA5D441EDC}" type="presOf" srcId="{9B35B25F-4BAE-40C5-B4F5-9136D261CD07}" destId="{EF3B89FF-4276-4572-9336-DB2C96964844}" srcOrd="0" destOrd="0" presId="urn:microsoft.com/office/officeart/2005/8/layout/hProcess4"/>
    <dgm:cxn modelId="{9C31A938-FF45-43E4-91CF-DC6D1BD67056}" type="presOf" srcId="{05D9EF96-14AE-44A3-A0B7-CA9CED487A60}" destId="{1BFFB639-65CF-4EC7-93E5-F6D4B2A8AFDD}" srcOrd="0" destOrd="1" presId="urn:microsoft.com/office/officeart/2005/8/layout/hProcess4"/>
    <dgm:cxn modelId="{D15BCC25-38B0-460F-916B-C10ECA93C92A}" type="presOf" srcId="{09AC3487-2156-4A7C-85D2-568B5B1880B0}" destId="{1BFFB639-65CF-4EC7-93E5-F6D4B2A8AFDD}" srcOrd="0" destOrd="2" presId="urn:microsoft.com/office/officeart/2005/8/layout/hProcess4"/>
    <dgm:cxn modelId="{C4DC1D32-ECB9-41F3-B383-11A12EBA53B5}" type="presOf" srcId="{7EEC3E9D-AC4F-4EB8-80BA-9BFF030D8739}" destId="{A69E9FB8-D115-4300-B031-B274DB4347AC}" srcOrd="0" destOrd="0" presId="urn:microsoft.com/office/officeart/2005/8/layout/hProcess4"/>
    <dgm:cxn modelId="{57E55993-71F7-4521-80BF-856E975D8463}" type="presOf" srcId="{9A43644A-AA44-4423-80B5-A889BC991A34}" destId="{59945F19-8470-46A2-878C-DA90A709D35A}" srcOrd="0" destOrd="0" presId="urn:microsoft.com/office/officeart/2005/8/layout/hProcess4"/>
    <dgm:cxn modelId="{A6B53371-4834-4BD2-A6CD-F2D636133A83}" type="presOf" srcId="{AC1D482B-9B72-4396-BEAD-E2D20287FCD3}" destId="{DD02A6F1-2AB0-4707-BADD-30D8CD0D8B3E}" srcOrd="1" destOrd="0" presId="urn:microsoft.com/office/officeart/2005/8/layout/hProcess4"/>
    <dgm:cxn modelId="{148CB233-7C5D-40DC-85A2-8DD36FE07D97}" srcId="{6F28C719-9536-44BD-8CA1-A785925FD5B7}" destId="{9A43644A-AA44-4423-80B5-A889BC991A34}" srcOrd="0" destOrd="0" parTransId="{7692788D-2BD1-40D6-B111-4B22E33E7077}" sibTransId="{A50AB21E-8FC8-48D9-86E3-80E6F48393DE}"/>
    <dgm:cxn modelId="{7342AB6A-2838-431B-9524-F429CC8AFDA2}" srcId="{311633C8-4D65-4E18-ABA6-6371D90C23E0}" destId="{6F627631-B4FF-4BAC-A0F4-79A4F2155EF1}" srcOrd="1" destOrd="0" parTransId="{FDF646B8-6C72-4212-ACD3-36EC7126AC33}" sibTransId="{9B35B25F-4BAE-40C5-B4F5-9136D261CD07}"/>
    <dgm:cxn modelId="{8E5F4473-5643-4385-825F-66D16E3C02C1}" srcId="{311633C8-4D65-4E18-ABA6-6371D90C23E0}" destId="{6F28C719-9536-44BD-8CA1-A785925FD5B7}" srcOrd="0" destOrd="0" parTransId="{F241DAC1-6623-4BF3-B380-48789B80D141}" sibTransId="{820B4593-3FA1-4C0D-9BD8-CEBE65549EA9}"/>
    <dgm:cxn modelId="{0062E548-0715-44B2-9680-B1F31F278042}" srcId="{6F627631-B4FF-4BAC-A0F4-79A4F2155EF1}" destId="{7EEC3E9D-AC4F-4EB8-80BA-9BFF030D8739}" srcOrd="0" destOrd="0" parTransId="{C00F7039-5CC8-4544-93B0-0290C245EB63}" sibTransId="{461FEA3D-839F-4FBE-ABD9-403ACA2BD267}"/>
    <dgm:cxn modelId="{2E13D2A2-5B83-4F19-91D9-E60EBC4BE268}" type="presOf" srcId="{C92077B5-C9F3-4E5A-AA64-ADF6A639D149}" destId="{690C1554-3B68-4DB2-B605-D908DA1F202C}" srcOrd="1" destOrd="1" presId="urn:microsoft.com/office/officeart/2005/8/layout/hProcess4"/>
    <dgm:cxn modelId="{A60327FD-B6BD-4347-B61B-BD248D39516C}" srcId="{6F627631-B4FF-4BAC-A0F4-79A4F2155EF1}" destId="{F791DC0B-B46F-44B0-AD52-4997DA84B022}" srcOrd="2" destOrd="0" parTransId="{6870B439-CEA8-49BC-BF36-4DA0C849C3A5}" sibTransId="{399EEF0F-9392-4E43-88B4-81F740E6F740}"/>
    <dgm:cxn modelId="{202CB5ED-C9BB-44F9-A1CC-122146762620}" type="presOf" srcId="{F791DC0B-B46F-44B0-AD52-4997DA84B022}" destId="{690C1554-3B68-4DB2-B605-D908DA1F202C}" srcOrd="1" destOrd="2" presId="urn:microsoft.com/office/officeart/2005/8/layout/hProcess4"/>
    <dgm:cxn modelId="{362934BA-8029-43F2-9F87-9DCAD5098071}" type="presOf" srcId="{05D9EF96-14AE-44A3-A0B7-CA9CED487A60}" destId="{DD02A6F1-2AB0-4707-BADD-30D8CD0D8B3E}" srcOrd="1" destOrd="1" presId="urn:microsoft.com/office/officeart/2005/8/layout/hProcess4"/>
    <dgm:cxn modelId="{4D4534A0-DC1E-4398-BC51-EE06E0CF9C45}" type="presParOf" srcId="{AD541B75-A13F-40D0-B1A9-9CB10A624A98}" destId="{A74116AC-D020-4631-AE08-415E3240E91D}" srcOrd="0" destOrd="0" presId="urn:microsoft.com/office/officeart/2005/8/layout/hProcess4"/>
    <dgm:cxn modelId="{E5FC5CF4-E9D8-43D6-93FE-CC7B17491EFE}" type="presParOf" srcId="{AD541B75-A13F-40D0-B1A9-9CB10A624A98}" destId="{EB6DB860-DC29-406A-AC73-9EDA61154EAC}" srcOrd="1" destOrd="0" presId="urn:microsoft.com/office/officeart/2005/8/layout/hProcess4"/>
    <dgm:cxn modelId="{38AE6023-E6FB-47FC-A0B4-05317DB96E03}" type="presParOf" srcId="{AD541B75-A13F-40D0-B1A9-9CB10A624A98}" destId="{100B1D09-748A-4B8B-83C4-37479A100391}" srcOrd="2" destOrd="0" presId="urn:microsoft.com/office/officeart/2005/8/layout/hProcess4"/>
    <dgm:cxn modelId="{EF2763D2-AF74-472D-853B-C29B8C791100}" type="presParOf" srcId="{100B1D09-748A-4B8B-83C4-37479A100391}" destId="{9CE5566B-C0A4-4C04-B60C-71CA5C878AF0}" srcOrd="0" destOrd="0" presId="urn:microsoft.com/office/officeart/2005/8/layout/hProcess4"/>
    <dgm:cxn modelId="{12630F77-3E06-4B10-A80D-1BFFA54BA5A3}" type="presParOf" srcId="{9CE5566B-C0A4-4C04-B60C-71CA5C878AF0}" destId="{47A7A726-44FA-45B7-9D88-8E2D2457CA26}" srcOrd="0" destOrd="0" presId="urn:microsoft.com/office/officeart/2005/8/layout/hProcess4"/>
    <dgm:cxn modelId="{34461D01-AC10-4D02-AF06-F976D7068E38}" type="presParOf" srcId="{9CE5566B-C0A4-4C04-B60C-71CA5C878AF0}" destId="{59945F19-8470-46A2-878C-DA90A709D35A}" srcOrd="1" destOrd="0" presId="urn:microsoft.com/office/officeart/2005/8/layout/hProcess4"/>
    <dgm:cxn modelId="{62EC220B-7B03-48A8-9A15-88B37FBD1868}" type="presParOf" srcId="{9CE5566B-C0A4-4C04-B60C-71CA5C878AF0}" destId="{B092D530-D143-4F54-B409-180E90FA95B3}" srcOrd="2" destOrd="0" presId="urn:microsoft.com/office/officeart/2005/8/layout/hProcess4"/>
    <dgm:cxn modelId="{7F7290E7-E724-4D95-8A74-52738FDF336A}" type="presParOf" srcId="{9CE5566B-C0A4-4C04-B60C-71CA5C878AF0}" destId="{5052BBDA-25F9-42DF-BBD0-3D178219F216}" srcOrd="3" destOrd="0" presId="urn:microsoft.com/office/officeart/2005/8/layout/hProcess4"/>
    <dgm:cxn modelId="{7E8D9707-B674-416C-9A7E-CFA7D7B67ED5}" type="presParOf" srcId="{9CE5566B-C0A4-4C04-B60C-71CA5C878AF0}" destId="{7AB348BA-EDDF-4109-BCD7-CC0DB3137047}" srcOrd="4" destOrd="0" presId="urn:microsoft.com/office/officeart/2005/8/layout/hProcess4"/>
    <dgm:cxn modelId="{D3ED197F-2499-4DBB-BC7C-7814235F8F95}" type="presParOf" srcId="{100B1D09-748A-4B8B-83C4-37479A100391}" destId="{6E65985E-47E9-4B33-8587-AEE62E083C2A}" srcOrd="1" destOrd="0" presId="urn:microsoft.com/office/officeart/2005/8/layout/hProcess4"/>
    <dgm:cxn modelId="{DF73ADE2-4ABE-4A96-81C7-29E43140A704}" type="presParOf" srcId="{100B1D09-748A-4B8B-83C4-37479A100391}" destId="{5BB4E412-2ED7-422B-AD07-C5186B2B5D51}" srcOrd="2" destOrd="0" presId="urn:microsoft.com/office/officeart/2005/8/layout/hProcess4"/>
    <dgm:cxn modelId="{802B69DC-E634-488E-A365-CF2440E064C6}" type="presParOf" srcId="{5BB4E412-2ED7-422B-AD07-C5186B2B5D51}" destId="{2E03DD3A-7F08-4CEA-8279-10C4923E1F57}" srcOrd="0" destOrd="0" presId="urn:microsoft.com/office/officeart/2005/8/layout/hProcess4"/>
    <dgm:cxn modelId="{1050BEFC-BFA6-460D-BFFC-52E8710C3846}" type="presParOf" srcId="{5BB4E412-2ED7-422B-AD07-C5186B2B5D51}" destId="{A69E9FB8-D115-4300-B031-B274DB4347AC}" srcOrd="1" destOrd="0" presId="urn:microsoft.com/office/officeart/2005/8/layout/hProcess4"/>
    <dgm:cxn modelId="{12FCA79E-51CC-4EA8-BE2D-8D6DB58592BF}" type="presParOf" srcId="{5BB4E412-2ED7-422B-AD07-C5186B2B5D51}" destId="{690C1554-3B68-4DB2-B605-D908DA1F202C}" srcOrd="2" destOrd="0" presId="urn:microsoft.com/office/officeart/2005/8/layout/hProcess4"/>
    <dgm:cxn modelId="{5F9A4FBF-EA9E-49BA-A164-DE8A04FECB8C}" type="presParOf" srcId="{5BB4E412-2ED7-422B-AD07-C5186B2B5D51}" destId="{C7DD4DBD-F969-41DC-B44D-87F19318540D}" srcOrd="3" destOrd="0" presId="urn:microsoft.com/office/officeart/2005/8/layout/hProcess4"/>
    <dgm:cxn modelId="{FE83AD7E-6B3B-426D-9639-6E1A477F0112}" type="presParOf" srcId="{5BB4E412-2ED7-422B-AD07-C5186B2B5D51}" destId="{E8B7DF5D-0292-401E-881B-4B551CA06D12}" srcOrd="4" destOrd="0" presId="urn:microsoft.com/office/officeart/2005/8/layout/hProcess4"/>
    <dgm:cxn modelId="{C56DF634-2F55-4F5E-8D12-4A62B1AADB09}" type="presParOf" srcId="{100B1D09-748A-4B8B-83C4-37479A100391}" destId="{EF3B89FF-4276-4572-9336-DB2C96964844}" srcOrd="3" destOrd="0" presId="urn:microsoft.com/office/officeart/2005/8/layout/hProcess4"/>
    <dgm:cxn modelId="{915B19DA-FFA3-4E8E-902F-12406B178352}" type="presParOf" srcId="{100B1D09-748A-4B8B-83C4-37479A100391}" destId="{A5A7DD22-7AF6-43C2-8EC4-06C5590CA706}" srcOrd="4" destOrd="0" presId="urn:microsoft.com/office/officeart/2005/8/layout/hProcess4"/>
    <dgm:cxn modelId="{61269B5B-3F79-4AFA-9590-57980175B3FD}" type="presParOf" srcId="{A5A7DD22-7AF6-43C2-8EC4-06C5590CA706}" destId="{549E6D03-BCDE-40F2-B4FE-71446E724F08}" srcOrd="0" destOrd="0" presId="urn:microsoft.com/office/officeart/2005/8/layout/hProcess4"/>
    <dgm:cxn modelId="{0A29488C-7879-4613-ACE8-1EBE42D8D171}" type="presParOf" srcId="{A5A7DD22-7AF6-43C2-8EC4-06C5590CA706}" destId="{1BFFB639-65CF-4EC7-93E5-F6D4B2A8AFDD}" srcOrd="1" destOrd="0" presId="urn:microsoft.com/office/officeart/2005/8/layout/hProcess4"/>
    <dgm:cxn modelId="{E3BFD26B-66C2-458C-879E-5F2D84CB5EC9}" type="presParOf" srcId="{A5A7DD22-7AF6-43C2-8EC4-06C5590CA706}" destId="{DD02A6F1-2AB0-4707-BADD-30D8CD0D8B3E}" srcOrd="2" destOrd="0" presId="urn:microsoft.com/office/officeart/2005/8/layout/hProcess4"/>
    <dgm:cxn modelId="{7AB71DB0-2463-4F5E-81FC-09307A5B4529}" type="presParOf" srcId="{A5A7DD22-7AF6-43C2-8EC4-06C5590CA706}" destId="{CDD80F1A-E69C-4011-8E67-81D0F39D585E}" srcOrd="3" destOrd="0" presId="urn:microsoft.com/office/officeart/2005/8/layout/hProcess4"/>
    <dgm:cxn modelId="{1BD95F76-6C6A-479F-9AE3-ABD48AD9C20B}" type="presParOf" srcId="{A5A7DD22-7AF6-43C2-8EC4-06C5590CA706}" destId="{12DB5EE4-8DB3-4517-B1D8-D1E89049B8EA}" srcOrd="4" destOrd="0" presId="urn:microsoft.com/office/officeart/2005/8/layout/hProcess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559C088-692D-4548-9754-D7171392DA83}" type="doc">
      <dgm:prSet loTypeId="urn:microsoft.com/office/officeart/2005/8/layout/funnel1" loCatId="" qsTypeId="urn:microsoft.com/office/officeart/2005/8/quickstyle/3D1" qsCatId="3D" csTypeId="urn:microsoft.com/office/officeart/2005/8/colors/accent4_5" csCatId="accent4" phldr="1"/>
      <dgm:spPr/>
      <dgm:t>
        <a:bodyPr/>
        <a:lstStyle/>
        <a:p>
          <a:endParaRPr lang="en-US"/>
        </a:p>
      </dgm:t>
    </dgm:pt>
    <dgm:pt modelId="{5DF233BE-699D-B74F-A764-32F858E20CEB}">
      <dgm:prSet phldrT="[Text]"/>
      <dgm:spPr/>
      <dgm:t>
        <a:bodyPr/>
        <a:lstStyle/>
        <a:p>
          <a:pPr algn="ctr"/>
          <a:r>
            <a:rPr lang="en-US" dirty="0" err="1" smtClean="0"/>
            <a:t>Rủi</a:t>
          </a:r>
          <a:r>
            <a:rPr lang="en-US" dirty="0" smtClean="0"/>
            <a:t> </a:t>
          </a:r>
          <a:r>
            <a:rPr lang="en-US" dirty="0" err="1" smtClean="0"/>
            <a:t>ro</a:t>
          </a:r>
          <a:r>
            <a:rPr lang="en-US" dirty="0" smtClean="0"/>
            <a:t> </a:t>
          </a:r>
          <a:r>
            <a:rPr lang="en-US" dirty="0" err="1" smtClean="0"/>
            <a:t>về</a:t>
          </a:r>
          <a:r>
            <a:rPr lang="en-US" dirty="0" smtClean="0"/>
            <a:t> </a:t>
          </a:r>
          <a:r>
            <a:rPr lang="en-US" dirty="0" err="1" smtClean="0"/>
            <a:t>tim</a:t>
          </a:r>
          <a:r>
            <a:rPr lang="en-US" dirty="0" smtClean="0"/>
            <a:t> </a:t>
          </a:r>
          <a:r>
            <a:rPr lang="en-US" dirty="0" err="1" smtClean="0"/>
            <a:t>mạch</a:t>
          </a:r>
          <a:endParaRPr lang="en-US" dirty="0"/>
        </a:p>
      </dgm:t>
    </dgm:pt>
    <dgm:pt modelId="{87B386A6-BB3C-0448-9DA9-98CA9965B657}" type="parTrans" cxnId="{D7F55B7B-BCCC-3F4B-A35D-048732FB5A39}">
      <dgm:prSet/>
      <dgm:spPr/>
      <dgm:t>
        <a:bodyPr/>
        <a:lstStyle/>
        <a:p>
          <a:pPr algn="ctr"/>
          <a:endParaRPr lang="en-US"/>
        </a:p>
      </dgm:t>
    </dgm:pt>
    <dgm:pt modelId="{FD55830F-CC58-F84B-A8D9-DDDD174E1F81}" type="sibTrans" cxnId="{D7F55B7B-BCCC-3F4B-A35D-048732FB5A39}">
      <dgm:prSet/>
      <dgm:spPr/>
      <dgm:t>
        <a:bodyPr/>
        <a:lstStyle/>
        <a:p>
          <a:pPr algn="ctr"/>
          <a:endParaRPr lang="en-US"/>
        </a:p>
      </dgm:t>
    </dgm:pt>
    <dgm:pt modelId="{ADE0B9B7-9C06-4F47-AAFE-3A203AAC9BE3}">
      <dgm:prSet phldrT="[Text]"/>
      <dgm:spPr/>
      <dgm:t>
        <a:bodyPr/>
        <a:lstStyle/>
        <a:p>
          <a:pPr algn="ctr"/>
          <a:r>
            <a:rPr lang="en-US" dirty="0" err="1" smtClean="0"/>
            <a:t>Bệnh</a:t>
          </a:r>
          <a:r>
            <a:rPr lang="en-US" dirty="0" smtClean="0"/>
            <a:t> </a:t>
          </a:r>
          <a:r>
            <a:rPr lang="en-US" dirty="0" err="1" smtClean="0"/>
            <a:t>tật</a:t>
          </a:r>
          <a:endParaRPr lang="en-US" dirty="0"/>
        </a:p>
      </dgm:t>
    </dgm:pt>
    <dgm:pt modelId="{BD678AE9-32EF-4D43-AD59-546AB6D9554B}" type="parTrans" cxnId="{40C6E5F7-11A7-894E-B1D2-110F9D39CF25}">
      <dgm:prSet/>
      <dgm:spPr/>
      <dgm:t>
        <a:bodyPr/>
        <a:lstStyle/>
        <a:p>
          <a:pPr algn="ctr"/>
          <a:endParaRPr lang="en-US"/>
        </a:p>
      </dgm:t>
    </dgm:pt>
    <dgm:pt modelId="{03A5208B-2646-B74A-A5EA-F6823498936B}" type="sibTrans" cxnId="{40C6E5F7-11A7-894E-B1D2-110F9D39CF25}">
      <dgm:prSet/>
      <dgm:spPr/>
      <dgm:t>
        <a:bodyPr/>
        <a:lstStyle/>
        <a:p>
          <a:pPr algn="ctr"/>
          <a:endParaRPr lang="en-US"/>
        </a:p>
      </dgm:t>
    </dgm:pt>
    <dgm:pt modelId="{AF34BBAC-3191-E143-95C0-8B5D2C9D6657}">
      <dgm:prSet phldrT="[Text]"/>
      <dgm:spPr/>
      <dgm:t>
        <a:bodyPr/>
        <a:lstStyle/>
        <a:p>
          <a:pPr algn="ctr"/>
          <a:r>
            <a:rPr lang="en-US" dirty="0" err="1" smtClean="0"/>
            <a:t>Những</a:t>
          </a:r>
          <a:r>
            <a:rPr lang="en-US" dirty="0" smtClean="0"/>
            <a:t> </a:t>
          </a:r>
          <a:r>
            <a:rPr lang="en-US" dirty="0" err="1" smtClean="0"/>
            <a:t>vấn</a:t>
          </a:r>
          <a:r>
            <a:rPr lang="en-US" dirty="0" smtClean="0"/>
            <a:t> </a:t>
          </a:r>
          <a:r>
            <a:rPr lang="en-US" dirty="0" err="1" smtClean="0"/>
            <a:t>đề</a:t>
          </a:r>
          <a:r>
            <a:rPr lang="en-US" dirty="0" smtClean="0"/>
            <a:t> </a:t>
          </a:r>
          <a:r>
            <a:rPr lang="en-US" dirty="0" err="1" smtClean="0"/>
            <a:t>về</a:t>
          </a:r>
          <a:r>
            <a:rPr lang="en-US" dirty="0" smtClean="0"/>
            <a:t> </a:t>
          </a:r>
          <a:r>
            <a:rPr lang="en-US" dirty="0" err="1" smtClean="0"/>
            <a:t>lối</a:t>
          </a:r>
          <a:r>
            <a:rPr lang="en-US" dirty="0" smtClean="0"/>
            <a:t> </a:t>
          </a:r>
          <a:r>
            <a:rPr lang="en-US" dirty="0" err="1" smtClean="0"/>
            <a:t>sống</a:t>
          </a:r>
          <a:r>
            <a:rPr lang="en-US" dirty="0" smtClean="0"/>
            <a:t> </a:t>
          </a:r>
          <a:r>
            <a:rPr lang="en-US" dirty="0" err="1" smtClean="0"/>
            <a:t>và</a:t>
          </a:r>
          <a:r>
            <a:rPr lang="en-US" dirty="0" smtClean="0"/>
            <a:t> </a:t>
          </a:r>
          <a:r>
            <a:rPr lang="en-US" dirty="0" err="1" smtClean="0"/>
            <a:t>sự</a:t>
          </a:r>
          <a:r>
            <a:rPr lang="en-US" dirty="0" smtClean="0"/>
            <a:t> </a:t>
          </a:r>
          <a:r>
            <a:rPr lang="en-US" dirty="0" err="1" smtClean="0"/>
            <a:t>sẵn</a:t>
          </a:r>
          <a:r>
            <a:rPr lang="en-US" dirty="0" smtClean="0"/>
            <a:t> </a:t>
          </a:r>
          <a:r>
            <a:rPr lang="en-US" dirty="0" err="1" smtClean="0"/>
            <a:t>sàng</a:t>
          </a:r>
          <a:endParaRPr lang="en-US" dirty="0"/>
        </a:p>
      </dgm:t>
    </dgm:pt>
    <dgm:pt modelId="{6B4965F4-D362-7149-A3D4-FDE3AA2D334A}" type="parTrans" cxnId="{226E288B-F0DB-6942-86BB-9ECCE647CFE1}">
      <dgm:prSet/>
      <dgm:spPr/>
      <dgm:t>
        <a:bodyPr/>
        <a:lstStyle/>
        <a:p>
          <a:pPr algn="ctr"/>
          <a:endParaRPr lang="en-US"/>
        </a:p>
      </dgm:t>
    </dgm:pt>
    <dgm:pt modelId="{1A5DBDF6-E1FC-FD44-90BD-12F3F93DC438}" type="sibTrans" cxnId="{226E288B-F0DB-6942-86BB-9ECCE647CFE1}">
      <dgm:prSet/>
      <dgm:spPr/>
      <dgm:t>
        <a:bodyPr/>
        <a:lstStyle/>
        <a:p>
          <a:pPr algn="ctr"/>
          <a:endParaRPr lang="en-US"/>
        </a:p>
      </dgm:t>
    </dgm:pt>
    <dgm:pt modelId="{20138927-A7B2-6E4F-95A7-FB799BC0EC83}">
      <dgm:prSet phldrT="[Text]"/>
      <dgm:spPr/>
      <dgm:t>
        <a:bodyPr/>
        <a:lstStyle/>
        <a:p>
          <a:pPr algn="ctr"/>
          <a:r>
            <a:rPr lang="en-US" b="1" dirty="0" err="1" smtClean="0"/>
            <a:t>Những</a:t>
          </a:r>
          <a:r>
            <a:rPr lang="en-US" b="1" dirty="0" smtClean="0"/>
            <a:t> </a:t>
          </a:r>
          <a:r>
            <a:rPr lang="en-US" b="1" dirty="0" err="1" smtClean="0"/>
            <a:t>đề</a:t>
          </a:r>
          <a:r>
            <a:rPr lang="en-US" b="1" dirty="0" smtClean="0"/>
            <a:t> </a:t>
          </a:r>
          <a:r>
            <a:rPr lang="en-US" b="1" dirty="0" err="1" smtClean="0"/>
            <a:t>xuất</a:t>
          </a:r>
          <a:r>
            <a:rPr lang="en-US" b="1" dirty="0" smtClean="0"/>
            <a:t> </a:t>
          </a:r>
          <a:r>
            <a:rPr lang="en-US" b="1" dirty="0" err="1" smtClean="0"/>
            <a:t>trong</a:t>
          </a:r>
          <a:r>
            <a:rPr lang="en-US" b="1" dirty="0" smtClean="0"/>
            <a:t> </a:t>
          </a:r>
          <a:r>
            <a:rPr lang="en-US" b="1" dirty="0" err="1" smtClean="0"/>
            <a:t>điều</a:t>
          </a:r>
          <a:r>
            <a:rPr lang="en-US" b="1" dirty="0" smtClean="0"/>
            <a:t> </a:t>
          </a:r>
          <a:r>
            <a:rPr lang="en-US" b="1" dirty="0" err="1" smtClean="0"/>
            <a:t>trị</a:t>
          </a:r>
          <a:endParaRPr lang="en-US" b="1" dirty="0"/>
        </a:p>
      </dgm:t>
    </dgm:pt>
    <dgm:pt modelId="{2B44C694-5956-EE45-B51C-E7049B07CEE9}" type="parTrans" cxnId="{5F423FF9-0D1A-8F48-9138-3F7EE17C1813}">
      <dgm:prSet/>
      <dgm:spPr/>
      <dgm:t>
        <a:bodyPr/>
        <a:lstStyle/>
        <a:p>
          <a:pPr algn="ctr"/>
          <a:endParaRPr lang="en-US"/>
        </a:p>
      </dgm:t>
    </dgm:pt>
    <dgm:pt modelId="{E55E4E1E-678F-2E49-8D4A-CE2CBE45912D}" type="sibTrans" cxnId="{5F423FF9-0D1A-8F48-9138-3F7EE17C1813}">
      <dgm:prSet/>
      <dgm:spPr/>
      <dgm:t>
        <a:bodyPr/>
        <a:lstStyle/>
        <a:p>
          <a:pPr algn="ctr"/>
          <a:endParaRPr lang="en-US"/>
        </a:p>
      </dgm:t>
    </dgm:pt>
    <dgm:pt modelId="{3FB8B52C-127A-A647-8D3D-8AAF0193DB1C}" type="pres">
      <dgm:prSet presAssocID="{E559C088-692D-4548-9754-D7171392DA83}" presName="Name0" presStyleCnt="0">
        <dgm:presLayoutVars>
          <dgm:chMax val="4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FD4F4817-9F60-7249-8C21-98C63598082B}" type="pres">
      <dgm:prSet presAssocID="{E559C088-692D-4548-9754-D7171392DA83}" presName="ellipse" presStyleLbl="trBgShp" presStyleIdx="0" presStyleCnt="1" custLinFactNeighborX="1232" custLinFactNeighborY="34147"/>
      <dgm:spPr/>
      <dgm:t>
        <a:bodyPr/>
        <a:lstStyle/>
        <a:p>
          <a:endParaRPr lang="en-US"/>
        </a:p>
      </dgm:t>
    </dgm:pt>
    <dgm:pt modelId="{52ADA932-77F9-3F4D-8046-1A2F43AB7E50}" type="pres">
      <dgm:prSet presAssocID="{E559C088-692D-4548-9754-D7171392DA83}" presName="arrow1" presStyleLbl="fgShp" presStyleIdx="0" presStyleCnt="1" custLinFactNeighborX="2787" custLinFactNeighborY="42068"/>
      <dgm:spPr/>
      <dgm:t>
        <a:bodyPr/>
        <a:lstStyle/>
        <a:p>
          <a:endParaRPr lang="en-US"/>
        </a:p>
      </dgm:t>
    </dgm:pt>
    <dgm:pt modelId="{8F9D99FD-DF45-864F-BFFD-163C1E05329E}" type="pres">
      <dgm:prSet presAssocID="{E559C088-692D-4548-9754-D7171392DA83}" presName="rectangle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0CAAEB9-17D0-764E-B461-50A64EC5D2C2}" type="pres">
      <dgm:prSet presAssocID="{ADE0B9B7-9C06-4F47-AAFE-3A203AAC9BE3}" presName="item1" presStyleLbl="node1" presStyleIdx="0" presStyleCnt="3" custLinFactNeighborX="896" custLinFactNeighborY="1563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DC99C23-2122-F943-818D-68424E35DE69}" type="pres">
      <dgm:prSet presAssocID="{AF34BBAC-3191-E143-95C0-8B5D2C9D6657}" presName="item2" presStyleLbl="node1" presStyleIdx="1" presStyleCnt="3" custLinFactNeighborX="8959" custLinFactNeighborY="2716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D07341E-AB2C-D44B-9AAD-7161A0C876A8}" type="pres">
      <dgm:prSet presAssocID="{20138927-A7B2-6E4F-95A7-FB799BC0EC83}" presName="item3" presStyleLbl="node1" presStyleIdx="2" presStyleCnt="3" custLinFactNeighborX="8325" custLinFactNeighborY="3864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620BC0E-B06B-154E-86AC-37598D13176D}" type="pres">
      <dgm:prSet presAssocID="{E559C088-692D-4548-9754-D7171392DA83}" presName="funnel" presStyleLbl="trAlignAcc1" presStyleIdx="0" presStyleCnt="1" custScaleX="135090" custScaleY="105141" custLinFactNeighborX="859" custLinFactNeighborY="8188"/>
      <dgm:spPr>
        <a:ln>
          <a:solidFill>
            <a:schemeClr val="accent1">
              <a:alpha val="90000"/>
            </a:schemeClr>
          </a:solidFill>
        </a:ln>
      </dgm:spPr>
      <dgm:t>
        <a:bodyPr/>
        <a:lstStyle/>
        <a:p>
          <a:endParaRPr lang="en-US"/>
        </a:p>
      </dgm:t>
    </dgm:pt>
  </dgm:ptLst>
  <dgm:cxnLst>
    <dgm:cxn modelId="{D7F55B7B-BCCC-3F4B-A35D-048732FB5A39}" srcId="{E559C088-692D-4548-9754-D7171392DA83}" destId="{5DF233BE-699D-B74F-A764-32F858E20CEB}" srcOrd="0" destOrd="0" parTransId="{87B386A6-BB3C-0448-9DA9-98CA9965B657}" sibTransId="{FD55830F-CC58-F84B-A8D9-DDDD174E1F81}"/>
    <dgm:cxn modelId="{A45F2A27-4099-B147-B1F2-3ACA7E7B7C50}" type="presOf" srcId="{AF34BBAC-3191-E143-95C0-8B5D2C9D6657}" destId="{80CAAEB9-17D0-764E-B461-50A64EC5D2C2}" srcOrd="0" destOrd="0" presId="urn:microsoft.com/office/officeart/2005/8/layout/funnel1"/>
    <dgm:cxn modelId="{5F423FF9-0D1A-8F48-9138-3F7EE17C1813}" srcId="{E559C088-692D-4548-9754-D7171392DA83}" destId="{20138927-A7B2-6E4F-95A7-FB799BC0EC83}" srcOrd="3" destOrd="0" parTransId="{2B44C694-5956-EE45-B51C-E7049B07CEE9}" sibTransId="{E55E4E1E-678F-2E49-8D4A-CE2CBE45912D}"/>
    <dgm:cxn modelId="{226E288B-F0DB-6942-86BB-9ECCE647CFE1}" srcId="{E559C088-692D-4548-9754-D7171392DA83}" destId="{AF34BBAC-3191-E143-95C0-8B5D2C9D6657}" srcOrd="2" destOrd="0" parTransId="{6B4965F4-D362-7149-A3D4-FDE3AA2D334A}" sibTransId="{1A5DBDF6-E1FC-FD44-90BD-12F3F93DC438}"/>
    <dgm:cxn modelId="{FF7AAD77-283D-5245-A464-74A56D7ACCB0}" type="presOf" srcId="{ADE0B9B7-9C06-4F47-AAFE-3A203AAC9BE3}" destId="{1DC99C23-2122-F943-818D-68424E35DE69}" srcOrd="0" destOrd="0" presId="urn:microsoft.com/office/officeart/2005/8/layout/funnel1"/>
    <dgm:cxn modelId="{B7D41D13-CCFC-AF4C-B919-36EB75A78929}" type="presOf" srcId="{5DF233BE-699D-B74F-A764-32F858E20CEB}" destId="{4D07341E-AB2C-D44B-9AAD-7161A0C876A8}" srcOrd="0" destOrd="0" presId="urn:microsoft.com/office/officeart/2005/8/layout/funnel1"/>
    <dgm:cxn modelId="{10CF6D1E-2A74-4749-AE3F-723A8D22B4E1}" type="presOf" srcId="{20138927-A7B2-6E4F-95A7-FB799BC0EC83}" destId="{8F9D99FD-DF45-864F-BFFD-163C1E05329E}" srcOrd="0" destOrd="0" presId="urn:microsoft.com/office/officeart/2005/8/layout/funnel1"/>
    <dgm:cxn modelId="{BDA733F1-41D5-6149-BC0E-D7FCABD7D931}" type="presOf" srcId="{E559C088-692D-4548-9754-D7171392DA83}" destId="{3FB8B52C-127A-A647-8D3D-8AAF0193DB1C}" srcOrd="0" destOrd="0" presId="urn:microsoft.com/office/officeart/2005/8/layout/funnel1"/>
    <dgm:cxn modelId="{40C6E5F7-11A7-894E-B1D2-110F9D39CF25}" srcId="{E559C088-692D-4548-9754-D7171392DA83}" destId="{ADE0B9B7-9C06-4F47-AAFE-3A203AAC9BE3}" srcOrd="1" destOrd="0" parTransId="{BD678AE9-32EF-4D43-AD59-546AB6D9554B}" sibTransId="{03A5208B-2646-B74A-A5EA-F6823498936B}"/>
    <dgm:cxn modelId="{0F263876-E1BF-1140-A458-7D1C8F80B12B}" type="presParOf" srcId="{3FB8B52C-127A-A647-8D3D-8AAF0193DB1C}" destId="{FD4F4817-9F60-7249-8C21-98C63598082B}" srcOrd="0" destOrd="0" presId="urn:microsoft.com/office/officeart/2005/8/layout/funnel1"/>
    <dgm:cxn modelId="{7FDC2D4C-EA08-9F44-AD51-3EEF74EF1DF8}" type="presParOf" srcId="{3FB8B52C-127A-A647-8D3D-8AAF0193DB1C}" destId="{52ADA932-77F9-3F4D-8046-1A2F43AB7E50}" srcOrd="1" destOrd="0" presId="urn:microsoft.com/office/officeart/2005/8/layout/funnel1"/>
    <dgm:cxn modelId="{52F77FF3-AE90-E949-A02F-C54BD8813F67}" type="presParOf" srcId="{3FB8B52C-127A-A647-8D3D-8AAF0193DB1C}" destId="{8F9D99FD-DF45-864F-BFFD-163C1E05329E}" srcOrd="2" destOrd="0" presId="urn:microsoft.com/office/officeart/2005/8/layout/funnel1"/>
    <dgm:cxn modelId="{5498D4CA-B2AB-7442-B3CE-71A7CE92A731}" type="presParOf" srcId="{3FB8B52C-127A-A647-8D3D-8AAF0193DB1C}" destId="{80CAAEB9-17D0-764E-B461-50A64EC5D2C2}" srcOrd="3" destOrd="0" presId="urn:microsoft.com/office/officeart/2005/8/layout/funnel1"/>
    <dgm:cxn modelId="{12406936-1F04-624D-A998-E2CAB4A2BCD7}" type="presParOf" srcId="{3FB8B52C-127A-A647-8D3D-8AAF0193DB1C}" destId="{1DC99C23-2122-F943-818D-68424E35DE69}" srcOrd="4" destOrd="0" presId="urn:microsoft.com/office/officeart/2005/8/layout/funnel1"/>
    <dgm:cxn modelId="{CA7BD06F-79CE-7245-834E-E1A484A01435}" type="presParOf" srcId="{3FB8B52C-127A-A647-8D3D-8AAF0193DB1C}" destId="{4D07341E-AB2C-D44B-9AAD-7161A0C876A8}" srcOrd="5" destOrd="0" presId="urn:microsoft.com/office/officeart/2005/8/layout/funnel1"/>
    <dgm:cxn modelId="{A95EFAC5-FA55-4F4A-AE2D-EE3946056C56}" type="presParOf" srcId="{3FB8B52C-127A-A647-8D3D-8AAF0193DB1C}" destId="{C620BC0E-B06B-154E-86AC-37598D13176D}" srcOrd="6" destOrd="0" presId="urn:microsoft.com/office/officeart/2005/8/layout/funne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3B3E038-6254-4841-BB1C-1F406A49615A}" type="doc">
      <dgm:prSet loTypeId="urn:microsoft.com/office/officeart/2005/8/layout/hProcess10#1" loCatId="" qsTypeId="urn:microsoft.com/office/officeart/2005/8/quickstyle/simple4" qsCatId="simple" csTypeId="urn:microsoft.com/office/officeart/2005/8/colors/accent4_4" csCatId="accent4" phldr="1"/>
      <dgm:spPr/>
      <dgm:t>
        <a:bodyPr/>
        <a:lstStyle/>
        <a:p>
          <a:endParaRPr lang="en-US"/>
        </a:p>
      </dgm:t>
    </dgm:pt>
    <dgm:pt modelId="{6835C5D9-C3D0-9B41-A2E1-BBAFE70341D8}">
      <dgm:prSet phldrT="[Text]" custT="1"/>
      <dgm:spPr/>
      <dgm:t>
        <a:bodyPr/>
        <a:lstStyle/>
        <a:p>
          <a:r>
            <a:rPr lang="en-US" sz="1800" dirty="0" err="1" smtClean="0"/>
            <a:t>Tiếp</a:t>
          </a:r>
          <a:r>
            <a:rPr lang="en-US" sz="1800" dirty="0" smtClean="0"/>
            <a:t> </a:t>
          </a:r>
          <a:r>
            <a:rPr lang="en-US" sz="1800" dirty="0" err="1" smtClean="0"/>
            <a:t>cận</a:t>
          </a:r>
          <a:endParaRPr lang="en-US" sz="1800" dirty="0"/>
        </a:p>
      </dgm:t>
    </dgm:pt>
    <dgm:pt modelId="{D4B12CEF-AD0C-9142-911D-AECDAC749FD8}" type="parTrans" cxnId="{2B02C75A-C838-AB4C-BF00-FD8B57A3500E}">
      <dgm:prSet/>
      <dgm:spPr/>
      <dgm:t>
        <a:bodyPr/>
        <a:lstStyle/>
        <a:p>
          <a:endParaRPr lang="en-US"/>
        </a:p>
      </dgm:t>
    </dgm:pt>
    <dgm:pt modelId="{12AC9E3B-C2BE-024B-8F11-9195D280FF54}" type="sibTrans" cxnId="{2B02C75A-C838-AB4C-BF00-FD8B57A3500E}">
      <dgm:prSet/>
      <dgm:spPr/>
      <dgm:t>
        <a:bodyPr/>
        <a:lstStyle/>
        <a:p>
          <a:endParaRPr lang="en-US"/>
        </a:p>
      </dgm:t>
    </dgm:pt>
    <dgm:pt modelId="{B7E395D1-C35F-1D45-BC82-B0FF8906129C}">
      <dgm:prSet phldrT="[Text]" custT="1"/>
      <dgm:spPr/>
      <dgm:t>
        <a:bodyPr/>
        <a:lstStyle/>
        <a:p>
          <a:r>
            <a:rPr lang="en-US" sz="1800" dirty="0"/>
            <a:t>5 A's</a:t>
          </a:r>
        </a:p>
      </dgm:t>
    </dgm:pt>
    <dgm:pt modelId="{8BF48E39-51BF-D94A-8B5C-3076448AD093}" type="parTrans" cxnId="{7604EAF7-541A-4244-BDEF-2CACFDDFD3F0}">
      <dgm:prSet/>
      <dgm:spPr/>
      <dgm:t>
        <a:bodyPr/>
        <a:lstStyle/>
        <a:p>
          <a:endParaRPr lang="en-US"/>
        </a:p>
      </dgm:t>
    </dgm:pt>
    <dgm:pt modelId="{8CA13A99-633D-454D-ABFF-B1500865C566}" type="sibTrans" cxnId="{7604EAF7-541A-4244-BDEF-2CACFDDFD3F0}">
      <dgm:prSet/>
      <dgm:spPr/>
      <dgm:t>
        <a:bodyPr/>
        <a:lstStyle/>
        <a:p>
          <a:endParaRPr lang="en-US"/>
        </a:p>
      </dgm:t>
    </dgm:pt>
    <dgm:pt modelId="{5A53E6C6-939F-0C4B-B25F-345D15CD90F1}">
      <dgm:prSet phldrT="[Text]" custT="1"/>
      <dgm:spPr/>
      <dgm:t>
        <a:bodyPr/>
        <a:lstStyle/>
        <a:p>
          <a:r>
            <a:rPr lang="en-US" sz="1800" dirty="0" err="1" smtClean="0"/>
            <a:t>Cùng</a:t>
          </a:r>
          <a:r>
            <a:rPr lang="en-US" sz="1800" dirty="0" smtClean="0"/>
            <a:t> </a:t>
          </a:r>
          <a:r>
            <a:rPr lang="en-US" sz="1800" dirty="0" err="1" smtClean="0"/>
            <a:t>ra</a:t>
          </a:r>
          <a:r>
            <a:rPr lang="en-US" sz="1800" dirty="0" smtClean="0"/>
            <a:t> </a:t>
          </a:r>
          <a:r>
            <a:rPr lang="en-US" sz="1800" dirty="0" err="1" smtClean="0"/>
            <a:t>quyết</a:t>
          </a:r>
          <a:r>
            <a:rPr lang="en-US" sz="1800" dirty="0" smtClean="0"/>
            <a:t> </a:t>
          </a:r>
          <a:r>
            <a:rPr lang="en-US" sz="1800" dirty="0" err="1" smtClean="0"/>
            <a:t>định</a:t>
          </a:r>
          <a:endParaRPr lang="en-US" sz="1800" dirty="0"/>
        </a:p>
      </dgm:t>
    </dgm:pt>
    <dgm:pt modelId="{F63C5593-B7C4-EF40-9BB8-B9C27BA5D55B}" type="parTrans" cxnId="{8949672C-7037-6343-BAD7-7FC2EF12DB39}">
      <dgm:prSet/>
      <dgm:spPr/>
      <dgm:t>
        <a:bodyPr/>
        <a:lstStyle/>
        <a:p>
          <a:endParaRPr lang="en-US"/>
        </a:p>
      </dgm:t>
    </dgm:pt>
    <dgm:pt modelId="{FFCE7678-F08B-784C-B2B8-3888F2DC2F1F}" type="sibTrans" cxnId="{8949672C-7037-6343-BAD7-7FC2EF12DB39}">
      <dgm:prSet/>
      <dgm:spPr/>
      <dgm:t>
        <a:bodyPr/>
        <a:lstStyle/>
        <a:p>
          <a:endParaRPr lang="en-US"/>
        </a:p>
      </dgm:t>
    </dgm:pt>
    <dgm:pt modelId="{3302C0E5-A2BE-EF47-B207-7D182DE2112F}">
      <dgm:prSet phldrT="[Text]" custT="1"/>
      <dgm:spPr/>
      <dgm:t>
        <a:bodyPr/>
        <a:lstStyle/>
        <a:p>
          <a:r>
            <a:rPr lang="en-US" sz="1800" dirty="0" err="1" smtClean="0"/>
            <a:t>Bệnh</a:t>
          </a:r>
          <a:r>
            <a:rPr lang="en-US" sz="1800" dirty="0" smtClean="0"/>
            <a:t> </a:t>
          </a:r>
          <a:r>
            <a:rPr lang="en-US" sz="1800" dirty="0" err="1" smtClean="0"/>
            <a:t>nhân</a:t>
          </a:r>
          <a:r>
            <a:rPr lang="en-US" sz="1800" dirty="0" smtClean="0"/>
            <a:t> </a:t>
          </a:r>
          <a:r>
            <a:rPr lang="en-US" sz="1800" dirty="0" err="1" smtClean="0"/>
            <a:t>thực</a:t>
          </a:r>
          <a:r>
            <a:rPr lang="en-US" sz="1800" dirty="0" smtClean="0"/>
            <a:t> </a:t>
          </a:r>
          <a:r>
            <a:rPr lang="en-US" sz="1800" dirty="0" err="1" smtClean="0"/>
            <a:t>hành</a:t>
          </a:r>
          <a:r>
            <a:rPr lang="en-US" sz="1800" dirty="0" smtClean="0"/>
            <a:t> </a:t>
          </a:r>
          <a:r>
            <a:rPr lang="en-US" sz="1800" dirty="0" err="1" smtClean="0"/>
            <a:t>tự</a:t>
          </a:r>
          <a:r>
            <a:rPr lang="en-US" sz="1800" dirty="0" smtClean="0"/>
            <a:t> </a:t>
          </a:r>
          <a:r>
            <a:rPr lang="en-US" sz="1800" dirty="0" err="1" smtClean="0"/>
            <a:t>quản</a:t>
          </a:r>
          <a:r>
            <a:rPr lang="en-US" sz="1800" dirty="0" smtClean="0"/>
            <a:t> </a:t>
          </a:r>
          <a:r>
            <a:rPr lang="en-US" sz="1800" dirty="0" err="1" smtClean="0"/>
            <a:t>lý</a:t>
          </a:r>
          <a:endParaRPr lang="en-US" sz="1800" dirty="0"/>
        </a:p>
      </dgm:t>
    </dgm:pt>
    <dgm:pt modelId="{1342DEA4-357A-F64B-85EB-16CB0AE69100}" type="parTrans" cxnId="{26FB5D0C-3239-A647-92D4-831D684121D4}">
      <dgm:prSet/>
      <dgm:spPr/>
      <dgm:t>
        <a:bodyPr/>
        <a:lstStyle/>
        <a:p>
          <a:endParaRPr lang="en-US"/>
        </a:p>
      </dgm:t>
    </dgm:pt>
    <dgm:pt modelId="{314EB1CF-5990-1441-B99B-4F90C6A77FDD}" type="sibTrans" cxnId="{26FB5D0C-3239-A647-92D4-831D684121D4}">
      <dgm:prSet/>
      <dgm:spPr/>
      <dgm:t>
        <a:bodyPr/>
        <a:lstStyle/>
        <a:p>
          <a:endParaRPr lang="en-US"/>
        </a:p>
      </dgm:t>
    </dgm:pt>
    <dgm:pt modelId="{5CC59572-D5E3-894D-BFF3-B6DCB2D2DAE6}">
      <dgm:prSet phldrT="[Text]" custT="1"/>
      <dgm:spPr/>
      <dgm:t>
        <a:bodyPr/>
        <a:lstStyle/>
        <a:p>
          <a:r>
            <a:rPr lang="en-US" sz="1800" dirty="0" err="1" smtClean="0"/>
            <a:t>Điều</a:t>
          </a:r>
          <a:r>
            <a:rPr lang="en-US" sz="1800" dirty="0" smtClean="0"/>
            <a:t> </a:t>
          </a:r>
          <a:r>
            <a:rPr lang="en-US" sz="1800" dirty="0" err="1" smtClean="0"/>
            <a:t>kiện</a:t>
          </a:r>
          <a:endParaRPr lang="en-US" sz="1800" dirty="0"/>
        </a:p>
      </dgm:t>
    </dgm:pt>
    <dgm:pt modelId="{910383E1-6B87-7645-82B2-659E21680277}" type="parTrans" cxnId="{A04B4301-0C79-3E41-8F02-B0DF029E680B}">
      <dgm:prSet/>
      <dgm:spPr/>
      <dgm:t>
        <a:bodyPr/>
        <a:lstStyle/>
        <a:p>
          <a:endParaRPr lang="en-US"/>
        </a:p>
      </dgm:t>
    </dgm:pt>
    <dgm:pt modelId="{4EFCF0ED-2464-0E42-9B0C-43B854848E81}" type="sibTrans" cxnId="{A04B4301-0C79-3E41-8F02-B0DF029E680B}">
      <dgm:prSet/>
      <dgm:spPr/>
      <dgm:t>
        <a:bodyPr/>
        <a:lstStyle/>
        <a:p>
          <a:endParaRPr lang="en-US"/>
        </a:p>
      </dgm:t>
    </dgm:pt>
    <dgm:pt modelId="{6377F42F-8566-624D-9ED7-24A7E31FACA9}">
      <dgm:prSet phldrT="[Text]"/>
      <dgm:spPr/>
      <dgm:t>
        <a:bodyPr/>
        <a:lstStyle/>
        <a:p>
          <a:endParaRPr lang="en-US" sz="600"/>
        </a:p>
      </dgm:t>
    </dgm:pt>
    <dgm:pt modelId="{045803C2-2231-C24D-B3CB-49390BF35049}" type="parTrans" cxnId="{4F001B5D-67A3-814F-BE5E-25CE0FF6D62F}">
      <dgm:prSet/>
      <dgm:spPr/>
      <dgm:t>
        <a:bodyPr/>
        <a:lstStyle/>
        <a:p>
          <a:endParaRPr lang="en-US"/>
        </a:p>
      </dgm:t>
    </dgm:pt>
    <dgm:pt modelId="{654C6DBC-CF89-BE47-B065-1826727C13DC}" type="sibTrans" cxnId="{4F001B5D-67A3-814F-BE5E-25CE0FF6D62F}">
      <dgm:prSet/>
      <dgm:spPr/>
      <dgm:t>
        <a:bodyPr/>
        <a:lstStyle/>
        <a:p>
          <a:endParaRPr lang="en-US"/>
        </a:p>
      </dgm:t>
    </dgm:pt>
    <dgm:pt modelId="{29892308-A19D-A54C-B7FE-33F5810FE5C6}">
      <dgm:prSet phldrT="[Text]"/>
      <dgm:spPr/>
      <dgm:t>
        <a:bodyPr/>
        <a:lstStyle/>
        <a:p>
          <a:endParaRPr lang="en-US" sz="600"/>
        </a:p>
      </dgm:t>
    </dgm:pt>
    <dgm:pt modelId="{0EB53FA6-C319-614A-8065-6E1F13858861}" type="parTrans" cxnId="{C4CCD0D7-3AEE-4143-A4EB-2FE5F4C67F4B}">
      <dgm:prSet/>
      <dgm:spPr/>
      <dgm:t>
        <a:bodyPr/>
        <a:lstStyle/>
        <a:p>
          <a:endParaRPr lang="en-US"/>
        </a:p>
      </dgm:t>
    </dgm:pt>
    <dgm:pt modelId="{635CB9E0-953A-9D40-B158-166EBABF18C3}" type="sibTrans" cxnId="{C4CCD0D7-3AEE-4143-A4EB-2FE5F4C67F4B}">
      <dgm:prSet/>
      <dgm:spPr/>
      <dgm:t>
        <a:bodyPr/>
        <a:lstStyle/>
        <a:p>
          <a:endParaRPr lang="en-US"/>
        </a:p>
      </dgm:t>
    </dgm:pt>
    <dgm:pt modelId="{A55561B9-F2EA-2E4F-9DF8-287C24D3BA64}">
      <dgm:prSet phldrT="[Text]"/>
      <dgm:spPr/>
      <dgm:t>
        <a:bodyPr/>
        <a:lstStyle/>
        <a:p>
          <a:endParaRPr lang="en-US" sz="500"/>
        </a:p>
      </dgm:t>
    </dgm:pt>
    <dgm:pt modelId="{56899CB7-121F-AB47-BEC9-41FECA9425E2}" type="parTrans" cxnId="{BFB1B426-C0FF-9C43-8E5C-D461B7068697}">
      <dgm:prSet/>
      <dgm:spPr/>
      <dgm:t>
        <a:bodyPr/>
        <a:lstStyle/>
        <a:p>
          <a:endParaRPr lang="en-US"/>
        </a:p>
      </dgm:t>
    </dgm:pt>
    <dgm:pt modelId="{95F475BA-3F62-B247-AB6F-F9D242ECF8DC}" type="sibTrans" cxnId="{BFB1B426-C0FF-9C43-8E5C-D461B7068697}">
      <dgm:prSet/>
      <dgm:spPr/>
      <dgm:t>
        <a:bodyPr/>
        <a:lstStyle/>
        <a:p>
          <a:endParaRPr lang="en-US"/>
        </a:p>
      </dgm:t>
    </dgm:pt>
    <dgm:pt modelId="{B7D9DFBB-1B3A-2245-A418-EBAC5289DF0A}">
      <dgm:prSet phldrT="[Text]" custT="1"/>
      <dgm:spPr/>
      <dgm:t>
        <a:bodyPr/>
        <a:lstStyle/>
        <a:p>
          <a:r>
            <a:rPr lang="en-US" sz="1800" dirty="0" err="1" smtClean="0"/>
            <a:t>Tạo</a:t>
          </a:r>
          <a:r>
            <a:rPr lang="en-US" sz="1800" dirty="0" smtClean="0"/>
            <a:t> </a:t>
          </a:r>
          <a:r>
            <a:rPr lang="en-US" sz="1800" dirty="0" err="1" smtClean="0"/>
            <a:t>động</a:t>
          </a:r>
          <a:r>
            <a:rPr lang="en-US" sz="1800" dirty="0" smtClean="0"/>
            <a:t> </a:t>
          </a:r>
          <a:r>
            <a:rPr lang="en-US" sz="1800" dirty="0" err="1" smtClean="0"/>
            <a:t>lực</a:t>
          </a:r>
          <a:endParaRPr lang="en-US" sz="1800" dirty="0"/>
        </a:p>
      </dgm:t>
    </dgm:pt>
    <dgm:pt modelId="{A9DA913F-22FE-7F41-BC04-F2479E3CF504}" type="parTrans" cxnId="{ABDBE281-07C6-1A42-B002-FEEC1B51CD06}">
      <dgm:prSet/>
      <dgm:spPr/>
      <dgm:t>
        <a:bodyPr/>
        <a:lstStyle/>
        <a:p>
          <a:endParaRPr lang="en-US"/>
        </a:p>
      </dgm:t>
    </dgm:pt>
    <dgm:pt modelId="{7F71AD99-BF84-6949-9383-68FB3C67F1DE}" type="sibTrans" cxnId="{ABDBE281-07C6-1A42-B002-FEEC1B51CD06}">
      <dgm:prSet/>
      <dgm:spPr/>
      <dgm:t>
        <a:bodyPr/>
        <a:lstStyle/>
        <a:p>
          <a:endParaRPr lang="en-US"/>
        </a:p>
      </dgm:t>
    </dgm:pt>
    <dgm:pt modelId="{559515ED-6A24-F847-B767-BABCB7D52229}">
      <dgm:prSet phldrT="[Text]" custT="1"/>
      <dgm:spPr/>
      <dgm:t>
        <a:bodyPr/>
        <a:lstStyle/>
        <a:p>
          <a:r>
            <a:rPr lang="en-US" sz="1800" dirty="0" err="1" smtClean="0"/>
            <a:t>Tư</a:t>
          </a:r>
          <a:r>
            <a:rPr lang="en-US" sz="1800" dirty="0" smtClean="0"/>
            <a:t> </a:t>
          </a:r>
          <a:r>
            <a:rPr lang="en-US" sz="1800" dirty="0" err="1" smtClean="0"/>
            <a:t>vấn</a:t>
          </a:r>
          <a:r>
            <a:rPr lang="en-US" sz="1800" dirty="0" smtClean="0"/>
            <a:t> y </a:t>
          </a:r>
          <a:r>
            <a:rPr lang="en-US" sz="1800" dirty="0" err="1" smtClean="0"/>
            <a:t>tế</a:t>
          </a:r>
          <a:r>
            <a:rPr lang="en-US" sz="1800" dirty="0" smtClean="0"/>
            <a:t> </a:t>
          </a:r>
          <a:r>
            <a:rPr lang="en-US" sz="1800" dirty="0" err="1" smtClean="0"/>
            <a:t>theo</a:t>
          </a:r>
          <a:r>
            <a:rPr lang="en-US" sz="1800" dirty="0" smtClean="0"/>
            <a:t> </a:t>
          </a:r>
          <a:r>
            <a:rPr lang="en-US" sz="1800" dirty="0" err="1" smtClean="0"/>
            <a:t>dõi</a:t>
          </a:r>
          <a:endParaRPr lang="en-US" sz="1800" dirty="0"/>
        </a:p>
      </dgm:t>
    </dgm:pt>
    <dgm:pt modelId="{8FFF53C1-FB4E-0941-B0AB-9603E9CF62C7}" type="sibTrans" cxnId="{657EC086-424A-F14A-8D9C-CE841BB6BB2C}">
      <dgm:prSet/>
      <dgm:spPr/>
      <dgm:t>
        <a:bodyPr/>
        <a:lstStyle/>
        <a:p>
          <a:endParaRPr lang="en-US"/>
        </a:p>
      </dgm:t>
    </dgm:pt>
    <dgm:pt modelId="{83EF78D4-F568-064A-B474-7963324A829D}" type="parTrans" cxnId="{657EC086-424A-F14A-8D9C-CE841BB6BB2C}">
      <dgm:prSet/>
      <dgm:spPr/>
      <dgm:t>
        <a:bodyPr/>
        <a:lstStyle/>
        <a:p>
          <a:endParaRPr lang="en-US"/>
        </a:p>
      </dgm:t>
    </dgm:pt>
    <dgm:pt modelId="{9E86ACA0-2881-A64C-B688-38572002F20C}">
      <dgm:prSet phldrT="[Text]" custT="1"/>
      <dgm:spPr/>
      <dgm:t>
        <a:bodyPr/>
        <a:lstStyle/>
        <a:p>
          <a:r>
            <a:rPr lang="en-US" sz="1800" dirty="0" err="1" smtClean="0"/>
            <a:t>Tự</a:t>
          </a:r>
          <a:r>
            <a:rPr lang="en-US" sz="1800" dirty="0" smtClean="0"/>
            <a:t> </a:t>
          </a:r>
          <a:r>
            <a:rPr lang="en-US" sz="1800" dirty="0" err="1" smtClean="0"/>
            <a:t>quản</a:t>
          </a:r>
          <a:r>
            <a:rPr lang="en-US" sz="1800" dirty="0" smtClean="0"/>
            <a:t> </a:t>
          </a:r>
          <a:r>
            <a:rPr lang="en-US" sz="1800" dirty="0" err="1" smtClean="0"/>
            <a:t>lý</a:t>
          </a:r>
          <a:endParaRPr lang="en-US" sz="1800" dirty="0"/>
        </a:p>
      </dgm:t>
    </dgm:pt>
    <dgm:pt modelId="{E9A4B473-EFD7-E740-B4C3-C4EFFBAAB015}" type="parTrans" cxnId="{46C637AA-93BE-B543-9E85-0E88BC4D5D18}">
      <dgm:prSet/>
      <dgm:spPr/>
      <dgm:t>
        <a:bodyPr/>
        <a:lstStyle/>
        <a:p>
          <a:endParaRPr lang="en-US"/>
        </a:p>
      </dgm:t>
    </dgm:pt>
    <dgm:pt modelId="{FCFBAC67-8B9D-DA4B-8E43-C609F16CBC24}" type="sibTrans" cxnId="{46C637AA-93BE-B543-9E85-0E88BC4D5D18}">
      <dgm:prSet/>
      <dgm:spPr/>
      <dgm:t>
        <a:bodyPr/>
        <a:lstStyle/>
        <a:p>
          <a:endParaRPr lang="en-US"/>
        </a:p>
      </dgm:t>
    </dgm:pt>
    <dgm:pt modelId="{DF052DCC-81A0-9D4C-9EE9-57AB7544C502}" type="pres">
      <dgm:prSet presAssocID="{B3B3E038-6254-4841-BB1C-1F406A49615A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B314B6B-565E-044B-BC3E-EBAEEE080123}" type="pres">
      <dgm:prSet presAssocID="{6835C5D9-C3D0-9B41-A2E1-BBAFE70341D8}" presName="composite" presStyleCnt="0"/>
      <dgm:spPr/>
      <dgm:t>
        <a:bodyPr/>
        <a:lstStyle/>
        <a:p>
          <a:endParaRPr lang="en-US"/>
        </a:p>
      </dgm:t>
    </dgm:pt>
    <dgm:pt modelId="{A8D9F1EF-DB3F-224A-9F1D-0E125CC7A14F}" type="pres">
      <dgm:prSet presAssocID="{6835C5D9-C3D0-9B41-A2E1-BBAFE70341D8}" presName="imagSh" presStyleLbl="bgImgPlace1" presStyleIdx="0" presStyleCnt="5" custScaleX="173121" custScaleY="166984" custLinFactNeighborX="-59" custLinFactNeighborY="-21117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en-US"/>
        </a:p>
      </dgm:t>
    </dgm:pt>
    <dgm:pt modelId="{09934142-19C3-9240-AE29-470CC3D5358E}" type="pres">
      <dgm:prSet presAssocID="{6835C5D9-C3D0-9B41-A2E1-BBAFE70341D8}" presName="txNode" presStyleLbl="node1" presStyleIdx="0" presStyleCnt="5" custScaleX="250566" custScaleY="239847" custLinFactNeighborX="17131" custLinFactNeighborY="9650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3CAF071-CBB7-3749-ADB0-E90B14754505}" type="pres">
      <dgm:prSet presAssocID="{12AC9E3B-C2BE-024B-8F11-9195D280FF54}" presName="sibTrans" presStyleLbl="sibTrans2D1" presStyleIdx="0" presStyleCnt="4"/>
      <dgm:spPr/>
      <dgm:t>
        <a:bodyPr/>
        <a:lstStyle/>
        <a:p>
          <a:endParaRPr lang="en-US"/>
        </a:p>
      </dgm:t>
    </dgm:pt>
    <dgm:pt modelId="{21F3A89A-B66B-4C4B-9495-3FC57B14E591}" type="pres">
      <dgm:prSet presAssocID="{12AC9E3B-C2BE-024B-8F11-9195D280FF54}" presName="connTx" presStyleLbl="sibTrans2D1" presStyleIdx="0" presStyleCnt="4"/>
      <dgm:spPr/>
      <dgm:t>
        <a:bodyPr/>
        <a:lstStyle/>
        <a:p>
          <a:endParaRPr lang="en-US"/>
        </a:p>
      </dgm:t>
    </dgm:pt>
    <dgm:pt modelId="{E656456C-ED1F-9744-A86B-B2E2495A9E22}" type="pres">
      <dgm:prSet presAssocID="{5A53E6C6-939F-0C4B-B25F-345D15CD90F1}" presName="composite" presStyleCnt="0"/>
      <dgm:spPr/>
      <dgm:t>
        <a:bodyPr/>
        <a:lstStyle/>
        <a:p>
          <a:endParaRPr lang="en-US"/>
        </a:p>
      </dgm:t>
    </dgm:pt>
    <dgm:pt modelId="{A894721D-122B-D945-BEDB-7392ED981FD5}" type="pres">
      <dgm:prSet presAssocID="{5A53E6C6-939F-0C4B-B25F-345D15CD90F1}" presName="imagSh" presStyleLbl="bgImgPlace1" presStyleIdx="1" presStyleCnt="5" custScaleX="188184" custScaleY="180740" custLinFactNeighborX="-2639" custLinFactNeighborY="-23757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endParaRPr lang="en-US"/>
        </a:p>
      </dgm:t>
    </dgm:pt>
    <dgm:pt modelId="{75857E3C-C96F-D349-86A2-604E0F06AF8B}" type="pres">
      <dgm:prSet presAssocID="{5A53E6C6-939F-0C4B-B25F-345D15CD90F1}" presName="txNode" presStyleLbl="node1" presStyleIdx="1" presStyleCnt="5" custScaleX="230510" custScaleY="219064" custLinFactNeighborX="15989" custLinFactNeighborY="9851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2C3D259-D711-0548-9EBC-328A065E777B}" type="pres">
      <dgm:prSet presAssocID="{FFCE7678-F08B-784C-B2B8-3888F2DC2F1F}" presName="sibTrans" presStyleLbl="sibTrans2D1" presStyleIdx="1" presStyleCnt="4"/>
      <dgm:spPr/>
      <dgm:t>
        <a:bodyPr/>
        <a:lstStyle/>
        <a:p>
          <a:endParaRPr lang="en-US"/>
        </a:p>
      </dgm:t>
    </dgm:pt>
    <dgm:pt modelId="{A62993C9-1BD5-3541-94AA-3E1A3216B41F}" type="pres">
      <dgm:prSet presAssocID="{FFCE7678-F08B-784C-B2B8-3888F2DC2F1F}" presName="connTx" presStyleLbl="sibTrans2D1" presStyleIdx="1" presStyleCnt="4"/>
      <dgm:spPr/>
      <dgm:t>
        <a:bodyPr/>
        <a:lstStyle/>
        <a:p>
          <a:endParaRPr lang="en-US"/>
        </a:p>
      </dgm:t>
    </dgm:pt>
    <dgm:pt modelId="{18DEF020-2662-5C46-99E8-9A456F332A1D}" type="pres">
      <dgm:prSet presAssocID="{3302C0E5-A2BE-EF47-B207-7D182DE2112F}" presName="composite" presStyleCnt="0"/>
      <dgm:spPr/>
      <dgm:t>
        <a:bodyPr/>
        <a:lstStyle/>
        <a:p>
          <a:endParaRPr lang="en-US"/>
        </a:p>
      </dgm:t>
    </dgm:pt>
    <dgm:pt modelId="{52511EAD-9553-604E-A01F-0548E2CED3B7}" type="pres">
      <dgm:prSet presAssocID="{3302C0E5-A2BE-EF47-B207-7D182DE2112F}" presName="imagSh" presStyleLbl="bgImgPlace1" presStyleIdx="2" presStyleCnt="5" custScaleX="149460" custScaleY="199374" custLinFactNeighborX="-2639" custLinFactNeighborY="-18478"/>
      <dgm:spPr>
        <a:blipFill rotWithShape="1">
          <a:blip xmlns:r="http://schemas.openxmlformats.org/officeDocument/2006/relationships" r:embed="rId3"/>
          <a:stretch>
            <a:fillRect/>
          </a:stretch>
        </a:blipFill>
      </dgm:spPr>
      <dgm:t>
        <a:bodyPr/>
        <a:lstStyle/>
        <a:p>
          <a:endParaRPr lang="en-US"/>
        </a:p>
      </dgm:t>
    </dgm:pt>
    <dgm:pt modelId="{9919D30F-3A08-BD47-B2F0-F13CF6937C27}" type="pres">
      <dgm:prSet presAssocID="{3302C0E5-A2BE-EF47-B207-7D182DE2112F}" presName="txNode" presStyleLbl="node1" presStyleIdx="2" presStyleCnt="5" custScaleX="235204" custScaleY="232446" custLinFactNeighborX="21496" custLinFactNeighborY="8806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534A643-9BDD-4343-B297-976B64DAF295}" type="pres">
      <dgm:prSet presAssocID="{314EB1CF-5990-1441-B99B-4F90C6A77FDD}" presName="sibTrans" presStyleLbl="sibTrans2D1" presStyleIdx="2" presStyleCnt="4"/>
      <dgm:spPr/>
      <dgm:t>
        <a:bodyPr/>
        <a:lstStyle/>
        <a:p>
          <a:endParaRPr lang="en-US"/>
        </a:p>
      </dgm:t>
    </dgm:pt>
    <dgm:pt modelId="{9882224A-DDA7-374F-8E8E-AF8C59AC222E}" type="pres">
      <dgm:prSet presAssocID="{314EB1CF-5990-1441-B99B-4F90C6A77FDD}" presName="connTx" presStyleLbl="sibTrans2D1" presStyleIdx="2" presStyleCnt="4"/>
      <dgm:spPr/>
      <dgm:t>
        <a:bodyPr/>
        <a:lstStyle/>
        <a:p>
          <a:endParaRPr lang="en-US"/>
        </a:p>
      </dgm:t>
    </dgm:pt>
    <dgm:pt modelId="{D25A7AAD-5647-F649-9927-12904EBC5DE1}" type="pres">
      <dgm:prSet presAssocID="{6377F42F-8566-624D-9ED7-24A7E31FACA9}" presName="composite" presStyleCnt="0"/>
      <dgm:spPr/>
      <dgm:t>
        <a:bodyPr/>
        <a:lstStyle/>
        <a:p>
          <a:endParaRPr lang="en-US"/>
        </a:p>
      </dgm:t>
    </dgm:pt>
    <dgm:pt modelId="{A01B33CF-32C2-1649-9C9A-05FA60C14525}" type="pres">
      <dgm:prSet presAssocID="{6377F42F-8566-624D-9ED7-24A7E31FACA9}" presName="imagSh" presStyleLbl="bgImgPlace1" presStyleIdx="3" presStyleCnt="5" custScaleX="166183" custScaleY="213487" custLinFactNeighborX="-7919" custLinFactNeighborY="-21117"/>
      <dgm:spPr>
        <a:blipFill rotWithShape="1">
          <a:blip xmlns:r="http://schemas.openxmlformats.org/officeDocument/2006/relationships" r:embed="rId4"/>
          <a:stretch>
            <a:fillRect/>
          </a:stretch>
        </a:blipFill>
      </dgm:spPr>
      <dgm:t>
        <a:bodyPr/>
        <a:lstStyle/>
        <a:p>
          <a:endParaRPr lang="en-US"/>
        </a:p>
      </dgm:t>
    </dgm:pt>
    <dgm:pt modelId="{99D7C41B-7E1A-EB4F-8457-D41ED22FE9F5}" type="pres">
      <dgm:prSet presAssocID="{6377F42F-8566-624D-9ED7-24A7E31FACA9}" presName="txNode" presStyleLbl="node1" presStyleIdx="3" presStyleCnt="5" custScaleX="226470" custScaleY="235826" custLinFactNeighborX="8043" custLinFactNeighborY="9672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B90AD6D-3DA9-294D-B70A-91C3ED896C08}" type="pres">
      <dgm:prSet presAssocID="{654C6DBC-CF89-BE47-B065-1826727C13DC}" presName="sibTrans" presStyleLbl="sibTrans2D1" presStyleIdx="3" presStyleCnt="4"/>
      <dgm:spPr/>
      <dgm:t>
        <a:bodyPr/>
        <a:lstStyle/>
        <a:p>
          <a:endParaRPr lang="en-US"/>
        </a:p>
      </dgm:t>
    </dgm:pt>
    <dgm:pt modelId="{0F182BF7-F751-954C-A395-33153017EF85}" type="pres">
      <dgm:prSet presAssocID="{654C6DBC-CF89-BE47-B065-1826727C13DC}" presName="connTx" presStyleLbl="sibTrans2D1" presStyleIdx="3" presStyleCnt="4"/>
      <dgm:spPr/>
      <dgm:t>
        <a:bodyPr/>
        <a:lstStyle/>
        <a:p>
          <a:endParaRPr lang="en-US"/>
        </a:p>
      </dgm:t>
    </dgm:pt>
    <dgm:pt modelId="{A6B0C9F7-0ACF-C943-AA66-EAC9C4652FF9}" type="pres">
      <dgm:prSet presAssocID="{29892308-A19D-A54C-B7FE-33F5810FE5C6}" presName="composite" presStyleCnt="0"/>
      <dgm:spPr/>
      <dgm:t>
        <a:bodyPr/>
        <a:lstStyle/>
        <a:p>
          <a:endParaRPr lang="en-US"/>
        </a:p>
      </dgm:t>
    </dgm:pt>
    <dgm:pt modelId="{18B9E3CA-54B3-F541-BD87-8825A875A696}" type="pres">
      <dgm:prSet presAssocID="{29892308-A19D-A54C-B7FE-33F5810FE5C6}" presName="imagSh" presStyleLbl="bgImgPlace1" presStyleIdx="4" presStyleCnt="5" custScaleX="153616" custScaleY="185378" custLinFactNeighborX="-13140" custLinFactNeighborY="-23654"/>
      <dgm:spPr>
        <a:blipFill rotWithShape="1">
          <a:blip xmlns:r="http://schemas.openxmlformats.org/officeDocument/2006/relationships" r:embed="rId5"/>
          <a:stretch>
            <a:fillRect/>
          </a:stretch>
        </a:blipFill>
      </dgm:spPr>
      <dgm:t>
        <a:bodyPr/>
        <a:lstStyle/>
        <a:p>
          <a:endParaRPr lang="en-US"/>
        </a:p>
      </dgm:t>
    </dgm:pt>
    <dgm:pt modelId="{21F281CA-D36F-2A4D-9C57-43569A191236}" type="pres">
      <dgm:prSet presAssocID="{29892308-A19D-A54C-B7FE-33F5810FE5C6}" presName="txNode" presStyleLbl="node1" presStyleIdx="4" presStyleCnt="5" custScaleX="224628" custScaleY="235466" custLinFactNeighborX="485" custLinFactNeighborY="8982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F08A2C4-D737-5642-AB36-CDF08047F379}" type="presOf" srcId="{B3B3E038-6254-4841-BB1C-1F406A49615A}" destId="{DF052DCC-81A0-9D4C-9EE9-57AB7544C502}" srcOrd="0" destOrd="0" presId="urn:microsoft.com/office/officeart/2005/8/layout/hProcess10#1"/>
    <dgm:cxn modelId="{2900BCF4-3983-5147-8826-4DB8EEB34BD1}" type="presOf" srcId="{B7E395D1-C35F-1D45-BC82-B0FF8906129C}" destId="{09934142-19C3-9240-AE29-470CC3D5358E}" srcOrd="0" destOrd="1" presId="urn:microsoft.com/office/officeart/2005/8/layout/hProcess10#1"/>
    <dgm:cxn modelId="{29A6B1FD-7980-4343-88C7-885AE3048E8D}" type="presOf" srcId="{559515ED-6A24-F847-B767-BABCB7D52229}" destId="{99D7C41B-7E1A-EB4F-8457-D41ED22FE9F5}" srcOrd="0" destOrd="1" presId="urn:microsoft.com/office/officeart/2005/8/layout/hProcess10#1"/>
    <dgm:cxn modelId="{4A2CBFAF-3B4C-324D-98F8-EFB4829F25C3}" type="presOf" srcId="{654C6DBC-CF89-BE47-B065-1826727C13DC}" destId="{9B90AD6D-3DA9-294D-B70A-91C3ED896C08}" srcOrd="0" destOrd="0" presId="urn:microsoft.com/office/officeart/2005/8/layout/hProcess10#1"/>
    <dgm:cxn modelId="{360E703F-103C-A849-9BDC-26E49E7F13EF}" type="presOf" srcId="{654C6DBC-CF89-BE47-B065-1826727C13DC}" destId="{0F182BF7-F751-954C-A395-33153017EF85}" srcOrd="1" destOrd="0" presId="urn:microsoft.com/office/officeart/2005/8/layout/hProcess10#1"/>
    <dgm:cxn modelId="{C4CCD0D7-3AEE-4143-A4EB-2FE5F4C67F4B}" srcId="{B3B3E038-6254-4841-BB1C-1F406A49615A}" destId="{29892308-A19D-A54C-B7FE-33F5810FE5C6}" srcOrd="4" destOrd="0" parTransId="{0EB53FA6-C319-614A-8065-6E1F13858861}" sibTransId="{635CB9E0-953A-9D40-B158-166EBABF18C3}"/>
    <dgm:cxn modelId="{91273CB5-D4E5-704E-A5EF-3529D6EE9066}" type="presOf" srcId="{12AC9E3B-C2BE-024B-8F11-9195D280FF54}" destId="{33CAF071-CBB7-3749-ADB0-E90B14754505}" srcOrd="0" destOrd="0" presId="urn:microsoft.com/office/officeart/2005/8/layout/hProcess10#1"/>
    <dgm:cxn modelId="{650C706E-52B5-CD42-8CFA-78FE43BBBAD1}" type="presOf" srcId="{5A53E6C6-939F-0C4B-B25F-345D15CD90F1}" destId="{75857E3C-C96F-D349-86A2-604E0F06AF8B}" srcOrd="0" destOrd="0" presId="urn:microsoft.com/office/officeart/2005/8/layout/hProcess10#1"/>
    <dgm:cxn modelId="{B887128C-E569-5045-9180-CF5FA8A6D47E}" type="presOf" srcId="{A55561B9-F2EA-2E4F-9DF8-287C24D3BA64}" destId="{21F281CA-D36F-2A4D-9C57-43569A191236}" srcOrd="0" destOrd="1" presId="urn:microsoft.com/office/officeart/2005/8/layout/hProcess10#1"/>
    <dgm:cxn modelId="{ABDBE281-07C6-1A42-B002-FEEC1B51CD06}" srcId="{6835C5D9-C3D0-9B41-A2E1-BBAFE70341D8}" destId="{B7D9DFBB-1B3A-2245-A418-EBAC5289DF0A}" srcOrd="1" destOrd="0" parTransId="{A9DA913F-22FE-7F41-BC04-F2479E3CF504}" sibTransId="{7F71AD99-BF84-6949-9383-68FB3C67F1DE}"/>
    <dgm:cxn modelId="{A04B4301-0C79-3E41-8F02-B0DF029E680B}" srcId="{29892308-A19D-A54C-B7FE-33F5810FE5C6}" destId="{5CC59572-D5E3-894D-BFF3-B6DCB2D2DAE6}" srcOrd="1" destOrd="0" parTransId="{910383E1-6B87-7645-82B2-659E21680277}" sibTransId="{4EFCF0ED-2464-0E42-9B0C-43B854848E81}"/>
    <dgm:cxn modelId="{2B02C75A-C838-AB4C-BF00-FD8B57A3500E}" srcId="{B3B3E038-6254-4841-BB1C-1F406A49615A}" destId="{6835C5D9-C3D0-9B41-A2E1-BBAFE70341D8}" srcOrd="0" destOrd="0" parTransId="{D4B12CEF-AD0C-9142-911D-AECDAC749FD8}" sibTransId="{12AC9E3B-C2BE-024B-8F11-9195D280FF54}"/>
    <dgm:cxn modelId="{6DEBA07A-D91A-DB41-B9CC-1B3FF10ED3DE}" type="presOf" srcId="{314EB1CF-5990-1441-B99B-4F90C6A77FDD}" destId="{1534A643-9BDD-4343-B297-976B64DAF295}" srcOrd="0" destOrd="0" presId="urn:microsoft.com/office/officeart/2005/8/layout/hProcess10#1"/>
    <dgm:cxn modelId="{1BBC2343-B73A-BB4C-ABE0-DE655E27C2E4}" type="presOf" srcId="{6835C5D9-C3D0-9B41-A2E1-BBAFE70341D8}" destId="{09934142-19C3-9240-AE29-470CC3D5358E}" srcOrd="0" destOrd="0" presId="urn:microsoft.com/office/officeart/2005/8/layout/hProcess10#1"/>
    <dgm:cxn modelId="{A59037CA-A04A-D04F-83D6-ABC9DDBD773D}" type="presOf" srcId="{29892308-A19D-A54C-B7FE-33F5810FE5C6}" destId="{21F281CA-D36F-2A4D-9C57-43569A191236}" srcOrd="0" destOrd="0" presId="urn:microsoft.com/office/officeart/2005/8/layout/hProcess10#1"/>
    <dgm:cxn modelId="{8949672C-7037-6343-BAD7-7FC2EF12DB39}" srcId="{B3B3E038-6254-4841-BB1C-1F406A49615A}" destId="{5A53E6C6-939F-0C4B-B25F-345D15CD90F1}" srcOrd="1" destOrd="0" parTransId="{F63C5593-B7C4-EF40-9BB8-B9C27BA5D55B}" sibTransId="{FFCE7678-F08B-784C-B2B8-3888F2DC2F1F}"/>
    <dgm:cxn modelId="{4F001B5D-67A3-814F-BE5E-25CE0FF6D62F}" srcId="{B3B3E038-6254-4841-BB1C-1F406A49615A}" destId="{6377F42F-8566-624D-9ED7-24A7E31FACA9}" srcOrd="3" destOrd="0" parTransId="{045803C2-2231-C24D-B3CB-49390BF35049}" sibTransId="{654C6DBC-CF89-BE47-B065-1826727C13DC}"/>
    <dgm:cxn modelId="{3ACFBA1A-E86D-FF44-83D7-51C83A54920C}" type="presOf" srcId="{314EB1CF-5990-1441-B99B-4F90C6A77FDD}" destId="{9882224A-DDA7-374F-8E8E-AF8C59AC222E}" srcOrd="1" destOrd="0" presId="urn:microsoft.com/office/officeart/2005/8/layout/hProcess10#1"/>
    <dgm:cxn modelId="{638D86D7-531A-AD4F-BF5B-1CF52BD81227}" type="presOf" srcId="{FFCE7678-F08B-784C-B2B8-3888F2DC2F1F}" destId="{A62993C9-1BD5-3541-94AA-3E1A3216B41F}" srcOrd="1" destOrd="0" presId="urn:microsoft.com/office/officeart/2005/8/layout/hProcess10#1"/>
    <dgm:cxn modelId="{27D5FB9A-74B8-154B-8F39-3C36C84433DE}" type="presOf" srcId="{5CC59572-D5E3-894D-BFF3-B6DCB2D2DAE6}" destId="{21F281CA-D36F-2A4D-9C57-43569A191236}" srcOrd="0" destOrd="2" presId="urn:microsoft.com/office/officeart/2005/8/layout/hProcess10#1"/>
    <dgm:cxn modelId="{657EC086-424A-F14A-8D9C-CE841BB6BB2C}" srcId="{6377F42F-8566-624D-9ED7-24A7E31FACA9}" destId="{559515ED-6A24-F847-B767-BABCB7D52229}" srcOrd="0" destOrd="0" parTransId="{83EF78D4-F568-064A-B474-7963324A829D}" sibTransId="{8FFF53C1-FB4E-0941-B0AB-9603E9CF62C7}"/>
    <dgm:cxn modelId="{BFB1B426-C0FF-9C43-8E5C-D461B7068697}" srcId="{29892308-A19D-A54C-B7FE-33F5810FE5C6}" destId="{A55561B9-F2EA-2E4F-9DF8-287C24D3BA64}" srcOrd="0" destOrd="0" parTransId="{56899CB7-121F-AB47-BEC9-41FECA9425E2}" sibTransId="{95F475BA-3F62-B247-AB6F-F9D242ECF8DC}"/>
    <dgm:cxn modelId="{26FB5D0C-3239-A647-92D4-831D684121D4}" srcId="{B3B3E038-6254-4841-BB1C-1F406A49615A}" destId="{3302C0E5-A2BE-EF47-B207-7D182DE2112F}" srcOrd="2" destOrd="0" parTransId="{1342DEA4-357A-F64B-85EB-16CB0AE69100}" sibTransId="{314EB1CF-5990-1441-B99B-4F90C6A77FDD}"/>
    <dgm:cxn modelId="{46C637AA-93BE-B543-9E85-0E88BC4D5D18}" srcId="{29892308-A19D-A54C-B7FE-33F5810FE5C6}" destId="{9E86ACA0-2881-A64C-B688-38572002F20C}" srcOrd="2" destOrd="0" parTransId="{E9A4B473-EFD7-E740-B4C3-C4EFFBAAB015}" sibTransId="{FCFBAC67-8B9D-DA4B-8E43-C609F16CBC24}"/>
    <dgm:cxn modelId="{7604EAF7-541A-4244-BDEF-2CACFDDFD3F0}" srcId="{6835C5D9-C3D0-9B41-A2E1-BBAFE70341D8}" destId="{B7E395D1-C35F-1D45-BC82-B0FF8906129C}" srcOrd="0" destOrd="0" parTransId="{8BF48E39-51BF-D94A-8B5C-3076448AD093}" sibTransId="{8CA13A99-633D-454D-ABFF-B1500865C566}"/>
    <dgm:cxn modelId="{E5D3164A-7795-BC45-993B-F0CA5011DB3C}" type="presOf" srcId="{3302C0E5-A2BE-EF47-B207-7D182DE2112F}" destId="{9919D30F-3A08-BD47-B2F0-F13CF6937C27}" srcOrd="0" destOrd="0" presId="urn:microsoft.com/office/officeart/2005/8/layout/hProcess10#1"/>
    <dgm:cxn modelId="{B558692B-1E5D-A64A-B256-E46DAE3A4E04}" type="presOf" srcId="{B7D9DFBB-1B3A-2245-A418-EBAC5289DF0A}" destId="{09934142-19C3-9240-AE29-470CC3D5358E}" srcOrd="0" destOrd="2" presId="urn:microsoft.com/office/officeart/2005/8/layout/hProcess10#1"/>
    <dgm:cxn modelId="{0562D0E6-7672-7F43-9C7A-43C22BFDDCE9}" type="presOf" srcId="{9E86ACA0-2881-A64C-B688-38572002F20C}" destId="{21F281CA-D36F-2A4D-9C57-43569A191236}" srcOrd="0" destOrd="3" presId="urn:microsoft.com/office/officeart/2005/8/layout/hProcess10#1"/>
    <dgm:cxn modelId="{CE24C701-584F-5C47-9670-E8F906F5FC6A}" type="presOf" srcId="{12AC9E3B-C2BE-024B-8F11-9195D280FF54}" destId="{21F3A89A-B66B-4C4B-9495-3FC57B14E591}" srcOrd="1" destOrd="0" presId="urn:microsoft.com/office/officeart/2005/8/layout/hProcess10#1"/>
    <dgm:cxn modelId="{3723FCF9-D560-DD4A-8605-2017F37FEC02}" type="presOf" srcId="{FFCE7678-F08B-784C-B2B8-3888F2DC2F1F}" destId="{72C3D259-D711-0548-9EBC-328A065E777B}" srcOrd="0" destOrd="0" presId="urn:microsoft.com/office/officeart/2005/8/layout/hProcess10#1"/>
    <dgm:cxn modelId="{27A2C5B0-D22D-0E41-9068-DFE1E2312500}" type="presOf" srcId="{6377F42F-8566-624D-9ED7-24A7E31FACA9}" destId="{99D7C41B-7E1A-EB4F-8457-D41ED22FE9F5}" srcOrd="0" destOrd="0" presId="urn:microsoft.com/office/officeart/2005/8/layout/hProcess10#1"/>
    <dgm:cxn modelId="{63A681B2-C018-AA4A-A897-004667670789}" type="presParOf" srcId="{DF052DCC-81A0-9D4C-9EE9-57AB7544C502}" destId="{5B314B6B-565E-044B-BC3E-EBAEEE080123}" srcOrd="0" destOrd="0" presId="urn:microsoft.com/office/officeart/2005/8/layout/hProcess10#1"/>
    <dgm:cxn modelId="{789E39E9-23EB-9343-ADE6-483B7827AC88}" type="presParOf" srcId="{5B314B6B-565E-044B-BC3E-EBAEEE080123}" destId="{A8D9F1EF-DB3F-224A-9F1D-0E125CC7A14F}" srcOrd="0" destOrd="0" presId="urn:microsoft.com/office/officeart/2005/8/layout/hProcess10#1"/>
    <dgm:cxn modelId="{34FADACE-CC85-3F4F-87FC-56A34E4E9902}" type="presParOf" srcId="{5B314B6B-565E-044B-BC3E-EBAEEE080123}" destId="{09934142-19C3-9240-AE29-470CC3D5358E}" srcOrd="1" destOrd="0" presId="urn:microsoft.com/office/officeart/2005/8/layout/hProcess10#1"/>
    <dgm:cxn modelId="{C59DA1BC-6431-EC4D-A5A7-06A8F527DCED}" type="presParOf" srcId="{DF052DCC-81A0-9D4C-9EE9-57AB7544C502}" destId="{33CAF071-CBB7-3749-ADB0-E90B14754505}" srcOrd="1" destOrd="0" presId="urn:microsoft.com/office/officeart/2005/8/layout/hProcess10#1"/>
    <dgm:cxn modelId="{7EE2B0AD-6253-3943-AB79-02D84C12B041}" type="presParOf" srcId="{33CAF071-CBB7-3749-ADB0-E90B14754505}" destId="{21F3A89A-B66B-4C4B-9495-3FC57B14E591}" srcOrd="0" destOrd="0" presId="urn:microsoft.com/office/officeart/2005/8/layout/hProcess10#1"/>
    <dgm:cxn modelId="{B7E8F69E-E61D-834E-9D6B-5475EBBB13EB}" type="presParOf" srcId="{DF052DCC-81A0-9D4C-9EE9-57AB7544C502}" destId="{E656456C-ED1F-9744-A86B-B2E2495A9E22}" srcOrd="2" destOrd="0" presId="urn:microsoft.com/office/officeart/2005/8/layout/hProcess10#1"/>
    <dgm:cxn modelId="{578638E1-5C10-6647-B09E-2BBB3DE4E663}" type="presParOf" srcId="{E656456C-ED1F-9744-A86B-B2E2495A9E22}" destId="{A894721D-122B-D945-BEDB-7392ED981FD5}" srcOrd="0" destOrd="0" presId="urn:microsoft.com/office/officeart/2005/8/layout/hProcess10#1"/>
    <dgm:cxn modelId="{DF58CBA3-69DD-9C47-9E53-D74F7052A873}" type="presParOf" srcId="{E656456C-ED1F-9744-A86B-B2E2495A9E22}" destId="{75857E3C-C96F-D349-86A2-604E0F06AF8B}" srcOrd="1" destOrd="0" presId="urn:microsoft.com/office/officeart/2005/8/layout/hProcess10#1"/>
    <dgm:cxn modelId="{B99369DA-57E3-1047-807D-3C5671FB451E}" type="presParOf" srcId="{DF052DCC-81A0-9D4C-9EE9-57AB7544C502}" destId="{72C3D259-D711-0548-9EBC-328A065E777B}" srcOrd="3" destOrd="0" presId="urn:microsoft.com/office/officeart/2005/8/layout/hProcess10#1"/>
    <dgm:cxn modelId="{95D1ABD5-BE9F-9547-9A50-E78C0F7E7CED}" type="presParOf" srcId="{72C3D259-D711-0548-9EBC-328A065E777B}" destId="{A62993C9-1BD5-3541-94AA-3E1A3216B41F}" srcOrd="0" destOrd="0" presId="urn:microsoft.com/office/officeart/2005/8/layout/hProcess10#1"/>
    <dgm:cxn modelId="{76697C11-6DA6-8444-A730-6B3C17FF0B01}" type="presParOf" srcId="{DF052DCC-81A0-9D4C-9EE9-57AB7544C502}" destId="{18DEF020-2662-5C46-99E8-9A456F332A1D}" srcOrd="4" destOrd="0" presId="urn:microsoft.com/office/officeart/2005/8/layout/hProcess10#1"/>
    <dgm:cxn modelId="{6C9C6EB9-DDED-6E4F-BC17-9EF0C17830B4}" type="presParOf" srcId="{18DEF020-2662-5C46-99E8-9A456F332A1D}" destId="{52511EAD-9553-604E-A01F-0548E2CED3B7}" srcOrd="0" destOrd="0" presId="urn:microsoft.com/office/officeart/2005/8/layout/hProcess10#1"/>
    <dgm:cxn modelId="{AAA88B99-DCD1-E143-BA40-6CB4B7BF0071}" type="presParOf" srcId="{18DEF020-2662-5C46-99E8-9A456F332A1D}" destId="{9919D30F-3A08-BD47-B2F0-F13CF6937C27}" srcOrd="1" destOrd="0" presId="urn:microsoft.com/office/officeart/2005/8/layout/hProcess10#1"/>
    <dgm:cxn modelId="{0502075D-1295-834F-A396-39E5538C5126}" type="presParOf" srcId="{DF052DCC-81A0-9D4C-9EE9-57AB7544C502}" destId="{1534A643-9BDD-4343-B297-976B64DAF295}" srcOrd="5" destOrd="0" presId="urn:microsoft.com/office/officeart/2005/8/layout/hProcess10#1"/>
    <dgm:cxn modelId="{9FA9CF7B-068C-C541-A2B5-BC1FF85D58F3}" type="presParOf" srcId="{1534A643-9BDD-4343-B297-976B64DAF295}" destId="{9882224A-DDA7-374F-8E8E-AF8C59AC222E}" srcOrd="0" destOrd="0" presId="urn:microsoft.com/office/officeart/2005/8/layout/hProcess10#1"/>
    <dgm:cxn modelId="{B259CB12-2225-E54B-8A01-1A2C0B8B676B}" type="presParOf" srcId="{DF052DCC-81A0-9D4C-9EE9-57AB7544C502}" destId="{D25A7AAD-5647-F649-9927-12904EBC5DE1}" srcOrd="6" destOrd="0" presId="urn:microsoft.com/office/officeart/2005/8/layout/hProcess10#1"/>
    <dgm:cxn modelId="{42C7D6A4-24F7-9C49-B1BE-7C718E737E55}" type="presParOf" srcId="{D25A7AAD-5647-F649-9927-12904EBC5DE1}" destId="{A01B33CF-32C2-1649-9C9A-05FA60C14525}" srcOrd="0" destOrd="0" presId="urn:microsoft.com/office/officeart/2005/8/layout/hProcess10#1"/>
    <dgm:cxn modelId="{11569281-FEC9-B642-984C-0D3A2E19ED6F}" type="presParOf" srcId="{D25A7AAD-5647-F649-9927-12904EBC5DE1}" destId="{99D7C41B-7E1A-EB4F-8457-D41ED22FE9F5}" srcOrd="1" destOrd="0" presId="urn:microsoft.com/office/officeart/2005/8/layout/hProcess10#1"/>
    <dgm:cxn modelId="{6146BF39-7390-464F-872E-5741987A3DBC}" type="presParOf" srcId="{DF052DCC-81A0-9D4C-9EE9-57AB7544C502}" destId="{9B90AD6D-3DA9-294D-B70A-91C3ED896C08}" srcOrd="7" destOrd="0" presId="urn:microsoft.com/office/officeart/2005/8/layout/hProcess10#1"/>
    <dgm:cxn modelId="{42D85495-3781-0646-9AD1-F918946CA866}" type="presParOf" srcId="{9B90AD6D-3DA9-294D-B70A-91C3ED896C08}" destId="{0F182BF7-F751-954C-A395-33153017EF85}" srcOrd="0" destOrd="0" presId="urn:microsoft.com/office/officeart/2005/8/layout/hProcess10#1"/>
    <dgm:cxn modelId="{3C569672-C714-5243-A188-C08A857C1789}" type="presParOf" srcId="{DF052DCC-81A0-9D4C-9EE9-57AB7544C502}" destId="{A6B0C9F7-0ACF-C943-AA66-EAC9C4652FF9}" srcOrd="8" destOrd="0" presId="urn:microsoft.com/office/officeart/2005/8/layout/hProcess10#1"/>
    <dgm:cxn modelId="{7B63F0FC-7286-0C4D-8F45-232BACAC4539}" type="presParOf" srcId="{A6B0C9F7-0ACF-C943-AA66-EAC9C4652FF9}" destId="{18B9E3CA-54B3-F541-BD87-8825A875A696}" srcOrd="0" destOrd="0" presId="urn:microsoft.com/office/officeart/2005/8/layout/hProcess10#1"/>
    <dgm:cxn modelId="{8DF3A2EB-3ABD-DD46-9A4D-132432A26359}" type="presParOf" srcId="{A6B0C9F7-0ACF-C943-AA66-EAC9C4652FF9}" destId="{21F281CA-D36F-2A4D-9C57-43569A191236}" srcOrd="1" destOrd="0" presId="urn:microsoft.com/office/officeart/2005/8/layout/hProcess10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8ED9B2B-638F-754D-8499-C524CB2F4718}" type="doc">
      <dgm:prSet loTypeId="urn:microsoft.com/office/officeart/2005/8/layout/radial6" loCatId="" qsTypeId="urn:microsoft.com/office/officeart/2005/8/quickstyle/3D2" qsCatId="3D" csTypeId="urn:microsoft.com/office/officeart/2005/8/colors/accent4_3" csCatId="accent4" phldr="1"/>
      <dgm:spPr/>
      <dgm:t>
        <a:bodyPr/>
        <a:lstStyle/>
        <a:p>
          <a:endParaRPr lang="en-US"/>
        </a:p>
      </dgm:t>
    </dgm:pt>
    <dgm:pt modelId="{00BF64BA-CFDF-E345-BF78-EC57474320FC}">
      <dgm:prSet phldrT="[Text]"/>
      <dgm:spPr/>
      <dgm:t>
        <a:bodyPr/>
        <a:lstStyle/>
        <a:p>
          <a:r>
            <a:rPr lang="en-US" dirty="0" err="1" smtClean="0"/>
            <a:t>Bệnh</a:t>
          </a:r>
          <a:r>
            <a:rPr lang="en-US" dirty="0" smtClean="0"/>
            <a:t> </a:t>
          </a:r>
          <a:r>
            <a:rPr lang="en-US" dirty="0" err="1" smtClean="0"/>
            <a:t>nhân</a:t>
          </a:r>
          <a:endParaRPr lang="en-US" dirty="0"/>
        </a:p>
      </dgm:t>
    </dgm:pt>
    <dgm:pt modelId="{F8C45D3D-4AC5-2F49-949E-6B9217CDD6D2}" type="parTrans" cxnId="{1A53C975-0716-1A41-918B-2421D3059E0C}">
      <dgm:prSet/>
      <dgm:spPr/>
      <dgm:t>
        <a:bodyPr/>
        <a:lstStyle/>
        <a:p>
          <a:endParaRPr lang="en-US"/>
        </a:p>
      </dgm:t>
    </dgm:pt>
    <dgm:pt modelId="{2043F50D-EA6D-B644-94BB-085C7912F983}" type="sibTrans" cxnId="{1A53C975-0716-1A41-918B-2421D3059E0C}">
      <dgm:prSet/>
      <dgm:spPr/>
      <dgm:t>
        <a:bodyPr/>
        <a:lstStyle/>
        <a:p>
          <a:endParaRPr lang="en-US"/>
        </a:p>
      </dgm:t>
    </dgm:pt>
    <dgm:pt modelId="{EA08E35F-9B50-D04B-80CD-788101F451BF}">
      <dgm:prSet phldrT="[Text]" custT="1"/>
      <dgm:spPr/>
      <dgm:t>
        <a:bodyPr/>
        <a:lstStyle/>
        <a:p>
          <a:r>
            <a:rPr lang="en-US" sz="1400" dirty="0" err="1" smtClean="0"/>
            <a:t>Bộ</a:t>
          </a:r>
          <a:r>
            <a:rPr lang="en-US" sz="1400" dirty="0" smtClean="0"/>
            <a:t> Y </a:t>
          </a:r>
          <a:r>
            <a:rPr lang="en-US" sz="1400" dirty="0" err="1" smtClean="0"/>
            <a:t>tế</a:t>
          </a:r>
          <a:endParaRPr lang="en-US" sz="1400" dirty="0"/>
        </a:p>
      </dgm:t>
    </dgm:pt>
    <dgm:pt modelId="{2EBBBE94-71AC-EA49-B8E4-5A2143A87433}" type="parTrans" cxnId="{F47DDE5F-5BAD-BE40-829A-97A17F5EFA03}">
      <dgm:prSet/>
      <dgm:spPr/>
      <dgm:t>
        <a:bodyPr/>
        <a:lstStyle/>
        <a:p>
          <a:endParaRPr lang="en-US"/>
        </a:p>
      </dgm:t>
    </dgm:pt>
    <dgm:pt modelId="{AA2930BB-D125-694D-9019-DF96E9641B37}" type="sibTrans" cxnId="{F47DDE5F-5BAD-BE40-829A-97A17F5EFA03}">
      <dgm:prSet/>
      <dgm:spPr/>
      <dgm:t>
        <a:bodyPr/>
        <a:lstStyle/>
        <a:p>
          <a:endParaRPr lang="en-US"/>
        </a:p>
      </dgm:t>
    </dgm:pt>
    <dgm:pt modelId="{58CF1F0D-952B-6441-9281-58EE17A4FAC8}">
      <dgm:prSet phldrT="[Text]"/>
      <dgm:spPr/>
      <dgm:t>
        <a:bodyPr/>
        <a:lstStyle/>
        <a:p>
          <a:r>
            <a:rPr lang="en-US" dirty="0" err="1" smtClean="0"/>
            <a:t>Bác</a:t>
          </a:r>
          <a:r>
            <a:rPr lang="en-US" dirty="0" smtClean="0"/>
            <a:t> </a:t>
          </a:r>
          <a:r>
            <a:rPr lang="en-US" dirty="0" err="1" smtClean="0"/>
            <a:t>sĩ</a:t>
          </a:r>
          <a:r>
            <a:rPr lang="en-US" dirty="0" smtClean="0"/>
            <a:t>: </a:t>
          </a:r>
          <a:r>
            <a:rPr lang="en-US" dirty="0" err="1" smtClean="0"/>
            <a:t>Tiế</a:t>
          </a:r>
          <a:r>
            <a:rPr lang="en-US" dirty="0" smtClean="0"/>
            <a:t> </a:t>
          </a:r>
          <a:r>
            <a:rPr lang="en-US" dirty="0" err="1" smtClean="0"/>
            <a:t>cận</a:t>
          </a:r>
          <a:r>
            <a:rPr lang="en-US" dirty="0" smtClean="0"/>
            <a:t>, </a:t>
          </a:r>
          <a:r>
            <a:rPr lang="en-US" dirty="0" err="1" smtClean="0"/>
            <a:t>tư</a:t>
          </a:r>
          <a:r>
            <a:rPr lang="en-US" dirty="0" smtClean="0"/>
            <a:t> </a:t>
          </a:r>
          <a:r>
            <a:rPr lang="en-US" dirty="0" err="1" smtClean="0"/>
            <a:t>vấn</a:t>
          </a:r>
          <a:r>
            <a:rPr lang="en-US" dirty="0" smtClean="0"/>
            <a:t> </a:t>
          </a:r>
          <a:r>
            <a:rPr lang="en-US" dirty="0" err="1" smtClean="0"/>
            <a:t>và</a:t>
          </a:r>
          <a:r>
            <a:rPr lang="en-US" dirty="0" smtClean="0"/>
            <a:t> </a:t>
          </a:r>
          <a:r>
            <a:rPr lang="en-US" dirty="0" err="1" smtClean="0"/>
            <a:t>tạo</a:t>
          </a:r>
          <a:r>
            <a:rPr lang="en-US" dirty="0" smtClean="0"/>
            <a:t> </a:t>
          </a:r>
          <a:r>
            <a:rPr lang="en-US" dirty="0" err="1" smtClean="0"/>
            <a:t>động</a:t>
          </a:r>
          <a:r>
            <a:rPr lang="en-US" dirty="0" smtClean="0"/>
            <a:t> </a:t>
          </a:r>
          <a:r>
            <a:rPr lang="en-US" dirty="0" err="1" smtClean="0"/>
            <a:t>lực</a:t>
          </a:r>
          <a:endParaRPr lang="en-US" dirty="0"/>
        </a:p>
      </dgm:t>
    </dgm:pt>
    <dgm:pt modelId="{1DAF0979-0677-E942-B70D-6BAF8E3842A6}" type="parTrans" cxnId="{30803D18-B0EF-CB4A-A0B5-A1371E025135}">
      <dgm:prSet/>
      <dgm:spPr/>
      <dgm:t>
        <a:bodyPr/>
        <a:lstStyle/>
        <a:p>
          <a:endParaRPr lang="en-US"/>
        </a:p>
      </dgm:t>
    </dgm:pt>
    <dgm:pt modelId="{C4DA9788-E525-3D4D-9127-7843A83C0873}" type="sibTrans" cxnId="{30803D18-B0EF-CB4A-A0B5-A1371E025135}">
      <dgm:prSet/>
      <dgm:spPr/>
      <dgm:t>
        <a:bodyPr/>
        <a:lstStyle/>
        <a:p>
          <a:endParaRPr lang="en-US"/>
        </a:p>
      </dgm:t>
    </dgm:pt>
    <dgm:pt modelId="{2DE85476-6118-5A4B-9035-9DADBD63713D}">
      <dgm:prSet phldrT="[Text]"/>
      <dgm:spPr/>
      <dgm:t>
        <a:bodyPr/>
        <a:lstStyle/>
        <a:p>
          <a:r>
            <a:rPr lang="en-US" dirty="0" err="1" smtClean="0"/>
            <a:t>Công</a:t>
          </a:r>
          <a:r>
            <a:rPr lang="en-US" dirty="0" smtClean="0"/>
            <a:t> </a:t>
          </a:r>
          <a:r>
            <a:rPr lang="en-US" dirty="0" err="1" smtClean="0"/>
            <a:t>nhân</a:t>
          </a:r>
          <a:r>
            <a:rPr lang="en-US" dirty="0" smtClean="0"/>
            <a:t> </a:t>
          </a:r>
          <a:r>
            <a:rPr lang="en-US" dirty="0" err="1" smtClean="0"/>
            <a:t>xã</a:t>
          </a:r>
          <a:r>
            <a:rPr lang="en-US" dirty="0" smtClean="0"/>
            <a:t> </a:t>
          </a:r>
          <a:r>
            <a:rPr lang="en-US" dirty="0" err="1" smtClean="0"/>
            <a:t>hội</a:t>
          </a:r>
          <a:r>
            <a:rPr lang="en-US" dirty="0" smtClean="0"/>
            <a:t>: </a:t>
          </a:r>
          <a:r>
            <a:rPr lang="en-US" dirty="0" err="1" smtClean="0"/>
            <a:t>các</a:t>
          </a:r>
          <a:r>
            <a:rPr lang="en-US" dirty="0" smtClean="0"/>
            <a:t> </a:t>
          </a:r>
          <a:r>
            <a:rPr lang="en-US" dirty="0" err="1" smtClean="0"/>
            <a:t>trường</a:t>
          </a:r>
          <a:r>
            <a:rPr lang="en-US" dirty="0" smtClean="0"/>
            <a:t> </a:t>
          </a:r>
          <a:r>
            <a:rPr lang="en-US" dirty="0" err="1" smtClean="0"/>
            <a:t>hợp</a:t>
          </a:r>
          <a:r>
            <a:rPr lang="en-US" dirty="0" smtClean="0"/>
            <a:t> </a:t>
          </a:r>
          <a:r>
            <a:rPr lang="en-US" dirty="0" err="1" smtClean="0"/>
            <a:t>đa</a:t>
          </a:r>
          <a:r>
            <a:rPr lang="en-US" dirty="0" smtClean="0"/>
            <a:t> </a:t>
          </a:r>
          <a:r>
            <a:rPr lang="en-US" dirty="0" err="1" smtClean="0"/>
            <a:t>dạng</a:t>
          </a:r>
          <a:r>
            <a:rPr lang="en-US" dirty="0" smtClean="0"/>
            <a:t>/</a:t>
          </a:r>
          <a:r>
            <a:rPr lang="en-US" dirty="0" err="1" smtClean="0"/>
            <a:t>phức</a:t>
          </a:r>
          <a:r>
            <a:rPr lang="en-US" dirty="0" smtClean="0"/>
            <a:t> </a:t>
          </a:r>
          <a:r>
            <a:rPr lang="en-US" dirty="0" err="1" smtClean="0"/>
            <a:t>tạp</a:t>
          </a:r>
          <a:endParaRPr lang="en-US" dirty="0"/>
        </a:p>
      </dgm:t>
    </dgm:pt>
    <dgm:pt modelId="{E2EFBB79-43FD-0241-BBCF-8D7C7C39342D}" type="parTrans" cxnId="{31BCD94D-5321-C04B-9648-EF419BE928E9}">
      <dgm:prSet/>
      <dgm:spPr/>
      <dgm:t>
        <a:bodyPr/>
        <a:lstStyle/>
        <a:p>
          <a:endParaRPr lang="en-US"/>
        </a:p>
      </dgm:t>
    </dgm:pt>
    <dgm:pt modelId="{AAB2C518-3306-A348-AC7D-71DE48E22B95}" type="sibTrans" cxnId="{31BCD94D-5321-C04B-9648-EF419BE928E9}">
      <dgm:prSet/>
      <dgm:spPr/>
      <dgm:t>
        <a:bodyPr/>
        <a:lstStyle/>
        <a:p>
          <a:endParaRPr lang="en-US"/>
        </a:p>
      </dgm:t>
    </dgm:pt>
    <dgm:pt modelId="{0E18D4A6-8EF9-F847-A9A0-8CF417B162D5}">
      <dgm:prSet phldrT="[Text]"/>
      <dgm:spPr/>
      <dgm:t>
        <a:bodyPr/>
        <a:lstStyle/>
        <a:p>
          <a:r>
            <a:rPr lang="en-US" dirty="0" err="1" smtClean="0"/>
            <a:t>Sinh</a:t>
          </a:r>
          <a:r>
            <a:rPr lang="en-US" dirty="0" smtClean="0"/>
            <a:t> </a:t>
          </a:r>
          <a:r>
            <a:rPr lang="en-US" dirty="0" err="1" smtClean="0"/>
            <a:t>viên</a:t>
          </a:r>
          <a:r>
            <a:rPr lang="en-US" dirty="0" smtClean="0"/>
            <a:t> y </a:t>
          </a:r>
          <a:r>
            <a:rPr lang="en-US" dirty="0" err="1" smtClean="0"/>
            <a:t>tế</a:t>
          </a:r>
          <a:r>
            <a:rPr lang="en-US" dirty="0" smtClean="0"/>
            <a:t> </a:t>
          </a:r>
          <a:r>
            <a:rPr lang="en-US" dirty="0" err="1" smtClean="0"/>
            <a:t>công</a:t>
          </a:r>
          <a:r>
            <a:rPr lang="en-US" dirty="0" smtClean="0"/>
            <a:t> </a:t>
          </a:r>
          <a:r>
            <a:rPr lang="en-US" dirty="0" err="1" smtClean="0"/>
            <a:t>cộng</a:t>
          </a:r>
          <a:r>
            <a:rPr lang="en-US" dirty="0" smtClean="0"/>
            <a:t> </a:t>
          </a:r>
          <a:r>
            <a:rPr lang="en-US" dirty="0" err="1" smtClean="0"/>
            <a:t>hướng</a:t>
          </a:r>
          <a:r>
            <a:rPr lang="en-US" dirty="0" smtClean="0"/>
            <a:t> </a:t>
          </a:r>
          <a:r>
            <a:rPr lang="en-US" dirty="0" err="1" smtClean="0"/>
            <a:t>dẫn</a:t>
          </a:r>
          <a:r>
            <a:rPr lang="en-US" dirty="0" smtClean="0"/>
            <a:t> y </a:t>
          </a:r>
          <a:r>
            <a:rPr lang="en-US" dirty="0" err="1" smtClean="0"/>
            <a:t>tế</a:t>
          </a:r>
          <a:endParaRPr lang="en-US" dirty="0"/>
        </a:p>
      </dgm:t>
    </dgm:pt>
    <dgm:pt modelId="{B070E405-2A80-9346-8050-B1DEF520FDC6}" type="parTrans" cxnId="{C9F4F591-A44C-214F-BE96-3D945561222C}">
      <dgm:prSet/>
      <dgm:spPr/>
      <dgm:t>
        <a:bodyPr/>
        <a:lstStyle/>
        <a:p>
          <a:endParaRPr lang="en-US"/>
        </a:p>
      </dgm:t>
    </dgm:pt>
    <dgm:pt modelId="{87EB0E87-0E6B-F94C-A7BC-44C9574FD373}" type="sibTrans" cxnId="{C9F4F591-A44C-214F-BE96-3D945561222C}">
      <dgm:prSet/>
      <dgm:spPr/>
      <dgm:t>
        <a:bodyPr/>
        <a:lstStyle/>
        <a:p>
          <a:endParaRPr lang="en-US"/>
        </a:p>
      </dgm:t>
    </dgm:pt>
    <dgm:pt modelId="{78A94463-6930-3E43-AD39-F2C37C0EE992}" type="pres">
      <dgm:prSet presAssocID="{98ED9B2B-638F-754D-8499-C524CB2F4718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1F34CA50-2651-7546-884B-3F3E8CB6AB5D}" type="pres">
      <dgm:prSet presAssocID="{00BF64BA-CFDF-E345-BF78-EC57474320FC}" presName="centerShape" presStyleLbl="node0" presStyleIdx="0" presStyleCnt="1"/>
      <dgm:spPr/>
      <dgm:t>
        <a:bodyPr/>
        <a:lstStyle/>
        <a:p>
          <a:endParaRPr lang="en-US"/>
        </a:p>
      </dgm:t>
    </dgm:pt>
    <dgm:pt modelId="{35B5268B-D9F7-2947-A7E1-5F59CDEE85FB}" type="pres">
      <dgm:prSet presAssocID="{EA08E35F-9B50-D04B-80CD-788101F451BF}" presName="node" presStyleLbl="node1" presStyleIdx="0" presStyleCnt="4" custRadScaleRad="97353" custRadScaleInc="1055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792167A-D0E4-4648-BF90-52A7630C84F1}" type="pres">
      <dgm:prSet presAssocID="{EA08E35F-9B50-D04B-80CD-788101F451BF}" presName="dummy" presStyleCnt="0"/>
      <dgm:spPr/>
    </dgm:pt>
    <dgm:pt modelId="{24CF6225-AE13-FA46-9B34-2FE8B2001940}" type="pres">
      <dgm:prSet presAssocID="{AA2930BB-D125-694D-9019-DF96E9641B37}" presName="sibTrans" presStyleLbl="sibTrans2D1" presStyleIdx="0" presStyleCnt="4"/>
      <dgm:spPr/>
      <dgm:t>
        <a:bodyPr/>
        <a:lstStyle/>
        <a:p>
          <a:endParaRPr lang="en-US"/>
        </a:p>
      </dgm:t>
    </dgm:pt>
    <dgm:pt modelId="{8A6B90AA-9BFB-7142-89B8-8BA7106DF049}" type="pres">
      <dgm:prSet presAssocID="{58CF1F0D-952B-6441-9281-58EE17A4FAC8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A231881-18D0-6741-AD42-DE4CDA57BBF7}" type="pres">
      <dgm:prSet presAssocID="{58CF1F0D-952B-6441-9281-58EE17A4FAC8}" presName="dummy" presStyleCnt="0"/>
      <dgm:spPr/>
    </dgm:pt>
    <dgm:pt modelId="{346CE247-097B-C845-A9C2-8417BA53D06E}" type="pres">
      <dgm:prSet presAssocID="{C4DA9788-E525-3D4D-9127-7843A83C0873}" presName="sibTrans" presStyleLbl="sibTrans2D1" presStyleIdx="1" presStyleCnt="4"/>
      <dgm:spPr/>
      <dgm:t>
        <a:bodyPr/>
        <a:lstStyle/>
        <a:p>
          <a:endParaRPr lang="en-US"/>
        </a:p>
      </dgm:t>
    </dgm:pt>
    <dgm:pt modelId="{100B8779-08F5-2F44-BEB1-59C3C1275255}" type="pres">
      <dgm:prSet presAssocID="{2DE85476-6118-5A4B-9035-9DADBD63713D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B668754-37DF-9B4B-B5B4-48924BB0410E}" type="pres">
      <dgm:prSet presAssocID="{2DE85476-6118-5A4B-9035-9DADBD63713D}" presName="dummy" presStyleCnt="0"/>
      <dgm:spPr/>
    </dgm:pt>
    <dgm:pt modelId="{D1E9731B-8A29-A64E-92F1-37E3B9B39FCC}" type="pres">
      <dgm:prSet presAssocID="{AAB2C518-3306-A348-AC7D-71DE48E22B95}" presName="sibTrans" presStyleLbl="sibTrans2D1" presStyleIdx="2" presStyleCnt="4"/>
      <dgm:spPr/>
      <dgm:t>
        <a:bodyPr/>
        <a:lstStyle/>
        <a:p>
          <a:endParaRPr lang="en-US"/>
        </a:p>
      </dgm:t>
    </dgm:pt>
    <dgm:pt modelId="{F97773F1-1DFB-A44B-9DCF-BEE3AA90CA9F}" type="pres">
      <dgm:prSet presAssocID="{0E18D4A6-8EF9-F847-A9A0-8CF417B162D5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B7EC7BC-F4D9-3E4E-A3CE-AB42BF853BC8}" type="pres">
      <dgm:prSet presAssocID="{0E18D4A6-8EF9-F847-A9A0-8CF417B162D5}" presName="dummy" presStyleCnt="0"/>
      <dgm:spPr/>
    </dgm:pt>
    <dgm:pt modelId="{43563B1D-2D35-524B-ADBD-A3488EC1D1B2}" type="pres">
      <dgm:prSet presAssocID="{87EB0E87-0E6B-F94C-A7BC-44C9574FD373}" presName="sibTrans" presStyleLbl="sibTrans2D1" presStyleIdx="3" presStyleCnt="4"/>
      <dgm:spPr/>
      <dgm:t>
        <a:bodyPr/>
        <a:lstStyle/>
        <a:p>
          <a:endParaRPr lang="en-US"/>
        </a:p>
      </dgm:t>
    </dgm:pt>
  </dgm:ptLst>
  <dgm:cxnLst>
    <dgm:cxn modelId="{99D2ABA7-6B22-7A4D-AEB8-A1D176CE0246}" type="presOf" srcId="{EA08E35F-9B50-D04B-80CD-788101F451BF}" destId="{35B5268B-D9F7-2947-A7E1-5F59CDEE85FB}" srcOrd="0" destOrd="0" presId="urn:microsoft.com/office/officeart/2005/8/layout/radial6"/>
    <dgm:cxn modelId="{853CFBA7-0D90-7F4B-BC57-6282EB129B1E}" type="presOf" srcId="{58CF1F0D-952B-6441-9281-58EE17A4FAC8}" destId="{8A6B90AA-9BFB-7142-89B8-8BA7106DF049}" srcOrd="0" destOrd="0" presId="urn:microsoft.com/office/officeart/2005/8/layout/radial6"/>
    <dgm:cxn modelId="{31BCD94D-5321-C04B-9648-EF419BE928E9}" srcId="{00BF64BA-CFDF-E345-BF78-EC57474320FC}" destId="{2DE85476-6118-5A4B-9035-9DADBD63713D}" srcOrd="2" destOrd="0" parTransId="{E2EFBB79-43FD-0241-BBCF-8D7C7C39342D}" sibTransId="{AAB2C518-3306-A348-AC7D-71DE48E22B95}"/>
    <dgm:cxn modelId="{F47DDE5F-5BAD-BE40-829A-97A17F5EFA03}" srcId="{00BF64BA-CFDF-E345-BF78-EC57474320FC}" destId="{EA08E35F-9B50-D04B-80CD-788101F451BF}" srcOrd="0" destOrd="0" parTransId="{2EBBBE94-71AC-EA49-B8E4-5A2143A87433}" sibTransId="{AA2930BB-D125-694D-9019-DF96E9641B37}"/>
    <dgm:cxn modelId="{259718B0-B44C-414E-B5F8-3232F923970F}" type="presOf" srcId="{C4DA9788-E525-3D4D-9127-7843A83C0873}" destId="{346CE247-097B-C845-A9C2-8417BA53D06E}" srcOrd="0" destOrd="0" presId="urn:microsoft.com/office/officeart/2005/8/layout/radial6"/>
    <dgm:cxn modelId="{655EB676-E224-3A4A-870F-41822E436FF1}" type="presOf" srcId="{AA2930BB-D125-694D-9019-DF96E9641B37}" destId="{24CF6225-AE13-FA46-9B34-2FE8B2001940}" srcOrd="0" destOrd="0" presId="urn:microsoft.com/office/officeart/2005/8/layout/radial6"/>
    <dgm:cxn modelId="{EB1921DF-D5AA-244C-859A-03D6A5A9C2AC}" type="presOf" srcId="{00BF64BA-CFDF-E345-BF78-EC57474320FC}" destId="{1F34CA50-2651-7546-884B-3F3E8CB6AB5D}" srcOrd="0" destOrd="0" presId="urn:microsoft.com/office/officeart/2005/8/layout/radial6"/>
    <dgm:cxn modelId="{1A53C975-0716-1A41-918B-2421D3059E0C}" srcId="{98ED9B2B-638F-754D-8499-C524CB2F4718}" destId="{00BF64BA-CFDF-E345-BF78-EC57474320FC}" srcOrd="0" destOrd="0" parTransId="{F8C45D3D-4AC5-2F49-949E-6B9217CDD6D2}" sibTransId="{2043F50D-EA6D-B644-94BB-085C7912F983}"/>
    <dgm:cxn modelId="{C9F4F591-A44C-214F-BE96-3D945561222C}" srcId="{00BF64BA-CFDF-E345-BF78-EC57474320FC}" destId="{0E18D4A6-8EF9-F847-A9A0-8CF417B162D5}" srcOrd="3" destOrd="0" parTransId="{B070E405-2A80-9346-8050-B1DEF520FDC6}" sibTransId="{87EB0E87-0E6B-F94C-A7BC-44C9574FD373}"/>
    <dgm:cxn modelId="{0342085F-7EDA-0745-8FC5-DF7F1414A2D3}" type="presOf" srcId="{AAB2C518-3306-A348-AC7D-71DE48E22B95}" destId="{D1E9731B-8A29-A64E-92F1-37E3B9B39FCC}" srcOrd="0" destOrd="0" presId="urn:microsoft.com/office/officeart/2005/8/layout/radial6"/>
    <dgm:cxn modelId="{A4EC9E11-E2AF-3E4B-B728-8C0094E5A5CA}" type="presOf" srcId="{98ED9B2B-638F-754D-8499-C524CB2F4718}" destId="{78A94463-6930-3E43-AD39-F2C37C0EE992}" srcOrd="0" destOrd="0" presId="urn:microsoft.com/office/officeart/2005/8/layout/radial6"/>
    <dgm:cxn modelId="{997067C1-8889-F845-9A06-C3D031DF37AB}" type="presOf" srcId="{87EB0E87-0E6B-F94C-A7BC-44C9574FD373}" destId="{43563B1D-2D35-524B-ADBD-A3488EC1D1B2}" srcOrd="0" destOrd="0" presId="urn:microsoft.com/office/officeart/2005/8/layout/radial6"/>
    <dgm:cxn modelId="{30803D18-B0EF-CB4A-A0B5-A1371E025135}" srcId="{00BF64BA-CFDF-E345-BF78-EC57474320FC}" destId="{58CF1F0D-952B-6441-9281-58EE17A4FAC8}" srcOrd="1" destOrd="0" parTransId="{1DAF0979-0677-E942-B70D-6BAF8E3842A6}" sibTransId="{C4DA9788-E525-3D4D-9127-7843A83C0873}"/>
    <dgm:cxn modelId="{B9C8A2DA-39A4-EA41-AFE2-DD24D2544E43}" type="presOf" srcId="{0E18D4A6-8EF9-F847-A9A0-8CF417B162D5}" destId="{F97773F1-1DFB-A44B-9DCF-BEE3AA90CA9F}" srcOrd="0" destOrd="0" presId="urn:microsoft.com/office/officeart/2005/8/layout/radial6"/>
    <dgm:cxn modelId="{FBC0BE9D-14FC-9B42-814B-2F95ADDDE44D}" type="presOf" srcId="{2DE85476-6118-5A4B-9035-9DADBD63713D}" destId="{100B8779-08F5-2F44-BEB1-59C3C1275255}" srcOrd="0" destOrd="0" presId="urn:microsoft.com/office/officeart/2005/8/layout/radial6"/>
    <dgm:cxn modelId="{FED35103-09CC-6A47-8FAF-E7AB76A19314}" type="presParOf" srcId="{78A94463-6930-3E43-AD39-F2C37C0EE992}" destId="{1F34CA50-2651-7546-884B-3F3E8CB6AB5D}" srcOrd="0" destOrd="0" presId="urn:microsoft.com/office/officeart/2005/8/layout/radial6"/>
    <dgm:cxn modelId="{0AB864A3-DF7B-2548-AC43-6D378B037639}" type="presParOf" srcId="{78A94463-6930-3E43-AD39-F2C37C0EE992}" destId="{35B5268B-D9F7-2947-A7E1-5F59CDEE85FB}" srcOrd="1" destOrd="0" presId="urn:microsoft.com/office/officeart/2005/8/layout/radial6"/>
    <dgm:cxn modelId="{F2E39BF1-3A75-DA45-A0FC-7ECDE64946E0}" type="presParOf" srcId="{78A94463-6930-3E43-AD39-F2C37C0EE992}" destId="{8792167A-D0E4-4648-BF90-52A7630C84F1}" srcOrd="2" destOrd="0" presId="urn:microsoft.com/office/officeart/2005/8/layout/radial6"/>
    <dgm:cxn modelId="{F70EB50F-D52C-B04B-8225-CC999BAAFCC3}" type="presParOf" srcId="{78A94463-6930-3E43-AD39-F2C37C0EE992}" destId="{24CF6225-AE13-FA46-9B34-2FE8B2001940}" srcOrd="3" destOrd="0" presId="urn:microsoft.com/office/officeart/2005/8/layout/radial6"/>
    <dgm:cxn modelId="{89C0FDA9-A145-9847-A6DC-E277B4AEAC49}" type="presParOf" srcId="{78A94463-6930-3E43-AD39-F2C37C0EE992}" destId="{8A6B90AA-9BFB-7142-89B8-8BA7106DF049}" srcOrd="4" destOrd="0" presId="urn:microsoft.com/office/officeart/2005/8/layout/radial6"/>
    <dgm:cxn modelId="{4B4DFD92-6522-2644-B534-C12429DE58B8}" type="presParOf" srcId="{78A94463-6930-3E43-AD39-F2C37C0EE992}" destId="{7A231881-18D0-6741-AD42-DE4CDA57BBF7}" srcOrd="5" destOrd="0" presId="urn:microsoft.com/office/officeart/2005/8/layout/radial6"/>
    <dgm:cxn modelId="{A8F09367-B7DD-9341-976B-E7A9CC55889A}" type="presParOf" srcId="{78A94463-6930-3E43-AD39-F2C37C0EE992}" destId="{346CE247-097B-C845-A9C2-8417BA53D06E}" srcOrd="6" destOrd="0" presId="urn:microsoft.com/office/officeart/2005/8/layout/radial6"/>
    <dgm:cxn modelId="{BFAE4543-C64D-B448-AA53-8F989CB68622}" type="presParOf" srcId="{78A94463-6930-3E43-AD39-F2C37C0EE992}" destId="{100B8779-08F5-2F44-BEB1-59C3C1275255}" srcOrd="7" destOrd="0" presId="urn:microsoft.com/office/officeart/2005/8/layout/radial6"/>
    <dgm:cxn modelId="{687C934F-E3B4-AE46-A538-33B3529F3AE9}" type="presParOf" srcId="{78A94463-6930-3E43-AD39-F2C37C0EE992}" destId="{BB668754-37DF-9B4B-B5B4-48924BB0410E}" srcOrd="8" destOrd="0" presId="urn:microsoft.com/office/officeart/2005/8/layout/radial6"/>
    <dgm:cxn modelId="{D55BB9E6-2D1E-A949-866E-790396749420}" type="presParOf" srcId="{78A94463-6930-3E43-AD39-F2C37C0EE992}" destId="{D1E9731B-8A29-A64E-92F1-37E3B9B39FCC}" srcOrd="9" destOrd="0" presId="urn:microsoft.com/office/officeart/2005/8/layout/radial6"/>
    <dgm:cxn modelId="{1F7D2161-EBB2-A145-B876-8C9FA5993B7D}" type="presParOf" srcId="{78A94463-6930-3E43-AD39-F2C37C0EE992}" destId="{F97773F1-1DFB-A44B-9DCF-BEE3AA90CA9F}" srcOrd="10" destOrd="0" presId="urn:microsoft.com/office/officeart/2005/8/layout/radial6"/>
    <dgm:cxn modelId="{04AB3005-071D-8240-8D84-B9B7C6830DFE}" type="presParOf" srcId="{78A94463-6930-3E43-AD39-F2C37C0EE992}" destId="{0B7EC7BC-F4D9-3E4E-A3CE-AB42BF853BC8}" srcOrd="11" destOrd="0" presId="urn:microsoft.com/office/officeart/2005/8/layout/radial6"/>
    <dgm:cxn modelId="{172E651D-F26B-C248-BA82-ED3504049EBE}" type="presParOf" srcId="{78A94463-6930-3E43-AD39-F2C37C0EE992}" destId="{43563B1D-2D35-524B-ADBD-A3488EC1D1B2}" srcOrd="12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9945F19-8470-46A2-878C-DA90A709D35A}">
      <dsp:nvSpPr>
        <dsp:cNvPr id="0" name=""/>
        <dsp:cNvSpPr/>
      </dsp:nvSpPr>
      <dsp:spPr>
        <a:xfrm>
          <a:off x="479" y="1232149"/>
          <a:ext cx="2093500" cy="17267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400500" extrusionH="63500" prstMaterial="matte"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kern="1200" dirty="0" err="1" smtClean="0"/>
            <a:t>Bệnh</a:t>
          </a:r>
          <a:r>
            <a:rPr lang="en-US" sz="2000" kern="1200" dirty="0" smtClean="0"/>
            <a:t> </a:t>
          </a:r>
          <a:r>
            <a:rPr lang="en-US" sz="2000" kern="1200" dirty="0" err="1" smtClean="0"/>
            <a:t>tiểu</a:t>
          </a:r>
          <a:r>
            <a:rPr lang="en-US" sz="2000" kern="1200" dirty="0" smtClean="0"/>
            <a:t> </a:t>
          </a:r>
          <a:r>
            <a:rPr lang="en-US" sz="2000" kern="1200" dirty="0" err="1" smtClean="0"/>
            <a:t>đường</a:t>
          </a:r>
          <a:endParaRPr lang="en-US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kern="1200" dirty="0" err="1" smtClean="0"/>
            <a:t>Bệnh</a:t>
          </a:r>
          <a:r>
            <a:rPr lang="en-US" sz="2000" kern="1200" dirty="0" smtClean="0"/>
            <a:t> </a:t>
          </a:r>
          <a:r>
            <a:rPr lang="en-US" sz="2000" kern="1200" dirty="0" err="1" smtClean="0"/>
            <a:t>tim</a:t>
          </a:r>
          <a:r>
            <a:rPr lang="en-US" sz="2000" kern="1200" dirty="0" smtClean="0"/>
            <a:t> </a:t>
          </a:r>
          <a:r>
            <a:rPr lang="en-US" sz="2000" kern="1200" dirty="0" err="1" smtClean="0"/>
            <a:t>mạch</a:t>
          </a:r>
          <a:r>
            <a:rPr lang="en-US" sz="2000" kern="1200" dirty="0" smtClean="0"/>
            <a:t> </a:t>
          </a:r>
          <a:r>
            <a:rPr lang="en-US" sz="2000" kern="1200" dirty="0" err="1" smtClean="0"/>
            <a:t>vành</a:t>
          </a:r>
          <a:r>
            <a:rPr lang="en-US" sz="2000" kern="1200" dirty="0" smtClean="0"/>
            <a:t> (CHD)</a:t>
          </a:r>
          <a:endParaRPr lang="en-US" sz="2000" kern="1200" dirty="0"/>
        </a:p>
      </dsp:txBody>
      <dsp:txXfrm>
        <a:off x="40215" y="1271885"/>
        <a:ext cx="2014028" cy="1277221"/>
      </dsp:txXfrm>
    </dsp:sp>
    <dsp:sp modelId="{6E65985E-47E9-4B33-8587-AEE62E083C2A}">
      <dsp:nvSpPr>
        <dsp:cNvPr id="0" name=""/>
        <dsp:cNvSpPr/>
      </dsp:nvSpPr>
      <dsp:spPr>
        <a:xfrm>
          <a:off x="1184969" y="1672119"/>
          <a:ext cx="2266309" cy="2266309"/>
        </a:xfrm>
        <a:prstGeom prst="leftCircularArrow">
          <a:avLst>
            <a:gd name="adj1" fmla="val 2968"/>
            <a:gd name="adj2" fmla="val 363709"/>
            <a:gd name="adj3" fmla="val 2139220"/>
            <a:gd name="adj4" fmla="val 9024489"/>
            <a:gd name="adj5" fmla="val 3463"/>
          </a:avLst>
        </a:prstGeom>
        <a:solidFill>
          <a:schemeClr val="accent4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p3d z="-52400" extrusionH="1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052BBDA-25F9-42DF-BBD0-3D178219F216}">
      <dsp:nvSpPr>
        <dsp:cNvPr id="0" name=""/>
        <dsp:cNvSpPr/>
      </dsp:nvSpPr>
      <dsp:spPr>
        <a:xfrm>
          <a:off x="465702" y="2588842"/>
          <a:ext cx="1860889" cy="740014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6675" tIns="44450" rIns="66675" bIns="44450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500" kern="1200" dirty="0" smtClean="0"/>
            <a:t>Y </a:t>
          </a:r>
          <a:r>
            <a:rPr lang="en-US" sz="3500" kern="1200" dirty="0" err="1" smtClean="0"/>
            <a:t>học</a:t>
          </a:r>
          <a:endParaRPr lang="en-US" sz="3500" kern="1200" dirty="0"/>
        </a:p>
      </dsp:txBody>
      <dsp:txXfrm>
        <a:off x="487376" y="2610516"/>
        <a:ext cx="1817541" cy="696666"/>
      </dsp:txXfrm>
    </dsp:sp>
    <dsp:sp modelId="{A69E9FB8-D115-4300-B031-B274DB4347AC}">
      <dsp:nvSpPr>
        <dsp:cNvPr id="0" name=""/>
        <dsp:cNvSpPr/>
      </dsp:nvSpPr>
      <dsp:spPr>
        <a:xfrm>
          <a:off x="2646944" y="1232149"/>
          <a:ext cx="2093500" cy="17267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400500" extrusionH="63500" prstMaterial="matte"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kern="1200" dirty="0" err="1" smtClean="0"/>
            <a:t>Trầm</a:t>
          </a:r>
          <a:r>
            <a:rPr lang="en-US" sz="2000" kern="1200" dirty="0" smtClean="0"/>
            <a:t> </a:t>
          </a:r>
          <a:r>
            <a:rPr lang="en-US" sz="2000" kern="1200" dirty="0" err="1" smtClean="0"/>
            <a:t>cảm</a:t>
          </a:r>
          <a:endParaRPr lang="en-US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kern="1200" dirty="0" smtClean="0"/>
            <a:t>Lo </a:t>
          </a:r>
          <a:r>
            <a:rPr lang="en-US" sz="2000" kern="1200" dirty="0" err="1" smtClean="0"/>
            <a:t>âu</a:t>
          </a:r>
          <a:endParaRPr lang="en-US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kern="1200" dirty="0" err="1" smtClean="0"/>
            <a:t>Lạm</a:t>
          </a:r>
          <a:r>
            <a:rPr lang="en-US" sz="2000" kern="1200" dirty="0" smtClean="0"/>
            <a:t> </a:t>
          </a:r>
          <a:r>
            <a:rPr lang="en-US" sz="2000" kern="1200" dirty="0" err="1" smtClean="0"/>
            <a:t>dụng</a:t>
          </a:r>
          <a:r>
            <a:rPr lang="en-US" sz="2000" kern="1200" dirty="0" smtClean="0"/>
            <a:t> </a:t>
          </a:r>
          <a:r>
            <a:rPr lang="en-US" sz="2000" kern="1200" dirty="0" err="1" smtClean="0"/>
            <a:t>rượu</a:t>
          </a:r>
          <a:endParaRPr lang="en-US" sz="2000" kern="1200" dirty="0"/>
        </a:p>
      </dsp:txBody>
      <dsp:txXfrm>
        <a:off x="2686680" y="1641893"/>
        <a:ext cx="2014028" cy="1277221"/>
      </dsp:txXfrm>
    </dsp:sp>
    <dsp:sp modelId="{EF3B89FF-4276-4572-9336-DB2C96964844}">
      <dsp:nvSpPr>
        <dsp:cNvPr id="0" name=""/>
        <dsp:cNvSpPr/>
      </dsp:nvSpPr>
      <dsp:spPr>
        <a:xfrm>
          <a:off x="3813988" y="184868"/>
          <a:ext cx="2533812" cy="2533812"/>
        </a:xfrm>
        <a:prstGeom prst="circularArrow">
          <a:avLst>
            <a:gd name="adj1" fmla="val 2655"/>
            <a:gd name="adj2" fmla="val 322936"/>
            <a:gd name="adj3" fmla="val 19501554"/>
            <a:gd name="adj4" fmla="val 12575511"/>
            <a:gd name="adj5" fmla="val 3098"/>
          </a:avLst>
        </a:prstGeom>
        <a:solidFill>
          <a:schemeClr val="accent4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p3d z="-52400" extrusionH="1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7DD4DBD-F969-41DC-B44D-87F19318540D}">
      <dsp:nvSpPr>
        <dsp:cNvPr id="0" name=""/>
        <dsp:cNvSpPr/>
      </dsp:nvSpPr>
      <dsp:spPr>
        <a:xfrm>
          <a:off x="3112166" y="862142"/>
          <a:ext cx="1860889" cy="740014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6675" tIns="44450" rIns="66675" bIns="44450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500" kern="1200" dirty="0" err="1" smtClean="0"/>
            <a:t>Hành</a:t>
          </a:r>
          <a:r>
            <a:rPr lang="en-US" sz="3500" kern="1200" dirty="0" smtClean="0"/>
            <a:t> vi</a:t>
          </a:r>
          <a:endParaRPr lang="en-US" sz="3500" kern="1200" dirty="0"/>
        </a:p>
      </dsp:txBody>
      <dsp:txXfrm>
        <a:off x="3133840" y="883816"/>
        <a:ext cx="1817541" cy="696666"/>
      </dsp:txXfrm>
    </dsp:sp>
    <dsp:sp modelId="{1BFFB639-65CF-4EC7-93E5-F6D4B2A8AFDD}">
      <dsp:nvSpPr>
        <dsp:cNvPr id="0" name=""/>
        <dsp:cNvSpPr/>
      </dsp:nvSpPr>
      <dsp:spPr>
        <a:xfrm>
          <a:off x="5293408" y="1232149"/>
          <a:ext cx="2093500" cy="17267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400500" extrusionH="63500" prstMaterial="matte"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kern="1200" dirty="0" err="1" smtClean="0"/>
            <a:t>Ăn</a:t>
          </a:r>
          <a:r>
            <a:rPr lang="en-US" sz="2000" kern="1200" dirty="0" smtClean="0"/>
            <a:t> </a:t>
          </a:r>
          <a:r>
            <a:rPr lang="en-US" sz="2000" kern="1200" dirty="0" err="1" smtClean="0"/>
            <a:t>quá</a:t>
          </a:r>
          <a:r>
            <a:rPr lang="en-US" sz="2000" kern="1200" dirty="0" smtClean="0"/>
            <a:t> </a:t>
          </a:r>
          <a:r>
            <a:rPr lang="en-US" sz="2000" kern="1200" dirty="0" err="1" smtClean="0"/>
            <a:t>nhiều</a:t>
          </a:r>
          <a:endParaRPr lang="en-US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kern="1200" dirty="0" err="1" smtClean="0"/>
            <a:t>Thiếu</a:t>
          </a:r>
          <a:r>
            <a:rPr lang="en-US" sz="2000" kern="1200" dirty="0" smtClean="0"/>
            <a:t> </a:t>
          </a:r>
          <a:r>
            <a:rPr lang="en-US" sz="2000" kern="1200" dirty="0" err="1" smtClean="0"/>
            <a:t>dinh</a:t>
          </a:r>
          <a:r>
            <a:rPr lang="en-US" sz="2000" kern="1200" dirty="0" smtClean="0"/>
            <a:t> </a:t>
          </a:r>
          <a:r>
            <a:rPr lang="en-US" sz="2000" kern="1200" dirty="0" err="1" smtClean="0"/>
            <a:t>dưỡng</a:t>
          </a:r>
          <a:endParaRPr lang="en-US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kern="1200" dirty="0" err="1" smtClean="0"/>
            <a:t>Lười</a:t>
          </a:r>
          <a:r>
            <a:rPr lang="en-US" sz="2000" kern="1200" dirty="0" smtClean="0"/>
            <a:t> </a:t>
          </a:r>
          <a:r>
            <a:rPr lang="en-US" sz="2000" kern="1200" dirty="0" err="1" smtClean="0"/>
            <a:t>vận</a:t>
          </a:r>
          <a:r>
            <a:rPr lang="en-US" sz="2000" kern="1200" dirty="0" smtClean="0"/>
            <a:t> </a:t>
          </a:r>
          <a:r>
            <a:rPr lang="en-US" sz="2000" kern="1200" dirty="0" err="1" smtClean="0"/>
            <a:t>động</a:t>
          </a:r>
          <a:endParaRPr lang="en-US" sz="2000" kern="1200" dirty="0"/>
        </a:p>
      </dsp:txBody>
      <dsp:txXfrm>
        <a:off x="5333144" y="1271885"/>
        <a:ext cx="2014028" cy="1277221"/>
      </dsp:txXfrm>
    </dsp:sp>
    <dsp:sp modelId="{CDD80F1A-E69C-4011-8E67-81D0F39D585E}">
      <dsp:nvSpPr>
        <dsp:cNvPr id="0" name=""/>
        <dsp:cNvSpPr/>
      </dsp:nvSpPr>
      <dsp:spPr>
        <a:xfrm>
          <a:off x="5758630" y="2588842"/>
          <a:ext cx="1860889" cy="740014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6675" tIns="44450" rIns="66675" bIns="44450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500" kern="1200" dirty="0" err="1" smtClean="0"/>
            <a:t>Lối</a:t>
          </a:r>
          <a:r>
            <a:rPr lang="en-US" sz="3500" kern="1200" dirty="0" smtClean="0"/>
            <a:t> </a:t>
          </a:r>
          <a:r>
            <a:rPr lang="en-US" sz="3500" kern="1200" dirty="0" err="1" smtClean="0"/>
            <a:t>sống</a:t>
          </a:r>
          <a:endParaRPr lang="en-US" sz="3500" kern="1200" dirty="0"/>
        </a:p>
      </dsp:txBody>
      <dsp:txXfrm>
        <a:off x="5780304" y="2610516"/>
        <a:ext cx="1817541" cy="69666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D4F4817-9F60-7249-8C21-98C63598082B}">
      <dsp:nvSpPr>
        <dsp:cNvPr id="0" name=""/>
        <dsp:cNvSpPr/>
      </dsp:nvSpPr>
      <dsp:spPr>
        <a:xfrm>
          <a:off x="1695885" y="708274"/>
          <a:ext cx="3931920" cy="1365504"/>
        </a:xfrm>
        <a:prstGeom prst="ellipse">
          <a:avLst/>
        </a:prstGeom>
        <a:solidFill>
          <a:schemeClr val="accent4">
            <a:tint val="50000"/>
            <a:alpha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flat" dir="t"/>
        </a:scene3d>
        <a:sp3d z="-190500" extrusionH="12700" prstMaterial="matte"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2ADA932-77F9-3F4D-8046-1A2F43AB7E50}">
      <dsp:nvSpPr>
        <dsp:cNvPr id="0" name=""/>
        <dsp:cNvSpPr/>
      </dsp:nvSpPr>
      <dsp:spPr>
        <a:xfrm>
          <a:off x="3259736" y="3790808"/>
          <a:ext cx="762000" cy="487680"/>
        </a:xfrm>
        <a:prstGeom prst="downArrow">
          <a:avLst/>
        </a:prstGeom>
        <a:solidFill>
          <a:schemeClr val="accent4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8F9D99FD-DF45-864F-BFFD-163C1E05329E}">
      <dsp:nvSpPr>
        <dsp:cNvPr id="0" name=""/>
        <dsp:cNvSpPr/>
      </dsp:nvSpPr>
      <dsp:spPr>
        <a:xfrm>
          <a:off x="1790700" y="3975795"/>
          <a:ext cx="3657600" cy="9144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464" tIns="156464" rIns="156464" bIns="156464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b="1" kern="1200" dirty="0" err="1" smtClean="0"/>
            <a:t>Những</a:t>
          </a:r>
          <a:r>
            <a:rPr lang="en-US" sz="2200" b="1" kern="1200" dirty="0" smtClean="0"/>
            <a:t> </a:t>
          </a:r>
          <a:r>
            <a:rPr lang="en-US" sz="2200" b="1" kern="1200" dirty="0" err="1" smtClean="0"/>
            <a:t>đề</a:t>
          </a:r>
          <a:r>
            <a:rPr lang="en-US" sz="2200" b="1" kern="1200" dirty="0" smtClean="0"/>
            <a:t> </a:t>
          </a:r>
          <a:r>
            <a:rPr lang="en-US" sz="2200" b="1" kern="1200" dirty="0" err="1" smtClean="0"/>
            <a:t>xuất</a:t>
          </a:r>
          <a:r>
            <a:rPr lang="en-US" sz="2200" b="1" kern="1200" dirty="0" smtClean="0"/>
            <a:t> </a:t>
          </a:r>
          <a:r>
            <a:rPr lang="en-US" sz="2200" b="1" kern="1200" dirty="0" err="1" smtClean="0"/>
            <a:t>trong</a:t>
          </a:r>
          <a:r>
            <a:rPr lang="en-US" sz="2200" b="1" kern="1200" dirty="0" smtClean="0"/>
            <a:t> </a:t>
          </a:r>
          <a:r>
            <a:rPr lang="en-US" sz="2200" b="1" kern="1200" dirty="0" err="1" smtClean="0"/>
            <a:t>điều</a:t>
          </a:r>
          <a:r>
            <a:rPr lang="en-US" sz="2200" b="1" kern="1200" dirty="0" smtClean="0"/>
            <a:t> </a:t>
          </a:r>
          <a:r>
            <a:rPr lang="en-US" sz="2200" b="1" kern="1200" dirty="0" err="1" smtClean="0"/>
            <a:t>trị</a:t>
          </a:r>
          <a:endParaRPr lang="en-US" sz="2200" b="1" kern="1200" dirty="0"/>
        </a:p>
      </dsp:txBody>
      <dsp:txXfrm>
        <a:off x="1790700" y="3975795"/>
        <a:ext cx="3657600" cy="914400"/>
      </dsp:txXfrm>
    </dsp:sp>
    <dsp:sp modelId="{80CAAEB9-17D0-764E-B461-50A64EC5D2C2}">
      <dsp:nvSpPr>
        <dsp:cNvPr id="0" name=""/>
        <dsp:cNvSpPr/>
      </dsp:nvSpPr>
      <dsp:spPr>
        <a:xfrm>
          <a:off x="3089245" y="1927464"/>
          <a:ext cx="1371600" cy="1371600"/>
        </a:xfrm>
        <a:prstGeom prst="ellipse">
          <a:avLst/>
        </a:prstGeom>
        <a:gradFill rotWithShape="0">
          <a:gsLst>
            <a:gs pos="0">
              <a:schemeClr val="accent4">
                <a:alpha val="9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alpha val="9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alpha val="9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err="1" smtClean="0"/>
            <a:t>Những</a:t>
          </a:r>
          <a:r>
            <a:rPr lang="en-US" sz="1400" kern="1200" dirty="0" smtClean="0"/>
            <a:t> </a:t>
          </a:r>
          <a:r>
            <a:rPr lang="en-US" sz="1400" kern="1200" dirty="0" err="1" smtClean="0"/>
            <a:t>vấn</a:t>
          </a:r>
          <a:r>
            <a:rPr lang="en-US" sz="1400" kern="1200" dirty="0" smtClean="0"/>
            <a:t> </a:t>
          </a:r>
          <a:r>
            <a:rPr lang="en-US" sz="1400" kern="1200" dirty="0" err="1" smtClean="0"/>
            <a:t>đề</a:t>
          </a:r>
          <a:r>
            <a:rPr lang="en-US" sz="1400" kern="1200" dirty="0" smtClean="0"/>
            <a:t> </a:t>
          </a:r>
          <a:r>
            <a:rPr lang="en-US" sz="1400" kern="1200" dirty="0" err="1" smtClean="0"/>
            <a:t>về</a:t>
          </a:r>
          <a:r>
            <a:rPr lang="en-US" sz="1400" kern="1200" dirty="0" smtClean="0"/>
            <a:t> </a:t>
          </a:r>
          <a:r>
            <a:rPr lang="en-US" sz="1400" kern="1200" dirty="0" err="1" smtClean="0"/>
            <a:t>lối</a:t>
          </a:r>
          <a:r>
            <a:rPr lang="en-US" sz="1400" kern="1200" dirty="0" smtClean="0"/>
            <a:t> </a:t>
          </a:r>
          <a:r>
            <a:rPr lang="en-US" sz="1400" kern="1200" dirty="0" err="1" smtClean="0"/>
            <a:t>sống</a:t>
          </a:r>
          <a:r>
            <a:rPr lang="en-US" sz="1400" kern="1200" dirty="0" smtClean="0"/>
            <a:t> </a:t>
          </a:r>
          <a:r>
            <a:rPr lang="en-US" sz="1400" kern="1200" dirty="0" err="1" smtClean="0"/>
            <a:t>và</a:t>
          </a:r>
          <a:r>
            <a:rPr lang="en-US" sz="1400" kern="1200" dirty="0" smtClean="0"/>
            <a:t> </a:t>
          </a:r>
          <a:r>
            <a:rPr lang="en-US" sz="1400" kern="1200" dirty="0" err="1" smtClean="0"/>
            <a:t>sự</a:t>
          </a:r>
          <a:r>
            <a:rPr lang="en-US" sz="1400" kern="1200" dirty="0" smtClean="0"/>
            <a:t> </a:t>
          </a:r>
          <a:r>
            <a:rPr lang="en-US" sz="1400" kern="1200" dirty="0" err="1" smtClean="0"/>
            <a:t>sẵn</a:t>
          </a:r>
          <a:r>
            <a:rPr lang="en-US" sz="1400" kern="1200" dirty="0" smtClean="0"/>
            <a:t> </a:t>
          </a:r>
          <a:r>
            <a:rPr lang="en-US" sz="1400" kern="1200" dirty="0" err="1" smtClean="0"/>
            <a:t>sàng</a:t>
          </a:r>
          <a:endParaRPr lang="en-US" sz="1400" kern="1200" dirty="0"/>
        </a:p>
      </dsp:txBody>
      <dsp:txXfrm>
        <a:off x="3290111" y="2128330"/>
        <a:ext cx="969868" cy="969868"/>
      </dsp:txXfrm>
    </dsp:sp>
    <dsp:sp modelId="{1DC99C23-2122-F943-818D-68424E35DE69}">
      <dsp:nvSpPr>
        <dsp:cNvPr id="0" name=""/>
        <dsp:cNvSpPr/>
      </dsp:nvSpPr>
      <dsp:spPr>
        <a:xfrm>
          <a:off x="2218381" y="1056605"/>
          <a:ext cx="1371600" cy="1371600"/>
        </a:xfrm>
        <a:prstGeom prst="ellipse">
          <a:avLst/>
        </a:prstGeom>
        <a:gradFill rotWithShape="0">
          <a:gsLst>
            <a:gs pos="0">
              <a:schemeClr val="accent4">
                <a:alpha val="90000"/>
                <a:hueOff val="0"/>
                <a:satOff val="0"/>
                <a:lumOff val="0"/>
                <a:alphaOff val="-20000"/>
                <a:shade val="51000"/>
                <a:satMod val="130000"/>
              </a:schemeClr>
            </a:gs>
            <a:gs pos="80000">
              <a:schemeClr val="accent4">
                <a:alpha val="90000"/>
                <a:hueOff val="0"/>
                <a:satOff val="0"/>
                <a:lumOff val="0"/>
                <a:alphaOff val="-20000"/>
                <a:shade val="93000"/>
                <a:satMod val="130000"/>
              </a:schemeClr>
            </a:gs>
            <a:gs pos="100000">
              <a:schemeClr val="accent4">
                <a:alpha val="90000"/>
                <a:hueOff val="0"/>
                <a:satOff val="0"/>
                <a:lumOff val="0"/>
                <a:alphaOff val="-2000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err="1" smtClean="0"/>
            <a:t>Bệnh</a:t>
          </a:r>
          <a:r>
            <a:rPr lang="en-US" sz="1400" kern="1200" dirty="0" smtClean="0"/>
            <a:t> </a:t>
          </a:r>
          <a:r>
            <a:rPr lang="en-US" sz="1400" kern="1200" dirty="0" err="1" smtClean="0"/>
            <a:t>tật</a:t>
          </a:r>
          <a:endParaRPr lang="en-US" sz="1400" kern="1200" dirty="0"/>
        </a:p>
      </dsp:txBody>
      <dsp:txXfrm>
        <a:off x="2419247" y="1257471"/>
        <a:ext cx="969868" cy="969868"/>
      </dsp:txXfrm>
    </dsp:sp>
    <dsp:sp modelId="{4D07341E-AB2C-D44B-9AAD-7161A0C876A8}">
      <dsp:nvSpPr>
        <dsp:cNvPr id="0" name=""/>
        <dsp:cNvSpPr/>
      </dsp:nvSpPr>
      <dsp:spPr>
        <a:xfrm>
          <a:off x="3611765" y="882442"/>
          <a:ext cx="1371600" cy="1371600"/>
        </a:xfrm>
        <a:prstGeom prst="ellipse">
          <a:avLst/>
        </a:prstGeom>
        <a:gradFill rotWithShape="0">
          <a:gsLst>
            <a:gs pos="0">
              <a:schemeClr val="accent4">
                <a:alpha val="90000"/>
                <a:hueOff val="0"/>
                <a:satOff val="0"/>
                <a:lumOff val="0"/>
                <a:alphaOff val="-40000"/>
                <a:shade val="51000"/>
                <a:satMod val="130000"/>
              </a:schemeClr>
            </a:gs>
            <a:gs pos="80000">
              <a:schemeClr val="accent4">
                <a:alpha val="90000"/>
                <a:hueOff val="0"/>
                <a:satOff val="0"/>
                <a:lumOff val="0"/>
                <a:alphaOff val="-40000"/>
                <a:shade val="93000"/>
                <a:satMod val="130000"/>
              </a:schemeClr>
            </a:gs>
            <a:gs pos="100000">
              <a:schemeClr val="accent4">
                <a:alpha val="90000"/>
                <a:hueOff val="0"/>
                <a:satOff val="0"/>
                <a:lumOff val="0"/>
                <a:alphaOff val="-4000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err="1" smtClean="0"/>
            <a:t>Rủi</a:t>
          </a:r>
          <a:r>
            <a:rPr lang="en-US" sz="1400" kern="1200" dirty="0" smtClean="0"/>
            <a:t> </a:t>
          </a:r>
          <a:r>
            <a:rPr lang="en-US" sz="1400" kern="1200" dirty="0" err="1" smtClean="0"/>
            <a:t>ro</a:t>
          </a:r>
          <a:r>
            <a:rPr lang="en-US" sz="1400" kern="1200" dirty="0" smtClean="0"/>
            <a:t> </a:t>
          </a:r>
          <a:r>
            <a:rPr lang="en-US" sz="1400" kern="1200" dirty="0" err="1" smtClean="0"/>
            <a:t>về</a:t>
          </a:r>
          <a:r>
            <a:rPr lang="en-US" sz="1400" kern="1200" dirty="0" smtClean="0"/>
            <a:t> </a:t>
          </a:r>
          <a:r>
            <a:rPr lang="en-US" sz="1400" kern="1200" dirty="0" err="1" smtClean="0"/>
            <a:t>tim</a:t>
          </a:r>
          <a:r>
            <a:rPr lang="en-US" sz="1400" kern="1200" dirty="0" smtClean="0"/>
            <a:t> </a:t>
          </a:r>
          <a:r>
            <a:rPr lang="en-US" sz="1400" kern="1200" dirty="0" err="1" smtClean="0"/>
            <a:t>mạch</a:t>
          </a:r>
          <a:endParaRPr lang="en-US" sz="1400" kern="1200" dirty="0"/>
        </a:p>
      </dsp:txBody>
      <dsp:txXfrm>
        <a:off x="3812631" y="1083308"/>
        <a:ext cx="969868" cy="969868"/>
      </dsp:txXfrm>
    </dsp:sp>
    <dsp:sp modelId="{C620BC0E-B06B-154E-86AC-37598D13176D}">
      <dsp:nvSpPr>
        <dsp:cNvPr id="0" name=""/>
        <dsp:cNvSpPr/>
      </dsp:nvSpPr>
      <dsp:spPr>
        <a:xfrm>
          <a:off x="773875" y="266123"/>
          <a:ext cx="5764560" cy="3589261"/>
        </a:xfrm>
        <a:prstGeom prst="funnel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8D9F1EF-DB3F-224A-9F1D-0E125CC7A14F}">
      <dsp:nvSpPr>
        <dsp:cNvPr id="0" name=""/>
        <dsp:cNvSpPr/>
      </dsp:nvSpPr>
      <dsp:spPr>
        <a:xfrm>
          <a:off x="138650" y="771756"/>
          <a:ext cx="1058231" cy="1020718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09934142-19C3-9240-AE29-470CC3D5358E}">
      <dsp:nvSpPr>
        <dsp:cNvPr id="0" name=""/>
        <dsp:cNvSpPr/>
      </dsp:nvSpPr>
      <dsp:spPr>
        <a:xfrm>
          <a:off x="106538" y="1634820"/>
          <a:ext cx="1531627" cy="146610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shade val="5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shade val="5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shade val="5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err="1" smtClean="0"/>
            <a:t>Tiếp</a:t>
          </a:r>
          <a:r>
            <a:rPr lang="en-US" sz="1800" kern="1200" dirty="0" smtClean="0"/>
            <a:t> </a:t>
          </a:r>
          <a:r>
            <a:rPr lang="en-US" sz="1800" kern="1200" dirty="0" err="1" smtClean="0"/>
            <a:t>cận</a:t>
          </a:r>
          <a:endParaRPr lang="en-US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/>
            <a:t>5 A's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 err="1" smtClean="0"/>
            <a:t>Tạo</a:t>
          </a:r>
          <a:r>
            <a:rPr lang="en-US" sz="1800" kern="1200" dirty="0" smtClean="0"/>
            <a:t> </a:t>
          </a:r>
          <a:r>
            <a:rPr lang="en-US" sz="1800" kern="1200" dirty="0" err="1" smtClean="0"/>
            <a:t>động</a:t>
          </a:r>
          <a:r>
            <a:rPr lang="en-US" sz="1800" kern="1200" dirty="0" smtClean="0"/>
            <a:t> </a:t>
          </a:r>
          <a:r>
            <a:rPr lang="en-US" sz="1800" kern="1200" dirty="0" err="1" smtClean="0"/>
            <a:t>lực</a:t>
          </a:r>
          <a:endParaRPr lang="en-US" sz="1800" kern="1200" dirty="0"/>
        </a:p>
      </dsp:txBody>
      <dsp:txXfrm>
        <a:off x="149479" y="1677761"/>
        <a:ext cx="1445745" cy="1380223"/>
      </dsp:txXfrm>
    </dsp:sp>
    <dsp:sp modelId="{33CAF071-CBB7-3749-ADB0-E90B14754505}">
      <dsp:nvSpPr>
        <dsp:cNvPr id="0" name=""/>
        <dsp:cNvSpPr/>
      </dsp:nvSpPr>
      <dsp:spPr>
        <a:xfrm rot="74464">
          <a:off x="1402375" y="1226817"/>
          <a:ext cx="205565" cy="146878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4">
                <a:shade val="9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shade val="9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shade val="9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600" kern="1200"/>
        </a:p>
      </dsp:txBody>
      <dsp:txXfrm>
        <a:off x="1402380" y="1255716"/>
        <a:ext cx="161502" cy="88126"/>
      </dsp:txXfrm>
    </dsp:sp>
    <dsp:sp modelId="{A894721D-122B-D945-BEDB-7392ED981FD5}">
      <dsp:nvSpPr>
        <dsp:cNvPr id="0" name=""/>
        <dsp:cNvSpPr/>
      </dsp:nvSpPr>
      <dsp:spPr>
        <a:xfrm>
          <a:off x="1784073" y="766357"/>
          <a:ext cx="1150307" cy="1104804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75857E3C-C96F-D349-86A2-604E0F06AF8B}">
      <dsp:nvSpPr>
        <dsp:cNvPr id="0" name=""/>
        <dsp:cNvSpPr/>
      </dsp:nvSpPr>
      <dsp:spPr>
        <a:xfrm>
          <a:off x="1868086" y="1763420"/>
          <a:ext cx="1409031" cy="133906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shade val="50000"/>
                <a:hueOff val="-337511"/>
                <a:satOff val="-5817"/>
                <a:lumOff val="19499"/>
                <a:alphaOff val="0"/>
                <a:shade val="51000"/>
                <a:satMod val="130000"/>
              </a:schemeClr>
            </a:gs>
            <a:gs pos="80000">
              <a:schemeClr val="accent4">
                <a:shade val="50000"/>
                <a:hueOff val="-337511"/>
                <a:satOff val="-5817"/>
                <a:lumOff val="19499"/>
                <a:alphaOff val="0"/>
                <a:shade val="93000"/>
                <a:satMod val="130000"/>
              </a:schemeClr>
            </a:gs>
            <a:gs pos="100000">
              <a:schemeClr val="accent4">
                <a:shade val="50000"/>
                <a:hueOff val="-337511"/>
                <a:satOff val="-5817"/>
                <a:lumOff val="19499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err="1" smtClean="0"/>
            <a:t>Cùng</a:t>
          </a:r>
          <a:r>
            <a:rPr lang="en-US" sz="1800" kern="1200" dirty="0" smtClean="0"/>
            <a:t> </a:t>
          </a:r>
          <a:r>
            <a:rPr lang="en-US" sz="1800" kern="1200" dirty="0" err="1" smtClean="0"/>
            <a:t>ra</a:t>
          </a:r>
          <a:r>
            <a:rPr lang="en-US" sz="1800" kern="1200" dirty="0" smtClean="0"/>
            <a:t> </a:t>
          </a:r>
          <a:r>
            <a:rPr lang="en-US" sz="1800" kern="1200" dirty="0" err="1" smtClean="0"/>
            <a:t>quyết</a:t>
          </a:r>
          <a:r>
            <a:rPr lang="en-US" sz="1800" kern="1200" dirty="0" smtClean="0"/>
            <a:t> </a:t>
          </a:r>
          <a:r>
            <a:rPr lang="en-US" sz="1800" kern="1200" dirty="0" err="1" smtClean="0"/>
            <a:t>định</a:t>
          </a:r>
          <a:endParaRPr lang="en-US" sz="1800" kern="1200" dirty="0"/>
        </a:p>
      </dsp:txBody>
      <dsp:txXfrm>
        <a:off x="1907306" y="1802640"/>
        <a:ext cx="1330591" cy="1260626"/>
      </dsp:txXfrm>
    </dsp:sp>
    <dsp:sp modelId="{72C3D259-D711-0548-9EBC-328A065E777B}">
      <dsp:nvSpPr>
        <dsp:cNvPr id="0" name=""/>
        <dsp:cNvSpPr/>
      </dsp:nvSpPr>
      <dsp:spPr>
        <a:xfrm rot="83417">
          <a:off x="3154262" y="1267285"/>
          <a:ext cx="219979" cy="146878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4">
                <a:shade val="90000"/>
                <a:hueOff val="-447710"/>
                <a:satOff val="-7434"/>
                <a:lumOff val="20018"/>
                <a:alphaOff val="0"/>
                <a:shade val="51000"/>
                <a:satMod val="130000"/>
              </a:schemeClr>
            </a:gs>
            <a:gs pos="80000">
              <a:schemeClr val="accent4">
                <a:shade val="90000"/>
                <a:hueOff val="-447710"/>
                <a:satOff val="-7434"/>
                <a:lumOff val="20018"/>
                <a:alphaOff val="0"/>
                <a:shade val="93000"/>
                <a:satMod val="130000"/>
              </a:schemeClr>
            </a:gs>
            <a:gs pos="100000">
              <a:schemeClr val="accent4">
                <a:shade val="90000"/>
                <a:hueOff val="-447710"/>
                <a:satOff val="-7434"/>
                <a:lumOff val="20018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600" kern="1200"/>
        </a:p>
      </dsp:txBody>
      <dsp:txXfrm>
        <a:off x="3154268" y="1296126"/>
        <a:ext cx="175916" cy="88126"/>
      </dsp:txXfrm>
    </dsp:sp>
    <dsp:sp modelId="{52511EAD-9553-604E-A01F-0548E2CED3B7}">
      <dsp:nvSpPr>
        <dsp:cNvPr id="0" name=""/>
        <dsp:cNvSpPr/>
      </dsp:nvSpPr>
      <dsp:spPr>
        <a:xfrm>
          <a:off x="3562707" y="749700"/>
          <a:ext cx="913599" cy="1218707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3"/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9919D30F-3A08-BD47-B2F0-F13CF6937C27}">
      <dsp:nvSpPr>
        <dsp:cNvPr id="0" name=""/>
        <dsp:cNvSpPr/>
      </dsp:nvSpPr>
      <dsp:spPr>
        <a:xfrm>
          <a:off x="3547682" y="1666662"/>
          <a:ext cx="1437724" cy="142086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shade val="50000"/>
                <a:hueOff val="-675022"/>
                <a:satOff val="-11634"/>
                <a:lumOff val="38998"/>
                <a:alphaOff val="0"/>
                <a:shade val="51000"/>
                <a:satMod val="130000"/>
              </a:schemeClr>
            </a:gs>
            <a:gs pos="80000">
              <a:schemeClr val="accent4">
                <a:shade val="50000"/>
                <a:hueOff val="-675022"/>
                <a:satOff val="-11634"/>
                <a:lumOff val="38998"/>
                <a:alphaOff val="0"/>
                <a:shade val="93000"/>
                <a:satMod val="130000"/>
              </a:schemeClr>
            </a:gs>
            <a:gs pos="100000">
              <a:schemeClr val="accent4">
                <a:shade val="50000"/>
                <a:hueOff val="-675022"/>
                <a:satOff val="-11634"/>
                <a:lumOff val="38998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err="1" smtClean="0"/>
            <a:t>Bệnh</a:t>
          </a:r>
          <a:r>
            <a:rPr lang="en-US" sz="1800" kern="1200" dirty="0" smtClean="0"/>
            <a:t> </a:t>
          </a:r>
          <a:r>
            <a:rPr lang="en-US" sz="1800" kern="1200" dirty="0" err="1" smtClean="0"/>
            <a:t>nhân</a:t>
          </a:r>
          <a:r>
            <a:rPr lang="en-US" sz="1800" kern="1200" dirty="0" smtClean="0"/>
            <a:t> </a:t>
          </a:r>
          <a:r>
            <a:rPr lang="en-US" sz="1800" kern="1200" dirty="0" err="1" smtClean="0"/>
            <a:t>thực</a:t>
          </a:r>
          <a:r>
            <a:rPr lang="en-US" sz="1800" kern="1200" dirty="0" smtClean="0"/>
            <a:t> </a:t>
          </a:r>
          <a:r>
            <a:rPr lang="en-US" sz="1800" kern="1200" dirty="0" err="1" smtClean="0"/>
            <a:t>hành</a:t>
          </a:r>
          <a:r>
            <a:rPr lang="en-US" sz="1800" kern="1200" dirty="0" smtClean="0"/>
            <a:t> </a:t>
          </a:r>
          <a:r>
            <a:rPr lang="en-US" sz="1800" kern="1200" dirty="0" err="1" smtClean="0"/>
            <a:t>tự</a:t>
          </a:r>
          <a:r>
            <a:rPr lang="en-US" sz="1800" kern="1200" dirty="0" smtClean="0"/>
            <a:t> </a:t>
          </a:r>
          <a:r>
            <a:rPr lang="en-US" sz="1800" kern="1200" dirty="0" err="1" smtClean="0"/>
            <a:t>quản</a:t>
          </a:r>
          <a:r>
            <a:rPr lang="en-US" sz="1800" kern="1200" dirty="0" smtClean="0"/>
            <a:t> </a:t>
          </a:r>
          <a:r>
            <a:rPr lang="en-US" sz="1800" kern="1200" dirty="0" err="1" smtClean="0"/>
            <a:t>lý</a:t>
          </a:r>
          <a:endParaRPr lang="en-US" sz="1800" kern="1200" dirty="0"/>
        </a:p>
      </dsp:txBody>
      <dsp:txXfrm>
        <a:off x="3589298" y="1708278"/>
        <a:ext cx="1354492" cy="1337634"/>
      </dsp:txXfrm>
    </dsp:sp>
    <dsp:sp modelId="{1534A643-9BDD-4343-B297-976B64DAF295}">
      <dsp:nvSpPr>
        <dsp:cNvPr id="0" name=""/>
        <dsp:cNvSpPr/>
      </dsp:nvSpPr>
      <dsp:spPr>
        <a:xfrm rot="576">
          <a:off x="4704138" y="1285749"/>
          <a:ext cx="227831" cy="146878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4">
                <a:shade val="90000"/>
                <a:hueOff val="-895421"/>
                <a:satOff val="-14868"/>
                <a:lumOff val="40035"/>
                <a:alphaOff val="0"/>
                <a:shade val="51000"/>
                <a:satMod val="130000"/>
              </a:schemeClr>
            </a:gs>
            <a:gs pos="80000">
              <a:schemeClr val="accent4">
                <a:shade val="90000"/>
                <a:hueOff val="-895421"/>
                <a:satOff val="-14868"/>
                <a:lumOff val="40035"/>
                <a:alphaOff val="0"/>
                <a:shade val="93000"/>
                <a:satMod val="130000"/>
              </a:schemeClr>
            </a:gs>
            <a:gs pos="100000">
              <a:schemeClr val="accent4">
                <a:shade val="90000"/>
                <a:hueOff val="-895421"/>
                <a:satOff val="-14868"/>
                <a:lumOff val="40035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600" kern="1200"/>
        </a:p>
      </dsp:txBody>
      <dsp:txXfrm>
        <a:off x="4704138" y="1315121"/>
        <a:ext cx="183768" cy="88126"/>
      </dsp:txXfrm>
    </dsp:sp>
    <dsp:sp modelId="{A01B33CF-32C2-1649-9C9A-05FA60C14525}">
      <dsp:nvSpPr>
        <dsp:cNvPr id="0" name=""/>
        <dsp:cNvSpPr/>
      </dsp:nvSpPr>
      <dsp:spPr>
        <a:xfrm>
          <a:off x="5127253" y="706837"/>
          <a:ext cx="1015822" cy="1304975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4"/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99D7C41B-7E1A-EB4F-8457-D41ED22FE9F5}">
      <dsp:nvSpPr>
        <dsp:cNvPr id="0" name=""/>
        <dsp:cNvSpPr/>
      </dsp:nvSpPr>
      <dsp:spPr>
        <a:xfrm>
          <a:off x="5140075" y="1725676"/>
          <a:ext cx="1384336" cy="144152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shade val="50000"/>
                <a:hueOff val="-675022"/>
                <a:satOff val="-11634"/>
                <a:lumOff val="38998"/>
                <a:alphaOff val="0"/>
                <a:shade val="51000"/>
                <a:satMod val="130000"/>
              </a:schemeClr>
            </a:gs>
            <a:gs pos="80000">
              <a:schemeClr val="accent4">
                <a:shade val="50000"/>
                <a:hueOff val="-675022"/>
                <a:satOff val="-11634"/>
                <a:lumOff val="38998"/>
                <a:alphaOff val="0"/>
                <a:shade val="93000"/>
                <a:satMod val="130000"/>
              </a:schemeClr>
            </a:gs>
            <a:gs pos="100000">
              <a:schemeClr val="accent4">
                <a:shade val="50000"/>
                <a:hueOff val="-675022"/>
                <a:satOff val="-11634"/>
                <a:lumOff val="38998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lvl="0" algn="l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600" kern="120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 err="1" smtClean="0"/>
            <a:t>Tư</a:t>
          </a:r>
          <a:r>
            <a:rPr lang="en-US" sz="1800" kern="1200" dirty="0" smtClean="0"/>
            <a:t> </a:t>
          </a:r>
          <a:r>
            <a:rPr lang="en-US" sz="1800" kern="1200" dirty="0" err="1" smtClean="0"/>
            <a:t>vấn</a:t>
          </a:r>
          <a:r>
            <a:rPr lang="en-US" sz="1800" kern="1200" dirty="0" smtClean="0"/>
            <a:t> y </a:t>
          </a:r>
          <a:r>
            <a:rPr lang="en-US" sz="1800" kern="1200" dirty="0" err="1" smtClean="0"/>
            <a:t>tế</a:t>
          </a:r>
          <a:r>
            <a:rPr lang="en-US" sz="1800" kern="1200" dirty="0" smtClean="0"/>
            <a:t> </a:t>
          </a:r>
          <a:r>
            <a:rPr lang="en-US" sz="1800" kern="1200" dirty="0" err="1" smtClean="0"/>
            <a:t>theo</a:t>
          </a:r>
          <a:r>
            <a:rPr lang="en-US" sz="1800" kern="1200" dirty="0" smtClean="0"/>
            <a:t> </a:t>
          </a:r>
          <a:r>
            <a:rPr lang="en-US" sz="1800" kern="1200" dirty="0" err="1" smtClean="0"/>
            <a:t>dõi</a:t>
          </a:r>
          <a:endParaRPr lang="en-US" sz="1800" kern="1200" dirty="0"/>
        </a:p>
      </dsp:txBody>
      <dsp:txXfrm>
        <a:off x="5180621" y="1766222"/>
        <a:ext cx="1303244" cy="1360434"/>
      </dsp:txXfrm>
    </dsp:sp>
    <dsp:sp modelId="{9B90AD6D-3DA9-294D-B70A-91C3ED896C08}">
      <dsp:nvSpPr>
        <dsp:cNvPr id="0" name=""/>
        <dsp:cNvSpPr/>
      </dsp:nvSpPr>
      <dsp:spPr>
        <a:xfrm rot="21474343">
          <a:off x="6355203" y="1255672"/>
          <a:ext cx="212340" cy="146878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4">
                <a:shade val="90000"/>
                <a:hueOff val="-447710"/>
                <a:satOff val="-7434"/>
                <a:lumOff val="20018"/>
                <a:alphaOff val="0"/>
                <a:shade val="51000"/>
                <a:satMod val="130000"/>
              </a:schemeClr>
            </a:gs>
            <a:gs pos="80000">
              <a:schemeClr val="accent4">
                <a:shade val="90000"/>
                <a:hueOff val="-447710"/>
                <a:satOff val="-7434"/>
                <a:lumOff val="20018"/>
                <a:alphaOff val="0"/>
                <a:shade val="93000"/>
                <a:satMod val="130000"/>
              </a:schemeClr>
            </a:gs>
            <a:gs pos="100000">
              <a:schemeClr val="accent4">
                <a:shade val="90000"/>
                <a:hueOff val="-447710"/>
                <a:satOff val="-7434"/>
                <a:lumOff val="20018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600" kern="1200"/>
        </a:p>
      </dsp:txBody>
      <dsp:txXfrm>
        <a:off x="6355218" y="1285853"/>
        <a:ext cx="168277" cy="88126"/>
      </dsp:txXfrm>
    </dsp:sp>
    <dsp:sp modelId="{18B9E3CA-54B3-F541-BD87-8825A875A696}">
      <dsp:nvSpPr>
        <dsp:cNvPr id="0" name=""/>
        <dsp:cNvSpPr/>
      </dsp:nvSpPr>
      <dsp:spPr>
        <a:xfrm>
          <a:off x="6749357" y="734834"/>
          <a:ext cx="939004" cy="1133154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5"/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21F281CA-D36F-2A4D-9C57-43569A191236}">
      <dsp:nvSpPr>
        <dsp:cNvPr id="0" name=""/>
        <dsp:cNvSpPr/>
      </dsp:nvSpPr>
      <dsp:spPr>
        <a:xfrm>
          <a:off x="6713971" y="1642144"/>
          <a:ext cx="1373077" cy="143932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shade val="50000"/>
                <a:hueOff val="-337511"/>
                <a:satOff val="-5817"/>
                <a:lumOff val="19499"/>
                <a:alphaOff val="0"/>
                <a:shade val="51000"/>
                <a:satMod val="130000"/>
              </a:schemeClr>
            </a:gs>
            <a:gs pos="80000">
              <a:schemeClr val="accent4">
                <a:shade val="50000"/>
                <a:hueOff val="-337511"/>
                <a:satOff val="-5817"/>
                <a:lumOff val="19499"/>
                <a:alphaOff val="0"/>
                <a:shade val="93000"/>
                <a:satMod val="130000"/>
              </a:schemeClr>
            </a:gs>
            <a:gs pos="100000">
              <a:schemeClr val="accent4">
                <a:shade val="50000"/>
                <a:hueOff val="-337511"/>
                <a:satOff val="-5817"/>
                <a:lumOff val="19499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lvl="0" algn="l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600" kern="1200"/>
        </a:p>
        <a:p>
          <a:pPr marL="57150" lvl="1" indent="-57150" algn="l" defTabSz="222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500" kern="120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 err="1" smtClean="0"/>
            <a:t>Điều</a:t>
          </a:r>
          <a:r>
            <a:rPr lang="en-US" sz="1800" kern="1200" dirty="0" smtClean="0"/>
            <a:t> </a:t>
          </a:r>
          <a:r>
            <a:rPr lang="en-US" sz="1800" kern="1200" dirty="0" err="1" smtClean="0"/>
            <a:t>kiện</a:t>
          </a:r>
          <a:endParaRPr lang="en-US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 err="1" smtClean="0"/>
            <a:t>Tự</a:t>
          </a:r>
          <a:r>
            <a:rPr lang="en-US" sz="1800" kern="1200" dirty="0" smtClean="0"/>
            <a:t> </a:t>
          </a:r>
          <a:r>
            <a:rPr lang="en-US" sz="1800" kern="1200" dirty="0" err="1" smtClean="0"/>
            <a:t>quản</a:t>
          </a:r>
          <a:r>
            <a:rPr lang="en-US" sz="1800" kern="1200" dirty="0" smtClean="0"/>
            <a:t> </a:t>
          </a:r>
          <a:r>
            <a:rPr lang="en-US" sz="1800" kern="1200" dirty="0" err="1" smtClean="0"/>
            <a:t>lý</a:t>
          </a:r>
          <a:endParaRPr lang="en-US" sz="1800" kern="1200" dirty="0"/>
        </a:p>
      </dsp:txBody>
      <dsp:txXfrm>
        <a:off x="6754187" y="1682360"/>
        <a:ext cx="1292645" cy="135889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3563B1D-2D35-524B-ADBD-A3488EC1D1B2}">
      <dsp:nvSpPr>
        <dsp:cNvPr id="0" name=""/>
        <dsp:cNvSpPr/>
      </dsp:nvSpPr>
      <dsp:spPr>
        <a:xfrm>
          <a:off x="2009737" y="597420"/>
          <a:ext cx="3675465" cy="3675465"/>
        </a:xfrm>
        <a:prstGeom prst="blockArc">
          <a:avLst>
            <a:gd name="adj1" fmla="val 10891078"/>
            <a:gd name="adj2" fmla="val 16386234"/>
            <a:gd name="adj3" fmla="val 4638"/>
          </a:avLst>
        </a:prstGeom>
        <a:solidFill>
          <a:schemeClr val="accent4">
            <a:shade val="90000"/>
            <a:hueOff val="-787520"/>
            <a:satOff val="-13419"/>
            <a:lumOff val="32025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1E9731B-8A29-A64E-92F1-37E3B9B39FCC}">
      <dsp:nvSpPr>
        <dsp:cNvPr id="0" name=""/>
        <dsp:cNvSpPr/>
      </dsp:nvSpPr>
      <dsp:spPr>
        <a:xfrm>
          <a:off x="2010367" y="549867"/>
          <a:ext cx="3675465" cy="3675465"/>
        </a:xfrm>
        <a:prstGeom prst="blockArc">
          <a:avLst>
            <a:gd name="adj1" fmla="val 5400000"/>
            <a:gd name="adj2" fmla="val 10800000"/>
            <a:gd name="adj3" fmla="val 4638"/>
          </a:avLst>
        </a:prstGeom>
        <a:solidFill>
          <a:schemeClr val="accent4">
            <a:shade val="90000"/>
            <a:hueOff val="-525013"/>
            <a:satOff val="-8946"/>
            <a:lumOff val="2135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46CE247-097B-C845-A9C2-8417BA53D06E}">
      <dsp:nvSpPr>
        <dsp:cNvPr id="0" name=""/>
        <dsp:cNvSpPr/>
      </dsp:nvSpPr>
      <dsp:spPr>
        <a:xfrm>
          <a:off x="2010367" y="549867"/>
          <a:ext cx="3675465" cy="3675465"/>
        </a:xfrm>
        <a:prstGeom prst="blockArc">
          <a:avLst>
            <a:gd name="adj1" fmla="val 0"/>
            <a:gd name="adj2" fmla="val 5400000"/>
            <a:gd name="adj3" fmla="val 4638"/>
          </a:avLst>
        </a:prstGeom>
        <a:solidFill>
          <a:schemeClr val="accent4">
            <a:shade val="90000"/>
            <a:hueOff val="-262507"/>
            <a:satOff val="-4473"/>
            <a:lumOff val="10675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4CF6225-AE13-FA46-9B34-2FE8B2001940}">
      <dsp:nvSpPr>
        <dsp:cNvPr id="0" name=""/>
        <dsp:cNvSpPr/>
      </dsp:nvSpPr>
      <dsp:spPr>
        <a:xfrm>
          <a:off x="2010999" y="597488"/>
          <a:ext cx="3675465" cy="3675465"/>
        </a:xfrm>
        <a:prstGeom prst="blockArc">
          <a:avLst>
            <a:gd name="adj1" fmla="val 16383815"/>
            <a:gd name="adj2" fmla="val 21508792"/>
            <a:gd name="adj3" fmla="val 4638"/>
          </a:avLst>
        </a:prstGeom>
        <a:solidFill>
          <a:schemeClr val="accent4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F34CA50-2651-7546-884B-3F3E8CB6AB5D}">
      <dsp:nvSpPr>
        <dsp:cNvPr id="0" name=""/>
        <dsp:cNvSpPr/>
      </dsp:nvSpPr>
      <dsp:spPr>
        <a:xfrm>
          <a:off x="3002570" y="1542070"/>
          <a:ext cx="1691059" cy="1691059"/>
        </a:xfrm>
        <a:prstGeom prst="ellipse">
          <a:avLst/>
        </a:prstGeom>
        <a:gradFill rotWithShape="0">
          <a:gsLst>
            <a:gs pos="0">
              <a:schemeClr val="accent4">
                <a:shade val="8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shade val="8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shade val="8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6990" tIns="46990" rIns="46990" bIns="46990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700" kern="1200" dirty="0" err="1" smtClean="0"/>
            <a:t>Bệnh</a:t>
          </a:r>
          <a:r>
            <a:rPr lang="en-US" sz="3700" kern="1200" dirty="0" smtClean="0"/>
            <a:t> </a:t>
          </a:r>
          <a:r>
            <a:rPr lang="en-US" sz="3700" kern="1200" dirty="0" err="1" smtClean="0"/>
            <a:t>nhân</a:t>
          </a:r>
          <a:endParaRPr lang="en-US" sz="3700" kern="1200" dirty="0"/>
        </a:p>
      </dsp:txBody>
      <dsp:txXfrm>
        <a:off x="3250220" y="1789720"/>
        <a:ext cx="1195759" cy="1195759"/>
      </dsp:txXfrm>
    </dsp:sp>
    <dsp:sp modelId="{35B5268B-D9F7-2947-A7E1-5F59CDEE85FB}">
      <dsp:nvSpPr>
        <dsp:cNvPr id="0" name=""/>
        <dsp:cNvSpPr/>
      </dsp:nvSpPr>
      <dsp:spPr>
        <a:xfrm>
          <a:off x="3352799" y="50798"/>
          <a:ext cx="1183741" cy="1183741"/>
        </a:xfrm>
        <a:prstGeom prst="ellipse">
          <a:avLst/>
        </a:prstGeom>
        <a:gradFill rotWithShape="0">
          <a:gsLst>
            <a:gs pos="0">
              <a:schemeClr val="accent4">
                <a:shade val="8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shade val="8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shade val="8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err="1" smtClean="0"/>
            <a:t>Bộ</a:t>
          </a:r>
          <a:r>
            <a:rPr lang="en-US" sz="1400" kern="1200" dirty="0" smtClean="0"/>
            <a:t> Y </a:t>
          </a:r>
          <a:r>
            <a:rPr lang="en-US" sz="1400" kern="1200" dirty="0" err="1" smtClean="0"/>
            <a:t>tế</a:t>
          </a:r>
          <a:endParaRPr lang="en-US" sz="1400" kern="1200" dirty="0"/>
        </a:p>
      </dsp:txBody>
      <dsp:txXfrm>
        <a:off x="3526154" y="224153"/>
        <a:ext cx="837031" cy="837031"/>
      </dsp:txXfrm>
    </dsp:sp>
    <dsp:sp modelId="{8A6B90AA-9BFB-7142-89B8-8BA7106DF049}">
      <dsp:nvSpPr>
        <dsp:cNvPr id="0" name=""/>
        <dsp:cNvSpPr/>
      </dsp:nvSpPr>
      <dsp:spPr>
        <a:xfrm>
          <a:off x="5051346" y="1795729"/>
          <a:ext cx="1183741" cy="1183741"/>
        </a:xfrm>
        <a:prstGeom prst="ellipse">
          <a:avLst/>
        </a:prstGeom>
        <a:gradFill rotWithShape="0">
          <a:gsLst>
            <a:gs pos="0">
              <a:schemeClr val="accent4">
                <a:shade val="80000"/>
                <a:hueOff val="-260717"/>
                <a:satOff val="-4473"/>
                <a:lumOff val="11448"/>
                <a:alphaOff val="0"/>
                <a:shade val="51000"/>
                <a:satMod val="130000"/>
              </a:schemeClr>
            </a:gs>
            <a:gs pos="80000">
              <a:schemeClr val="accent4">
                <a:shade val="80000"/>
                <a:hueOff val="-260717"/>
                <a:satOff val="-4473"/>
                <a:lumOff val="11448"/>
                <a:alphaOff val="0"/>
                <a:shade val="93000"/>
                <a:satMod val="130000"/>
              </a:schemeClr>
            </a:gs>
            <a:gs pos="100000">
              <a:schemeClr val="accent4">
                <a:shade val="80000"/>
                <a:hueOff val="-260717"/>
                <a:satOff val="-4473"/>
                <a:lumOff val="11448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err="1" smtClean="0"/>
            <a:t>Bác</a:t>
          </a:r>
          <a:r>
            <a:rPr lang="en-US" sz="1000" kern="1200" dirty="0" smtClean="0"/>
            <a:t> </a:t>
          </a:r>
          <a:r>
            <a:rPr lang="en-US" sz="1000" kern="1200" dirty="0" err="1" smtClean="0"/>
            <a:t>sĩ</a:t>
          </a:r>
          <a:r>
            <a:rPr lang="en-US" sz="1000" kern="1200" dirty="0" smtClean="0"/>
            <a:t>: </a:t>
          </a:r>
          <a:r>
            <a:rPr lang="en-US" sz="1000" kern="1200" dirty="0" err="1" smtClean="0"/>
            <a:t>Tiế</a:t>
          </a:r>
          <a:r>
            <a:rPr lang="en-US" sz="1000" kern="1200" dirty="0" smtClean="0"/>
            <a:t> </a:t>
          </a:r>
          <a:r>
            <a:rPr lang="en-US" sz="1000" kern="1200" dirty="0" err="1" smtClean="0"/>
            <a:t>cận</a:t>
          </a:r>
          <a:r>
            <a:rPr lang="en-US" sz="1000" kern="1200" dirty="0" smtClean="0"/>
            <a:t>, </a:t>
          </a:r>
          <a:r>
            <a:rPr lang="en-US" sz="1000" kern="1200" dirty="0" err="1" smtClean="0"/>
            <a:t>tư</a:t>
          </a:r>
          <a:r>
            <a:rPr lang="en-US" sz="1000" kern="1200" dirty="0" smtClean="0"/>
            <a:t> </a:t>
          </a:r>
          <a:r>
            <a:rPr lang="en-US" sz="1000" kern="1200" dirty="0" err="1" smtClean="0"/>
            <a:t>vấn</a:t>
          </a:r>
          <a:r>
            <a:rPr lang="en-US" sz="1000" kern="1200" dirty="0" smtClean="0"/>
            <a:t> </a:t>
          </a:r>
          <a:r>
            <a:rPr lang="en-US" sz="1000" kern="1200" dirty="0" err="1" smtClean="0"/>
            <a:t>và</a:t>
          </a:r>
          <a:r>
            <a:rPr lang="en-US" sz="1000" kern="1200" dirty="0" smtClean="0"/>
            <a:t> </a:t>
          </a:r>
          <a:r>
            <a:rPr lang="en-US" sz="1000" kern="1200" dirty="0" err="1" smtClean="0"/>
            <a:t>tạo</a:t>
          </a:r>
          <a:r>
            <a:rPr lang="en-US" sz="1000" kern="1200" dirty="0" smtClean="0"/>
            <a:t> </a:t>
          </a:r>
          <a:r>
            <a:rPr lang="en-US" sz="1000" kern="1200" dirty="0" err="1" smtClean="0"/>
            <a:t>động</a:t>
          </a:r>
          <a:r>
            <a:rPr lang="en-US" sz="1000" kern="1200" dirty="0" smtClean="0"/>
            <a:t> </a:t>
          </a:r>
          <a:r>
            <a:rPr lang="en-US" sz="1000" kern="1200" dirty="0" err="1" smtClean="0"/>
            <a:t>lực</a:t>
          </a:r>
          <a:endParaRPr lang="en-US" sz="1000" kern="1200" dirty="0"/>
        </a:p>
      </dsp:txBody>
      <dsp:txXfrm>
        <a:off x="5224701" y="1969084"/>
        <a:ext cx="837031" cy="837031"/>
      </dsp:txXfrm>
    </dsp:sp>
    <dsp:sp modelId="{100B8779-08F5-2F44-BEB1-59C3C1275255}">
      <dsp:nvSpPr>
        <dsp:cNvPr id="0" name=""/>
        <dsp:cNvSpPr/>
      </dsp:nvSpPr>
      <dsp:spPr>
        <a:xfrm>
          <a:off x="3256229" y="3590846"/>
          <a:ext cx="1183741" cy="1183741"/>
        </a:xfrm>
        <a:prstGeom prst="ellipse">
          <a:avLst/>
        </a:prstGeom>
        <a:gradFill rotWithShape="0">
          <a:gsLst>
            <a:gs pos="0">
              <a:schemeClr val="accent4">
                <a:shade val="80000"/>
                <a:hueOff val="-521433"/>
                <a:satOff val="-8946"/>
                <a:lumOff val="22896"/>
                <a:alphaOff val="0"/>
                <a:shade val="51000"/>
                <a:satMod val="130000"/>
              </a:schemeClr>
            </a:gs>
            <a:gs pos="80000">
              <a:schemeClr val="accent4">
                <a:shade val="80000"/>
                <a:hueOff val="-521433"/>
                <a:satOff val="-8946"/>
                <a:lumOff val="22896"/>
                <a:alphaOff val="0"/>
                <a:shade val="93000"/>
                <a:satMod val="130000"/>
              </a:schemeClr>
            </a:gs>
            <a:gs pos="100000">
              <a:schemeClr val="accent4">
                <a:shade val="80000"/>
                <a:hueOff val="-521433"/>
                <a:satOff val="-8946"/>
                <a:lumOff val="22896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err="1" smtClean="0"/>
            <a:t>Công</a:t>
          </a:r>
          <a:r>
            <a:rPr lang="en-US" sz="1000" kern="1200" dirty="0" smtClean="0"/>
            <a:t> </a:t>
          </a:r>
          <a:r>
            <a:rPr lang="en-US" sz="1000" kern="1200" dirty="0" err="1" smtClean="0"/>
            <a:t>nhân</a:t>
          </a:r>
          <a:r>
            <a:rPr lang="en-US" sz="1000" kern="1200" dirty="0" smtClean="0"/>
            <a:t> </a:t>
          </a:r>
          <a:r>
            <a:rPr lang="en-US" sz="1000" kern="1200" dirty="0" err="1" smtClean="0"/>
            <a:t>xã</a:t>
          </a:r>
          <a:r>
            <a:rPr lang="en-US" sz="1000" kern="1200" dirty="0" smtClean="0"/>
            <a:t> </a:t>
          </a:r>
          <a:r>
            <a:rPr lang="en-US" sz="1000" kern="1200" dirty="0" err="1" smtClean="0"/>
            <a:t>hội</a:t>
          </a:r>
          <a:r>
            <a:rPr lang="en-US" sz="1000" kern="1200" dirty="0" smtClean="0"/>
            <a:t>: </a:t>
          </a:r>
          <a:r>
            <a:rPr lang="en-US" sz="1000" kern="1200" dirty="0" err="1" smtClean="0"/>
            <a:t>các</a:t>
          </a:r>
          <a:r>
            <a:rPr lang="en-US" sz="1000" kern="1200" dirty="0" smtClean="0"/>
            <a:t> </a:t>
          </a:r>
          <a:r>
            <a:rPr lang="en-US" sz="1000" kern="1200" dirty="0" err="1" smtClean="0"/>
            <a:t>trường</a:t>
          </a:r>
          <a:r>
            <a:rPr lang="en-US" sz="1000" kern="1200" dirty="0" smtClean="0"/>
            <a:t> </a:t>
          </a:r>
          <a:r>
            <a:rPr lang="en-US" sz="1000" kern="1200" dirty="0" err="1" smtClean="0"/>
            <a:t>hợp</a:t>
          </a:r>
          <a:r>
            <a:rPr lang="en-US" sz="1000" kern="1200" dirty="0" smtClean="0"/>
            <a:t> </a:t>
          </a:r>
          <a:r>
            <a:rPr lang="en-US" sz="1000" kern="1200" dirty="0" err="1" smtClean="0"/>
            <a:t>đa</a:t>
          </a:r>
          <a:r>
            <a:rPr lang="en-US" sz="1000" kern="1200" dirty="0" smtClean="0"/>
            <a:t> </a:t>
          </a:r>
          <a:r>
            <a:rPr lang="en-US" sz="1000" kern="1200" dirty="0" err="1" smtClean="0"/>
            <a:t>dạng</a:t>
          </a:r>
          <a:r>
            <a:rPr lang="en-US" sz="1000" kern="1200" dirty="0" smtClean="0"/>
            <a:t>/</a:t>
          </a:r>
          <a:r>
            <a:rPr lang="en-US" sz="1000" kern="1200" dirty="0" err="1" smtClean="0"/>
            <a:t>phức</a:t>
          </a:r>
          <a:r>
            <a:rPr lang="en-US" sz="1000" kern="1200" dirty="0" smtClean="0"/>
            <a:t> </a:t>
          </a:r>
          <a:r>
            <a:rPr lang="en-US" sz="1000" kern="1200" dirty="0" err="1" smtClean="0"/>
            <a:t>tạp</a:t>
          </a:r>
          <a:endParaRPr lang="en-US" sz="1000" kern="1200" dirty="0"/>
        </a:p>
      </dsp:txBody>
      <dsp:txXfrm>
        <a:off x="3429584" y="3764201"/>
        <a:ext cx="837031" cy="837031"/>
      </dsp:txXfrm>
    </dsp:sp>
    <dsp:sp modelId="{F97773F1-1DFB-A44B-9DCF-BEE3AA90CA9F}">
      <dsp:nvSpPr>
        <dsp:cNvPr id="0" name=""/>
        <dsp:cNvSpPr/>
      </dsp:nvSpPr>
      <dsp:spPr>
        <a:xfrm>
          <a:off x="1461111" y="1795729"/>
          <a:ext cx="1183741" cy="1183741"/>
        </a:xfrm>
        <a:prstGeom prst="ellipse">
          <a:avLst/>
        </a:prstGeom>
        <a:gradFill rotWithShape="0">
          <a:gsLst>
            <a:gs pos="0">
              <a:schemeClr val="accent4">
                <a:shade val="80000"/>
                <a:hueOff val="-782150"/>
                <a:satOff val="-13419"/>
                <a:lumOff val="34344"/>
                <a:alphaOff val="0"/>
                <a:shade val="51000"/>
                <a:satMod val="130000"/>
              </a:schemeClr>
            </a:gs>
            <a:gs pos="80000">
              <a:schemeClr val="accent4">
                <a:shade val="80000"/>
                <a:hueOff val="-782150"/>
                <a:satOff val="-13419"/>
                <a:lumOff val="34344"/>
                <a:alphaOff val="0"/>
                <a:shade val="93000"/>
                <a:satMod val="130000"/>
              </a:schemeClr>
            </a:gs>
            <a:gs pos="100000">
              <a:schemeClr val="accent4">
                <a:shade val="80000"/>
                <a:hueOff val="-782150"/>
                <a:satOff val="-13419"/>
                <a:lumOff val="34344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err="1" smtClean="0"/>
            <a:t>Sinh</a:t>
          </a:r>
          <a:r>
            <a:rPr lang="en-US" sz="1000" kern="1200" dirty="0" smtClean="0"/>
            <a:t> </a:t>
          </a:r>
          <a:r>
            <a:rPr lang="en-US" sz="1000" kern="1200" dirty="0" err="1" smtClean="0"/>
            <a:t>viên</a:t>
          </a:r>
          <a:r>
            <a:rPr lang="en-US" sz="1000" kern="1200" dirty="0" smtClean="0"/>
            <a:t> y </a:t>
          </a:r>
          <a:r>
            <a:rPr lang="en-US" sz="1000" kern="1200" dirty="0" err="1" smtClean="0"/>
            <a:t>tế</a:t>
          </a:r>
          <a:r>
            <a:rPr lang="en-US" sz="1000" kern="1200" dirty="0" smtClean="0"/>
            <a:t> </a:t>
          </a:r>
          <a:r>
            <a:rPr lang="en-US" sz="1000" kern="1200" dirty="0" err="1" smtClean="0"/>
            <a:t>công</a:t>
          </a:r>
          <a:r>
            <a:rPr lang="en-US" sz="1000" kern="1200" dirty="0" smtClean="0"/>
            <a:t> </a:t>
          </a:r>
          <a:r>
            <a:rPr lang="en-US" sz="1000" kern="1200" dirty="0" err="1" smtClean="0"/>
            <a:t>cộng</a:t>
          </a:r>
          <a:r>
            <a:rPr lang="en-US" sz="1000" kern="1200" dirty="0" smtClean="0"/>
            <a:t> </a:t>
          </a:r>
          <a:r>
            <a:rPr lang="en-US" sz="1000" kern="1200" dirty="0" err="1" smtClean="0"/>
            <a:t>hướng</a:t>
          </a:r>
          <a:r>
            <a:rPr lang="en-US" sz="1000" kern="1200" dirty="0" smtClean="0"/>
            <a:t> </a:t>
          </a:r>
          <a:r>
            <a:rPr lang="en-US" sz="1000" kern="1200" dirty="0" err="1" smtClean="0"/>
            <a:t>dẫn</a:t>
          </a:r>
          <a:r>
            <a:rPr lang="en-US" sz="1000" kern="1200" dirty="0" smtClean="0"/>
            <a:t> y </a:t>
          </a:r>
          <a:r>
            <a:rPr lang="en-US" sz="1000" kern="1200" dirty="0" err="1" smtClean="0"/>
            <a:t>tế</a:t>
          </a:r>
          <a:endParaRPr lang="en-US" sz="1000" kern="1200" dirty="0"/>
        </a:p>
      </dsp:txBody>
      <dsp:txXfrm>
        <a:off x="1634466" y="1969084"/>
        <a:ext cx="837031" cy="83703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4">
  <dgm:title val=""/>
  <dgm:desc val=""/>
  <dgm:catLst>
    <dgm:cat type="process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tSp" refType="w"/>
      <dgm:constr type="h" for="ch" forName="tSp" refType="h" fact="0.15"/>
      <dgm:constr type="l" for="ch" forName="tSp"/>
      <dgm:constr type="t" for="ch" forName="tSp"/>
      <dgm:constr type="w" for="ch" forName="bSp" refType="w"/>
      <dgm:constr type="h" for="ch" forName="bSp" refType="h" fact="0.15"/>
      <dgm:constr type="l" for="ch" forName="bSp"/>
      <dgm:constr type="t" for="ch" forName="bSp" refType="h" fact="0.85"/>
      <dgm:constr type="w" for="ch" forName="process" refType="w"/>
      <dgm:constr type="h" for="ch" forName="process" refType="h" fact="0.7"/>
      <dgm:constr type="l" for="ch" forName="process"/>
      <dgm:constr type="t" for="ch" forName="process" refType="h" fact="0.15"/>
    </dgm:constrLst>
    <dgm:ruleLst/>
    <dgm:layoutNode name="t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b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process">
      <dgm:choose name="Name1">
        <dgm:if name="Name2" func="var" arg="dir" op="equ" val="norm">
          <dgm:alg type="lin">
            <dgm:param type="linDir" val="fromL"/>
          </dgm:alg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1" refType="w"/>
        <dgm:constr type="w" for="ch" forName="composite2" refType="w" refFor="ch" refForName="composite1" op="equ"/>
        <dgm:constr type="h" for="ch" forName="composite1" refType="h"/>
        <dgm:constr type="h" for="ch" forName="composite2" refType="h" refFor="ch" refForName="composite1" op="equ"/>
        <dgm:constr type="primFontSz" for="des" forName="parentNode1" val="65"/>
        <dgm:constr type="primFontSz" for="des" forName="parentNode2" refType="primFontSz" refFor="des" refForName="parentNode1" op="equ"/>
        <dgm:constr type="secFontSz" for="des" forName="childNode1tx" val="65"/>
        <dgm:constr type="secFontSz" for="des" forName="childNode2tx" refType="secFontSz" refFor="des" refForName="childNode1tx" op="equ"/>
        <dgm:constr type="w" for="des" ptType="sibTrans" refType="w" refFor="ch" refForName="composite1" op="equ" fact="0.05"/>
      </dgm:constrLst>
      <dgm:ruleLst/>
      <dgm:forEach name="Name4" axis="ch" ptType="node" step="2">
        <dgm:layoutNode name="composite1">
          <dgm:alg type="composite">
            <dgm:param type="ar" val="0.943"/>
          </dgm:alg>
          <dgm:shape xmlns:r="http://schemas.openxmlformats.org/officeDocument/2006/relationships" r:blip="">
            <dgm:adjLst/>
          </dgm:shape>
          <dgm:presOf/>
          <dgm:choose name="Name5">
            <dgm:if name="Name6" func="var" arg="dir" op="equ" val="norm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 refType="w" fact="0.2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35"/>
              </dgm:constrLst>
            </dgm:if>
            <dgm:else name="Name7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 refType="w" fact="0.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 refType="w" fact="0.1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65"/>
              </dgm:constrLst>
            </dgm:else>
          </dgm:choose>
          <dgm:ruleLst/>
          <dgm:layoutNode name="dummyNode1">
            <dgm:alg type="sp"/>
            <dgm:shape xmlns:r="http://schemas.openxmlformats.org/officeDocument/2006/relationships" type="rect" r:blip="" hideGeom="1">
              <dgm:adjLst/>
            </dgm:shape>
            <dgm:presOf/>
            <dgm:constrLst/>
            <dgm:ruleLst/>
          </dgm:layoutNode>
          <dgm:layoutNode name="childNode1" styleLbl="bgAcc1">
            <dgm:varLst>
              <dgm:bulletEnabled val="1"/>
            </dgm:varLst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/>
            <dgm:ruleLst/>
          </dgm:layoutNode>
          <dgm:layoutNode name="childNode1tx" styleLbl="bgAcc1">
            <dgm:varLst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 axis="des" ptType="node"/>
            <dgm:constrLst>
              <dgm:constr type="secFontSz" val="65"/>
              <dgm:constr type="primFontSz" refType="secFontSz"/>
              <dgm:constr type="tMarg" refType="secFontSz" fact="0.15"/>
              <dgm:constr type="bMarg" refType="secFontSz" fact="0.15"/>
              <dgm:constr type="lMarg" refType="secFontSz" fact="0.15"/>
              <dgm:constr type="rMarg" refType="secFontSz" fact="0.15"/>
            </dgm:constrLst>
            <dgm:ruleLst>
              <dgm:rule type="secFontSz" val="5" fact="NaN" max="NaN"/>
            </dgm:ruleLst>
          </dgm:layoutNode>
          <dgm:layoutNode name="parentNode1" styleLbl="node1">
            <dgm:varLst>
              <dgm:chMax val="1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1"/>
              <dgm:constr type="bMarg" refType="primFontSz" fact="0.1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  <dgm:layoutNode name="connSite1" moveWith="childNode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forEach name="Name8" axis="followSib" ptType="sibTrans" cnt="1">
          <dgm:layoutNode name="Name9">
            <dgm:alg type="conn">
              <dgm:param type="connRout" val="curve"/>
              <dgm:param type="srcNode" val="parentNode1"/>
              <dgm:param type="dstNode" val="connSite2"/>
              <dgm:param type="begPts" val="bCtr"/>
              <dgm:param type="endPts" val="bCtr"/>
            </dgm:alg>
            <dgm:shape xmlns:r="http://schemas.openxmlformats.org/officeDocument/2006/relationships" type="conn" r:blip="" zOrderOff="-2">
              <dgm:adjLst/>
            </dgm:shape>
            <dgm:presOf axis="self"/>
            <dgm:choose name="Name10">
              <dgm:if name="Name11" func="var" arg="dir" op="equ" val="norm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-1.15"/>
                  <dgm:constr type="begPad"/>
                  <dgm:constr type="endPad"/>
                </dgm:constrLst>
              </dgm:if>
              <dgm:else name="Name12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1.15"/>
                  <dgm:constr type="begPad"/>
                  <dgm:constr type="endPad"/>
                </dgm:constrLst>
              </dgm:else>
            </dgm:choose>
            <dgm:ruleLst/>
          </dgm:layoutNode>
        </dgm:forEach>
        <dgm:forEach name="Name13" axis="followSib" ptType="node" cnt="1">
          <dgm:layoutNode name="composite2">
            <dgm:alg type="composite">
              <dgm:param type="ar" val="0.943"/>
            </dgm:alg>
            <dgm:shape xmlns:r="http://schemas.openxmlformats.org/officeDocument/2006/relationships" r:blip="">
              <dgm:adjLst/>
            </dgm:shape>
            <dgm:presOf/>
            <dgm:choose name="Name14">
              <dgm:if name="Name15" func="var" arg="dir" op="equ" val="norm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 refType="w" fact="0.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25"/>
                </dgm:constrLst>
              </dgm:if>
              <dgm:else name="Name16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 refType="w" fact="0.1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 refType="w" fact="0.1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85"/>
                </dgm:constrLst>
              </dgm:else>
            </dgm:choose>
            <dgm:ruleLst/>
            <dgm:layoutNode name="dummyNode2">
              <dgm:alg type="sp"/>
              <dgm:shape xmlns:r="http://schemas.openxmlformats.org/officeDocument/2006/relationships" type="rect" r:blip="" hideGeom="1">
                <dgm:adjLst/>
              </dgm:shape>
              <dgm:presOf/>
              <dgm:constrLst/>
              <dgm:ruleLst/>
            </dgm:layoutNode>
            <dgm:layoutNode name="childNode2" styleLbl="bgAcc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des" ptType="node"/>
              <dgm:constrLst/>
              <dgm:ruleLst/>
            </dgm:layoutNode>
            <dgm:layoutNode name="childNode2tx" styleLbl="bgAcc1">
              <dgm:varLst>
                <dgm:bulletEnabled val="1"/>
              </dgm:varLst>
              <dgm:alg type="tx">
                <dgm:param type="stBulletLvl" val="1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15"/>
                <dgm:constr type="bMarg" refType="secFontSz" fact="0.15"/>
                <dgm:constr type="lMarg" refType="secFontSz" fact="0.15"/>
                <dgm:constr type="rMarg" refType="secFontSz" fact="0.15"/>
              </dgm:constrLst>
              <dgm:ruleLst>
                <dgm:rule type="secFontSz" val="5" fact="NaN" max="NaN"/>
              </dgm:ruleLst>
            </dgm:layoutNode>
            <dgm:layoutNode name="parentNode2" styleLbl="node1">
              <dgm:varLst>
                <dgm:chMax val="0"/>
                <dgm:bulletEnabled val="1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connSite2" moveWith="childNode2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layoutNode>
          <dgm:forEach name="Name17" axis="followSib" ptType="sibTrans" cnt="1">
            <dgm:layoutNode name="Name18">
              <dgm:alg type="conn">
                <dgm:param type="connRout" val="curve"/>
                <dgm:param type="srcNode" val="parentNode2"/>
                <dgm:param type="dstNode" val="connSite1"/>
                <dgm:param type="begPts" val="tCtr"/>
                <dgm:param type="endPts" val="tCtr"/>
              </dgm:alg>
              <dgm:shape xmlns:r="http://schemas.openxmlformats.org/officeDocument/2006/relationships" type="conn" r:blip="" zOrderOff="-2">
                <dgm:adjLst/>
              </dgm:shape>
              <dgm:presOf axis="self"/>
              <dgm:choose name="Name19">
                <dgm:if name="Name20" func="var" arg="dir" op="equ" val="norm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1.15"/>
                    <dgm:constr type="begPad"/>
                    <dgm:constr type="endPad"/>
                  </dgm:constrLst>
                </dgm:if>
                <dgm:else name="Name21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-1.15"/>
                    <dgm:constr type="begPad"/>
                    <dgm:constr type="endPad"/>
                  </dgm:constrLst>
                </dgm:else>
              </dgm:choose>
              <dgm:ruleLst/>
            </dgm:layoutNode>
          </dgm:forEach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funnel1">
  <dgm:title val=""/>
  <dgm:desc val=""/>
  <dgm:catLst>
    <dgm:cat type="relationship" pri="2000"/>
    <dgm:cat type="process" pri="2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4"/>
      <dgm:resizeHandles val="exact"/>
    </dgm:varLst>
    <dgm:alg type="composite">
      <dgm:param type="ar" val="1.25"/>
    </dgm:alg>
    <dgm:shape xmlns:r="http://schemas.openxmlformats.org/officeDocument/2006/relationships" r:blip="">
      <dgm:adjLst/>
    </dgm:shape>
    <dgm:presOf/>
    <dgm:choose name="Name1">
      <dgm:if name="Name2" axis="ch" ptType="node" func="cnt" op="equ" val="2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w" for="ch" forName="item1" refType="w" fact="0.35"/>
          <dgm:constr type="h" for="ch" forName="item1" refType="w" fact="0.35"/>
          <dgm:constr type="t" for="ch" forName="item1" refType="h" fact="0.05"/>
          <dgm:constr type="l" for="ch" forName="item1" refType="w" fact="0.125"/>
          <dgm:constr type="primFontSz" for="ch" forName="item1" op="equ" val="65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if>
      <dgm:else name="Name3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primFontSz" for="ch" forName="rectangle" val="65"/>
          <dgm:constr type="w" for="ch" forName="item1" refType="w" fact="0.225"/>
          <dgm:constr type="h" for="ch" forName="item1" refType="w" fact="0.225"/>
          <dgm:constr type="t" for="ch" forName="item1" refType="h" fact="0.336"/>
          <dgm:constr type="l" for="ch" forName="item1" refType="w" fact="0.261"/>
          <dgm:constr type="primFontSz" for="ch" forName="item1" val="65"/>
          <dgm:constr type="w" for="ch" forName="item2" refType="w" fact="0.225"/>
          <dgm:constr type="h" for="ch" forName="item2" refType="w" fact="0.225"/>
          <dgm:constr type="t" for="ch" forName="item2" refType="h" fact="0.125"/>
          <dgm:constr type="l" for="ch" forName="item2" refType="w" fact="0.1"/>
          <dgm:constr type="primFontSz" for="ch" forName="item2" refType="primFontSz" refFor="ch" refForName="item1" op="equ"/>
          <dgm:constr type="w" for="ch" forName="item3" refType="w" fact="0.225"/>
          <dgm:constr type="h" for="ch" forName="item3" refType="w" fact="0.225"/>
          <dgm:constr type="t" for="ch" forName="item3" refType="h" fact="0.057"/>
          <dgm:constr type="l" for="ch" forName="item3" refType="w" fact="0.33"/>
          <dgm:constr type="primFontSz" for="ch" forName="item3" refType="primFontSz" refFor="ch" refForName="item1" op="equ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else>
    </dgm:choose>
    <dgm:ruleLst/>
    <dgm:choose name="Name4">
      <dgm:if name="Name5" axis="ch" ptType="node" func="cnt" op="gte" val="1">
        <dgm:layoutNode name="ellipse" styleLbl="tr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arrow1" styleLbl="fgShp">
          <dgm:alg type="sp"/>
          <dgm:shape xmlns:r="http://schemas.openxmlformats.org/officeDocument/2006/relationships" type="downArrow" r:blip="">
            <dgm:adjLst/>
          </dgm:shape>
          <dgm:presOf/>
          <dgm:constrLst/>
          <dgm:ruleLst/>
        </dgm:layoutNode>
        <dgm:layoutNode name="rectangle" styleLbl="revTx">
          <dgm:varLst>
            <dgm:bulletEnabled val="1"/>
          </dgm:varLst>
          <dgm:alg type="tx">
            <dgm:param type="txAnchorHorzCh" val="ctr"/>
          </dgm:alg>
          <dgm:shape xmlns:r="http://schemas.openxmlformats.org/officeDocument/2006/relationships" type="rect" r:blip="">
            <dgm:adjLst/>
          </dgm:shape>
          <dgm:choose name="Name6">
            <dgm:if name="Name7" axis="ch" ptType="node" func="cnt" op="equ" val="1">
              <dgm:presOf axis="ch desOrSelf" ptType="node node" st="1 1" cnt="1 0"/>
            </dgm:if>
            <dgm:if name="Name8" axis="ch" ptType="node" func="cnt" op="equ" val="2">
              <dgm:presOf axis="ch desOrSelf" ptType="node node" st="2 1" cnt="1 0"/>
            </dgm:if>
            <dgm:if name="Name9" axis="ch" ptType="node" func="cnt" op="equ" val="3">
              <dgm:presOf axis="ch desOrSelf" ptType="node node" st="3 1" cnt="1 0"/>
            </dgm:if>
            <dgm:else name="Name10">
              <dgm:presOf axis="ch desOrSelf" ptType="node node" st="4 1" cnt="1 0"/>
            </dgm:else>
          </dgm:choose>
          <dgm:constrLst/>
          <dgm:ruleLst>
            <dgm:rule type="primFontSz" val="5" fact="NaN" max="NaN"/>
          </dgm:ruleLst>
        </dgm:layoutNode>
        <dgm:forEach name="Name11" axis="ch" ptType="node" st="2" cnt="1">
          <dgm:layoutNode name="item1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2">
              <dgm:if name="Name13" axis="root ch" ptType="all node" func="cnt" op="equ" val="1">
                <dgm:presOf/>
              </dgm:if>
              <dgm:if name="Name14" axis="root ch" ptType="all node" func="cnt" op="equ" val="2">
                <dgm:presOf axis="root ch desOrSelf" ptType="all node node" st="1 1 1" cnt="0 1 0"/>
              </dgm:if>
              <dgm:if name="Name15" axis="root ch" ptType="all node" func="cnt" op="equ" val="3">
                <dgm:presOf axis="root ch desOrSelf" ptType="all node node" st="1 2 1" cnt="0 1 0"/>
              </dgm:if>
              <dgm:else name="Name16">
                <dgm:presOf axis="root ch desOrSelf" ptType="all node node" st="1 3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17" axis="ch" ptType="node" st="3" cnt="1">
          <dgm:layoutNode name="item2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8">
              <dgm:if name="Name19" axis="root ch" ptType="all node" func="cnt" op="equ" val="1">
                <dgm:presOf/>
              </dgm:if>
              <dgm:if name="Name20" axis="root ch" ptType="all node" func="cnt" op="equ" val="2">
                <dgm:presOf/>
              </dgm:if>
              <dgm:if name="Name21" axis="root ch" ptType="all node" func="cnt" op="equ" val="3">
                <dgm:presOf axis="root ch desOrSelf" ptType="all node node" st="1 1 1" cnt="0 1 0"/>
              </dgm:if>
              <dgm:else name="Name22">
                <dgm:presOf axis="root ch desOrSelf" ptType="all node node" st="1 2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23" axis="ch" ptType="node" st="4" cnt="1">
          <dgm:layoutNode name="item3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4">
              <dgm:if name="Name25" axis="root ch" ptType="all node" func="cnt" op="equ" val="1">
                <dgm:presOf/>
              </dgm:if>
              <dgm:if name="Name26" axis="root ch" ptType="all node" func="cnt" op="equ" val="2">
                <dgm:presOf/>
              </dgm:if>
              <dgm:if name="Name27" axis="root ch" ptType="all node" func="cnt" op="equ" val="3">
                <dgm:presOf/>
              </dgm:if>
              <dgm:else name="Name28">
                <dgm:presOf axis="root ch desOrSelf" ptType="all node node" st="1 1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layoutNode name="funnel" styleLbl="trAlignAcc1">
          <dgm:alg type="sp"/>
          <dgm:shape xmlns:r="http://schemas.openxmlformats.org/officeDocument/2006/relationships" type="funnel" r:blip="">
            <dgm:adjLst/>
          </dgm:shape>
          <dgm:presOf/>
          <dgm:constrLst/>
          <dgm:ruleLst/>
        </dgm:layoutNode>
      </dgm:if>
      <dgm:else name="Name29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Process10#1">
  <dgm:title val=""/>
  <dgm:desc val=""/>
  <dgm:catLst>
    <dgm:cat type="process" pri="3000"/>
    <dgm:cat type="picture" pri="30000"/>
    <dgm:cat type="pictureconvert" pri="3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w" for="ch" ptType="sibTrans" refType="w" refFor="ch" refForName="composite" op="equ" fact="0.3333"/>
      <dgm:constr type="primFontSz" for="des" forName="txNode" op="equ" val="65"/>
      <dgm:constr type="primFontSz" for="des" forName="connTx" op="equ" val="55"/>
      <dgm:constr type="primFontSz" for="des" forName="connTx" refType="primFontSz" refFor="des" refForName="txNode" op="lte" fact="0.8"/>
    </dgm:constrLst>
    <dgm:ruleLst/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l" for="ch" forName="imagSh"/>
              <dgm:constr type="w" for="ch" forName="imagSh" refType="w" fact="0.86"/>
              <dgm:constr type="t" for="ch" forName="imagSh"/>
              <dgm:constr type="h" for="ch" forName="imagSh" refType="w" refFor="ch" refForName="imagSh"/>
              <dgm:constr type="l" for="ch" forName="txNode" refType="w" fact="0.14"/>
              <dgm:constr type="w" for="ch" forName="txNode" refType="w" refFor="ch" refForName="imagSh"/>
              <dgm:constr type="t" for="ch" forName="txNode" refType="h" refFor="ch" refForName="imagSh" fact="0.6"/>
              <dgm:constr type="h" for="ch" forName="txNode" refType="h" refFor="ch" refForName="imagSh"/>
            </dgm:constrLst>
          </dgm:if>
          <dgm:else name="Name7">
            <dgm:constrLst>
              <dgm:constr type="l" for="ch" forName="imagSh" refType="w" fact="0.14"/>
              <dgm:constr type="w" for="ch" forName="imagSh" refType="w" fact="0.86"/>
              <dgm:constr type="t" for="ch" forName="imagSh"/>
              <dgm:constr type="h" for="ch" forName="imagSh" refType="w" refFor="ch" refForName="imagSh"/>
              <dgm:constr type="l" for="ch" forName="txNode"/>
              <dgm:constr type="w" for="ch" forName="txNode" refType="w" refFor="ch" refForName="imagSh"/>
              <dgm:constr type="t" for="ch" forName="txNode" refType="h" refFor="ch" refForName="imagSh" fact="0.6"/>
              <dgm:constr type="h" for="ch" forName="txNode" refType="h" refFor="ch" refForName="imagSh"/>
            </dgm:constrLst>
          </dgm:else>
        </dgm:choose>
        <dgm:ruleLst/>
        <dgm:layoutNode name="imagSh" styleLbl="b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x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  <dgm:param type="srcNode" val="imagSh"/>
            <dgm:param type="dstNode" val="imagSh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35"/>
            <dgm:constr type="endPad" refType="connDist" fact="0.3"/>
          </dgm:constrLst>
          <dgm:ruleLst/>
          <dgm:layoutNode name="connTx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5">
  <dgm:title val=""/>
  <dgm:desc val=""/>
  <dgm:catLst>
    <dgm:cat type="3D" pri="11500"/>
  </dgm:catLst>
  <dgm:scene3d>
    <a:camera prst="isometricOffAxis2Left" zoom="95000"/>
    <a:lightRig rig="flat" dir="t"/>
  </dgm:scene3d>
  <dgm:styleLbl name="node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715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81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52400" extrusionH="1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38100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3810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400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150"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63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4005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40050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4005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15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C87F82B0-5082-9449-A963-B9F5D5793AE7}" type="datetimeFigureOut">
              <a:rPr lang="en-US"/>
              <a:pPr>
                <a:defRPr/>
              </a:pPr>
              <a:t>7/29/16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BE591E1A-192E-0640-8A3C-00242813E50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191418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ＭＳ Ｐゴシック" charset="0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5734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smtClean="0"/>
          </a:p>
          <a:p>
            <a:pPr eaLnBrk="1" hangingPunct="1"/>
            <a:r>
              <a:rPr lang="zh-CN" altLang="en-US" smtClean="0"/>
              <a:t>行为和医学上的慢性病问题成为经济负担</a:t>
            </a:r>
            <a:endParaRPr lang="en-US" altLang="zh-CN" smtClean="0"/>
          </a:p>
          <a:p>
            <a:pPr eaLnBrk="1" hangingPunct="1"/>
            <a:endParaRPr lang="en-US" smtClean="0"/>
          </a:p>
          <a:p>
            <a:pPr eaLnBrk="1" hangingPunct="1"/>
            <a:r>
              <a:rPr lang="zh-CN" altLang="en-US" smtClean="0"/>
              <a:t>在</a:t>
            </a:r>
            <a:r>
              <a:rPr lang="en-US" altLang="zh-CN" smtClean="0"/>
              <a:t>2000</a:t>
            </a:r>
            <a:r>
              <a:rPr lang="zh-CN" altLang="en-US" smtClean="0"/>
              <a:t>年，有超过</a:t>
            </a:r>
            <a:r>
              <a:rPr lang="en-US" altLang="zh-CN" smtClean="0"/>
              <a:t>1.25</a:t>
            </a:r>
            <a:r>
              <a:rPr lang="zh-CN" altLang="en-US" smtClean="0"/>
              <a:t>亿的人最少有一种慢性病， 预测在</a:t>
            </a:r>
            <a:r>
              <a:rPr lang="en-US" altLang="zh-CN" smtClean="0"/>
              <a:t>2020</a:t>
            </a:r>
            <a:r>
              <a:rPr lang="zh-CN" altLang="en-US" smtClean="0"/>
              <a:t>年将有</a:t>
            </a:r>
            <a:r>
              <a:rPr lang="en-US" altLang="zh-CN" smtClean="0"/>
              <a:t>1.57</a:t>
            </a:r>
            <a:r>
              <a:rPr lang="zh-CN" altLang="en-US" smtClean="0"/>
              <a:t>亿。</a:t>
            </a:r>
            <a:endParaRPr lang="en-US" altLang="zh-CN" smtClean="0"/>
          </a:p>
          <a:p>
            <a:pPr eaLnBrk="1" hangingPunct="1"/>
            <a:endParaRPr lang="en-US" smtClean="0"/>
          </a:p>
          <a:p>
            <a:pPr eaLnBrk="1" hangingPunct="1"/>
            <a:r>
              <a:rPr lang="zh-CN" altLang="en-US" smtClean="0"/>
              <a:t>在此人群中有超过</a:t>
            </a:r>
            <a:r>
              <a:rPr lang="en-US" altLang="zh-CN" smtClean="0"/>
              <a:t>50%</a:t>
            </a:r>
            <a:r>
              <a:rPr lang="zh-CN" altLang="en-US" smtClean="0"/>
              <a:t>的人有多于一种慢性病</a:t>
            </a:r>
            <a:endParaRPr lang="en-US" smtClean="0"/>
          </a:p>
        </p:txBody>
      </p:sp>
      <p:sp>
        <p:nvSpPr>
          <p:cNvPr id="116740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4C08121-C3EB-4824-A86E-D3116F528196}" type="slidenum">
              <a:rPr lang="en-US" smtClean="0"/>
              <a:pPr>
                <a:defRPr/>
              </a:pPr>
              <a:t>6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1065052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5837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vi-VN" smtClean="0">
              <a:latin typeface="Calibri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D1FEF60-9636-43EA-9341-FF7BA33E2874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30054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9421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0C10AE67-C691-4A5F-BD06-A4450CD767A8}" type="slidenum">
              <a:rPr lang="en-US" smtClean="0"/>
              <a:pPr/>
              <a:t>38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7700118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jpe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jpe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jpe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Relationship Id="rId3" Type="http://schemas.openxmlformats.org/officeDocument/2006/relationships/image" Target="../media/image2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3.jpe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3.jpe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3.jpe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Relationship Id="rId3" Type="http://schemas.openxmlformats.org/officeDocument/2006/relationships/image" Target="../media/image1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4 - Black Background w/ Gold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5761038"/>
            <a:ext cx="2743200" cy="1096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itle 1"/>
          <p:cNvSpPr>
            <a:spLocks noGrp="1"/>
          </p:cNvSpPr>
          <p:nvPr>
            <p:ph type="ctrTitle"/>
          </p:nvPr>
        </p:nvSpPr>
        <p:spPr>
          <a:xfrm>
            <a:off x="457200" y="1949817"/>
            <a:ext cx="8001000" cy="815608"/>
          </a:xfrm>
          <a:prstGeom prst="rect">
            <a:avLst/>
          </a:prstGeom>
        </p:spPr>
        <p:txBody>
          <a:bodyPr lIns="0" bIns="91440">
            <a:spAutoFit/>
          </a:bodyPr>
          <a:lstStyle>
            <a:lvl1pPr algn="l">
              <a:defRPr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/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Subtitle 2"/>
          <p:cNvSpPr>
            <a:spLocks noGrp="1"/>
          </p:cNvSpPr>
          <p:nvPr>
            <p:ph type="subTitle" idx="1"/>
          </p:nvPr>
        </p:nvSpPr>
        <p:spPr>
          <a:xfrm>
            <a:off x="457200" y="2790372"/>
            <a:ext cx="8001000" cy="584775"/>
          </a:xfrm>
        </p:spPr>
        <p:txBody>
          <a:bodyPr lIns="0" tIns="0" bIns="91440">
            <a:spAutoFit/>
          </a:bodyPr>
          <a:lstStyle>
            <a:lvl1pPr marL="0" indent="0" algn="l">
              <a:buNone/>
              <a:defRPr b="1">
                <a:solidFill>
                  <a:schemeClr val="bg2"/>
                </a:solidFill>
                <a:effectLst>
                  <a:outerShdw blurRad="50800" dist="38100" dir="2700000" algn="tl" rotWithShape="0">
                    <a:prstClr val="black"/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2" name="Text Placeholder 18"/>
          <p:cNvSpPr>
            <a:spLocks noGrp="1"/>
          </p:cNvSpPr>
          <p:nvPr>
            <p:ph type="body" sz="quarter" idx="10"/>
          </p:nvPr>
        </p:nvSpPr>
        <p:spPr>
          <a:xfrm>
            <a:off x="457200" y="3399972"/>
            <a:ext cx="8001000" cy="400110"/>
          </a:xfrm>
        </p:spPr>
        <p:txBody>
          <a:bodyPr lIns="0">
            <a:spAutoFit/>
          </a:bodyPr>
          <a:lstStyle>
            <a:lvl1pPr>
              <a:buNone/>
              <a:defRPr sz="2000" b="0" cap="all" baseline="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947627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ld 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1705428" y="2895600"/>
            <a:ext cx="5715000" cy="1066800"/>
          </a:xfrm>
        </p:spPr>
        <p:txBody>
          <a:bodyPr>
            <a:normAutofit/>
          </a:bodyPr>
          <a:lstStyle>
            <a:lvl1pPr algn="ctr">
              <a:buNone/>
              <a:defRPr sz="4800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723872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Layout 1 (Title &amp; Content) - M &amp; G Header w/ Black Background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5791200"/>
            <a:ext cx="2743200" cy="1096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Group 4"/>
          <p:cNvGrpSpPr>
            <a:grpSpLocks/>
          </p:cNvGrpSpPr>
          <p:nvPr/>
        </p:nvGrpSpPr>
        <p:grpSpPr bwMode="auto">
          <a:xfrm>
            <a:off x="0" y="914400"/>
            <a:ext cx="9144000" cy="304800"/>
            <a:chOff x="0" y="914400"/>
            <a:chExt cx="9144001" cy="304800"/>
          </a:xfrm>
        </p:grpSpPr>
        <p:pic>
          <p:nvPicPr>
            <p:cNvPr id="6" name="Picture 5" descr="C:\ASU\ppt-line.jp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1030616"/>
              <a:ext cx="9143999" cy="1885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Rectangle 6"/>
            <p:cNvSpPr/>
            <p:nvPr/>
          </p:nvSpPr>
          <p:spPr>
            <a:xfrm>
              <a:off x="0" y="1028700"/>
              <a:ext cx="9144001" cy="46038"/>
            </a:xfrm>
            <a:prstGeom prst="rect">
              <a:avLst/>
            </a:prstGeom>
            <a:solidFill>
              <a:schemeClr val="bg2"/>
            </a:solidFill>
            <a:ln>
              <a:solidFill>
                <a:schemeClr val="bg2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8" name="Rectangle 7"/>
            <p:cNvSpPr/>
            <p:nvPr/>
          </p:nvSpPr>
          <p:spPr>
            <a:xfrm>
              <a:off x="0" y="914400"/>
              <a:ext cx="9144001" cy="128588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effectLst>
                  <a:outerShdw blurRad="901700" dist="38100" dir="5400000" sx="12000" sy="12000" algn="ctr" rotWithShape="0">
                    <a:srgbClr val="000000">
                      <a:alpha val="38000"/>
                    </a:srgbClr>
                  </a:outerShdw>
                </a:effectLst>
              </a:endParaRPr>
            </a:p>
          </p:txBody>
        </p:sp>
      </p:grp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600200"/>
            <a:ext cx="7620000" cy="4525963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Title Placeholder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90600"/>
          </a:xfrm>
          <a:prstGeom prst="rect">
            <a:avLst/>
          </a:prstGeom>
          <a:noFill/>
          <a:ln>
            <a:noFill/>
          </a:ln>
        </p:spPr>
        <p:txBody>
          <a:bodyPr lIns="182880" tIns="0" rIns="1097280" bIns="0" rtlCol="0" anchor="ctr">
            <a:normAutofit/>
          </a:bodyPr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080138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Layout 1 (Two Content) - M &amp; G Header w/ Black Background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5791200"/>
            <a:ext cx="2743200" cy="1096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" name="Group 4"/>
          <p:cNvGrpSpPr>
            <a:grpSpLocks/>
          </p:cNvGrpSpPr>
          <p:nvPr/>
        </p:nvGrpSpPr>
        <p:grpSpPr bwMode="auto">
          <a:xfrm>
            <a:off x="0" y="914400"/>
            <a:ext cx="9144000" cy="304800"/>
            <a:chOff x="0" y="914400"/>
            <a:chExt cx="9144001" cy="304800"/>
          </a:xfrm>
        </p:grpSpPr>
        <p:pic>
          <p:nvPicPr>
            <p:cNvPr id="7" name="Picture 5" descr="C:\ASU\ppt-line.jp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1030616"/>
              <a:ext cx="9143999" cy="1885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Rectangle 7"/>
            <p:cNvSpPr/>
            <p:nvPr/>
          </p:nvSpPr>
          <p:spPr>
            <a:xfrm>
              <a:off x="0" y="1028700"/>
              <a:ext cx="9144001" cy="46038"/>
            </a:xfrm>
            <a:prstGeom prst="rect">
              <a:avLst/>
            </a:prstGeom>
            <a:solidFill>
              <a:schemeClr val="bg2"/>
            </a:solidFill>
            <a:ln>
              <a:solidFill>
                <a:schemeClr val="bg2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0" y="914400"/>
              <a:ext cx="9144001" cy="128588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effectLst>
                  <a:outerShdw blurRad="901700" dist="38100" dir="5400000" sx="12000" sy="12000" algn="ctr" rotWithShape="0">
                    <a:srgbClr val="000000">
                      <a:alpha val="38000"/>
                    </a:srgbClr>
                  </a:outerShdw>
                </a:effectLst>
              </a:endParaRPr>
            </a:p>
          </p:txBody>
        </p:sp>
      </p:grp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400">
                <a:solidFill>
                  <a:schemeClr val="tx1"/>
                </a:solidFill>
              </a:defRPr>
            </a:lvl2pPr>
            <a:lvl3pPr>
              <a:defRPr sz="2000">
                <a:solidFill>
                  <a:schemeClr val="tx1"/>
                </a:solidFill>
              </a:defRPr>
            </a:lvl3pPr>
            <a:lvl4pPr>
              <a:defRPr sz="1800">
                <a:solidFill>
                  <a:schemeClr val="tx1"/>
                </a:solidFill>
              </a:defRPr>
            </a:lvl4pPr>
            <a:lvl5pPr>
              <a:defRPr sz="1800">
                <a:solidFill>
                  <a:schemeClr val="tx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400">
                <a:solidFill>
                  <a:schemeClr val="tx1"/>
                </a:solidFill>
              </a:defRPr>
            </a:lvl2pPr>
            <a:lvl3pPr>
              <a:defRPr sz="2000">
                <a:solidFill>
                  <a:schemeClr val="tx1"/>
                </a:solidFill>
              </a:defRPr>
            </a:lvl3pPr>
            <a:lvl4pPr>
              <a:defRPr sz="1800">
                <a:solidFill>
                  <a:schemeClr val="tx1"/>
                </a:solidFill>
              </a:defRPr>
            </a:lvl4pPr>
            <a:lvl5pPr>
              <a:defRPr sz="1800">
                <a:solidFill>
                  <a:schemeClr val="tx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Title Placeholder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90600"/>
          </a:xfrm>
          <a:prstGeom prst="rect">
            <a:avLst/>
          </a:prstGeom>
          <a:noFill/>
          <a:ln>
            <a:noFill/>
          </a:ln>
        </p:spPr>
        <p:txBody>
          <a:bodyPr lIns="182880" tIns="0" rIns="1097280" bIns="0" rtlCol="0" anchor="ctr">
            <a:normAutofit/>
          </a:bodyPr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190014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Layout 1 (Comparison) - M &amp; G Header w/ Black Gradient Background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5791200"/>
            <a:ext cx="2743200" cy="1096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8" name="Group 4"/>
          <p:cNvGrpSpPr>
            <a:grpSpLocks/>
          </p:cNvGrpSpPr>
          <p:nvPr/>
        </p:nvGrpSpPr>
        <p:grpSpPr bwMode="auto">
          <a:xfrm>
            <a:off x="0" y="914400"/>
            <a:ext cx="9144000" cy="304800"/>
            <a:chOff x="0" y="914400"/>
            <a:chExt cx="9144001" cy="304800"/>
          </a:xfrm>
        </p:grpSpPr>
        <p:pic>
          <p:nvPicPr>
            <p:cNvPr id="9" name="Picture 5" descr="C:\ASU\ppt-line.jp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1030616"/>
              <a:ext cx="9143999" cy="1885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" name="Rectangle 9"/>
            <p:cNvSpPr/>
            <p:nvPr/>
          </p:nvSpPr>
          <p:spPr>
            <a:xfrm>
              <a:off x="0" y="1028700"/>
              <a:ext cx="9144001" cy="46038"/>
            </a:xfrm>
            <a:prstGeom prst="rect">
              <a:avLst/>
            </a:prstGeom>
            <a:solidFill>
              <a:schemeClr val="bg2"/>
            </a:solidFill>
            <a:ln>
              <a:solidFill>
                <a:schemeClr val="bg2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0" y="914400"/>
              <a:ext cx="9144001" cy="128588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effectLst>
                  <a:outerShdw blurRad="901700" dist="38100" dir="5400000" sx="12000" sy="12000" algn="ctr" rotWithShape="0">
                    <a:srgbClr val="000000">
                      <a:alpha val="38000"/>
                    </a:srgbClr>
                  </a:outerShdw>
                </a:effectLst>
              </a:endParaRPr>
            </a:p>
          </p:txBody>
        </p:sp>
      </p:grp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>
                <a:solidFill>
                  <a:schemeClr val="tx1"/>
                </a:solidFill>
              </a:defRPr>
            </a:lvl1pPr>
            <a:lvl2pPr>
              <a:defRPr sz="2000">
                <a:solidFill>
                  <a:schemeClr val="tx1"/>
                </a:solidFill>
              </a:defRPr>
            </a:lvl2pPr>
            <a:lvl3pPr>
              <a:defRPr sz="18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>
                <a:solidFill>
                  <a:schemeClr val="tx1"/>
                </a:solidFill>
              </a:defRPr>
            </a:lvl1pPr>
            <a:lvl2pPr>
              <a:defRPr sz="2000">
                <a:solidFill>
                  <a:schemeClr val="tx1"/>
                </a:solidFill>
              </a:defRPr>
            </a:lvl2pPr>
            <a:lvl3pPr>
              <a:defRPr sz="18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Title Placeholder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90600"/>
          </a:xfrm>
          <a:prstGeom prst="rect">
            <a:avLst/>
          </a:prstGeom>
          <a:noFill/>
          <a:ln>
            <a:noFill/>
          </a:ln>
        </p:spPr>
        <p:txBody>
          <a:bodyPr lIns="182880" tIns="0" rIns="1097280" bIns="0" rtlCol="0" anchor="ctr">
            <a:normAutofit/>
          </a:bodyPr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904340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Layout 1 (Title Only) - M &amp; G Header w/ Black Background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>
            <a:grpSpLocks/>
          </p:cNvGrpSpPr>
          <p:nvPr/>
        </p:nvGrpSpPr>
        <p:grpSpPr bwMode="auto">
          <a:xfrm>
            <a:off x="0" y="914400"/>
            <a:ext cx="9144000" cy="304800"/>
            <a:chOff x="0" y="914400"/>
            <a:chExt cx="9144001" cy="304800"/>
          </a:xfrm>
        </p:grpSpPr>
        <p:pic>
          <p:nvPicPr>
            <p:cNvPr id="4" name="Picture 5" descr="C:\ASU\ppt-line.jp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1030616"/>
              <a:ext cx="9143999" cy="1885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Rectangle 4"/>
            <p:cNvSpPr/>
            <p:nvPr/>
          </p:nvSpPr>
          <p:spPr>
            <a:xfrm>
              <a:off x="0" y="1028700"/>
              <a:ext cx="9144001" cy="46038"/>
            </a:xfrm>
            <a:prstGeom prst="rect">
              <a:avLst/>
            </a:prstGeom>
            <a:solidFill>
              <a:schemeClr val="bg2"/>
            </a:solidFill>
            <a:ln>
              <a:solidFill>
                <a:schemeClr val="bg2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6" name="Rectangle 5"/>
            <p:cNvSpPr/>
            <p:nvPr/>
          </p:nvSpPr>
          <p:spPr>
            <a:xfrm>
              <a:off x="0" y="914400"/>
              <a:ext cx="9144001" cy="128588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effectLst>
                  <a:outerShdw blurRad="901700" dist="38100" dir="5400000" sx="12000" sy="12000" algn="ctr" rotWithShape="0">
                    <a:srgbClr val="000000">
                      <a:alpha val="38000"/>
                    </a:srgbClr>
                  </a:outerShdw>
                </a:effectLst>
              </a:endParaRPr>
            </a:p>
          </p:txBody>
        </p:sp>
      </p:grpSp>
      <p:pic>
        <p:nvPicPr>
          <p:cNvPr id="7" name="Picture 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5791200"/>
            <a:ext cx="2743200" cy="1096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90600"/>
          </a:xfrm>
          <a:prstGeom prst="rect">
            <a:avLst/>
          </a:prstGeom>
          <a:noFill/>
          <a:ln>
            <a:noFill/>
          </a:ln>
        </p:spPr>
        <p:txBody>
          <a:bodyPr lIns="182880" tIns="0" rIns="1097280" bIns="0" rtlCol="0" anchor="ctr">
            <a:normAutofit/>
          </a:bodyPr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216998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Layout 1 (Blank) - M &amp; G Header w/ Black Background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5791200"/>
            <a:ext cx="2743200" cy="1096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5851823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Layout 1 (Blank) - M &amp; G Header w/ Black Background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8331490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1 (Title &amp; Content) - M &amp; G Header w/ Black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5761038"/>
            <a:ext cx="2743200" cy="1096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0" y="0"/>
            <a:ext cx="9144000" cy="9906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bg1"/>
              </a:solidFill>
            </a:endParaRPr>
          </a:p>
        </p:txBody>
      </p:sp>
      <p:grpSp>
        <p:nvGrpSpPr>
          <p:cNvPr id="6" name="Group 5"/>
          <p:cNvGrpSpPr>
            <a:grpSpLocks/>
          </p:cNvGrpSpPr>
          <p:nvPr/>
        </p:nvGrpSpPr>
        <p:grpSpPr bwMode="auto">
          <a:xfrm>
            <a:off x="0" y="914400"/>
            <a:ext cx="9144000" cy="304800"/>
            <a:chOff x="0" y="914400"/>
            <a:chExt cx="9144001" cy="304800"/>
          </a:xfrm>
        </p:grpSpPr>
        <p:pic>
          <p:nvPicPr>
            <p:cNvPr id="7" name="Picture 5" descr="C:\ASU\ppt-line.jp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1030616"/>
              <a:ext cx="9143999" cy="1885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Rectangle 7"/>
            <p:cNvSpPr/>
            <p:nvPr/>
          </p:nvSpPr>
          <p:spPr>
            <a:xfrm>
              <a:off x="0" y="1028700"/>
              <a:ext cx="9144001" cy="46038"/>
            </a:xfrm>
            <a:prstGeom prst="rect">
              <a:avLst/>
            </a:prstGeom>
            <a:solidFill>
              <a:schemeClr val="bg2"/>
            </a:solidFill>
            <a:ln>
              <a:solidFill>
                <a:schemeClr val="bg2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0" y="914400"/>
              <a:ext cx="9144001" cy="128588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effectLst>
                  <a:outerShdw blurRad="901700" dist="38100" dir="5400000" sx="12000" sy="12000" algn="ctr" rotWithShape="0">
                    <a:srgbClr val="000000">
                      <a:alpha val="38000"/>
                    </a:srgbClr>
                  </a:outerShdw>
                </a:effectLst>
              </a:endParaRPr>
            </a:p>
          </p:txBody>
        </p:sp>
      </p:grp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600200"/>
            <a:ext cx="76200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2" name="Title Placeholder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90600"/>
          </a:xfrm>
          <a:prstGeom prst="rect">
            <a:avLst/>
          </a:prstGeom>
          <a:noFill/>
          <a:ln>
            <a:noFill/>
          </a:ln>
        </p:spPr>
        <p:txBody>
          <a:bodyPr lIns="182880" tIns="0" rIns="1097280" bIns="0" rtlCol="0" anchor="ctr">
            <a:normAutofit/>
          </a:bodyPr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0387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1 (Two Content) - M &amp; G Header w/ Black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5761038"/>
            <a:ext cx="2743200" cy="1096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/>
        </p:nvSpPr>
        <p:spPr>
          <a:xfrm>
            <a:off x="0" y="0"/>
            <a:ext cx="9144000" cy="990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bg1"/>
              </a:solidFill>
            </a:endParaRPr>
          </a:p>
        </p:txBody>
      </p:sp>
      <p:grpSp>
        <p:nvGrpSpPr>
          <p:cNvPr id="7" name="Group 5"/>
          <p:cNvGrpSpPr>
            <a:grpSpLocks/>
          </p:cNvGrpSpPr>
          <p:nvPr/>
        </p:nvGrpSpPr>
        <p:grpSpPr bwMode="auto">
          <a:xfrm>
            <a:off x="0" y="914400"/>
            <a:ext cx="9144000" cy="304800"/>
            <a:chOff x="0" y="914400"/>
            <a:chExt cx="9144001" cy="304800"/>
          </a:xfrm>
        </p:grpSpPr>
        <p:pic>
          <p:nvPicPr>
            <p:cNvPr id="8" name="Picture 5" descr="C:\ASU\ppt-line.jp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1030616"/>
              <a:ext cx="9143999" cy="1885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Rectangle 8"/>
            <p:cNvSpPr/>
            <p:nvPr/>
          </p:nvSpPr>
          <p:spPr>
            <a:xfrm>
              <a:off x="0" y="1028700"/>
              <a:ext cx="9144001" cy="46038"/>
            </a:xfrm>
            <a:prstGeom prst="rect">
              <a:avLst/>
            </a:prstGeom>
            <a:solidFill>
              <a:schemeClr val="bg2"/>
            </a:solidFill>
            <a:ln>
              <a:solidFill>
                <a:schemeClr val="bg2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0" y="914400"/>
              <a:ext cx="9144001" cy="128588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effectLst>
                  <a:outerShdw blurRad="901700" dist="38100" dir="5400000" sx="12000" sy="12000" algn="ctr" rotWithShape="0">
                    <a:srgbClr val="000000">
                      <a:alpha val="38000"/>
                    </a:srgbClr>
                  </a:outerShdw>
                </a:effectLst>
              </a:endParaRPr>
            </a:p>
          </p:txBody>
        </p:sp>
      </p:grp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5" name="Title Placeholder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906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lIns="182880" tIns="0" rIns="1097280" bIns="0" rtlCol="0" anchor="ctr">
            <a:normAutofit/>
          </a:bodyPr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38728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1 (Comparison) - M &amp; G Header w/ Black Gradient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5761038"/>
            <a:ext cx="2743200" cy="1096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/>
          <p:cNvSpPr/>
          <p:nvPr/>
        </p:nvSpPr>
        <p:spPr>
          <a:xfrm>
            <a:off x="0" y="0"/>
            <a:ext cx="9144000" cy="9906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bg1"/>
              </a:solidFill>
            </a:endParaRPr>
          </a:p>
        </p:txBody>
      </p:sp>
      <p:grpSp>
        <p:nvGrpSpPr>
          <p:cNvPr id="9" name="Group 5"/>
          <p:cNvGrpSpPr>
            <a:grpSpLocks/>
          </p:cNvGrpSpPr>
          <p:nvPr/>
        </p:nvGrpSpPr>
        <p:grpSpPr bwMode="auto">
          <a:xfrm>
            <a:off x="0" y="914400"/>
            <a:ext cx="9144000" cy="304800"/>
            <a:chOff x="0" y="914400"/>
            <a:chExt cx="9144001" cy="304800"/>
          </a:xfrm>
        </p:grpSpPr>
        <p:pic>
          <p:nvPicPr>
            <p:cNvPr id="10" name="Picture 5" descr="C:\ASU\ppt-line.jp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1030616"/>
              <a:ext cx="9143999" cy="1885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" name="Rectangle 11"/>
            <p:cNvSpPr/>
            <p:nvPr/>
          </p:nvSpPr>
          <p:spPr>
            <a:xfrm>
              <a:off x="0" y="1028700"/>
              <a:ext cx="9144001" cy="46038"/>
            </a:xfrm>
            <a:prstGeom prst="rect">
              <a:avLst/>
            </a:prstGeom>
            <a:solidFill>
              <a:schemeClr val="bg2"/>
            </a:solidFill>
            <a:ln>
              <a:solidFill>
                <a:schemeClr val="bg2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0" y="914400"/>
              <a:ext cx="9144001" cy="128588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effectLst>
                  <a:outerShdw blurRad="901700" dist="38100" dir="5400000" sx="12000" sy="12000" algn="ctr" rotWithShape="0">
                    <a:srgbClr val="000000">
                      <a:alpha val="38000"/>
                    </a:srgbClr>
                  </a:outerShdw>
                </a:effectLst>
              </a:endParaRPr>
            </a:p>
          </p:txBody>
        </p:sp>
      </p:grp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Title Placeholder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90600"/>
          </a:xfrm>
          <a:prstGeom prst="rect">
            <a:avLst/>
          </a:prstGeom>
          <a:noFill/>
          <a:ln>
            <a:noFill/>
          </a:ln>
        </p:spPr>
        <p:txBody>
          <a:bodyPr lIns="182880" tIns="0" rIns="1097280" bIns="0" rtlCol="0" anchor="ctr">
            <a:normAutofit/>
          </a:bodyPr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19185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1 (Title Only) - M &amp; G Header w/ Black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9144000" cy="9906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bg1"/>
              </a:solidFill>
            </a:endParaRPr>
          </a:p>
        </p:txBody>
      </p:sp>
      <p:grpSp>
        <p:nvGrpSpPr>
          <p:cNvPr id="4" name="Group 4"/>
          <p:cNvGrpSpPr>
            <a:grpSpLocks/>
          </p:cNvGrpSpPr>
          <p:nvPr/>
        </p:nvGrpSpPr>
        <p:grpSpPr bwMode="auto">
          <a:xfrm>
            <a:off x="0" y="914400"/>
            <a:ext cx="9144000" cy="304800"/>
            <a:chOff x="0" y="914400"/>
            <a:chExt cx="9144001" cy="304800"/>
          </a:xfrm>
        </p:grpSpPr>
        <p:pic>
          <p:nvPicPr>
            <p:cNvPr id="5" name="Picture 5" descr="C:\ASU\ppt-line.jp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1030616"/>
              <a:ext cx="9143999" cy="1885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Rectangle 5"/>
            <p:cNvSpPr/>
            <p:nvPr/>
          </p:nvSpPr>
          <p:spPr>
            <a:xfrm>
              <a:off x="0" y="1028700"/>
              <a:ext cx="9144001" cy="46038"/>
            </a:xfrm>
            <a:prstGeom prst="rect">
              <a:avLst/>
            </a:prstGeom>
            <a:solidFill>
              <a:schemeClr val="bg2"/>
            </a:solidFill>
            <a:ln>
              <a:solidFill>
                <a:schemeClr val="bg2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8" name="Rectangle 7"/>
            <p:cNvSpPr/>
            <p:nvPr/>
          </p:nvSpPr>
          <p:spPr>
            <a:xfrm>
              <a:off x="0" y="914400"/>
              <a:ext cx="9144001" cy="128588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effectLst>
                  <a:outerShdw blurRad="901700" dist="38100" dir="5400000" sx="12000" sy="12000" algn="ctr" rotWithShape="0">
                    <a:srgbClr val="000000">
                      <a:alpha val="38000"/>
                    </a:srgbClr>
                  </a:outerShdw>
                </a:effectLst>
              </a:endParaRPr>
            </a:p>
          </p:txBody>
        </p:sp>
      </p:grpSp>
      <p:pic>
        <p:nvPicPr>
          <p:cNvPr id="9" name="Picture 8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5761038"/>
            <a:ext cx="2743200" cy="1096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tle Placeholder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90600"/>
          </a:xfrm>
          <a:prstGeom prst="rect">
            <a:avLst/>
          </a:prstGeom>
          <a:noFill/>
          <a:ln>
            <a:noFill/>
          </a:ln>
        </p:spPr>
        <p:txBody>
          <a:bodyPr lIns="182880" tIns="0" rIns="1097280" bIns="0" rtlCol="0" anchor="ctr">
            <a:normAutofit/>
          </a:bodyPr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270849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ayout 1 (Blank) - M &amp; G Header w/ Black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5761038"/>
            <a:ext cx="2743200" cy="1096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854388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726146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D47C954-0FFE-1148-B8A6-CF5D1708E53F}" type="datetimeFigureOut">
              <a:rPr lang="en-US" smtClean="0"/>
              <a:pPr/>
              <a:t>7/29/16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E8106A5-6911-444B-84A5-C501107BDA5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11679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762000" y="1600200"/>
            <a:ext cx="7696200" cy="4525963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27" name="Title Placeholder 1"/>
          <p:cNvSpPr>
            <a:spLocks noGrp="1"/>
          </p:cNvSpPr>
          <p:nvPr>
            <p:ph type="title"/>
          </p:nvPr>
        </p:nvSpPr>
        <p:spPr bwMode="auto">
          <a:xfrm>
            <a:off x="0" y="0"/>
            <a:ext cx="9144000" cy="99060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FAA26D3D-D897-4be2-8F04-BA451C77F1D7}">
              <ma14:placeholderFlag xmlns:ma14="http://schemas.microsoft.com/office/mac/drawingml/2011/main" val="1"/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57200" tIns="45720" rIns="457200" bIns="18288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title style (lowercase)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4" r:id="rId1"/>
    <p:sldLayoutId id="2147483732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  <p:sldLayoutId id="2147483744" r:id="rId12"/>
    <p:sldLayoutId id="2147483745" r:id="rId13"/>
    <p:sldLayoutId id="2147483733" r:id="rId14"/>
    <p:sldLayoutId id="2147483747" r:id="rId15"/>
  </p:sldLayoutIdLst>
  <p:txStyles>
    <p:titleStyle>
      <a:lvl1pPr algn="r" rtl="0" eaLnBrk="1" fontAlgn="base" hangingPunct="1">
        <a:spcBef>
          <a:spcPct val="0"/>
        </a:spcBef>
        <a:spcAft>
          <a:spcPct val="0"/>
        </a:spcAft>
        <a:defRPr sz="4400" b="1" kern="1200">
          <a:solidFill>
            <a:schemeClr val="bg1"/>
          </a:solidFill>
          <a:latin typeface="Arial" pitchFamily="34" charset="0"/>
          <a:ea typeface="ＭＳ Ｐゴシック" charset="0"/>
          <a:cs typeface="Arial" pitchFamily="34" charset="0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Arial" charset="0"/>
          <a:ea typeface="ＭＳ Ｐゴシック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Arial" charset="0"/>
          <a:ea typeface="ＭＳ Ｐゴシック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Arial" charset="0"/>
          <a:ea typeface="ＭＳ Ｐゴシック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Arial" charset="0"/>
          <a:ea typeface="ＭＳ Ｐゴシック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Arial" charset="0"/>
          <a:ea typeface="ＭＳ Ｐゴシック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Arial" charset="0"/>
          <a:ea typeface="ＭＳ Ｐゴシック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Arial" charset="0"/>
          <a:ea typeface="ＭＳ Ｐゴシック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Arial" charset="0"/>
          <a:ea typeface="ＭＳ Ｐゴシック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bg1"/>
          </a:solidFill>
          <a:latin typeface="Arial" pitchFamily="34" charset="0"/>
          <a:ea typeface="ＭＳ Ｐゴシック" charset="0"/>
          <a:cs typeface="Arial" pitchFamily="34" charset="0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bg1"/>
          </a:solidFill>
          <a:latin typeface="Arial" pitchFamily="34" charset="0"/>
          <a:ea typeface="ＭＳ Ｐゴシック" charset="0"/>
          <a:cs typeface="Arial" pitchFamily="34" charset="0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bg1"/>
          </a:solidFill>
          <a:latin typeface="Arial" pitchFamily="34" charset="0"/>
          <a:ea typeface="ＭＳ Ｐゴシック" charset="0"/>
          <a:cs typeface="Arial" pitchFamily="34" charset="0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bg1"/>
          </a:solidFill>
          <a:latin typeface="Arial" pitchFamily="34" charset="0"/>
          <a:ea typeface="ＭＳ Ｐゴシック" charset="0"/>
          <a:cs typeface="Arial" pitchFamily="34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bg1"/>
          </a:solidFill>
          <a:latin typeface="Arial" pitchFamily="34" charset="0"/>
          <a:ea typeface="ＭＳ Ｐゴシック" charset="0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4" Type="http://schemas.openxmlformats.org/officeDocument/2006/relationships/diagramLayout" Target="../diagrams/layout1.xml"/><Relationship Id="rId5" Type="http://schemas.openxmlformats.org/officeDocument/2006/relationships/diagramQuickStyle" Target="../diagrams/quickStyle1.xml"/><Relationship Id="rId6" Type="http://schemas.openxmlformats.org/officeDocument/2006/relationships/diagramColors" Target="../diagrams/colors1.xml"/><Relationship Id="rId7" Type="http://schemas.microsoft.com/office/2007/relationships/diagramDrawing" Target="../diagrams/drawing1.xml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9.png"/><Relationship Id="rId3" Type="http://schemas.openxmlformats.org/officeDocument/2006/relationships/image" Target="../media/image10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4" Type="http://schemas.openxmlformats.org/officeDocument/2006/relationships/image" Target="../media/image13.png"/><Relationship Id="rId5" Type="http://schemas.openxmlformats.org/officeDocument/2006/relationships/image" Target="../media/image14.png"/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1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5.jpeg"/><Relationship Id="rId3" Type="http://schemas.openxmlformats.org/officeDocument/2006/relationships/image" Target="../media/image16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5.jpeg"/><Relationship Id="rId3" Type="http://schemas.openxmlformats.org/officeDocument/2006/relationships/image" Target="../media/image17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5.jpeg"/><Relationship Id="rId3" Type="http://schemas.openxmlformats.org/officeDocument/2006/relationships/image" Target="../media/image18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5.jpeg"/><Relationship Id="rId3" Type="http://schemas.openxmlformats.org/officeDocument/2006/relationships/image" Target="../media/image1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4" Type="http://schemas.openxmlformats.org/officeDocument/2006/relationships/diagramQuickStyle" Target="../diagrams/quickStyle2.xml"/><Relationship Id="rId5" Type="http://schemas.openxmlformats.org/officeDocument/2006/relationships/diagramColors" Target="../diagrams/colors2.xml"/><Relationship Id="rId6" Type="http://schemas.microsoft.com/office/2007/relationships/diagramDrawing" Target="../diagrams/drawing2.xml"/><Relationship Id="rId1" Type="http://schemas.openxmlformats.org/officeDocument/2006/relationships/slideLayout" Target="../slideLayouts/slideLayout6.xml"/><Relationship Id="rId2" Type="http://schemas.openxmlformats.org/officeDocument/2006/relationships/diagramData" Target="../diagrams/data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4" Type="http://schemas.openxmlformats.org/officeDocument/2006/relationships/diagramQuickStyle" Target="../diagrams/quickStyle3.xml"/><Relationship Id="rId5" Type="http://schemas.openxmlformats.org/officeDocument/2006/relationships/diagramColors" Target="../diagrams/colors3.xml"/><Relationship Id="rId6" Type="http://schemas.microsoft.com/office/2007/relationships/diagramDrawing" Target="../diagrams/drawing3.xml"/><Relationship Id="rId1" Type="http://schemas.openxmlformats.org/officeDocument/2006/relationships/slideLayout" Target="../slideLayouts/slideLayout6.xml"/><Relationship Id="rId2" Type="http://schemas.openxmlformats.org/officeDocument/2006/relationships/diagramData" Target="../diagrams/data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4" Type="http://schemas.openxmlformats.org/officeDocument/2006/relationships/diagramQuickStyle" Target="../diagrams/quickStyle4.xml"/><Relationship Id="rId5" Type="http://schemas.openxmlformats.org/officeDocument/2006/relationships/diagramColors" Target="../diagrams/colors4.xml"/><Relationship Id="rId6" Type="http://schemas.microsoft.com/office/2007/relationships/diagramDrawing" Target="../diagrams/drawing4.xml"/><Relationship Id="rId1" Type="http://schemas.openxmlformats.org/officeDocument/2006/relationships/slideLayout" Target="../slideLayouts/slideLayout6.xml"/><Relationship Id="rId2" Type="http://schemas.openxmlformats.org/officeDocument/2006/relationships/diagramData" Target="../diagrams/data4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hyperlink" Target="http://links.asu.edu/ASUIntegratedBH" TargetMode="Externa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5.jpeg"/><Relationship Id="rId3" Type="http://schemas.openxmlformats.org/officeDocument/2006/relationships/image" Target="../media/image25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4" Type="http://schemas.openxmlformats.org/officeDocument/2006/relationships/hyperlink" Target="http://www.chs.asu.edu/dbh" TargetMode="External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3505200"/>
            <a:ext cx="8001000" cy="2357438"/>
          </a:xfrm>
        </p:spPr>
        <p:txBody>
          <a:bodyPr rtlCol="0"/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 err="1" smtClean="0">
                <a:ea typeface="+mn-ea"/>
              </a:rPr>
              <a:t>Tiến</a:t>
            </a:r>
            <a:r>
              <a:rPr lang="en-US" dirty="0" smtClean="0">
                <a:ea typeface="+mn-ea"/>
              </a:rPr>
              <a:t> </a:t>
            </a:r>
            <a:r>
              <a:rPr lang="en-US" dirty="0" err="1" smtClean="0">
                <a:ea typeface="+mn-ea"/>
              </a:rPr>
              <a:t>sĩ</a:t>
            </a:r>
            <a:r>
              <a:rPr lang="en-US" dirty="0" smtClean="0">
                <a:ea typeface="+mn-ea"/>
              </a:rPr>
              <a:t> Ronald R. O’Donnell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 err="1" smtClean="0">
                <a:ea typeface="+mn-ea"/>
              </a:rPr>
              <a:t>Chuyên</a:t>
            </a:r>
            <a:r>
              <a:rPr lang="en-US" dirty="0" smtClean="0">
                <a:ea typeface="+mn-ea"/>
              </a:rPr>
              <a:t> </a:t>
            </a:r>
            <a:r>
              <a:rPr lang="en-US" dirty="0" err="1" smtClean="0">
                <a:ea typeface="+mn-ea"/>
              </a:rPr>
              <a:t>gia</a:t>
            </a:r>
            <a:r>
              <a:rPr lang="en-US" dirty="0" smtClean="0">
                <a:ea typeface="+mn-ea"/>
              </a:rPr>
              <a:t> </a:t>
            </a:r>
            <a:r>
              <a:rPr lang="en-US" dirty="0" err="1" smtClean="0">
                <a:ea typeface="+mn-ea"/>
              </a:rPr>
              <a:t>lâm</a:t>
            </a:r>
            <a:r>
              <a:rPr lang="en-US" dirty="0" smtClean="0">
                <a:ea typeface="+mn-ea"/>
              </a:rPr>
              <a:t> </a:t>
            </a:r>
            <a:r>
              <a:rPr lang="en-US" dirty="0" err="1" smtClean="0">
                <a:ea typeface="+mn-ea"/>
              </a:rPr>
              <a:t>sàng</a:t>
            </a:r>
            <a:endParaRPr lang="en-US" dirty="0" smtClean="0">
              <a:ea typeface="+mn-ea"/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 err="1" smtClean="0">
                <a:ea typeface="+mn-ea"/>
              </a:rPr>
              <a:t>Đại</a:t>
            </a:r>
            <a:r>
              <a:rPr lang="en-US" dirty="0" smtClean="0">
                <a:ea typeface="+mn-ea"/>
              </a:rPr>
              <a:t> </a:t>
            </a:r>
            <a:r>
              <a:rPr lang="en-US" dirty="0" err="1" smtClean="0">
                <a:ea typeface="+mn-ea"/>
              </a:rPr>
              <a:t>học</a:t>
            </a:r>
            <a:r>
              <a:rPr lang="en-US" dirty="0" smtClean="0">
                <a:ea typeface="+mn-ea"/>
              </a:rPr>
              <a:t> bang Arizona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 err="1" smtClean="0">
                <a:ea typeface="+mn-ea"/>
              </a:rPr>
              <a:t>Chủ</a:t>
            </a:r>
            <a:r>
              <a:rPr lang="en-US" dirty="0" smtClean="0">
                <a:ea typeface="+mn-ea"/>
              </a:rPr>
              <a:t> </a:t>
            </a:r>
            <a:r>
              <a:rPr lang="en-US" dirty="0" err="1" smtClean="0">
                <a:ea typeface="+mn-ea"/>
              </a:rPr>
              <a:t>tịch</a:t>
            </a:r>
            <a:r>
              <a:rPr lang="en-US" dirty="0" smtClean="0">
                <a:ea typeface="+mn-ea"/>
              </a:rPr>
              <a:t> </a:t>
            </a:r>
            <a:r>
              <a:rPr lang="en-US" dirty="0" err="1" smtClean="0">
                <a:ea typeface="+mn-ea"/>
              </a:rPr>
              <a:t>SunCrane</a:t>
            </a:r>
            <a:r>
              <a:rPr lang="en-US" dirty="0" smtClean="0">
                <a:ea typeface="+mn-ea"/>
              </a:rPr>
              <a:t> Health Solutions</a:t>
            </a:r>
            <a:endParaRPr lang="en-US" dirty="0">
              <a:ea typeface="+mn-ea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457200" y="595313"/>
            <a:ext cx="8001000" cy="2170112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err="1" smtClean="0">
                <a:ea typeface="ＭＳ Ｐゴシック" charset="0"/>
              </a:rPr>
              <a:t>Hợp</a:t>
            </a:r>
            <a:r>
              <a:rPr lang="en-US" dirty="0" smtClean="0">
                <a:ea typeface="ＭＳ Ｐゴシック" charset="0"/>
              </a:rPr>
              <a:t> </a:t>
            </a:r>
            <a:r>
              <a:rPr lang="en-US" dirty="0" err="1" smtClean="0">
                <a:ea typeface="ＭＳ Ｐゴシック" charset="0"/>
              </a:rPr>
              <a:t>Tác</a:t>
            </a:r>
            <a:r>
              <a:rPr lang="en-US" dirty="0" smtClean="0">
                <a:ea typeface="ＭＳ Ｐゴシック" charset="0"/>
              </a:rPr>
              <a:t> </a:t>
            </a:r>
            <a:r>
              <a:rPr lang="en-US" dirty="0" err="1" smtClean="0">
                <a:ea typeface="ＭＳ Ｐゴシック" charset="0"/>
              </a:rPr>
              <a:t>Giáo</a:t>
            </a:r>
            <a:r>
              <a:rPr lang="en-US" dirty="0" smtClean="0">
                <a:ea typeface="ＭＳ Ｐゴシック" charset="0"/>
              </a:rPr>
              <a:t> </a:t>
            </a:r>
            <a:r>
              <a:rPr lang="en-US" dirty="0" err="1" smtClean="0">
                <a:ea typeface="ＭＳ Ｐゴシック" charset="0"/>
              </a:rPr>
              <a:t>Dục</a:t>
            </a:r>
            <a:r>
              <a:rPr lang="en-US" dirty="0" smtClean="0">
                <a:ea typeface="ＭＳ Ｐゴシック" charset="0"/>
              </a:rPr>
              <a:t> </a:t>
            </a:r>
            <a:r>
              <a:rPr lang="en-US" dirty="0" err="1" smtClean="0">
                <a:ea typeface="ＭＳ Ｐゴシック" charset="0"/>
              </a:rPr>
              <a:t>và</a:t>
            </a:r>
            <a:r>
              <a:rPr lang="en-US" dirty="0" smtClean="0">
                <a:ea typeface="ＭＳ Ｐゴシック" charset="0"/>
              </a:rPr>
              <a:t> </a:t>
            </a:r>
            <a:r>
              <a:rPr lang="en-US" dirty="0" err="1" smtClean="0">
                <a:ea typeface="ＭＳ Ｐゴシック" charset="0"/>
              </a:rPr>
              <a:t>Đào</a:t>
            </a:r>
            <a:r>
              <a:rPr lang="en-US" dirty="0" smtClean="0">
                <a:ea typeface="ＭＳ Ｐゴシック" charset="0"/>
              </a:rPr>
              <a:t> </a:t>
            </a:r>
            <a:r>
              <a:rPr lang="en-US" dirty="0" err="1" smtClean="0">
                <a:ea typeface="ＭＳ Ｐゴシック" charset="0"/>
              </a:rPr>
              <a:t>Tạo</a:t>
            </a:r>
            <a:r>
              <a:rPr lang="en-US" dirty="0" smtClean="0">
                <a:ea typeface="ＭＳ Ｐゴシック" charset="0"/>
              </a:rPr>
              <a:t> </a:t>
            </a:r>
            <a:r>
              <a:rPr lang="en-US" dirty="0" err="1" smtClean="0">
                <a:ea typeface="ＭＳ Ｐゴシック" charset="0"/>
              </a:rPr>
              <a:t>giữa</a:t>
            </a:r>
            <a:r>
              <a:rPr lang="en-US" dirty="0" smtClean="0">
                <a:ea typeface="ＭＳ Ｐゴシック" charset="0"/>
              </a:rPr>
              <a:t> </a:t>
            </a:r>
            <a:r>
              <a:rPr lang="en-US" dirty="0" err="1" smtClean="0">
                <a:ea typeface="ＭＳ Ｐゴシック" charset="0"/>
              </a:rPr>
              <a:t>Việt</a:t>
            </a:r>
            <a:r>
              <a:rPr lang="en-US" dirty="0" smtClean="0">
                <a:ea typeface="ＭＳ Ｐゴシック" charset="0"/>
              </a:rPr>
              <a:t> Nam </a:t>
            </a:r>
            <a:r>
              <a:rPr lang="en-US" dirty="0" err="1" smtClean="0">
                <a:ea typeface="ＭＳ Ｐゴシック" charset="0"/>
              </a:rPr>
              <a:t>và</a:t>
            </a:r>
            <a:r>
              <a:rPr lang="en-US" dirty="0" smtClean="0">
                <a:ea typeface="ＭＳ Ｐゴシック" charset="0"/>
              </a:rPr>
              <a:t> </a:t>
            </a:r>
            <a:r>
              <a:rPr lang="en-US" dirty="0" err="1" smtClean="0">
                <a:ea typeface="ＭＳ Ｐゴシック" charset="0"/>
              </a:rPr>
              <a:t>Hoa</a:t>
            </a:r>
            <a:r>
              <a:rPr lang="en-US" dirty="0" smtClean="0">
                <a:ea typeface="ＭＳ Ｐゴシック" charset="0"/>
              </a:rPr>
              <a:t> </a:t>
            </a:r>
            <a:r>
              <a:rPr lang="en-US" dirty="0" err="1" smtClean="0">
                <a:ea typeface="ＭＳ Ｐゴシック" charset="0"/>
              </a:rPr>
              <a:t>Kỳ</a:t>
            </a:r>
            <a:endParaRPr lang="en-US" dirty="0"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1420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667000" y="1600200"/>
            <a:ext cx="6172200" cy="4525963"/>
          </a:xfrm>
        </p:spPr>
        <p:txBody>
          <a:bodyPr/>
          <a:lstStyle/>
          <a:p>
            <a:pPr marL="0" indent="0" eaLnBrk="1" hangingPunct="1">
              <a:buFont typeface="Arial" charset="0"/>
              <a:buNone/>
              <a:defRPr/>
            </a:pPr>
            <a:r>
              <a:rPr lang="en-US" dirty="0" err="1">
                <a:ea typeface="ＭＳ Ｐゴシック" charset="0"/>
              </a:rPr>
              <a:t>Ronald.odonnell@asu.edu</a:t>
            </a:r>
            <a:endParaRPr lang="en-US" dirty="0">
              <a:ea typeface="ＭＳ Ｐゴシック" charset="0"/>
            </a:endParaRPr>
          </a:p>
          <a:p>
            <a:pPr marL="0" indent="0" eaLnBrk="1" hangingPunct="1">
              <a:buFont typeface="Arial" charset="0"/>
              <a:buNone/>
              <a:defRPr/>
            </a:pPr>
            <a:r>
              <a:rPr lang="en-US" dirty="0" err="1">
                <a:ea typeface="ＭＳ Ｐゴシック" charset="0"/>
              </a:rPr>
              <a:t>QQ</a:t>
            </a:r>
            <a:r>
              <a:rPr lang="en-US" dirty="0">
                <a:ea typeface="ＭＳ Ｐゴシック" charset="0"/>
              </a:rPr>
              <a:t>: 204806</a:t>
            </a:r>
          </a:p>
          <a:p>
            <a:pPr marL="0" indent="0" eaLnBrk="1" hangingPunct="1">
              <a:buFont typeface="Arial" charset="0"/>
              <a:buNone/>
              <a:defRPr/>
            </a:pPr>
            <a:r>
              <a:rPr lang="en-US" dirty="0" err="1">
                <a:ea typeface="ＭＳ Ｐゴシック" charset="0"/>
              </a:rPr>
              <a:t>WeChat</a:t>
            </a:r>
            <a:r>
              <a:rPr lang="en-US" dirty="0">
                <a:ea typeface="ＭＳ Ｐゴシック" charset="0"/>
              </a:rPr>
              <a:t>: </a:t>
            </a:r>
            <a:r>
              <a:rPr lang="en-US" dirty="0" err="1">
                <a:ea typeface="ＭＳ Ｐゴシック" charset="0"/>
              </a:rPr>
              <a:t>ronodonnell</a:t>
            </a:r>
            <a:endParaRPr lang="en-US" dirty="0">
              <a:ea typeface="ＭＳ Ｐゴシック" charset="0"/>
            </a:endParaRPr>
          </a:p>
          <a:p>
            <a:pPr marL="0" indent="0" eaLnBrk="1" hangingPunct="1">
              <a:buFont typeface="Arial" charset="0"/>
              <a:buNone/>
              <a:defRPr/>
            </a:pPr>
            <a:r>
              <a:rPr lang="en-US" dirty="0">
                <a:ea typeface="ＭＳ Ｐゴシック" charset="0"/>
              </a:rPr>
              <a:t>Skype: </a:t>
            </a:r>
            <a:r>
              <a:rPr lang="en-US" dirty="0" err="1">
                <a:ea typeface="ＭＳ Ｐゴシック" charset="0"/>
              </a:rPr>
              <a:t>ronald.r.odonnell</a:t>
            </a:r>
            <a:endParaRPr lang="en-US" dirty="0">
              <a:ea typeface="ＭＳ Ｐゴシック" charset="0"/>
            </a:endParaRPr>
          </a:p>
          <a:p>
            <a:pPr marL="0" indent="0" eaLnBrk="1" hangingPunct="1">
              <a:buFont typeface="Arial" charset="0"/>
              <a:buNone/>
              <a:defRPr/>
            </a:pPr>
            <a:r>
              <a:rPr lang="en-US" dirty="0">
                <a:ea typeface="ＭＳ Ｐゴシック" charset="0"/>
              </a:rPr>
              <a:t>Web: </a:t>
            </a:r>
            <a:r>
              <a:rPr lang="en-US" dirty="0" err="1">
                <a:ea typeface="ＭＳ Ｐゴシック" charset="0"/>
              </a:rPr>
              <a:t>www.chs.asu.edu</a:t>
            </a:r>
            <a:r>
              <a:rPr lang="en-US" dirty="0">
                <a:ea typeface="ＭＳ Ｐゴシック" charset="0"/>
              </a:rPr>
              <a:t>/</a:t>
            </a:r>
            <a:r>
              <a:rPr lang="en-US" dirty="0" err="1">
                <a:ea typeface="ＭＳ Ｐゴシック" charset="0"/>
              </a:rPr>
              <a:t>dbh</a:t>
            </a:r>
            <a:endParaRPr lang="en-US" dirty="0">
              <a:ea typeface="ＭＳ Ｐゴシック" charset="0"/>
            </a:endParaRPr>
          </a:p>
          <a:p>
            <a:pPr marL="0" indent="0" eaLnBrk="1" hangingPunct="1">
              <a:buFont typeface="Arial" charset="0"/>
              <a:buNone/>
              <a:defRPr/>
            </a:pPr>
            <a:r>
              <a:rPr lang="en-US" dirty="0">
                <a:ea typeface="ＭＳ Ｐゴシック" charset="0"/>
              </a:rPr>
              <a:t>Web: </a:t>
            </a:r>
            <a:r>
              <a:rPr lang="en-US" dirty="0" err="1">
                <a:ea typeface="ＭＳ Ｐゴシック" charset="0"/>
              </a:rPr>
              <a:t>www.suncranehealth.com</a:t>
            </a:r>
            <a:endParaRPr lang="en-US" dirty="0">
              <a:ea typeface="ＭＳ Ｐゴシック" charset="0"/>
            </a:endParaRPr>
          </a:p>
          <a:p>
            <a:pPr eaLnBrk="1" hangingPunct="1">
              <a:defRPr/>
            </a:pPr>
            <a:endParaRPr lang="en-US" dirty="0">
              <a:ea typeface="ＭＳ Ｐゴシック" charset="0"/>
            </a:endParaRPr>
          </a:p>
        </p:txBody>
      </p:sp>
      <p:sp>
        <p:nvSpPr>
          <p:cNvPr id="17411" name="Title 2"/>
          <p:cNvSpPr>
            <a:spLocks noGrp="1"/>
          </p:cNvSpPr>
          <p:nvPr>
            <p:ph type="title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tx1"/>
                </a:solidFill>
              </a14:hiddenFill>
            </a:ext>
          </a:extLst>
        </p:spPr>
        <p:txBody>
          <a:bodyPr>
            <a:normAutofit/>
          </a:bodyPr>
          <a:lstStyle/>
          <a:p>
            <a:pPr eaLnBrk="1" hangingPunct="1"/>
            <a:r>
              <a:rPr lang="en-US" dirty="0" err="1" smtClean="0">
                <a:latin typeface="Arial" charset="0"/>
                <a:cs typeface="Arial" charset="0"/>
              </a:rPr>
              <a:t>Tiến</a:t>
            </a:r>
            <a:r>
              <a:rPr lang="en-US" dirty="0" smtClean="0">
                <a:latin typeface="Arial" charset="0"/>
                <a:cs typeface="Arial" charset="0"/>
              </a:rPr>
              <a:t> </a:t>
            </a:r>
            <a:r>
              <a:rPr lang="en-US" dirty="0" err="1" smtClean="0">
                <a:latin typeface="Arial" charset="0"/>
                <a:cs typeface="Arial" charset="0"/>
              </a:rPr>
              <a:t>sĩ</a:t>
            </a:r>
            <a:r>
              <a:rPr lang="en-US" dirty="0" smtClean="0">
                <a:latin typeface="Arial" charset="0"/>
                <a:cs typeface="Arial" charset="0"/>
              </a:rPr>
              <a:t> Ronald R. O’Donnell</a:t>
            </a:r>
          </a:p>
        </p:txBody>
      </p:sp>
      <p:pic>
        <p:nvPicPr>
          <p:cNvPr id="17412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00200"/>
            <a:ext cx="2355850" cy="3535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270834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Content Placeholder 1"/>
          <p:cNvSpPr>
            <a:spLocks noGrp="1"/>
          </p:cNvSpPr>
          <p:nvPr>
            <p:ph sz="quarter" idx="10"/>
          </p:nvPr>
        </p:nvSpPr>
        <p:spPr>
          <a:xfrm>
            <a:off x="1447800" y="2209800"/>
            <a:ext cx="5972175" cy="1752600"/>
          </a:xfrm>
        </p:spPr>
        <p:txBody>
          <a:bodyPr>
            <a:normAutofit fontScale="92500" lnSpcReduction="20000"/>
          </a:bodyPr>
          <a:lstStyle/>
          <a:p>
            <a:pPr eaLnBrk="1" hangingPunct="1">
              <a:defRPr/>
            </a:pPr>
            <a:r>
              <a:rPr lang="en-US" dirty="0" err="1" smtClean="0">
                <a:latin typeface="Arial" charset="0"/>
                <a:ea typeface="ＭＳ Ｐゴシック" charset="0"/>
              </a:rPr>
              <a:t>Vấn</a:t>
            </a:r>
            <a:r>
              <a:rPr lang="en-US" dirty="0" smtClean="0">
                <a:latin typeface="Arial" charset="0"/>
                <a:ea typeface="ＭＳ Ｐゴシック" charset="0"/>
              </a:rPr>
              <a:t> </a:t>
            </a:r>
            <a:r>
              <a:rPr lang="en-US" dirty="0" err="1" smtClean="0">
                <a:latin typeface="Arial" charset="0"/>
              </a:rPr>
              <a:t>đề</a:t>
            </a:r>
            <a:r>
              <a:rPr lang="en-US" dirty="0" smtClean="0">
                <a:latin typeface="Arial" charset="0"/>
              </a:rPr>
              <a:t> </a:t>
            </a:r>
            <a:r>
              <a:rPr lang="en-US" dirty="0" err="1" smtClean="0">
                <a:latin typeface="Arial" charset="0"/>
              </a:rPr>
              <a:t>về</a:t>
            </a:r>
            <a:r>
              <a:rPr lang="en-US" dirty="0" smtClean="0">
                <a:latin typeface="Arial" charset="0"/>
              </a:rPr>
              <a:t> </a:t>
            </a:r>
            <a:r>
              <a:rPr lang="en-US" dirty="0" err="1" smtClean="0">
                <a:latin typeface="Arial" charset="0"/>
                <a:ea typeface="ＭＳ Ｐゴシック" charset="0"/>
              </a:rPr>
              <a:t>Chăm</a:t>
            </a:r>
            <a:r>
              <a:rPr lang="en-US" dirty="0" smtClean="0">
                <a:latin typeface="Arial" charset="0"/>
                <a:ea typeface="ＭＳ Ｐゴシック" charset="0"/>
              </a:rPr>
              <a:t> </a:t>
            </a:r>
            <a:r>
              <a:rPr lang="en-US" dirty="0" err="1" smtClean="0">
                <a:latin typeface="Arial" charset="0"/>
                <a:ea typeface="ＭＳ Ｐゴシック" charset="0"/>
              </a:rPr>
              <a:t>Sóc</a:t>
            </a:r>
            <a:r>
              <a:rPr lang="en-US" dirty="0" smtClean="0">
                <a:latin typeface="Arial" charset="0"/>
                <a:ea typeface="ＭＳ Ｐゴシック" charset="0"/>
              </a:rPr>
              <a:t>, </a:t>
            </a:r>
            <a:r>
              <a:rPr lang="en-US" dirty="0" err="1" smtClean="0">
                <a:latin typeface="Arial" charset="0"/>
                <a:ea typeface="ＭＳ Ｐゴシック" charset="0"/>
              </a:rPr>
              <a:t>điều</a:t>
            </a:r>
            <a:r>
              <a:rPr lang="en-US" dirty="0" smtClean="0">
                <a:latin typeface="Arial" charset="0"/>
                <a:ea typeface="ＭＳ Ｐゴシック" charset="0"/>
              </a:rPr>
              <a:t> </a:t>
            </a:r>
            <a:r>
              <a:rPr lang="en-US" dirty="0" err="1" smtClean="0">
                <a:latin typeface="Arial" charset="0"/>
                <a:ea typeface="ＭＳ Ｐゴシック" charset="0"/>
              </a:rPr>
              <a:t>trị</a:t>
            </a:r>
            <a:r>
              <a:rPr lang="en-US" dirty="0" smtClean="0">
                <a:latin typeface="Arial" charset="0"/>
                <a:ea typeface="ＭＳ Ｐゴシック" charset="0"/>
              </a:rPr>
              <a:t> </a:t>
            </a:r>
            <a:r>
              <a:rPr lang="en-US" dirty="0" err="1" smtClean="0">
                <a:latin typeface="Arial" charset="0"/>
                <a:ea typeface="ＭＳ Ｐゴシック" charset="0"/>
              </a:rPr>
              <a:t>Sức</a:t>
            </a:r>
            <a:r>
              <a:rPr lang="en-US" dirty="0" smtClean="0">
                <a:latin typeface="Arial" charset="0"/>
                <a:ea typeface="ＭＳ Ｐゴシック" charset="0"/>
              </a:rPr>
              <a:t> </a:t>
            </a:r>
            <a:r>
              <a:rPr lang="en-US" dirty="0" err="1" smtClean="0">
                <a:latin typeface="Arial" charset="0"/>
                <a:ea typeface="ＭＳ Ｐゴシック" charset="0"/>
              </a:rPr>
              <a:t>Khỏe</a:t>
            </a:r>
            <a:r>
              <a:rPr lang="en-US" dirty="0" smtClean="0">
                <a:latin typeface="Arial" charset="0"/>
                <a:ea typeface="ＭＳ Ｐゴシック" charset="0"/>
              </a:rPr>
              <a:t> </a:t>
            </a:r>
            <a:r>
              <a:rPr lang="en-US" dirty="0" err="1" smtClean="0">
                <a:latin typeface="Arial" charset="0"/>
                <a:ea typeface="ＭＳ Ｐゴシック" charset="0"/>
              </a:rPr>
              <a:t>Hành</a:t>
            </a:r>
            <a:r>
              <a:rPr lang="en-US" dirty="0" smtClean="0">
                <a:latin typeface="Arial" charset="0"/>
                <a:ea typeface="ＭＳ Ｐゴシック" charset="0"/>
              </a:rPr>
              <a:t> Vi </a:t>
            </a:r>
            <a:r>
              <a:rPr lang="en-US" dirty="0" err="1" smtClean="0">
                <a:latin typeface="Arial" charset="0"/>
                <a:ea typeface="ＭＳ Ｐゴシック" charset="0"/>
              </a:rPr>
              <a:t>Lồng</a:t>
            </a:r>
            <a:r>
              <a:rPr lang="en-US" dirty="0" smtClean="0">
                <a:latin typeface="Arial" charset="0"/>
                <a:ea typeface="ＭＳ Ｐゴシック" charset="0"/>
              </a:rPr>
              <a:t> </a:t>
            </a:r>
            <a:r>
              <a:rPr lang="en-US" dirty="0" err="1" smtClean="0">
                <a:latin typeface="Arial" charset="0"/>
                <a:ea typeface="ＭＳ Ｐゴシック" charset="0"/>
              </a:rPr>
              <a:t>Ghép</a:t>
            </a:r>
            <a:endParaRPr lang="en-US" dirty="0"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1679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Content Placeholder 3"/>
          <p:cNvSpPr>
            <a:spLocks noGrp="1"/>
          </p:cNvSpPr>
          <p:nvPr>
            <p:ph idx="1"/>
          </p:nvPr>
        </p:nvSpPr>
        <p:spPr>
          <a:xfrm>
            <a:off x="381000" y="1600200"/>
            <a:ext cx="8458200" cy="4525963"/>
          </a:xfrm>
        </p:spPr>
        <p:txBody>
          <a:bodyPr/>
          <a:lstStyle/>
          <a:p>
            <a:pPr eaLnBrk="1" hangingPunct="1"/>
            <a:r>
              <a:rPr lang="en-US" sz="2400" dirty="0" err="1" smtClean="0">
                <a:latin typeface="Arial" charset="0"/>
                <a:cs typeface="Arial" charset="0"/>
              </a:rPr>
              <a:t>Bệnh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không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lây</a:t>
            </a:r>
            <a:r>
              <a:rPr lang="en-US" sz="2400" dirty="0" smtClean="0">
                <a:latin typeface="Arial" charset="0"/>
                <a:cs typeface="Arial" charset="0"/>
              </a:rPr>
              <a:t> (NCD) </a:t>
            </a:r>
            <a:r>
              <a:rPr lang="en-US" sz="2400" dirty="0" err="1" smtClean="0">
                <a:latin typeface="Arial" charset="0"/>
                <a:cs typeface="Arial" charset="0"/>
              </a:rPr>
              <a:t>đang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gia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tăng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tại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Việt</a:t>
            </a:r>
            <a:r>
              <a:rPr lang="en-US" sz="2400" dirty="0" smtClean="0">
                <a:latin typeface="Arial" charset="0"/>
                <a:cs typeface="Arial" charset="0"/>
              </a:rPr>
              <a:t> Nam</a:t>
            </a:r>
          </a:p>
          <a:p>
            <a:pPr eaLnBrk="1" hangingPunct="1"/>
            <a:r>
              <a:rPr lang="en-US" sz="2400" dirty="0" err="1" smtClean="0">
                <a:latin typeface="Arial" charset="0"/>
                <a:cs typeface="Arial" charset="0"/>
              </a:rPr>
              <a:t>Các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hành</a:t>
            </a:r>
            <a:r>
              <a:rPr lang="en-US" sz="2400" dirty="0" smtClean="0">
                <a:latin typeface="Arial" charset="0"/>
                <a:cs typeface="Arial" charset="0"/>
              </a:rPr>
              <a:t> vi </a:t>
            </a:r>
            <a:r>
              <a:rPr lang="en-US" sz="2400" dirty="0" err="1" smtClean="0">
                <a:latin typeface="Arial" charset="0"/>
                <a:cs typeface="Arial" charset="0"/>
              </a:rPr>
              <a:t>lối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sống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dẫn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đến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gia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tăng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các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bệnh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không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lây,bệnh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đồng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diễn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và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tử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vong</a:t>
            </a:r>
            <a:r>
              <a:rPr lang="en-US" sz="2400" dirty="0" smtClean="0">
                <a:latin typeface="Arial" charset="0"/>
                <a:cs typeface="Arial" charset="0"/>
              </a:rPr>
              <a:t>.</a:t>
            </a:r>
          </a:p>
          <a:p>
            <a:pPr eaLnBrk="1" hangingPunct="1"/>
            <a:r>
              <a:rPr lang="en-US" sz="2400" dirty="0" err="1" smtClean="0">
                <a:latin typeface="Arial" charset="0"/>
                <a:cs typeface="Arial" charset="0"/>
              </a:rPr>
              <a:t>Các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bệnh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về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hành</a:t>
            </a:r>
            <a:r>
              <a:rPr lang="en-US" sz="2400" dirty="0" smtClean="0">
                <a:latin typeface="Arial" charset="0"/>
                <a:cs typeface="Arial" charset="0"/>
              </a:rPr>
              <a:t> vi </a:t>
            </a:r>
            <a:r>
              <a:rPr lang="en-US" sz="2400" dirty="0" err="1" smtClean="0">
                <a:latin typeface="Arial" charset="0"/>
                <a:cs typeface="Arial" charset="0"/>
              </a:rPr>
              <a:t>như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trầm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cảm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chưa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được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điều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trị</a:t>
            </a:r>
            <a:r>
              <a:rPr lang="en-US" sz="2400" dirty="0" smtClean="0">
                <a:latin typeface="Arial" charset="0"/>
                <a:cs typeface="Arial" charset="0"/>
              </a:rPr>
              <a:t>.</a:t>
            </a:r>
          </a:p>
          <a:p>
            <a:pPr eaLnBrk="1" hangingPunct="1"/>
            <a:r>
              <a:rPr lang="en-US" sz="2400" dirty="0" err="1" smtClean="0">
                <a:latin typeface="Arial" charset="0"/>
                <a:cs typeface="Arial" charset="0"/>
              </a:rPr>
              <a:t>Các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bác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sĩ</a:t>
            </a:r>
            <a:r>
              <a:rPr lang="en-US" sz="2400" dirty="0" smtClean="0">
                <a:latin typeface="Arial" charset="0"/>
                <a:cs typeface="Arial" charset="0"/>
              </a:rPr>
              <a:t> tin </a:t>
            </a:r>
            <a:r>
              <a:rPr lang="en-US" sz="2400" dirty="0" err="1" smtClean="0">
                <a:latin typeface="Arial" charset="0"/>
                <a:cs typeface="Arial" charset="0"/>
              </a:rPr>
              <a:t>tưởng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dùng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các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dược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phẩm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chứ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không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giải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quyết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vấn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đề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hành</a:t>
            </a:r>
            <a:r>
              <a:rPr lang="en-US" sz="2400" dirty="0" smtClean="0">
                <a:latin typeface="Arial" charset="0"/>
                <a:cs typeface="Arial" charset="0"/>
              </a:rPr>
              <a:t> vi </a:t>
            </a:r>
            <a:r>
              <a:rPr lang="en-US" sz="2400" dirty="0" err="1" smtClean="0">
                <a:latin typeface="Arial" charset="0"/>
                <a:cs typeface="Arial" charset="0"/>
              </a:rPr>
              <a:t>lối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sống</a:t>
            </a:r>
            <a:r>
              <a:rPr lang="en-US" sz="2400" dirty="0" smtClean="0">
                <a:latin typeface="Arial" charset="0"/>
                <a:cs typeface="Arial" charset="0"/>
              </a:rPr>
              <a:t>.</a:t>
            </a:r>
          </a:p>
          <a:p>
            <a:pPr eaLnBrk="1" hangingPunct="1"/>
            <a:r>
              <a:rPr lang="en-US" sz="2400" dirty="0" err="1" smtClean="0">
                <a:latin typeface="Arial" charset="0"/>
                <a:cs typeface="Arial" charset="0"/>
              </a:rPr>
              <a:t>Thiếu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một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đội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ngũ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cán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bộ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cung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cấp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các</a:t>
            </a:r>
            <a:r>
              <a:rPr lang="en-US" sz="2400" dirty="0" smtClean="0">
                <a:latin typeface="Arial" charset="0"/>
                <a:cs typeface="Arial" charset="0"/>
              </a:rPr>
              <a:t> can </a:t>
            </a:r>
            <a:r>
              <a:rPr lang="en-US" sz="2400" dirty="0" err="1" smtClean="0">
                <a:latin typeface="Arial" charset="0"/>
                <a:cs typeface="Arial" charset="0"/>
              </a:rPr>
              <a:t>thiệp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dựa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trên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bằng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chứng</a:t>
            </a:r>
            <a:endParaRPr lang="en-US" sz="2400" dirty="0" smtClean="0">
              <a:latin typeface="Arial" charset="0"/>
              <a:cs typeface="Arial" charset="0"/>
            </a:endParaRPr>
          </a:p>
          <a:p>
            <a:pPr eaLnBrk="1" hangingPunct="1"/>
            <a:r>
              <a:rPr lang="en-US" sz="2400" dirty="0" err="1" smtClean="0">
                <a:latin typeface="Arial" charset="0"/>
                <a:cs typeface="Arial" charset="0"/>
              </a:rPr>
              <a:t>Bệnh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nhân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không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hài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lòng,các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bác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sĩ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bị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căng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thẳng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và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có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nguy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cơ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suy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kiệt</a:t>
            </a:r>
            <a:endParaRPr lang="en-US" sz="2400" dirty="0" smtClean="0">
              <a:latin typeface="Arial" charset="0"/>
              <a:cs typeface="Arial" charset="0"/>
            </a:endParaRPr>
          </a:p>
          <a:p>
            <a:pPr eaLnBrk="1" hangingPunct="1"/>
            <a:endParaRPr lang="en-US" dirty="0" smtClean="0">
              <a:latin typeface="Arial" charset="0"/>
              <a:cs typeface="Arial" charset="0"/>
            </a:endParaRPr>
          </a:p>
        </p:txBody>
      </p:sp>
      <p:sp>
        <p:nvSpPr>
          <p:cNvPr id="19459" name="Title 2"/>
          <p:cNvSpPr>
            <a:spLocks noGrp="1"/>
          </p:cNvSpPr>
          <p:nvPr>
            <p:ph type="title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tx1"/>
                </a:solidFill>
              </a14:hiddenFill>
            </a:ext>
          </a:extLst>
        </p:spPr>
        <p:txBody>
          <a:bodyPr/>
          <a:lstStyle/>
          <a:p>
            <a:pPr eaLnBrk="1" hangingPunct="1"/>
            <a:r>
              <a:rPr lang="en-US" dirty="0" err="1" smtClean="0">
                <a:latin typeface="Arial" charset="0"/>
                <a:cs typeface="Arial" charset="0"/>
              </a:rPr>
              <a:t>Vấn</a:t>
            </a:r>
            <a:r>
              <a:rPr lang="en-US" dirty="0" smtClean="0">
                <a:latin typeface="Arial" charset="0"/>
                <a:cs typeface="Arial" charset="0"/>
              </a:rPr>
              <a:t> </a:t>
            </a:r>
            <a:r>
              <a:rPr lang="en-US" dirty="0" err="1" smtClean="0">
                <a:latin typeface="Arial" charset="0"/>
                <a:cs typeface="Arial" charset="0"/>
              </a:rPr>
              <a:t>đề</a:t>
            </a:r>
            <a:endParaRPr lang="en-US" dirty="0" smtClean="0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01929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77900"/>
            <a:ext cx="9144000" cy="588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3" name="Content Placeholder 1"/>
          <p:cNvSpPr>
            <a:spLocks noGrp="1"/>
          </p:cNvSpPr>
          <p:nvPr>
            <p:ph idx="1"/>
          </p:nvPr>
        </p:nvSpPr>
        <p:spPr>
          <a:xfrm>
            <a:off x="762000" y="1143000"/>
            <a:ext cx="7620000" cy="4983163"/>
          </a:xfrm>
        </p:spPr>
        <p:txBody>
          <a:bodyPr/>
          <a:lstStyle/>
          <a:p>
            <a:pPr eaLnBrk="1" hangingPunct="1"/>
            <a:r>
              <a:rPr lang="en-US" sz="2400" dirty="0" err="1" smtClean="0">
                <a:solidFill>
                  <a:schemeClr val="bg1"/>
                </a:solidFill>
                <a:latin typeface="Arial" charset="0"/>
                <a:cs typeface="Arial" charset="0"/>
              </a:rPr>
              <a:t>Bệnh</a:t>
            </a:r>
            <a:r>
              <a:rPr lang="en-US" sz="2400" dirty="0" smtClean="0">
                <a:solidFill>
                  <a:schemeClr val="bg1"/>
                </a:solidFill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  <a:latin typeface="Arial" charset="0"/>
                <a:cs typeface="Arial" charset="0"/>
              </a:rPr>
              <a:t>mãn</a:t>
            </a:r>
            <a:r>
              <a:rPr lang="en-US" sz="2400" dirty="0" smtClean="0">
                <a:solidFill>
                  <a:schemeClr val="bg1"/>
                </a:solidFill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  <a:latin typeface="Arial" charset="0"/>
                <a:cs typeface="Arial" charset="0"/>
              </a:rPr>
              <a:t>tính</a:t>
            </a:r>
            <a:r>
              <a:rPr lang="en-US" sz="2400" dirty="0" smtClean="0">
                <a:solidFill>
                  <a:schemeClr val="bg1"/>
                </a:solidFill>
                <a:latin typeface="Arial" charset="0"/>
                <a:cs typeface="Arial" charset="0"/>
              </a:rPr>
              <a:t> (</a:t>
            </a:r>
            <a:r>
              <a:rPr lang="en-US" sz="2400" dirty="0" err="1" smtClean="0">
                <a:solidFill>
                  <a:schemeClr val="bg1"/>
                </a:solidFill>
                <a:latin typeface="Arial" charset="0"/>
                <a:cs typeface="Arial" charset="0"/>
              </a:rPr>
              <a:t>bệnh</a:t>
            </a:r>
            <a:r>
              <a:rPr lang="en-US" sz="2400" dirty="0" smtClean="0">
                <a:solidFill>
                  <a:schemeClr val="bg1"/>
                </a:solidFill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  <a:latin typeface="Arial" charset="0"/>
                <a:cs typeface="Arial" charset="0"/>
              </a:rPr>
              <a:t>tiểu</a:t>
            </a:r>
            <a:r>
              <a:rPr lang="en-US" sz="2400" dirty="0" smtClean="0">
                <a:solidFill>
                  <a:schemeClr val="bg1"/>
                </a:solidFill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  <a:latin typeface="Arial" charset="0"/>
                <a:cs typeface="Arial" charset="0"/>
              </a:rPr>
              <a:t>đường</a:t>
            </a:r>
            <a:r>
              <a:rPr lang="en-US" sz="2400" dirty="0" smtClean="0">
                <a:solidFill>
                  <a:schemeClr val="bg1"/>
                </a:solidFill>
                <a:latin typeface="Arial" charset="0"/>
                <a:cs typeface="Arial" charset="0"/>
              </a:rPr>
              <a:t> ….)</a:t>
            </a:r>
          </a:p>
          <a:p>
            <a:pPr eaLnBrk="1" hangingPunct="1"/>
            <a:r>
              <a:rPr lang="en-US" sz="2400" dirty="0" err="1" smtClean="0">
                <a:solidFill>
                  <a:schemeClr val="bg1"/>
                </a:solidFill>
                <a:latin typeface="Arial" charset="0"/>
                <a:cs typeface="Arial" charset="0"/>
              </a:rPr>
              <a:t>Bệnh</a:t>
            </a:r>
            <a:r>
              <a:rPr lang="en-US" sz="2400" dirty="0" smtClean="0">
                <a:solidFill>
                  <a:schemeClr val="bg1"/>
                </a:solidFill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  <a:latin typeface="Arial" charset="0"/>
                <a:cs typeface="Arial" charset="0"/>
              </a:rPr>
              <a:t>trầm</a:t>
            </a:r>
            <a:r>
              <a:rPr lang="en-US" sz="2400" dirty="0" smtClean="0">
                <a:solidFill>
                  <a:schemeClr val="bg1"/>
                </a:solidFill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  <a:latin typeface="Arial" charset="0"/>
                <a:cs typeface="Arial" charset="0"/>
              </a:rPr>
              <a:t>cảm</a:t>
            </a:r>
            <a:r>
              <a:rPr lang="en-US" sz="2400" dirty="0" smtClean="0">
                <a:solidFill>
                  <a:schemeClr val="bg1"/>
                </a:solidFill>
                <a:latin typeface="Arial" charset="0"/>
                <a:cs typeface="Arial" charset="0"/>
              </a:rPr>
              <a:t>, lo </a:t>
            </a:r>
            <a:r>
              <a:rPr lang="en-US" sz="2400" dirty="0" err="1" smtClean="0">
                <a:solidFill>
                  <a:schemeClr val="bg1"/>
                </a:solidFill>
                <a:latin typeface="Arial" charset="0"/>
                <a:cs typeface="Arial" charset="0"/>
              </a:rPr>
              <a:t>âu</a:t>
            </a:r>
            <a:r>
              <a:rPr lang="en-US" sz="2400" dirty="0" smtClean="0">
                <a:solidFill>
                  <a:schemeClr val="bg1"/>
                </a:solidFill>
                <a:latin typeface="Arial" charset="0"/>
                <a:cs typeface="Arial" charset="0"/>
              </a:rPr>
              <a:t>, sang </a:t>
            </a:r>
            <a:r>
              <a:rPr lang="en-US" sz="2400" dirty="0" err="1" smtClean="0">
                <a:solidFill>
                  <a:schemeClr val="bg1"/>
                </a:solidFill>
                <a:latin typeface="Arial" charset="0"/>
                <a:cs typeface="Arial" charset="0"/>
              </a:rPr>
              <a:t>chấn</a:t>
            </a:r>
            <a:r>
              <a:rPr lang="en-US" sz="2400" dirty="0" smtClean="0">
                <a:solidFill>
                  <a:schemeClr val="bg1"/>
                </a:solidFill>
                <a:latin typeface="Arial" charset="0"/>
                <a:cs typeface="Arial" charset="0"/>
              </a:rPr>
              <a:t> </a:t>
            </a:r>
          </a:p>
          <a:p>
            <a:pPr eaLnBrk="1" hangingPunct="1"/>
            <a:r>
              <a:rPr lang="en-US" sz="2400" dirty="0" err="1" smtClean="0">
                <a:solidFill>
                  <a:schemeClr val="bg1"/>
                </a:solidFill>
                <a:latin typeface="Arial" charset="0"/>
                <a:cs typeface="Arial" charset="0"/>
              </a:rPr>
              <a:t>Lạm</a:t>
            </a:r>
            <a:r>
              <a:rPr lang="en-US" sz="2400" dirty="0" smtClean="0">
                <a:solidFill>
                  <a:schemeClr val="bg1"/>
                </a:solidFill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  <a:latin typeface="Arial" charset="0"/>
                <a:cs typeface="Arial" charset="0"/>
              </a:rPr>
              <a:t>dụng</a:t>
            </a:r>
            <a:r>
              <a:rPr lang="en-US" sz="2400" dirty="0" smtClean="0">
                <a:solidFill>
                  <a:schemeClr val="bg1"/>
                </a:solidFill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  <a:latin typeface="Arial" charset="0"/>
                <a:cs typeface="Arial" charset="0"/>
              </a:rPr>
              <a:t>chất</a:t>
            </a:r>
            <a:r>
              <a:rPr lang="en-US" sz="2400" dirty="0" smtClean="0">
                <a:solidFill>
                  <a:schemeClr val="bg1"/>
                </a:solidFill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  <a:latin typeface="Arial" charset="0"/>
                <a:cs typeface="Arial" charset="0"/>
              </a:rPr>
              <a:t>gây</a:t>
            </a:r>
            <a:r>
              <a:rPr lang="en-US" sz="2400" dirty="0" smtClean="0">
                <a:solidFill>
                  <a:schemeClr val="bg1"/>
                </a:solidFill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  <a:latin typeface="Arial" charset="0"/>
                <a:cs typeface="Arial" charset="0"/>
              </a:rPr>
              <a:t>nghiện</a:t>
            </a:r>
            <a:r>
              <a:rPr lang="en-US" sz="2400" dirty="0" smtClean="0">
                <a:solidFill>
                  <a:schemeClr val="bg1"/>
                </a:solidFill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  <a:latin typeface="Arial" charset="0"/>
                <a:cs typeface="Arial" charset="0"/>
              </a:rPr>
              <a:t>và</a:t>
            </a:r>
            <a:r>
              <a:rPr lang="en-US" sz="2400" dirty="0" smtClean="0">
                <a:solidFill>
                  <a:schemeClr val="bg1"/>
                </a:solidFill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  <a:latin typeface="Arial" charset="0"/>
                <a:cs typeface="Arial" charset="0"/>
              </a:rPr>
              <a:t>rượu</a:t>
            </a:r>
            <a:endParaRPr lang="en-US" sz="2400" dirty="0" smtClean="0">
              <a:solidFill>
                <a:schemeClr val="bg1"/>
              </a:solidFill>
              <a:latin typeface="Arial" charset="0"/>
              <a:cs typeface="Arial" charset="0"/>
            </a:endParaRPr>
          </a:p>
          <a:p>
            <a:pPr eaLnBrk="1" hangingPunct="1"/>
            <a:r>
              <a:rPr lang="en-US" sz="2400" dirty="0" err="1" smtClean="0">
                <a:solidFill>
                  <a:schemeClr val="bg1"/>
                </a:solidFill>
                <a:latin typeface="Arial" charset="0"/>
                <a:cs typeface="Arial" charset="0"/>
              </a:rPr>
              <a:t>Hành</a:t>
            </a:r>
            <a:r>
              <a:rPr lang="en-US" sz="2400" dirty="0" smtClean="0">
                <a:solidFill>
                  <a:schemeClr val="bg1"/>
                </a:solidFill>
                <a:latin typeface="Arial" charset="0"/>
                <a:cs typeface="Arial" charset="0"/>
              </a:rPr>
              <a:t> vi </a:t>
            </a:r>
            <a:r>
              <a:rPr lang="en-US" sz="2400" dirty="0" err="1" smtClean="0">
                <a:solidFill>
                  <a:schemeClr val="bg1"/>
                </a:solidFill>
                <a:latin typeface="Arial" charset="0"/>
                <a:cs typeface="Arial" charset="0"/>
              </a:rPr>
              <a:t>tình</a:t>
            </a:r>
            <a:r>
              <a:rPr lang="en-US" sz="2400" dirty="0" smtClean="0">
                <a:solidFill>
                  <a:schemeClr val="bg1"/>
                </a:solidFill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  <a:latin typeface="Arial" charset="0"/>
                <a:cs typeface="Arial" charset="0"/>
              </a:rPr>
              <a:t>dục</a:t>
            </a:r>
            <a:r>
              <a:rPr lang="en-US" sz="2400" dirty="0" smtClean="0">
                <a:solidFill>
                  <a:schemeClr val="bg1"/>
                </a:solidFill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  <a:latin typeface="Arial" charset="0"/>
                <a:cs typeface="Arial" charset="0"/>
              </a:rPr>
              <a:t>có</a:t>
            </a:r>
            <a:r>
              <a:rPr lang="en-US" sz="2400" dirty="0" smtClean="0">
                <a:solidFill>
                  <a:schemeClr val="bg1"/>
                </a:solidFill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  <a:latin typeface="Arial" charset="0"/>
                <a:cs typeface="Arial" charset="0"/>
              </a:rPr>
              <a:t>nguy</a:t>
            </a:r>
            <a:r>
              <a:rPr lang="en-US" sz="2400" dirty="0" smtClean="0">
                <a:solidFill>
                  <a:schemeClr val="bg1"/>
                </a:solidFill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  <a:latin typeface="Arial" charset="0"/>
                <a:cs typeface="Arial" charset="0"/>
              </a:rPr>
              <a:t>cơ</a:t>
            </a:r>
            <a:endParaRPr lang="en-US" sz="2400" dirty="0" smtClean="0">
              <a:solidFill>
                <a:schemeClr val="bg1"/>
              </a:solidFill>
              <a:latin typeface="Arial" charset="0"/>
              <a:cs typeface="Arial" charset="0"/>
            </a:endParaRPr>
          </a:p>
          <a:p>
            <a:pPr eaLnBrk="1" hangingPunct="1"/>
            <a:r>
              <a:rPr lang="en-US" sz="2400" dirty="0" err="1" smtClean="0">
                <a:solidFill>
                  <a:schemeClr val="bg1"/>
                </a:solidFill>
                <a:latin typeface="Arial" charset="0"/>
                <a:cs typeface="Arial" charset="0"/>
              </a:rPr>
              <a:t>Bệnh</a:t>
            </a:r>
            <a:r>
              <a:rPr lang="en-US" sz="2400" dirty="0" smtClean="0">
                <a:solidFill>
                  <a:schemeClr val="bg1"/>
                </a:solidFill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  <a:latin typeface="Arial" charset="0"/>
                <a:cs typeface="Arial" charset="0"/>
              </a:rPr>
              <a:t>tâm</a:t>
            </a:r>
            <a:r>
              <a:rPr lang="en-US" sz="2400" dirty="0" smtClean="0">
                <a:solidFill>
                  <a:schemeClr val="bg1"/>
                </a:solidFill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  <a:latin typeface="Arial" charset="0"/>
                <a:cs typeface="Arial" charset="0"/>
              </a:rPr>
              <a:t>thần</a:t>
            </a:r>
            <a:r>
              <a:rPr lang="en-US" sz="2400" dirty="0" smtClean="0">
                <a:solidFill>
                  <a:schemeClr val="bg1"/>
                </a:solidFill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  <a:latin typeface="Arial" charset="0"/>
                <a:cs typeface="Arial" charset="0"/>
              </a:rPr>
              <a:t>nghiêm</a:t>
            </a:r>
            <a:r>
              <a:rPr lang="en-US" sz="2400" dirty="0" smtClean="0">
                <a:solidFill>
                  <a:schemeClr val="bg1"/>
                </a:solidFill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  <a:latin typeface="Arial" charset="0"/>
                <a:cs typeface="Arial" charset="0"/>
              </a:rPr>
              <a:t>trọng</a:t>
            </a:r>
            <a:endParaRPr lang="en-US" sz="2400" dirty="0" smtClean="0">
              <a:solidFill>
                <a:schemeClr val="bg1"/>
              </a:solidFill>
              <a:latin typeface="Arial" charset="0"/>
              <a:cs typeface="Arial" charset="0"/>
            </a:endParaRPr>
          </a:p>
        </p:txBody>
      </p:sp>
      <p:sp>
        <p:nvSpPr>
          <p:cNvPr id="20484" name="Title 2"/>
          <p:cNvSpPr>
            <a:spLocks noGrp="1"/>
          </p:cNvSpPr>
          <p:nvPr>
            <p:ph type="title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tx1"/>
                </a:solidFill>
              </a14:hiddenFill>
            </a:ext>
          </a:extLst>
        </p:spPr>
        <p:txBody>
          <a:bodyPr/>
          <a:lstStyle/>
          <a:p>
            <a:pPr eaLnBrk="1" hangingPunct="1"/>
            <a:r>
              <a:rPr lang="en-US" sz="3200" dirty="0" err="1" smtClean="0">
                <a:latin typeface="Arial" charset="0"/>
                <a:cs typeface="Arial" charset="0"/>
              </a:rPr>
              <a:t>Bệnh</a:t>
            </a:r>
            <a:r>
              <a:rPr lang="en-US" sz="3200" dirty="0" smtClean="0">
                <a:latin typeface="Arial" charset="0"/>
                <a:cs typeface="Arial" charset="0"/>
              </a:rPr>
              <a:t> </a:t>
            </a:r>
            <a:r>
              <a:rPr lang="en-US" sz="3200" dirty="0" err="1" smtClean="0">
                <a:latin typeface="Arial" charset="0"/>
                <a:cs typeface="Arial" charset="0"/>
              </a:rPr>
              <a:t>tật</a:t>
            </a:r>
            <a:r>
              <a:rPr lang="en-US" sz="3200" dirty="0" smtClean="0">
                <a:latin typeface="Arial" charset="0"/>
                <a:cs typeface="Arial" charset="0"/>
              </a:rPr>
              <a:t> </a:t>
            </a:r>
            <a:r>
              <a:rPr lang="en-US" sz="3200" dirty="0" err="1" smtClean="0">
                <a:latin typeface="Arial" charset="0"/>
                <a:cs typeface="Arial" charset="0"/>
              </a:rPr>
              <a:t>không</a:t>
            </a:r>
            <a:r>
              <a:rPr lang="en-US" sz="3200" dirty="0" smtClean="0">
                <a:latin typeface="Arial" charset="0"/>
                <a:cs typeface="Arial" charset="0"/>
              </a:rPr>
              <a:t> </a:t>
            </a:r>
            <a:r>
              <a:rPr lang="en-US" sz="3200" dirty="0" err="1" smtClean="0">
                <a:latin typeface="Arial" charset="0"/>
                <a:cs typeface="Arial" charset="0"/>
              </a:rPr>
              <a:t>tồn</a:t>
            </a:r>
            <a:r>
              <a:rPr lang="en-US" sz="3200" dirty="0" smtClean="0">
                <a:latin typeface="Arial" charset="0"/>
                <a:cs typeface="Arial" charset="0"/>
              </a:rPr>
              <a:t> </a:t>
            </a:r>
            <a:r>
              <a:rPr lang="en-US" sz="3200" dirty="0" err="1" smtClean="0">
                <a:latin typeface="Arial" charset="0"/>
                <a:cs typeface="Arial" charset="0"/>
              </a:rPr>
              <a:t>tại</a:t>
            </a:r>
            <a:r>
              <a:rPr lang="en-US" sz="3200" dirty="0" smtClean="0">
                <a:latin typeface="Arial" charset="0"/>
                <a:cs typeface="Arial" charset="0"/>
              </a:rPr>
              <a:t> </a:t>
            </a:r>
            <a:r>
              <a:rPr lang="en-US" sz="3200" dirty="0" err="1" smtClean="0">
                <a:latin typeface="Arial" charset="0"/>
                <a:cs typeface="Arial" charset="0"/>
              </a:rPr>
              <a:t>riêng</a:t>
            </a:r>
            <a:r>
              <a:rPr lang="en-US" sz="3200" dirty="0" smtClean="0">
                <a:latin typeface="Arial" charset="0"/>
                <a:cs typeface="Arial" charset="0"/>
              </a:rPr>
              <a:t> </a:t>
            </a:r>
            <a:r>
              <a:rPr lang="en-US" sz="3200" dirty="0" err="1" smtClean="0">
                <a:latin typeface="Arial" charset="0"/>
                <a:cs typeface="Arial" charset="0"/>
              </a:rPr>
              <a:t>lẻ</a:t>
            </a:r>
            <a:endParaRPr lang="en-US" sz="3200" dirty="0" smtClean="0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12218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Content Placeholder 4" descr="dollar.JPG"/>
          <p:cNvPicPr>
            <a:picLocks noGrp="1" noChangeAspect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878" b="12878"/>
          <a:stretch>
            <a:fillRect/>
          </a:stretch>
        </p:blipFill>
        <p:spPr>
          <a:xfrm>
            <a:off x="1588" y="11113"/>
            <a:ext cx="9142412" cy="6858000"/>
          </a:xfrm>
        </p:spPr>
      </p:pic>
      <p:sp>
        <p:nvSpPr>
          <p:cNvPr id="21507" name="Title 3"/>
          <p:cNvSpPr>
            <a:spLocks noGrp="1"/>
          </p:cNvSpPr>
          <p:nvPr>
            <p:ph type="title"/>
          </p:nvPr>
        </p:nvSpPr>
        <p:spPr/>
        <p:txBody>
          <a:bodyPr anchor="t">
            <a:normAutofit fontScale="90000"/>
          </a:bodyPr>
          <a:lstStyle/>
          <a:p>
            <a:pPr eaLnBrk="1" hangingPunct="1">
              <a:defRPr/>
            </a:pPr>
            <a:r>
              <a:rPr lang="en-US" sz="3600" dirty="0" err="1" smtClean="0">
                <a:solidFill>
                  <a:schemeClr val="bg1"/>
                </a:solidFill>
                <a:latin typeface="Arial" charset="0"/>
                <a:cs typeface="Arial" charset="0"/>
              </a:rPr>
              <a:t>Gánh</a:t>
            </a:r>
            <a:r>
              <a:rPr lang="en-US" sz="3600" dirty="0" smtClean="0">
                <a:solidFill>
                  <a:schemeClr val="bg1"/>
                </a:solidFill>
                <a:latin typeface="Arial" charset="0"/>
                <a:cs typeface="Arial" charset="0"/>
              </a:rPr>
              <a:t> </a:t>
            </a:r>
            <a:r>
              <a:rPr lang="en-US" sz="3600" dirty="0" err="1" smtClean="0">
                <a:solidFill>
                  <a:schemeClr val="bg1"/>
                </a:solidFill>
                <a:latin typeface="Arial" charset="0"/>
                <a:cs typeface="Arial" charset="0"/>
              </a:rPr>
              <a:t>nặng</a:t>
            </a:r>
            <a:r>
              <a:rPr lang="en-US" sz="3600" dirty="0" smtClean="0">
                <a:solidFill>
                  <a:schemeClr val="bg1"/>
                </a:solidFill>
                <a:latin typeface="Arial" charset="0"/>
                <a:cs typeface="Arial" charset="0"/>
              </a:rPr>
              <a:t> </a:t>
            </a:r>
            <a:r>
              <a:rPr lang="en-US" sz="3600" dirty="0" err="1" smtClean="0">
                <a:solidFill>
                  <a:schemeClr val="bg1"/>
                </a:solidFill>
                <a:latin typeface="Arial" charset="0"/>
                <a:cs typeface="Arial" charset="0"/>
              </a:rPr>
              <a:t>kinh</a:t>
            </a:r>
            <a:r>
              <a:rPr lang="en-US" sz="3600" dirty="0" smtClean="0">
                <a:solidFill>
                  <a:schemeClr val="bg1"/>
                </a:solidFill>
                <a:latin typeface="Arial" charset="0"/>
                <a:cs typeface="Arial" charset="0"/>
              </a:rPr>
              <a:t> </a:t>
            </a:r>
            <a:r>
              <a:rPr lang="en-US" sz="3600" dirty="0" err="1" smtClean="0">
                <a:solidFill>
                  <a:schemeClr val="bg1"/>
                </a:solidFill>
                <a:latin typeface="Arial" charset="0"/>
                <a:cs typeface="Arial" charset="0"/>
              </a:rPr>
              <a:t>tế</a:t>
            </a:r>
            <a:r>
              <a:rPr lang="en-US" sz="3600" dirty="0" smtClean="0">
                <a:solidFill>
                  <a:schemeClr val="bg1"/>
                </a:solidFill>
                <a:latin typeface="Arial" charset="0"/>
                <a:cs typeface="Arial" charset="0"/>
              </a:rPr>
              <a:t> </a:t>
            </a:r>
            <a:r>
              <a:rPr lang="en-US" sz="3600" dirty="0" err="1" smtClean="0">
                <a:solidFill>
                  <a:schemeClr val="bg1"/>
                </a:solidFill>
                <a:latin typeface="Arial" charset="0"/>
                <a:cs typeface="Arial" charset="0"/>
              </a:rPr>
              <a:t>của</a:t>
            </a:r>
            <a:r>
              <a:rPr lang="en-US" sz="3600" dirty="0" smtClean="0">
                <a:solidFill>
                  <a:schemeClr val="bg1"/>
                </a:solidFill>
                <a:latin typeface="Arial" charset="0"/>
                <a:cs typeface="Arial" charset="0"/>
              </a:rPr>
              <a:t> </a:t>
            </a:r>
            <a:r>
              <a:rPr lang="en-US" sz="3600" dirty="0" err="1" smtClean="0">
                <a:solidFill>
                  <a:schemeClr val="bg1"/>
                </a:solidFill>
                <a:latin typeface="Arial" charset="0"/>
                <a:cs typeface="Arial" charset="0"/>
              </a:rPr>
              <a:t>các</a:t>
            </a:r>
            <a:r>
              <a:rPr lang="en-US" sz="3600" dirty="0" smtClean="0">
                <a:solidFill>
                  <a:schemeClr val="bg1"/>
                </a:solidFill>
                <a:latin typeface="Arial" charset="0"/>
                <a:cs typeface="Arial" charset="0"/>
              </a:rPr>
              <a:t> </a:t>
            </a:r>
            <a:r>
              <a:rPr lang="en-US" sz="3600" dirty="0" err="1" smtClean="0">
                <a:solidFill>
                  <a:schemeClr val="bg1"/>
                </a:solidFill>
                <a:latin typeface="Arial" charset="0"/>
                <a:cs typeface="Arial" charset="0"/>
              </a:rPr>
              <a:t>bệnh</a:t>
            </a:r>
            <a:r>
              <a:rPr lang="en-US" sz="3600" dirty="0" smtClean="0">
                <a:solidFill>
                  <a:schemeClr val="bg1"/>
                </a:solidFill>
                <a:latin typeface="Arial" charset="0"/>
                <a:cs typeface="Arial" charset="0"/>
              </a:rPr>
              <a:t> </a:t>
            </a:r>
            <a:r>
              <a:rPr lang="en-US" sz="3600" dirty="0" err="1" smtClean="0">
                <a:solidFill>
                  <a:schemeClr val="bg1"/>
                </a:solidFill>
                <a:latin typeface="Arial" charset="0"/>
                <a:cs typeface="Arial" charset="0"/>
              </a:rPr>
              <a:t>thực</a:t>
            </a:r>
            <a:r>
              <a:rPr lang="en-US" sz="3600" dirty="0" smtClean="0">
                <a:solidFill>
                  <a:schemeClr val="bg1"/>
                </a:solidFill>
                <a:latin typeface="Arial" charset="0"/>
                <a:cs typeface="Arial" charset="0"/>
              </a:rPr>
              <a:t> </a:t>
            </a:r>
            <a:r>
              <a:rPr lang="en-US" sz="3600" dirty="0" err="1" smtClean="0">
                <a:solidFill>
                  <a:schemeClr val="bg1"/>
                </a:solidFill>
                <a:latin typeface="Arial" charset="0"/>
                <a:cs typeface="Arial" charset="0"/>
              </a:rPr>
              <a:t>thể</a:t>
            </a:r>
            <a:r>
              <a:rPr lang="en-US" sz="3600" dirty="0" smtClean="0">
                <a:solidFill>
                  <a:schemeClr val="bg1"/>
                </a:solidFill>
                <a:latin typeface="Arial" charset="0"/>
                <a:cs typeface="Arial" charset="0"/>
              </a:rPr>
              <a:t> (y </a:t>
            </a:r>
            <a:r>
              <a:rPr lang="en-US" sz="3600" dirty="0" err="1" smtClean="0">
                <a:solidFill>
                  <a:schemeClr val="bg1"/>
                </a:solidFill>
                <a:latin typeface="Arial" charset="0"/>
                <a:cs typeface="Arial" charset="0"/>
              </a:rPr>
              <a:t>khoa</a:t>
            </a:r>
            <a:r>
              <a:rPr lang="en-US" sz="3600" dirty="0" smtClean="0">
                <a:solidFill>
                  <a:schemeClr val="bg1"/>
                </a:solidFill>
                <a:latin typeface="Arial" charset="0"/>
                <a:cs typeface="Arial" charset="0"/>
              </a:rPr>
              <a:t>) </a:t>
            </a:r>
            <a:r>
              <a:rPr lang="en-US" sz="3600" dirty="0" err="1" smtClean="0">
                <a:solidFill>
                  <a:schemeClr val="bg1"/>
                </a:solidFill>
                <a:latin typeface="Arial" charset="0"/>
                <a:cs typeface="Arial" charset="0"/>
              </a:rPr>
              <a:t>và</a:t>
            </a:r>
            <a:r>
              <a:rPr lang="en-US" sz="3600" dirty="0" smtClean="0">
                <a:solidFill>
                  <a:schemeClr val="bg1"/>
                </a:solidFill>
                <a:latin typeface="Arial" charset="0"/>
                <a:cs typeface="Arial" charset="0"/>
              </a:rPr>
              <a:t> </a:t>
            </a:r>
            <a:r>
              <a:rPr lang="en-US" sz="3600" dirty="0" err="1" smtClean="0">
                <a:solidFill>
                  <a:schemeClr val="bg1"/>
                </a:solidFill>
                <a:latin typeface="Arial" charset="0"/>
                <a:cs typeface="Arial" charset="0"/>
              </a:rPr>
              <a:t>hành</a:t>
            </a:r>
            <a:r>
              <a:rPr lang="en-US" sz="3600" dirty="0" smtClean="0">
                <a:solidFill>
                  <a:schemeClr val="bg1"/>
                </a:solidFill>
                <a:latin typeface="Arial" charset="0"/>
                <a:cs typeface="Arial" charset="0"/>
              </a:rPr>
              <a:t> vi </a:t>
            </a:r>
            <a:r>
              <a:rPr lang="en-US" sz="3600" dirty="0" err="1" smtClean="0">
                <a:solidFill>
                  <a:schemeClr val="bg1"/>
                </a:solidFill>
                <a:latin typeface="Arial" charset="0"/>
                <a:cs typeface="Arial" charset="0"/>
              </a:rPr>
              <a:t>mãn</a:t>
            </a:r>
            <a:r>
              <a:rPr lang="en-US" sz="3600" dirty="0" smtClean="0">
                <a:solidFill>
                  <a:schemeClr val="bg1"/>
                </a:solidFill>
                <a:latin typeface="Arial" charset="0"/>
                <a:cs typeface="Arial" charset="0"/>
              </a:rPr>
              <a:t> </a:t>
            </a:r>
            <a:r>
              <a:rPr lang="en-US" sz="3600" dirty="0" err="1" smtClean="0">
                <a:solidFill>
                  <a:schemeClr val="bg1"/>
                </a:solidFill>
                <a:latin typeface="Arial" charset="0"/>
                <a:cs typeface="Arial" charset="0"/>
              </a:rPr>
              <a:t>tính</a:t>
            </a:r>
            <a:endParaRPr lang="en-US" sz="3600" dirty="0" smtClean="0">
              <a:solidFill>
                <a:srgbClr val="FFFFFF"/>
              </a:solidFill>
              <a:latin typeface="Arial" charset="0"/>
              <a:cs typeface="Arial" charset="0"/>
            </a:endParaRPr>
          </a:p>
        </p:txBody>
      </p:sp>
      <p:sp>
        <p:nvSpPr>
          <p:cNvPr id="14340" name="Text Placeholder 5"/>
          <p:cNvSpPr>
            <a:spLocks noGrp="1"/>
          </p:cNvSpPr>
          <p:nvPr>
            <p:ph type="body" idx="4294967295"/>
          </p:nvPr>
        </p:nvSpPr>
        <p:spPr>
          <a:xfrm>
            <a:off x="0" y="1600200"/>
            <a:ext cx="5638800" cy="35814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sz="2400" b="1" dirty="0" smtClean="0">
                <a:ea typeface="ＭＳ Ｐゴシック" charset="0"/>
              </a:rPr>
              <a:t>10% </a:t>
            </a:r>
            <a:r>
              <a:rPr lang="en-US" sz="2400" b="1" dirty="0" err="1" smtClean="0">
                <a:ea typeface="ＭＳ Ｐゴシック" charset="0"/>
              </a:rPr>
              <a:t>bệnh</a:t>
            </a:r>
            <a:r>
              <a:rPr lang="en-US" sz="2400" b="1" dirty="0" smtClean="0">
                <a:ea typeface="ＭＳ Ｐゴシック" charset="0"/>
              </a:rPr>
              <a:t> </a:t>
            </a:r>
            <a:r>
              <a:rPr lang="en-US" sz="2400" b="1" dirty="0" err="1" smtClean="0">
                <a:ea typeface="ＭＳ Ｐゴシック" charset="0"/>
              </a:rPr>
              <a:t>nhân</a:t>
            </a:r>
            <a:r>
              <a:rPr lang="en-US" sz="2400" b="1" dirty="0" smtClean="0">
                <a:ea typeface="ＭＳ Ｐゴシック" charset="0"/>
              </a:rPr>
              <a:t> </a:t>
            </a:r>
            <a:r>
              <a:rPr lang="en-US" sz="2400" b="1" dirty="0" err="1" smtClean="0">
                <a:ea typeface="ＭＳ Ｐゴシック" charset="0"/>
              </a:rPr>
              <a:t>tiêu</a:t>
            </a:r>
            <a:r>
              <a:rPr lang="en-US" sz="2400" b="1" dirty="0" smtClean="0">
                <a:ea typeface="ＭＳ Ｐゴシック" charset="0"/>
              </a:rPr>
              <a:t> </a:t>
            </a:r>
            <a:r>
              <a:rPr lang="en-US" sz="2400" b="1" dirty="0" err="1" smtClean="0">
                <a:ea typeface="ＭＳ Ｐゴシック" charset="0"/>
              </a:rPr>
              <a:t>tốn</a:t>
            </a:r>
            <a:r>
              <a:rPr lang="en-US" sz="2400" b="1" dirty="0" smtClean="0">
                <a:ea typeface="ＭＳ Ｐゴシック" charset="0"/>
              </a:rPr>
              <a:t> 65%  </a:t>
            </a:r>
            <a:r>
              <a:rPr lang="en-US" sz="2400" b="1" dirty="0" err="1" smtClean="0">
                <a:ea typeface="ＭＳ Ｐゴシック" charset="0"/>
              </a:rPr>
              <a:t>nguồn</a:t>
            </a:r>
            <a:r>
              <a:rPr lang="en-US" sz="2400" b="1" dirty="0" smtClean="0">
                <a:ea typeface="ＭＳ Ｐゴシック" charset="0"/>
              </a:rPr>
              <a:t> </a:t>
            </a:r>
            <a:r>
              <a:rPr lang="en-US" sz="2400" b="1" dirty="0" err="1" smtClean="0">
                <a:ea typeface="ＭＳ Ｐゴシック" charset="0"/>
              </a:rPr>
              <a:t>lực</a:t>
            </a:r>
            <a:endParaRPr lang="en-US" sz="2400" b="1" dirty="0">
              <a:ea typeface="ＭＳ Ｐゴシック" charset="0"/>
            </a:endParaRPr>
          </a:p>
          <a:p>
            <a:pPr marL="0" indent="0" eaLnBrk="1" hangingPunct="1">
              <a:buFont typeface="Arial" charset="0"/>
              <a:buNone/>
              <a:defRPr/>
            </a:pPr>
            <a:endParaRPr lang="en-US" sz="2400" b="1" dirty="0">
              <a:ea typeface="ＭＳ Ｐゴシック" charset="0"/>
            </a:endParaRPr>
          </a:p>
          <a:p>
            <a:pPr eaLnBrk="1" hangingPunct="1">
              <a:defRPr/>
            </a:pPr>
            <a:r>
              <a:rPr lang="en-US" sz="2400" b="1" dirty="0" err="1" smtClean="0">
                <a:ea typeface="ＭＳ Ｐゴシック" charset="0"/>
              </a:rPr>
              <a:t>Các</a:t>
            </a:r>
            <a:r>
              <a:rPr lang="en-US" sz="2400" b="1" dirty="0" smtClean="0">
                <a:ea typeface="ＭＳ Ｐゴシック" charset="0"/>
              </a:rPr>
              <a:t> </a:t>
            </a:r>
            <a:r>
              <a:rPr lang="en-US" sz="2400" b="1" dirty="0" err="1" smtClean="0">
                <a:ea typeface="ＭＳ Ｐゴシック" charset="0"/>
              </a:rPr>
              <a:t>bệnh</a:t>
            </a:r>
            <a:r>
              <a:rPr lang="en-US" sz="2400" b="1" dirty="0" smtClean="0">
                <a:ea typeface="ＭＳ Ｐゴシック" charset="0"/>
              </a:rPr>
              <a:t> y </a:t>
            </a:r>
            <a:r>
              <a:rPr lang="en-US" sz="2400" b="1" dirty="0" err="1" smtClean="0"/>
              <a:t>khoa</a:t>
            </a:r>
            <a:r>
              <a:rPr lang="en-US" sz="2400" b="1" dirty="0" smtClean="0">
                <a:ea typeface="ＭＳ Ｐゴシック" charset="0"/>
              </a:rPr>
              <a:t> + </a:t>
            </a:r>
            <a:r>
              <a:rPr lang="en-US" sz="2400" b="1" dirty="0" err="1" smtClean="0">
                <a:ea typeface="ＭＳ Ｐゴシック" charset="0"/>
              </a:rPr>
              <a:t>hành</a:t>
            </a:r>
            <a:r>
              <a:rPr lang="en-US" sz="2400" b="1" dirty="0" smtClean="0">
                <a:ea typeface="ＭＳ Ｐゴシック" charset="0"/>
              </a:rPr>
              <a:t> vi </a:t>
            </a:r>
            <a:r>
              <a:rPr lang="en-US" sz="2400" b="1" dirty="0" err="1" smtClean="0">
                <a:ea typeface="ＭＳ Ｐゴシック" charset="0"/>
              </a:rPr>
              <a:t>tiêu</a:t>
            </a:r>
            <a:r>
              <a:rPr lang="en-US" sz="2400" b="1" dirty="0" smtClean="0">
                <a:ea typeface="ＭＳ Ｐゴシック" charset="0"/>
              </a:rPr>
              <a:t> </a:t>
            </a:r>
            <a:r>
              <a:rPr lang="en-US" sz="2400" b="1" dirty="0" err="1" smtClean="0">
                <a:ea typeface="ＭＳ Ｐゴシック" charset="0"/>
              </a:rPr>
              <a:t>tốn</a:t>
            </a:r>
            <a:r>
              <a:rPr lang="en-US" sz="2400" b="1" dirty="0" smtClean="0">
                <a:ea typeface="ＭＳ Ｐゴシック" charset="0"/>
              </a:rPr>
              <a:t> chi </a:t>
            </a:r>
            <a:r>
              <a:rPr lang="en-US" sz="2400" b="1" dirty="0" err="1" smtClean="0">
                <a:ea typeface="ＭＳ Ｐゴシック" charset="0"/>
              </a:rPr>
              <a:t>phí</a:t>
            </a:r>
            <a:r>
              <a:rPr lang="en-US" sz="2400" b="1" dirty="0" smtClean="0">
                <a:ea typeface="ＭＳ Ｐゴシック" charset="0"/>
              </a:rPr>
              <a:t> </a:t>
            </a:r>
            <a:r>
              <a:rPr lang="en-US" sz="2400" b="1" dirty="0" err="1" smtClean="0">
                <a:ea typeface="ＭＳ Ｐゴシック" charset="0"/>
              </a:rPr>
              <a:t>gấp</a:t>
            </a:r>
            <a:r>
              <a:rPr lang="en-US" sz="2400" b="1" dirty="0" smtClean="0">
                <a:ea typeface="ＭＳ Ｐゴシック" charset="0"/>
              </a:rPr>
              <a:t> </a:t>
            </a:r>
            <a:r>
              <a:rPr lang="en-US" sz="2400" b="1" dirty="0" err="1" smtClean="0"/>
              <a:t>đôi</a:t>
            </a:r>
            <a:r>
              <a:rPr lang="en-US" sz="2400" b="1" dirty="0" smtClean="0">
                <a:ea typeface="ＭＳ Ｐゴシック" charset="0"/>
              </a:rPr>
              <a:t> so </a:t>
            </a:r>
            <a:r>
              <a:rPr lang="en-US" sz="2400" b="1" dirty="0" err="1" smtClean="0">
                <a:ea typeface="ＭＳ Ｐゴシック" charset="0"/>
              </a:rPr>
              <a:t>với</a:t>
            </a:r>
            <a:r>
              <a:rPr lang="en-US" sz="2400" b="1" dirty="0" smtClean="0">
                <a:ea typeface="ＭＳ Ｐゴシック" charset="0"/>
              </a:rPr>
              <a:t> BN </a:t>
            </a:r>
            <a:r>
              <a:rPr lang="en-US" sz="2400" b="1" dirty="0" err="1" smtClean="0">
                <a:ea typeface="ＭＳ Ｐゴシック" charset="0"/>
              </a:rPr>
              <a:t>chỉ</a:t>
            </a:r>
            <a:r>
              <a:rPr lang="en-US" sz="2400" b="1" dirty="0" smtClean="0">
                <a:ea typeface="ＭＳ Ｐゴシック" charset="0"/>
              </a:rPr>
              <a:t> </a:t>
            </a:r>
            <a:r>
              <a:rPr lang="en-US" sz="2400" b="1" dirty="0" err="1" smtClean="0">
                <a:ea typeface="ＭＳ Ｐゴシック" charset="0"/>
              </a:rPr>
              <a:t>mắc</a:t>
            </a:r>
            <a:r>
              <a:rPr lang="en-US" sz="2400" b="1" dirty="0" smtClean="0">
                <a:ea typeface="ＭＳ Ｐゴシック" charset="0"/>
              </a:rPr>
              <a:t> </a:t>
            </a:r>
            <a:r>
              <a:rPr lang="en-US" sz="2400" b="1" dirty="0" err="1" smtClean="0">
                <a:ea typeface="ＭＳ Ｐゴシック" charset="0"/>
              </a:rPr>
              <a:t>bệnh</a:t>
            </a:r>
            <a:r>
              <a:rPr lang="en-US" sz="2400" b="1" dirty="0" smtClean="0">
                <a:ea typeface="ＭＳ Ｐゴシック" charset="0"/>
              </a:rPr>
              <a:t> y </a:t>
            </a:r>
            <a:r>
              <a:rPr lang="en-US" sz="2400" b="1" dirty="0" err="1" smtClean="0"/>
              <a:t>khoa</a:t>
            </a:r>
            <a:endParaRPr lang="en-US" sz="2400" dirty="0" smtClean="0"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1028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Content Placeholder 1"/>
          <p:cNvSpPr>
            <a:spLocks noGrp="1"/>
          </p:cNvSpPr>
          <p:nvPr>
            <p:ph idx="1"/>
          </p:nvPr>
        </p:nvSpPr>
        <p:spPr>
          <a:xfrm>
            <a:off x="228600" y="1600200"/>
            <a:ext cx="8153400" cy="4495800"/>
          </a:xfrm>
        </p:spPr>
        <p:txBody>
          <a:bodyPr/>
          <a:lstStyle/>
          <a:p>
            <a:pPr eaLnBrk="1" hangingPunct="1"/>
            <a:r>
              <a:rPr lang="en-US" sz="2400" dirty="0" err="1" smtClean="0">
                <a:latin typeface="Arial" charset="0"/>
                <a:cs typeface="Arial" charset="0"/>
              </a:rPr>
              <a:t>Tỷ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lệ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béo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phì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gia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tăng</a:t>
            </a:r>
            <a:r>
              <a:rPr lang="en-US" sz="2400" dirty="0" smtClean="0">
                <a:latin typeface="Arial" charset="0"/>
                <a:cs typeface="Arial" charset="0"/>
              </a:rPr>
              <a:t> (15% </a:t>
            </a:r>
            <a:r>
              <a:rPr lang="en-US" sz="2400" dirty="0" err="1" smtClean="0">
                <a:latin typeface="Arial" charset="0"/>
                <a:cs typeface="Arial" charset="0"/>
              </a:rPr>
              <a:t>đàn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ông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và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phụ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nữ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béo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phì</a:t>
            </a:r>
            <a:r>
              <a:rPr lang="en-US" sz="2400" dirty="0" smtClean="0">
                <a:latin typeface="Arial" charset="0"/>
                <a:cs typeface="Arial" charset="0"/>
              </a:rPr>
              <a:t>) (Pham Ho </a:t>
            </a:r>
            <a:r>
              <a:rPr lang="en-US" sz="2400" dirty="0" err="1" smtClean="0">
                <a:latin typeface="Arial" charset="0"/>
                <a:cs typeface="Arial" charset="0"/>
              </a:rPr>
              <a:t>và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cộng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sự</a:t>
            </a:r>
            <a:r>
              <a:rPr lang="en-US" sz="2400" dirty="0" smtClean="0">
                <a:latin typeface="Arial" charset="0"/>
                <a:cs typeface="Arial" charset="0"/>
              </a:rPr>
              <a:t>, 2015)</a:t>
            </a:r>
          </a:p>
          <a:p>
            <a:pPr eaLnBrk="1" hangingPunct="1"/>
            <a:r>
              <a:rPr lang="en-US" sz="2400" dirty="0" err="1" smtClean="0">
                <a:latin typeface="Arial" charset="0"/>
                <a:cs typeface="Arial" charset="0"/>
              </a:rPr>
              <a:t>Bệnh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cao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huyết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áp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phổ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biến</a:t>
            </a:r>
            <a:r>
              <a:rPr lang="en-US" sz="2400" dirty="0" smtClean="0">
                <a:latin typeface="Arial" charset="0"/>
                <a:cs typeface="Arial" charset="0"/>
              </a:rPr>
              <a:t>, </a:t>
            </a:r>
            <a:r>
              <a:rPr lang="en-US" sz="2400" dirty="0" err="1" smtClean="0">
                <a:latin typeface="Arial" charset="0"/>
                <a:cs typeface="Arial" charset="0"/>
              </a:rPr>
              <a:t>nhưng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nhiều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người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chưa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được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chẩn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đoán</a:t>
            </a:r>
            <a:endParaRPr lang="en-US" sz="2400" dirty="0" smtClean="0">
              <a:latin typeface="Arial" charset="0"/>
              <a:cs typeface="Arial" charset="0"/>
            </a:endParaRPr>
          </a:p>
          <a:p>
            <a:pPr eaLnBrk="1" hangingPunct="1"/>
            <a:r>
              <a:rPr lang="en-US" sz="2400" dirty="0" err="1" smtClean="0">
                <a:latin typeface="Arial" charset="0"/>
                <a:cs typeface="Arial" charset="0"/>
              </a:rPr>
              <a:t>Tỷ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lệ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nam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giới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sử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dụng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thuốc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lá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và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rượu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cao</a:t>
            </a:r>
            <a:r>
              <a:rPr lang="en-US" sz="2400" dirty="0" smtClean="0">
                <a:latin typeface="Arial" charset="0"/>
                <a:cs typeface="Arial" charset="0"/>
              </a:rPr>
              <a:t>, </a:t>
            </a:r>
            <a:r>
              <a:rPr lang="en-US" sz="2400" dirty="0" err="1" smtClean="0">
                <a:latin typeface="Arial" charset="0"/>
                <a:cs typeface="Arial" charset="0"/>
              </a:rPr>
              <a:t>và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tỷ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lệ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phụ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nữ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sử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dụng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thuốc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lá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đang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tăng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cao</a:t>
            </a:r>
            <a:r>
              <a:rPr lang="en-US" sz="2400" dirty="0" smtClean="0">
                <a:latin typeface="Arial" charset="0"/>
                <a:cs typeface="Arial" charset="0"/>
              </a:rPr>
              <a:t> (Hoy </a:t>
            </a:r>
            <a:r>
              <a:rPr lang="en-US" sz="2400" dirty="0" err="1" smtClean="0">
                <a:latin typeface="Arial" charset="0"/>
                <a:cs typeface="Arial" charset="0"/>
              </a:rPr>
              <a:t>và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cộng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sự</a:t>
            </a:r>
            <a:r>
              <a:rPr lang="en-US" sz="2400" dirty="0" smtClean="0">
                <a:latin typeface="Arial" charset="0"/>
                <a:cs typeface="Arial" charset="0"/>
              </a:rPr>
              <a:t> 2013)</a:t>
            </a:r>
          </a:p>
        </p:txBody>
      </p:sp>
      <p:sp>
        <p:nvSpPr>
          <p:cNvPr id="22531" name="Title 2"/>
          <p:cNvSpPr>
            <a:spLocks noGrp="1"/>
          </p:cNvSpPr>
          <p:nvPr>
            <p:ph type="title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tx1"/>
                </a:solidFill>
              </a14:hiddenFill>
            </a:ext>
          </a:extLst>
        </p:spPr>
        <p:txBody>
          <a:bodyPr/>
          <a:lstStyle/>
          <a:p>
            <a:pPr eaLnBrk="1" hangingPunct="1"/>
            <a:r>
              <a:rPr lang="en-US" sz="3200" dirty="0" err="1" smtClean="0">
                <a:latin typeface="Arial" charset="0"/>
                <a:cs typeface="Arial" charset="0"/>
              </a:rPr>
              <a:t>Các</a:t>
            </a:r>
            <a:r>
              <a:rPr lang="en-US" sz="3200" dirty="0" smtClean="0">
                <a:latin typeface="Arial" charset="0"/>
                <a:cs typeface="Arial" charset="0"/>
              </a:rPr>
              <a:t> </a:t>
            </a:r>
            <a:r>
              <a:rPr lang="en-US" sz="3200" dirty="0" err="1" smtClean="0">
                <a:latin typeface="Arial" charset="0"/>
                <a:cs typeface="Arial" charset="0"/>
              </a:rPr>
              <a:t>yếu</a:t>
            </a:r>
            <a:r>
              <a:rPr lang="en-US" sz="3200" dirty="0" smtClean="0">
                <a:latin typeface="Arial" charset="0"/>
                <a:cs typeface="Arial" charset="0"/>
              </a:rPr>
              <a:t> </a:t>
            </a:r>
            <a:r>
              <a:rPr lang="en-US" sz="3200" dirty="0" err="1" smtClean="0">
                <a:latin typeface="Arial" charset="0"/>
                <a:cs typeface="Arial" charset="0"/>
              </a:rPr>
              <a:t>tố</a:t>
            </a:r>
            <a:r>
              <a:rPr lang="en-US" sz="3200" dirty="0" smtClean="0">
                <a:latin typeface="Arial" charset="0"/>
                <a:cs typeface="Arial" charset="0"/>
              </a:rPr>
              <a:t> </a:t>
            </a:r>
            <a:r>
              <a:rPr lang="en-US" sz="3200" dirty="0" err="1" smtClean="0">
                <a:latin typeface="Arial" charset="0"/>
                <a:cs typeface="Arial" charset="0"/>
              </a:rPr>
              <a:t>nguy</a:t>
            </a:r>
            <a:r>
              <a:rPr lang="en-US" sz="3200" dirty="0" smtClean="0">
                <a:latin typeface="Arial" charset="0"/>
                <a:cs typeface="Arial" charset="0"/>
              </a:rPr>
              <a:t> </a:t>
            </a:r>
            <a:r>
              <a:rPr lang="en-US" sz="3200" dirty="0" err="1" smtClean="0">
                <a:latin typeface="Arial" charset="0"/>
                <a:cs typeface="Arial" charset="0"/>
              </a:rPr>
              <a:t>cơ</a:t>
            </a:r>
            <a:r>
              <a:rPr lang="en-US" sz="3200" dirty="0" smtClean="0">
                <a:latin typeface="Arial" charset="0"/>
                <a:cs typeface="Arial" charset="0"/>
              </a:rPr>
              <a:t> </a:t>
            </a:r>
            <a:r>
              <a:rPr lang="en-US" sz="3200" dirty="0" err="1" smtClean="0">
                <a:latin typeface="Arial" charset="0"/>
                <a:cs typeface="Arial" charset="0"/>
              </a:rPr>
              <a:t>mắc</a:t>
            </a:r>
            <a:r>
              <a:rPr lang="en-US" sz="3200" dirty="0" smtClean="0">
                <a:latin typeface="Arial" charset="0"/>
                <a:cs typeface="Arial" charset="0"/>
              </a:rPr>
              <a:t> </a:t>
            </a:r>
            <a:r>
              <a:rPr lang="en-US" sz="3200" dirty="0" err="1" smtClean="0">
                <a:latin typeface="Arial" charset="0"/>
                <a:cs typeface="Arial" charset="0"/>
              </a:rPr>
              <a:t>bệnh</a:t>
            </a:r>
            <a:r>
              <a:rPr lang="en-US" sz="3200" dirty="0" smtClean="0">
                <a:latin typeface="Arial" charset="0"/>
                <a:cs typeface="Arial" charset="0"/>
              </a:rPr>
              <a:t> </a:t>
            </a:r>
            <a:r>
              <a:rPr lang="en-US" sz="3200" dirty="0" err="1" smtClean="0">
                <a:latin typeface="Arial" charset="0"/>
                <a:cs typeface="Arial" charset="0"/>
              </a:rPr>
              <a:t>không</a:t>
            </a:r>
            <a:r>
              <a:rPr lang="en-US" sz="3200" dirty="0" smtClean="0">
                <a:latin typeface="Arial" charset="0"/>
                <a:cs typeface="Arial" charset="0"/>
              </a:rPr>
              <a:t> </a:t>
            </a:r>
            <a:r>
              <a:rPr lang="en-US" sz="3200" dirty="0" err="1" smtClean="0">
                <a:latin typeface="Arial" charset="0"/>
                <a:cs typeface="Arial" charset="0"/>
              </a:rPr>
              <a:t>lây</a:t>
            </a:r>
            <a:r>
              <a:rPr lang="en-US" sz="3200" dirty="0" smtClean="0">
                <a:latin typeface="Arial" charset="0"/>
                <a:cs typeface="Arial" charset="0"/>
              </a:rPr>
              <a:t> </a:t>
            </a:r>
            <a:r>
              <a:rPr lang="en-US" sz="3200" dirty="0" err="1" smtClean="0">
                <a:latin typeface="Arial" charset="0"/>
                <a:cs typeface="Arial" charset="0"/>
              </a:rPr>
              <a:t>tại</a:t>
            </a:r>
            <a:r>
              <a:rPr lang="en-US" sz="3200" dirty="0" smtClean="0">
                <a:latin typeface="Arial" charset="0"/>
                <a:cs typeface="Arial" charset="0"/>
              </a:rPr>
              <a:t> </a:t>
            </a:r>
            <a:r>
              <a:rPr lang="en-US" sz="3200" dirty="0" err="1" smtClean="0">
                <a:latin typeface="Arial" charset="0"/>
                <a:cs typeface="Arial" charset="0"/>
              </a:rPr>
              <a:t>Việt</a:t>
            </a:r>
            <a:r>
              <a:rPr lang="en-US" sz="3200" dirty="0" smtClean="0">
                <a:latin typeface="Arial" charset="0"/>
                <a:cs typeface="Arial" charset="0"/>
              </a:rPr>
              <a:t> Nam</a:t>
            </a:r>
          </a:p>
        </p:txBody>
      </p:sp>
    </p:spTree>
    <p:extLst>
      <p:ext uri="{BB962C8B-B14F-4D97-AF65-F5344CB8AC3E}">
        <p14:creationId xmlns:p14="http://schemas.microsoft.com/office/powerpoint/2010/main" val="826234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2400" dirty="0" err="1" smtClean="0">
                <a:ea typeface="ＭＳ Ｐゴシック" charset="0"/>
              </a:rPr>
              <a:t>Tỷ</a:t>
            </a:r>
            <a:r>
              <a:rPr lang="en-US" sz="2400" dirty="0" smtClean="0">
                <a:ea typeface="ＭＳ Ｐゴシック" charset="0"/>
              </a:rPr>
              <a:t> </a:t>
            </a:r>
            <a:r>
              <a:rPr lang="en-US" sz="2400" dirty="0" err="1" smtClean="0">
                <a:ea typeface="ＭＳ Ｐゴシック" charset="0"/>
              </a:rPr>
              <a:t>lệ</a:t>
            </a:r>
            <a:r>
              <a:rPr lang="en-US" sz="2400" dirty="0" smtClean="0">
                <a:ea typeface="ＭＳ Ｐゴシック" charset="0"/>
              </a:rPr>
              <a:t> </a:t>
            </a:r>
            <a:r>
              <a:rPr lang="en-US" sz="2400" dirty="0" err="1" smtClean="0">
                <a:ea typeface="ＭＳ Ｐゴシック" charset="0"/>
              </a:rPr>
              <a:t>cao</a:t>
            </a:r>
            <a:r>
              <a:rPr lang="en-US" sz="2400" dirty="0" smtClean="0">
                <a:ea typeface="ＭＳ Ｐゴシック" charset="0"/>
              </a:rPr>
              <a:t> </a:t>
            </a:r>
            <a:r>
              <a:rPr lang="en-US" sz="2400" dirty="0" err="1" smtClean="0">
                <a:ea typeface="ＭＳ Ｐゴシック" charset="0"/>
              </a:rPr>
              <a:t>người</a:t>
            </a:r>
            <a:r>
              <a:rPr lang="en-US" sz="2400" dirty="0" smtClean="0">
                <a:ea typeface="ＭＳ Ｐゴシック" charset="0"/>
              </a:rPr>
              <a:t> </a:t>
            </a:r>
            <a:r>
              <a:rPr lang="en-US" sz="2400" dirty="0" err="1" smtClean="0">
                <a:ea typeface="ＭＳ Ｐゴシック" charset="0"/>
              </a:rPr>
              <a:t>ăn</a:t>
            </a:r>
            <a:r>
              <a:rPr lang="en-US" sz="2400" dirty="0" smtClean="0">
                <a:ea typeface="ＭＳ Ｐゴシック" charset="0"/>
              </a:rPr>
              <a:t> </a:t>
            </a:r>
            <a:r>
              <a:rPr lang="en-US" sz="2400" dirty="0" err="1" smtClean="0">
                <a:ea typeface="ＭＳ Ｐゴシック" charset="0"/>
              </a:rPr>
              <a:t>kiêng</a:t>
            </a:r>
            <a:r>
              <a:rPr lang="en-US" sz="2400" dirty="0" smtClean="0">
                <a:ea typeface="ＭＳ Ｐゴシック" charset="0"/>
              </a:rPr>
              <a:t> </a:t>
            </a:r>
            <a:r>
              <a:rPr lang="en-US" sz="2400" dirty="0" err="1" smtClean="0">
                <a:ea typeface="ＭＳ Ｐゴシック" charset="0"/>
              </a:rPr>
              <a:t>không</a:t>
            </a:r>
            <a:r>
              <a:rPr lang="en-US" sz="2400" dirty="0" smtClean="0">
                <a:ea typeface="ＭＳ Ｐゴシック" charset="0"/>
              </a:rPr>
              <a:t> </a:t>
            </a:r>
            <a:r>
              <a:rPr lang="en-US" sz="2400" dirty="0" err="1" smtClean="0">
                <a:ea typeface="ＭＳ Ｐゴシック" charset="0"/>
              </a:rPr>
              <a:t>đạt</a:t>
            </a:r>
            <a:r>
              <a:rPr lang="en-US" sz="2400" dirty="0" smtClean="0">
                <a:ea typeface="ＭＳ Ｐゴシック" charset="0"/>
              </a:rPr>
              <a:t> </a:t>
            </a:r>
            <a:r>
              <a:rPr lang="en-US" sz="2400" dirty="0" err="1" smtClean="0">
                <a:ea typeface="ＭＳ Ｐゴシック" charset="0"/>
              </a:rPr>
              <a:t>được</a:t>
            </a:r>
            <a:r>
              <a:rPr lang="en-US" sz="2400" dirty="0" smtClean="0">
                <a:ea typeface="ＭＳ Ｐゴシック" charset="0"/>
              </a:rPr>
              <a:t> </a:t>
            </a:r>
            <a:r>
              <a:rPr lang="en-US" sz="2400" dirty="0" err="1" smtClean="0">
                <a:ea typeface="ＭＳ Ｐゴシック" charset="0"/>
              </a:rPr>
              <a:t>tiêu</a:t>
            </a:r>
            <a:r>
              <a:rPr lang="en-US" sz="2400" dirty="0" smtClean="0">
                <a:ea typeface="ＭＳ Ｐゴシック" charset="0"/>
              </a:rPr>
              <a:t> </a:t>
            </a:r>
            <a:r>
              <a:rPr lang="en-US" sz="2400" dirty="0" err="1" smtClean="0">
                <a:ea typeface="ＭＳ Ｐゴシック" charset="0"/>
              </a:rPr>
              <a:t>chuẩn</a:t>
            </a:r>
            <a:r>
              <a:rPr lang="en-US" sz="2400" dirty="0" smtClean="0">
                <a:ea typeface="ＭＳ Ｐゴシック" charset="0"/>
              </a:rPr>
              <a:t> </a:t>
            </a:r>
            <a:r>
              <a:rPr lang="en-US" sz="2400" dirty="0" err="1" smtClean="0">
                <a:ea typeface="ＭＳ Ｐゴシック" charset="0"/>
              </a:rPr>
              <a:t>về</a:t>
            </a:r>
            <a:r>
              <a:rPr lang="en-US" sz="2400" dirty="0" smtClean="0">
                <a:ea typeface="ＭＳ Ｐゴシック" charset="0"/>
              </a:rPr>
              <a:t> </a:t>
            </a:r>
            <a:r>
              <a:rPr lang="en-US" sz="2400" dirty="0" err="1" smtClean="0">
                <a:ea typeface="ＭＳ Ｐゴシック" charset="0"/>
              </a:rPr>
              <a:t>lượng</a:t>
            </a:r>
            <a:r>
              <a:rPr lang="en-US" sz="2400" dirty="0" smtClean="0">
                <a:ea typeface="ＭＳ Ｐゴシック" charset="0"/>
              </a:rPr>
              <a:t> </a:t>
            </a:r>
            <a:r>
              <a:rPr lang="en-US" sz="2400" dirty="0" err="1" smtClean="0">
                <a:ea typeface="ＭＳ Ｐゴシック" charset="0"/>
              </a:rPr>
              <a:t>rau</a:t>
            </a:r>
            <a:r>
              <a:rPr lang="en-US" sz="2400" dirty="0" smtClean="0">
                <a:ea typeface="ＭＳ Ｐゴシック" charset="0"/>
              </a:rPr>
              <a:t> </a:t>
            </a:r>
            <a:r>
              <a:rPr lang="en-US" sz="2400" dirty="0" err="1" smtClean="0">
                <a:ea typeface="ＭＳ Ｐゴシック" charset="0"/>
              </a:rPr>
              <a:t>và</a:t>
            </a:r>
            <a:r>
              <a:rPr lang="en-US" sz="2400" dirty="0" smtClean="0">
                <a:ea typeface="ＭＳ Ｐゴシック" charset="0"/>
              </a:rPr>
              <a:t> </a:t>
            </a:r>
            <a:r>
              <a:rPr lang="en-US" sz="2400" dirty="0" err="1" smtClean="0">
                <a:ea typeface="ＭＳ Ｐゴシック" charset="0"/>
              </a:rPr>
              <a:t>hoa</a:t>
            </a:r>
            <a:r>
              <a:rPr lang="en-US" sz="2400" dirty="0" smtClean="0">
                <a:ea typeface="ＭＳ Ｐゴシック" charset="0"/>
              </a:rPr>
              <a:t> </a:t>
            </a:r>
            <a:r>
              <a:rPr lang="en-US" sz="2400" dirty="0" err="1" smtClean="0">
                <a:ea typeface="ＭＳ Ｐゴシック" charset="0"/>
              </a:rPr>
              <a:t>quả</a:t>
            </a:r>
            <a:r>
              <a:rPr lang="en-US" sz="2400" dirty="0" smtClean="0">
                <a:ea typeface="ＭＳ Ｐゴシック" charset="0"/>
              </a:rPr>
              <a:t> </a:t>
            </a:r>
            <a:r>
              <a:rPr lang="en-US" sz="2400" dirty="0" err="1" smtClean="0">
                <a:ea typeface="ＭＳ Ｐゴシック" charset="0"/>
              </a:rPr>
              <a:t>đưa</a:t>
            </a:r>
            <a:r>
              <a:rPr lang="en-US" sz="2400" dirty="0" smtClean="0">
                <a:ea typeface="ＭＳ Ｐゴシック" charset="0"/>
              </a:rPr>
              <a:t> </a:t>
            </a:r>
            <a:r>
              <a:rPr lang="en-US" sz="2400" dirty="0" err="1" smtClean="0">
                <a:ea typeface="ＭＳ Ｐゴシック" charset="0"/>
              </a:rPr>
              <a:t>vào</a:t>
            </a:r>
            <a:r>
              <a:rPr lang="en-US" sz="2400" dirty="0" smtClean="0">
                <a:ea typeface="ＭＳ Ｐゴシック" charset="0"/>
              </a:rPr>
              <a:t> </a:t>
            </a:r>
            <a:r>
              <a:rPr lang="en-US" sz="2400" dirty="0" err="1" smtClean="0">
                <a:ea typeface="ＭＳ Ｐゴシック" charset="0"/>
              </a:rPr>
              <a:t>cơ</a:t>
            </a:r>
            <a:r>
              <a:rPr lang="en-US" sz="2400" dirty="0" smtClean="0">
                <a:ea typeface="ＭＳ Ｐゴシック" charset="0"/>
              </a:rPr>
              <a:t> </a:t>
            </a:r>
            <a:r>
              <a:rPr lang="en-US" sz="2400" dirty="0" err="1" smtClean="0">
                <a:ea typeface="ＭＳ Ｐゴシック" charset="0"/>
              </a:rPr>
              <a:t>thể</a:t>
            </a:r>
            <a:endParaRPr lang="en-US" sz="2400" dirty="0" smtClean="0">
              <a:ea typeface="ＭＳ Ｐゴシック" charset="0"/>
            </a:endParaRPr>
          </a:p>
          <a:p>
            <a:pPr eaLnBrk="1" hangingPunct="1">
              <a:defRPr/>
            </a:pPr>
            <a:r>
              <a:rPr lang="en-US" sz="2400" dirty="0" err="1" smtClean="0"/>
              <a:t>Mức</a:t>
            </a:r>
            <a:r>
              <a:rPr lang="en-US" sz="2400" dirty="0" smtClean="0"/>
              <a:t> </a:t>
            </a:r>
            <a:r>
              <a:rPr lang="en-US" sz="2400" dirty="0" err="1" smtClean="0"/>
              <a:t>độ</a:t>
            </a:r>
            <a:r>
              <a:rPr lang="en-US" sz="2400" dirty="0" smtClean="0"/>
              <a:t> </a:t>
            </a:r>
            <a:r>
              <a:rPr lang="en-US" sz="2400" dirty="0" err="1" smtClean="0"/>
              <a:t>vận</a:t>
            </a:r>
            <a:r>
              <a:rPr lang="en-US" sz="2400" dirty="0" smtClean="0"/>
              <a:t> </a:t>
            </a:r>
            <a:r>
              <a:rPr lang="en-US" sz="2400" dirty="0" err="1" smtClean="0"/>
              <a:t>động</a:t>
            </a:r>
            <a:r>
              <a:rPr lang="en-US" sz="2400" dirty="0" smtClean="0"/>
              <a:t> </a:t>
            </a:r>
            <a:r>
              <a:rPr lang="en-US" sz="2400" dirty="0" err="1" smtClean="0"/>
              <a:t>thể</a:t>
            </a:r>
            <a:r>
              <a:rPr lang="en-US" sz="2400" dirty="0" smtClean="0"/>
              <a:t> </a:t>
            </a:r>
            <a:r>
              <a:rPr lang="en-US" sz="2400" dirty="0" err="1" smtClean="0"/>
              <a:t>chất</a:t>
            </a:r>
            <a:r>
              <a:rPr lang="en-US" sz="2400" dirty="0" smtClean="0"/>
              <a:t> </a:t>
            </a:r>
            <a:r>
              <a:rPr lang="en-US" sz="2400" dirty="0" err="1" smtClean="0"/>
              <a:t>thấp</a:t>
            </a:r>
            <a:r>
              <a:rPr lang="en-US" sz="2400" dirty="0" smtClean="0">
                <a:ea typeface="ＭＳ Ｐゴシック" charset="0"/>
              </a:rPr>
              <a:t> (Hoy </a:t>
            </a:r>
            <a:r>
              <a:rPr lang="en-US" sz="2400" dirty="0" err="1" smtClean="0">
                <a:ea typeface="ＭＳ Ｐゴシック" charset="0"/>
              </a:rPr>
              <a:t>và</a:t>
            </a:r>
            <a:r>
              <a:rPr lang="en-US" sz="2400" dirty="0" smtClean="0">
                <a:ea typeface="ＭＳ Ｐゴシック" charset="0"/>
              </a:rPr>
              <a:t> </a:t>
            </a:r>
            <a:r>
              <a:rPr lang="en-US" sz="2400" dirty="0" err="1" smtClean="0">
                <a:ea typeface="ＭＳ Ｐゴシック" charset="0"/>
              </a:rPr>
              <a:t>cộng</a:t>
            </a:r>
            <a:r>
              <a:rPr lang="en-US" sz="2400" dirty="0" smtClean="0">
                <a:ea typeface="ＭＳ Ｐゴシック" charset="0"/>
              </a:rPr>
              <a:t> </a:t>
            </a:r>
            <a:r>
              <a:rPr lang="en-US" sz="2400" dirty="0" err="1" smtClean="0">
                <a:ea typeface="ＭＳ Ｐゴシック" charset="0"/>
              </a:rPr>
              <a:t>sự</a:t>
            </a:r>
            <a:r>
              <a:rPr lang="en-US" sz="2400" dirty="0" smtClean="0">
                <a:ea typeface="ＭＳ Ｐゴシック" charset="0"/>
              </a:rPr>
              <a:t>, 2013)</a:t>
            </a:r>
            <a:endParaRPr lang="en-US" dirty="0" smtClean="0">
              <a:ea typeface="ＭＳ Ｐゴシック" charset="0"/>
            </a:endParaRPr>
          </a:p>
          <a:p>
            <a:pPr marL="0" indent="0" eaLnBrk="1" hangingPunct="1">
              <a:buFont typeface="Arial" charset="0"/>
              <a:buNone/>
              <a:defRPr/>
            </a:pPr>
            <a:endParaRPr lang="en-US" dirty="0">
              <a:ea typeface="ＭＳ Ｐゴシック" charset="0"/>
            </a:endParaRPr>
          </a:p>
          <a:p>
            <a:pPr eaLnBrk="1" hangingPunct="1">
              <a:defRPr/>
            </a:pPr>
            <a:endParaRPr lang="en-US" dirty="0">
              <a:ea typeface="ＭＳ Ｐゴシック" charset="0"/>
            </a:endParaRPr>
          </a:p>
        </p:txBody>
      </p:sp>
      <p:sp>
        <p:nvSpPr>
          <p:cNvPr id="23555" name="Title 2"/>
          <p:cNvSpPr>
            <a:spLocks noGrp="1"/>
          </p:cNvSpPr>
          <p:nvPr>
            <p:ph type="title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tx1"/>
                </a:solidFill>
              </a14:hiddenFill>
            </a:ext>
          </a:extLst>
        </p:spPr>
        <p:txBody>
          <a:bodyPr/>
          <a:lstStyle/>
          <a:p>
            <a:pPr eaLnBrk="1" hangingPunct="1"/>
            <a:r>
              <a:rPr lang="en-US" sz="2800" dirty="0" err="1" smtClean="0">
                <a:latin typeface="Arial" charset="0"/>
                <a:cs typeface="Arial" charset="0"/>
              </a:rPr>
              <a:t>Các</a:t>
            </a:r>
            <a:r>
              <a:rPr lang="en-US" sz="2800" dirty="0" smtClean="0">
                <a:latin typeface="Arial" charset="0"/>
                <a:cs typeface="Arial" charset="0"/>
              </a:rPr>
              <a:t> </a:t>
            </a:r>
            <a:r>
              <a:rPr lang="en-US" sz="2800" dirty="0" err="1" smtClean="0">
                <a:latin typeface="Arial" charset="0"/>
                <a:cs typeface="Arial" charset="0"/>
              </a:rPr>
              <a:t>nhân</a:t>
            </a:r>
            <a:r>
              <a:rPr lang="en-US" sz="2800" dirty="0" smtClean="0">
                <a:latin typeface="Arial" charset="0"/>
                <a:cs typeface="Arial" charset="0"/>
              </a:rPr>
              <a:t> </a:t>
            </a:r>
            <a:r>
              <a:rPr lang="en-US" sz="2800" dirty="0" err="1" smtClean="0">
                <a:latin typeface="Arial" charset="0"/>
                <a:cs typeface="Arial" charset="0"/>
              </a:rPr>
              <a:t>tố</a:t>
            </a:r>
            <a:r>
              <a:rPr lang="en-US" sz="2800" dirty="0" smtClean="0">
                <a:latin typeface="Arial" charset="0"/>
                <a:cs typeface="Arial" charset="0"/>
              </a:rPr>
              <a:t> </a:t>
            </a:r>
            <a:r>
              <a:rPr lang="en-US" sz="2800" dirty="0" err="1" smtClean="0">
                <a:latin typeface="Arial" charset="0"/>
                <a:cs typeface="Arial" charset="0"/>
              </a:rPr>
              <a:t>nguy</a:t>
            </a:r>
            <a:r>
              <a:rPr lang="en-US" sz="2800" dirty="0" smtClean="0">
                <a:latin typeface="Arial" charset="0"/>
                <a:cs typeface="Arial" charset="0"/>
              </a:rPr>
              <a:t> </a:t>
            </a:r>
            <a:r>
              <a:rPr lang="en-US" sz="2800" dirty="0" err="1" smtClean="0">
                <a:latin typeface="Arial" charset="0"/>
                <a:cs typeface="Arial" charset="0"/>
              </a:rPr>
              <a:t>cơ</a:t>
            </a:r>
            <a:r>
              <a:rPr lang="en-US" sz="2800" dirty="0" smtClean="0">
                <a:latin typeface="Arial" charset="0"/>
                <a:cs typeface="Arial" charset="0"/>
              </a:rPr>
              <a:t> </a:t>
            </a:r>
            <a:r>
              <a:rPr lang="en-US" sz="2800" dirty="0" err="1" smtClean="0">
                <a:latin typeface="Arial" charset="0"/>
                <a:cs typeface="Arial" charset="0"/>
              </a:rPr>
              <a:t>mắc</a:t>
            </a:r>
            <a:r>
              <a:rPr lang="en-US" sz="2800" dirty="0" smtClean="0">
                <a:latin typeface="Arial" charset="0"/>
                <a:cs typeface="Arial" charset="0"/>
              </a:rPr>
              <a:t> </a:t>
            </a:r>
            <a:r>
              <a:rPr lang="en-US" sz="2800" dirty="0" err="1" smtClean="0">
                <a:latin typeface="Arial" charset="0"/>
                <a:cs typeface="Arial" charset="0"/>
              </a:rPr>
              <a:t>bệnh</a:t>
            </a:r>
            <a:r>
              <a:rPr lang="en-US" sz="2800" dirty="0" smtClean="0">
                <a:latin typeface="Arial" charset="0"/>
                <a:cs typeface="Arial" charset="0"/>
              </a:rPr>
              <a:t> </a:t>
            </a:r>
            <a:r>
              <a:rPr lang="en-US" sz="2800" dirty="0" err="1" smtClean="0">
                <a:latin typeface="Arial" charset="0"/>
                <a:cs typeface="Arial" charset="0"/>
              </a:rPr>
              <a:t>không</a:t>
            </a:r>
            <a:r>
              <a:rPr lang="en-US" sz="2800" dirty="0" smtClean="0">
                <a:latin typeface="Arial" charset="0"/>
                <a:cs typeface="Arial" charset="0"/>
              </a:rPr>
              <a:t> </a:t>
            </a:r>
            <a:r>
              <a:rPr lang="en-US" sz="2800" dirty="0" err="1" smtClean="0">
                <a:latin typeface="Arial" charset="0"/>
                <a:cs typeface="Arial" charset="0"/>
              </a:rPr>
              <a:t>lây</a:t>
            </a:r>
            <a:r>
              <a:rPr lang="en-US" sz="2800" dirty="0" smtClean="0">
                <a:latin typeface="Arial" charset="0"/>
                <a:cs typeface="Arial" charset="0"/>
              </a:rPr>
              <a:t> </a:t>
            </a:r>
            <a:r>
              <a:rPr lang="en-US" sz="2800" dirty="0" err="1" smtClean="0">
                <a:latin typeface="Arial" charset="0"/>
                <a:cs typeface="Arial" charset="0"/>
              </a:rPr>
              <a:t>tại</a:t>
            </a:r>
            <a:r>
              <a:rPr lang="en-US" sz="2800" dirty="0" smtClean="0">
                <a:latin typeface="Arial" charset="0"/>
                <a:cs typeface="Arial" charset="0"/>
              </a:rPr>
              <a:t> </a:t>
            </a:r>
            <a:r>
              <a:rPr lang="en-US" sz="2800" dirty="0" err="1" smtClean="0">
                <a:latin typeface="Arial" charset="0"/>
                <a:cs typeface="Arial" charset="0"/>
              </a:rPr>
              <a:t>Việt</a:t>
            </a:r>
            <a:r>
              <a:rPr lang="en-US" sz="2800" dirty="0" smtClean="0">
                <a:latin typeface="Arial" charset="0"/>
                <a:cs typeface="Arial" charset="0"/>
              </a:rPr>
              <a:t> Nam</a:t>
            </a:r>
          </a:p>
        </p:txBody>
      </p:sp>
      <p:pic>
        <p:nvPicPr>
          <p:cNvPr id="23556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4483100"/>
            <a:ext cx="4267200" cy="2374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715384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Content Placeholder 1"/>
          <p:cNvSpPr>
            <a:spLocks noGrp="1"/>
          </p:cNvSpPr>
          <p:nvPr>
            <p:ph idx="1"/>
          </p:nvPr>
        </p:nvSpPr>
        <p:spPr>
          <a:xfrm>
            <a:off x="457200" y="1600200"/>
            <a:ext cx="8305800" cy="4525963"/>
          </a:xfrm>
        </p:spPr>
        <p:txBody>
          <a:bodyPr/>
          <a:lstStyle/>
          <a:p>
            <a:pPr eaLnBrk="1" hangingPunct="1"/>
            <a:r>
              <a:rPr lang="en-US" sz="2400" dirty="0" err="1" smtClean="0">
                <a:latin typeface="Arial" charset="0"/>
                <a:cs typeface="Arial" charset="0"/>
              </a:rPr>
              <a:t>Năm</a:t>
            </a:r>
            <a:r>
              <a:rPr lang="en-US" sz="2400" dirty="0" smtClean="0">
                <a:latin typeface="Arial" charset="0"/>
                <a:cs typeface="Arial" charset="0"/>
              </a:rPr>
              <a:t> 2011, </a:t>
            </a:r>
            <a:r>
              <a:rPr lang="en-US" sz="2400" dirty="0" err="1" smtClean="0">
                <a:latin typeface="Arial" charset="0"/>
                <a:cs typeface="Arial" charset="0"/>
              </a:rPr>
              <a:t>tổng</a:t>
            </a:r>
            <a:r>
              <a:rPr lang="en-US" sz="2400" dirty="0" smtClean="0">
                <a:latin typeface="Arial" charset="0"/>
                <a:cs typeface="Arial" charset="0"/>
              </a:rPr>
              <a:t> chi </a:t>
            </a:r>
            <a:r>
              <a:rPr lang="en-US" sz="2400" dirty="0" err="1" smtClean="0">
                <a:latin typeface="Arial" charset="0"/>
                <a:cs typeface="Arial" charset="0"/>
              </a:rPr>
              <a:t>phí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kinh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tế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cho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hút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thuốc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là</a:t>
            </a:r>
            <a:r>
              <a:rPr lang="en-US" sz="2400" dirty="0" smtClean="0">
                <a:latin typeface="Arial" charset="0"/>
                <a:cs typeface="Arial" charset="0"/>
              </a:rPr>
              <a:t> 26,679.9 </a:t>
            </a:r>
            <a:r>
              <a:rPr lang="en-US" sz="2400" dirty="0" err="1" smtClean="0">
                <a:latin typeface="Arial" charset="0"/>
                <a:cs typeface="Arial" charset="0"/>
              </a:rPr>
              <a:t>tỷ</a:t>
            </a:r>
            <a:r>
              <a:rPr lang="en-US" sz="2400" dirty="0" smtClean="0">
                <a:latin typeface="Arial" charset="0"/>
                <a:cs typeface="Arial" charset="0"/>
              </a:rPr>
              <a:t> VNĐ (,97 GDP)</a:t>
            </a:r>
          </a:p>
          <a:p>
            <a:pPr eaLnBrk="1" hangingPunct="1"/>
            <a:r>
              <a:rPr lang="en-US" sz="2400" dirty="0" err="1" smtClean="0">
                <a:latin typeface="Arial" charset="0"/>
                <a:cs typeface="Arial" charset="0"/>
              </a:rPr>
              <a:t>Các</a:t>
            </a:r>
            <a:r>
              <a:rPr lang="en-US" sz="2400" dirty="0" smtClean="0">
                <a:latin typeface="Arial" charset="0"/>
                <a:cs typeface="Arial" charset="0"/>
              </a:rPr>
              <a:t> chi </a:t>
            </a:r>
            <a:r>
              <a:rPr lang="en-US" sz="2400" dirty="0" err="1" smtClean="0">
                <a:latin typeface="Arial" charset="0"/>
                <a:cs typeface="Arial" charset="0"/>
              </a:rPr>
              <a:t>phí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trực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tiếp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cho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điều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trị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nội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trú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và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ngoại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trú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là</a:t>
            </a:r>
            <a:r>
              <a:rPr lang="en-US" sz="2400" dirty="0" smtClean="0">
                <a:latin typeface="Arial" charset="0"/>
                <a:cs typeface="Arial" charset="0"/>
              </a:rPr>
              <a:t> 9,869.2 </a:t>
            </a:r>
            <a:r>
              <a:rPr lang="en-US" sz="2400" dirty="0" err="1" smtClean="0">
                <a:latin typeface="Arial" charset="0"/>
                <a:cs typeface="Arial" charset="0"/>
              </a:rPr>
              <a:t>tỷ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và</a:t>
            </a:r>
            <a:r>
              <a:rPr lang="en-US" sz="2400" dirty="0" smtClean="0">
                <a:latin typeface="Arial" charset="0"/>
                <a:cs typeface="Arial" charset="0"/>
              </a:rPr>
              <a:t> 2,567.2 </a:t>
            </a:r>
            <a:r>
              <a:rPr lang="en-US" sz="2400" dirty="0" err="1" smtClean="0">
                <a:latin typeface="Arial" charset="0"/>
                <a:cs typeface="Arial" charset="0"/>
              </a:rPr>
              <a:t>tỷ</a:t>
            </a:r>
            <a:r>
              <a:rPr lang="en-US" sz="2400" dirty="0" smtClean="0">
                <a:latin typeface="Arial" charset="0"/>
                <a:cs typeface="Arial" charset="0"/>
              </a:rPr>
              <a:t> VNĐ.</a:t>
            </a:r>
          </a:p>
          <a:p>
            <a:pPr eaLnBrk="1" hangingPunct="1"/>
            <a:r>
              <a:rPr lang="en-US" sz="2400" dirty="0" err="1" smtClean="0">
                <a:latin typeface="Arial" charset="0"/>
                <a:cs typeface="Arial" charset="0"/>
              </a:rPr>
              <a:t>Chính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phủ</a:t>
            </a:r>
            <a:r>
              <a:rPr lang="en-US" sz="2400" dirty="0" smtClean="0">
                <a:latin typeface="Arial" charset="0"/>
                <a:cs typeface="Arial" charset="0"/>
              </a:rPr>
              <a:t> chi 4,534.3 </a:t>
            </a:r>
            <a:r>
              <a:rPr lang="en-US" sz="2400" dirty="0" err="1" smtClean="0">
                <a:latin typeface="Arial" charset="0"/>
                <a:cs typeface="Arial" charset="0"/>
              </a:rPr>
              <a:t>tỷ</a:t>
            </a:r>
            <a:r>
              <a:rPr lang="en-US" sz="2400" dirty="0" smtClean="0">
                <a:latin typeface="Arial" charset="0"/>
                <a:cs typeface="Arial" charset="0"/>
              </a:rPr>
              <a:t> VNĐ </a:t>
            </a:r>
            <a:r>
              <a:rPr lang="en-US" sz="2400" dirty="0" err="1" smtClean="0">
                <a:latin typeface="Arial" charset="0"/>
                <a:cs typeface="Arial" charset="0"/>
              </a:rPr>
              <a:t>tương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đương</a:t>
            </a:r>
            <a:r>
              <a:rPr lang="en-US" sz="2400" dirty="0" smtClean="0">
                <a:latin typeface="Arial" charset="0"/>
                <a:cs typeface="Arial" charset="0"/>
              </a:rPr>
              <a:t> 5,76% </a:t>
            </a:r>
            <a:r>
              <a:rPr lang="en-US" sz="2400" dirty="0" err="1" smtClean="0">
                <a:latin typeface="Arial" charset="0"/>
                <a:cs typeface="Arial" charset="0"/>
              </a:rPr>
              <a:t>tổng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ngân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sách</a:t>
            </a:r>
            <a:r>
              <a:rPr lang="en-US" sz="2400" dirty="0" smtClean="0">
                <a:latin typeface="Arial" charset="0"/>
                <a:cs typeface="Arial" charset="0"/>
              </a:rPr>
              <a:t> y </a:t>
            </a:r>
            <a:r>
              <a:rPr lang="en-US" sz="2400" dirty="0" err="1" smtClean="0">
                <a:latin typeface="Arial" charset="0"/>
                <a:cs typeface="Arial" charset="0"/>
              </a:rPr>
              <a:t>tế</a:t>
            </a:r>
            <a:endParaRPr lang="en-US" sz="2400" dirty="0" smtClean="0">
              <a:latin typeface="Arial" charset="0"/>
              <a:cs typeface="Arial" charset="0"/>
            </a:endParaRPr>
          </a:p>
          <a:p>
            <a:pPr eaLnBrk="1" hangingPunct="1"/>
            <a:r>
              <a:rPr lang="en-US" sz="2400" dirty="0" err="1" smtClean="0">
                <a:latin typeface="Arial" charset="0"/>
                <a:cs typeface="Arial" charset="0"/>
              </a:rPr>
              <a:t>Các</a:t>
            </a:r>
            <a:r>
              <a:rPr lang="en-US" sz="2400" dirty="0" smtClean="0">
                <a:latin typeface="Arial" charset="0"/>
                <a:cs typeface="Arial" charset="0"/>
              </a:rPr>
              <a:t> chi </a:t>
            </a:r>
            <a:r>
              <a:rPr lang="en-US" sz="2400" dirty="0" err="1" smtClean="0">
                <a:latin typeface="Arial" charset="0"/>
                <a:cs typeface="Arial" charset="0"/>
              </a:rPr>
              <a:t>phí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gián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tiếp</a:t>
            </a:r>
            <a:r>
              <a:rPr lang="en-US" sz="2400" dirty="0" smtClean="0">
                <a:latin typeface="Arial" charset="0"/>
                <a:cs typeface="Arial" charset="0"/>
              </a:rPr>
              <a:t> do </a:t>
            </a:r>
            <a:r>
              <a:rPr lang="en-US" sz="2400" dirty="0" err="1" smtClean="0">
                <a:latin typeface="Arial" charset="0"/>
                <a:cs typeface="Arial" charset="0"/>
              </a:rPr>
              <a:t>mất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năng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suất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lao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động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là</a:t>
            </a:r>
            <a:r>
              <a:rPr lang="en-US" sz="2400" dirty="0" smtClean="0">
                <a:latin typeface="Arial" charset="0"/>
                <a:cs typeface="Arial" charset="0"/>
              </a:rPr>
              <a:t> 12,216.4 VNĐ, </a:t>
            </a:r>
            <a:r>
              <a:rPr lang="en-US" sz="2400" dirty="0" err="1" smtClean="0">
                <a:latin typeface="Arial" charset="0"/>
                <a:cs typeface="Arial" charset="0"/>
              </a:rPr>
              <a:t>chiếm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khoảng</a:t>
            </a:r>
            <a:r>
              <a:rPr lang="en-US" sz="2400" dirty="0" smtClean="0">
                <a:latin typeface="Arial" charset="0"/>
                <a:cs typeface="Arial" charset="0"/>
              </a:rPr>
              <a:t> 50% </a:t>
            </a:r>
            <a:r>
              <a:rPr lang="en-US" sz="2400" dirty="0" err="1" smtClean="0">
                <a:latin typeface="Arial" charset="0"/>
                <a:cs typeface="Arial" charset="0"/>
              </a:rPr>
              <a:t>tổng</a:t>
            </a:r>
            <a:r>
              <a:rPr lang="en-US" sz="2400" dirty="0" smtClean="0">
                <a:latin typeface="Arial" charset="0"/>
                <a:cs typeface="Arial" charset="0"/>
              </a:rPr>
              <a:t> chi </a:t>
            </a:r>
            <a:r>
              <a:rPr lang="en-US" sz="2400" dirty="0" err="1" smtClean="0">
                <a:latin typeface="Arial" charset="0"/>
                <a:cs typeface="Arial" charset="0"/>
              </a:rPr>
              <a:t>phí</a:t>
            </a:r>
            <a:r>
              <a:rPr lang="en-US" sz="2400" dirty="0" smtClean="0">
                <a:latin typeface="Arial" charset="0"/>
                <a:cs typeface="Arial" charset="0"/>
              </a:rPr>
              <a:t>.</a:t>
            </a:r>
          </a:p>
          <a:p>
            <a:pPr eaLnBrk="1" hangingPunct="1"/>
            <a:endParaRPr lang="en-US" dirty="0" smtClean="0">
              <a:latin typeface="Arial" charset="0"/>
              <a:cs typeface="Arial" charset="0"/>
            </a:endParaRPr>
          </a:p>
        </p:txBody>
      </p:sp>
      <p:sp>
        <p:nvSpPr>
          <p:cNvPr id="24579" name="Title 2"/>
          <p:cNvSpPr>
            <a:spLocks noGrp="1"/>
          </p:cNvSpPr>
          <p:nvPr>
            <p:ph type="title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tx1"/>
                </a:solidFill>
              </a14:hiddenFill>
            </a:ext>
          </a:extLst>
        </p:spPr>
        <p:txBody>
          <a:bodyPr/>
          <a:lstStyle/>
          <a:p>
            <a:pPr eaLnBrk="1" hangingPunct="1"/>
            <a:r>
              <a:rPr lang="en-US" sz="2400" dirty="0" smtClean="0">
                <a:latin typeface="Arial" charset="0"/>
                <a:cs typeface="Arial" charset="0"/>
              </a:rPr>
              <a:t>Chi </a:t>
            </a:r>
            <a:r>
              <a:rPr lang="en-US" sz="2400" dirty="0" err="1" smtClean="0">
                <a:latin typeface="Arial" charset="0"/>
                <a:cs typeface="Arial" charset="0"/>
              </a:rPr>
              <a:t>phí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trực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tiếp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và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gián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tiếp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của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hút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thuốc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tại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Việt</a:t>
            </a:r>
            <a:r>
              <a:rPr lang="en-US" sz="2400" dirty="0" smtClean="0">
                <a:latin typeface="Arial" charset="0"/>
                <a:cs typeface="Arial" charset="0"/>
              </a:rPr>
              <a:t> Nam (Hoang </a:t>
            </a:r>
            <a:r>
              <a:rPr lang="en-US" sz="2400" dirty="0" err="1" smtClean="0">
                <a:latin typeface="Arial" charset="0"/>
                <a:cs typeface="Arial" charset="0"/>
              </a:rPr>
              <a:t>Anh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và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cộng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sự</a:t>
            </a:r>
            <a:r>
              <a:rPr lang="en-US" sz="2400" dirty="0" smtClean="0">
                <a:latin typeface="Arial" charset="0"/>
                <a:cs typeface="Arial" charset="0"/>
              </a:rPr>
              <a:t>, 2014)</a:t>
            </a:r>
          </a:p>
        </p:txBody>
      </p:sp>
    </p:spTree>
    <p:extLst>
      <p:ext uri="{BB962C8B-B14F-4D97-AF65-F5344CB8AC3E}">
        <p14:creationId xmlns:p14="http://schemas.microsoft.com/office/powerpoint/2010/main" val="23497644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z="2400" dirty="0" err="1" smtClean="0">
                <a:latin typeface="Arial" charset="0"/>
                <a:cs typeface="Arial" charset="0"/>
              </a:rPr>
              <a:t>Tuổi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thọ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trung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bình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tăng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cao</a:t>
            </a:r>
            <a:r>
              <a:rPr lang="en-US" sz="2400" dirty="0" smtClean="0">
                <a:latin typeface="Arial" charset="0"/>
                <a:cs typeface="Arial" charset="0"/>
              </a:rPr>
              <a:t>. </a:t>
            </a:r>
            <a:r>
              <a:rPr lang="en-US" sz="2400" dirty="0" err="1" smtClean="0">
                <a:latin typeface="Arial" charset="0"/>
                <a:cs typeface="Arial" charset="0"/>
              </a:rPr>
              <a:t>Người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cao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tuổi</a:t>
            </a:r>
            <a:r>
              <a:rPr lang="en-US" sz="2400" dirty="0" smtClean="0">
                <a:latin typeface="Arial" charset="0"/>
                <a:cs typeface="Arial" charset="0"/>
              </a:rPr>
              <a:t>:</a:t>
            </a:r>
          </a:p>
          <a:p>
            <a:pPr lvl="1" eaLnBrk="1" hangingPunct="1"/>
            <a:r>
              <a:rPr lang="en-US" sz="2400" dirty="0" smtClean="0">
                <a:latin typeface="Arial" charset="0"/>
                <a:cs typeface="Arial" charset="0"/>
              </a:rPr>
              <a:t>9% </a:t>
            </a:r>
            <a:r>
              <a:rPr lang="en-US" sz="2400" dirty="0" err="1" smtClean="0">
                <a:latin typeface="Arial" charset="0"/>
                <a:cs typeface="Arial" charset="0"/>
              </a:rPr>
              <a:t>năm</a:t>
            </a:r>
            <a:r>
              <a:rPr lang="en-US" sz="2400" dirty="0" smtClean="0">
                <a:latin typeface="Arial" charset="0"/>
                <a:cs typeface="Arial" charset="0"/>
              </a:rPr>
              <a:t> 2009</a:t>
            </a:r>
          </a:p>
          <a:p>
            <a:pPr lvl="1" eaLnBrk="1" hangingPunct="1"/>
            <a:r>
              <a:rPr lang="en-US" sz="2400" dirty="0" smtClean="0">
                <a:latin typeface="Arial" charset="0"/>
                <a:cs typeface="Arial" charset="0"/>
              </a:rPr>
              <a:t>16% </a:t>
            </a:r>
            <a:r>
              <a:rPr lang="en-US" sz="2400" dirty="0" err="1" smtClean="0">
                <a:latin typeface="Arial" charset="0"/>
                <a:cs typeface="Arial" charset="0"/>
              </a:rPr>
              <a:t>năm</a:t>
            </a:r>
            <a:r>
              <a:rPr lang="en-US" sz="2400" dirty="0" smtClean="0">
                <a:latin typeface="Arial" charset="0"/>
                <a:cs typeface="Arial" charset="0"/>
              </a:rPr>
              <a:t> 2029</a:t>
            </a:r>
          </a:p>
          <a:p>
            <a:pPr lvl="1" eaLnBrk="1" hangingPunct="1"/>
            <a:r>
              <a:rPr lang="en-US" sz="2400" dirty="0" smtClean="0">
                <a:latin typeface="Arial" charset="0"/>
                <a:cs typeface="Arial" charset="0"/>
              </a:rPr>
              <a:t>26% </a:t>
            </a:r>
            <a:r>
              <a:rPr lang="en-US" sz="2400" dirty="0" err="1" smtClean="0">
                <a:latin typeface="Arial" charset="0"/>
                <a:cs typeface="Arial" charset="0"/>
              </a:rPr>
              <a:t>năm</a:t>
            </a:r>
            <a:r>
              <a:rPr lang="en-US" sz="2400" dirty="0" smtClean="0">
                <a:latin typeface="Arial" charset="0"/>
                <a:cs typeface="Arial" charset="0"/>
              </a:rPr>
              <a:t> 2049</a:t>
            </a:r>
          </a:p>
          <a:p>
            <a:pPr eaLnBrk="1" hangingPunct="1"/>
            <a:r>
              <a:rPr lang="en-US" sz="2400" dirty="0" err="1" smtClean="0">
                <a:latin typeface="Arial" charset="0"/>
                <a:cs typeface="Arial" charset="0"/>
              </a:rPr>
              <a:t>Gần</a:t>
            </a:r>
            <a:r>
              <a:rPr lang="en-US" sz="2400" dirty="0" smtClean="0">
                <a:latin typeface="Arial" charset="0"/>
                <a:cs typeface="Arial" charset="0"/>
              </a:rPr>
              <a:t> 40% </a:t>
            </a:r>
            <a:r>
              <a:rPr lang="en-US" sz="2400" dirty="0" err="1" smtClean="0">
                <a:latin typeface="Arial" charset="0"/>
                <a:cs typeface="Arial" charset="0"/>
              </a:rPr>
              <a:t>người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già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mắc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các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bệnh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đồng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diễn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mạn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tính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</a:p>
          <a:p>
            <a:pPr eaLnBrk="1" hangingPunct="1"/>
            <a:r>
              <a:rPr lang="en-US" sz="2400" dirty="0" err="1" smtClean="0">
                <a:latin typeface="Arial" charset="0"/>
                <a:cs typeface="Arial" charset="0"/>
              </a:rPr>
              <a:t>Tỉ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lệ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người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già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mù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chữ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sống</a:t>
            </a:r>
            <a:r>
              <a:rPr lang="en-US" sz="2400" dirty="0" smtClean="0">
                <a:latin typeface="Arial" charset="0"/>
                <a:cs typeface="Arial" charset="0"/>
              </a:rPr>
              <a:t> ở </a:t>
            </a:r>
            <a:r>
              <a:rPr lang="en-US" sz="2400" dirty="0" err="1" smtClean="0">
                <a:latin typeface="Arial" charset="0"/>
                <a:cs typeface="Arial" charset="0"/>
              </a:rPr>
              <a:t>nông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thôn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mắc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bệnh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đồng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diễn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cao</a:t>
            </a:r>
            <a:endParaRPr lang="en-US" sz="2400" dirty="0" smtClean="0">
              <a:latin typeface="Arial" charset="0"/>
              <a:cs typeface="Arial" charset="0"/>
            </a:endParaRPr>
          </a:p>
        </p:txBody>
      </p:sp>
      <p:sp>
        <p:nvSpPr>
          <p:cNvPr id="25603" name="Title 2"/>
          <p:cNvSpPr>
            <a:spLocks noGrp="1"/>
          </p:cNvSpPr>
          <p:nvPr>
            <p:ph type="title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tx1"/>
                </a:solidFill>
              </a14:hiddenFill>
            </a:ext>
          </a:extLst>
        </p:spPr>
        <p:txBody>
          <a:bodyPr/>
          <a:lstStyle/>
          <a:p>
            <a:pPr eaLnBrk="1" hangingPunct="1"/>
            <a:r>
              <a:rPr lang="en-US" sz="2400" dirty="0" err="1" smtClean="0">
                <a:latin typeface="Arial" charset="0"/>
                <a:cs typeface="Arial" charset="0"/>
              </a:rPr>
              <a:t>Bệnh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đồng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diễn</a:t>
            </a:r>
            <a:r>
              <a:rPr lang="en-US" sz="2400" dirty="0" smtClean="0">
                <a:latin typeface="Arial" charset="0"/>
                <a:cs typeface="Arial" charset="0"/>
              </a:rPr>
              <a:t> ở </a:t>
            </a:r>
            <a:r>
              <a:rPr lang="en-US" sz="2400" dirty="0" err="1" smtClean="0">
                <a:latin typeface="Arial" charset="0"/>
                <a:cs typeface="Arial" charset="0"/>
              </a:rPr>
              <a:t>những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người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cao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tuổi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Việt</a:t>
            </a:r>
            <a:r>
              <a:rPr lang="en-US" sz="2400" dirty="0" smtClean="0">
                <a:latin typeface="Arial" charset="0"/>
                <a:cs typeface="Arial" charset="0"/>
              </a:rPr>
              <a:t> Nam</a:t>
            </a:r>
          </a:p>
        </p:txBody>
      </p:sp>
    </p:spTree>
    <p:extLst>
      <p:ext uri="{BB962C8B-B14F-4D97-AF65-F5344CB8AC3E}">
        <p14:creationId xmlns:p14="http://schemas.microsoft.com/office/powerpoint/2010/main" val="25044176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0"/>
          </p:nvPr>
        </p:nvSpPr>
        <p:spPr>
          <a:xfrm>
            <a:off x="1600200" y="1676400"/>
            <a:ext cx="5715000" cy="1066800"/>
          </a:xfrm>
        </p:spPr>
        <p:txBody>
          <a:bodyPr>
            <a:normAutofit fontScale="55000" lnSpcReduction="20000"/>
          </a:bodyPr>
          <a:lstStyle/>
          <a:p>
            <a:pPr eaLnBrk="1" hangingPunct="1">
              <a:defRPr/>
            </a:pPr>
            <a:r>
              <a:rPr lang="en-US" dirty="0" err="1" smtClean="0">
                <a:ea typeface="ＭＳ Ｐゴシック" charset="0"/>
              </a:rPr>
              <a:t>Các</a:t>
            </a:r>
            <a:r>
              <a:rPr lang="en-US" dirty="0" smtClean="0">
                <a:ea typeface="ＭＳ Ｐゴシック" charset="0"/>
              </a:rPr>
              <a:t> </a:t>
            </a:r>
            <a:r>
              <a:rPr lang="en-US" dirty="0" err="1" smtClean="0">
                <a:ea typeface="ＭＳ Ｐゴシック" charset="0"/>
              </a:rPr>
              <a:t>triệu</a:t>
            </a:r>
            <a:r>
              <a:rPr lang="en-US" dirty="0" smtClean="0">
                <a:ea typeface="ＭＳ Ｐゴシック" charset="0"/>
              </a:rPr>
              <a:t> </a:t>
            </a:r>
            <a:r>
              <a:rPr lang="en-US" dirty="0" err="1" smtClean="0">
                <a:ea typeface="ＭＳ Ｐゴシック" charset="0"/>
              </a:rPr>
              <a:t>chứng</a:t>
            </a:r>
            <a:r>
              <a:rPr lang="en-US" dirty="0" smtClean="0">
                <a:ea typeface="ＭＳ Ｐゴシック" charset="0"/>
              </a:rPr>
              <a:t> </a:t>
            </a:r>
            <a:r>
              <a:rPr lang="en-US" dirty="0" err="1" smtClean="0">
                <a:ea typeface="ＭＳ Ｐゴシック" charset="0"/>
              </a:rPr>
              <a:t>trầm</a:t>
            </a:r>
            <a:r>
              <a:rPr lang="en-US" dirty="0" smtClean="0">
                <a:ea typeface="ＭＳ Ｐゴシック" charset="0"/>
              </a:rPr>
              <a:t> </a:t>
            </a:r>
            <a:r>
              <a:rPr lang="en-US" dirty="0" err="1" smtClean="0">
                <a:ea typeface="ＭＳ Ｐゴシック" charset="0"/>
              </a:rPr>
              <a:t>cảm</a:t>
            </a:r>
            <a:r>
              <a:rPr lang="en-US" dirty="0" smtClean="0">
                <a:ea typeface="ＭＳ Ｐゴシック" charset="0"/>
              </a:rPr>
              <a:t>, lo </a:t>
            </a:r>
            <a:r>
              <a:rPr lang="en-US" dirty="0" err="1" smtClean="0">
                <a:ea typeface="ＭＳ Ｐゴシック" charset="0"/>
              </a:rPr>
              <a:t>âu</a:t>
            </a:r>
            <a:r>
              <a:rPr lang="en-US" dirty="0" smtClean="0">
                <a:ea typeface="ＭＳ Ｐゴシック" charset="0"/>
              </a:rPr>
              <a:t> </a:t>
            </a:r>
            <a:r>
              <a:rPr lang="en-US" dirty="0" err="1" smtClean="0">
                <a:ea typeface="ＭＳ Ｐゴシック" charset="0"/>
              </a:rPr>
              <a:t>và</a:t>
            </a:r>
            <a:r>
              <a:rPr lang="en-US" dirty="0" smtClean="0">
                <a:ea typeface="ＭＳ Ｐゴシック" charset="0"/>
              </a:rPr>
              <a:t> </a:t>
            </a:r>
            <a:r>
              <a:rPr lang="en-US" dirty="0" err="1" smtClean="0">
                <a:ea typeface="ＭＳ Ｐゴシック" charset="0"/>
              </a:rPr>
              <a:t>căng</a:t>
            </a:r>
            <a:r>
              <a:rPr lang="en-US" dirty="0" smtClean="0">
                <a:ea typeface="ＭＳ Ｐゴシック" charset="0"/>
              </a:rPr>
              <a:t> </a:t>
            </a:r>
            <a:r>
              <a:rPr lang="en-US" dirty="0" err="1" smtClean="0">
                <a:ea typeface="ＭＳ Ｐゴシック" charset="0"/>
              </a:rPr>
              <a:t>thẳng</a:t>
            </a:r>
            <a:r>
              <a:rPr lang="en-US" dirty="0" smtClean="0">
                <a:ea typeface="ＭＳ Ｐゴシック" charset="0"/>
              </a:rPr>
              <a:t> </a:t>
            </a:r>
            <a:r>
              <a:rPr lang="en-US" dirty="0" err="1" smtClean="0">
                <a:ea typeface="ＭＳ Ｐゴシック" charset="0"/>
              </a:rPr>
              <a:t>tại</a:t>
            </a:r>
            <a:r>
              <a:rPr lang="en-US" dirty="0" smtClean="0">
                <a:ea typeface="ＭＳ Ｐゴシック" charset="0"/>
              </a:rPr>
              <a:t> </a:t>
            </a:r>
            <a:r>
              <a:rPr lang="en-US" dirty="0" err="1" smtClean="0">
                <a:ea typeface="ＭＳ Ｐゴシック" charset="0"/>
              </a:rPr>
              <a:t>Việt</a:t>
            </a:r>
            <a:r>
              <a:rPr lang="en-US" dirty="0" smtClean="0">
                <a:ea typeface="ＭＳ Ｐゴシック" charset="0"/>
              </a:rPr>
              <a:t> Nam</a:t>
            </a:r>
          </a:p>
        </p:txBody>
      </p:sp>
    </p:spTree>
    <p:extLst>
      <p:ext uri="{BB962C8B-B14F-4D97-AF65-F5344CB8AC3E}">
        <p14:creationId xmlns:p14="http://schemas.microsoft.com/office/powerpoint/2010/main" val="19480644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Content Placeholder 1"/>
          <p:cNvSpPr>
            <a:spLocks noGrp="1"/>
          </p:cNvSpPr>
          <p:nvPr>
            <p:ph idx="1"/>
          </p:nvPr>
        </p:nvSpPr>
        <p:spPr>
          <a:xfrm>
            <a:off x="762000" y="1219200"/>
            <a:ext cx="7620000" cy="4906963"/>
          </a:xfrm>
        </p:spPr>
        <p:txBody>
          <a:bodyPr/>
          <a:lstStyle/>
          <a:p>
            <a:pPr eaLnBrk="1" hangingPunct="1"/>
            <a:r>
              <a:rPr lang="en-US" sz="2400" dirty="0" err="1" smtClean="0">
                <a:latin typeface="Arial" charset="0"/>
                <a:cs typeface="Arial" charset="0"/>
              </a:rPr>
              <a:t>Trầm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cảm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một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trong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những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bệnh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hành</a:t>
            </a:r>
            <a:r>
              <a:rPr lang="en-US" sz="2400" dirty="0" smtClean="0">
                <a:latin typeface="Arial" charset="0"/>
                <a:cs typeface="Arial" charset="0"/>
              </a:rPr>
              <a:t> vi </a:t>
            </a:r>
            <a:r>
              <a:rPr lang="en-US" sz="2400" dirty="0" err="1" smtClean="0">
                <a:latin typeface="Arial" charset="0"/>
                <a:cs typeface="Arial" charset="0"/>
              </a:rPr>
              <a:t>phổ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biến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nhất</a:t>
            </a:r>
            <a:r>
              <a:rPr lang="en-US" sz="2400" dirty="0" smtClean="0">
                <a:latin typeface="Arial" charset="0"/>
                <a:cs typeface="Arial" charset="0"/>
              </a:rPr>
              <a:t> ở </a:t>
            </a:r>
            <a:r>
              <a:rPr lang="en-US" sz="2400" dirty="0" err="1" smtClean="0">
                <a:latin typeface="Arial" charset="0"/>
                <a:cs typeface="Arial" charset="0"/>
              </a:rPr>
              <a:t>chăm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sóc</a:t>
            </a:r>
            <a:r>
              <a:rPr lang="en-US" sz="2400" dirty="0" smtClean="0">
                <a:latin typeface="Arial" charset="0"/>
                <a:cs typeface="Arial" charset="0"/>
              </a:rPr>
              <a:t> ban </a:t>
            </a:r>
            <a:r>
              <a:rPr lang="en-US" sz="2400" dirty="0" err="1" smtClean="0">
                <a:latin typeface="Arial" charset="0"/>
                <a:cs typeface="Arial" charset="0"/>
              </a:rPr>
              <a:t>đầu</a:t>
            </a:r>
            <a:r>
              <a:rPr lang="en-US" sz="2400" dirty="0" smtClean="0">
                <a:latin typeface="Arial" charset="0"/>
                <a:cs typeface="Arial" charset="0"/>
              </a:rPr>
              <a:t>.</a:t>
            </a:r>
          </a:p>
          <a:p>
            <a:pPr eaLnBrk="1" hangingPunct="1"/>
            <a:r>
              <a:rPr lang="en-US" sz="2400" dirty="0" err="1" smtClean="0">
                <a:latin typeface="Arial" charset="0"/>
                <a:cs typeface="Arial" charset="0"/>
              </a:rPr>
              <a:t>Đươc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biểu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hiện</a:t>
            </a:r>
            <a:r>
              <a:rPr lang="en-US" sz="2400" dirty="0" smtClean="0">
                <a:latin typeface="Arial" charset="0"/>
                <a:cs typeface="Arial" charset="0"/>
              </a:rPr>
              <a:t> qua </a:t>
            </a:r>
            <a:r>
              <a:rPr lang="en-US" sz="2400" dirty="0" err="1" smtClean="0">
                <a:latin typeface="Arial" charset="0"/>
                <a:cs typeface="Arial" charset="0"/>
              </a:rPr>
              <a:t>các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triệu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chứng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thực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thể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như</a:t>
            </a:r>
            <a:r>
              <a:rPr lang="en-US" sz="2400" dirty="0" smtClean="0">
                <a:latin typeface="Arial" charset="0"/>
                <a:cs typeface="Arial" charset="0"/>
              </a:rPr>
              <a:t> (</a:t>
            </a:r>
            <a:r>
              <a:rPr lang="en-US" sz="2400" dirty="0" err="1" smtClean="0">
                <a:latin typeface="Arial" charset="0"/>
                <a:cs typeface="Arial" charset="0"/>
              </a:rPr>
              <a:t>mất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ngủ</a:t>
            </a:r>
            <a:r>
              <a:rPr lang="en-US" sz="2400" dirty="0" smtClean="0">
                <a:latin typeface="Arial" charset="0"/>
                <a:cs typeface="Arial" charset="0"/>
              </a:rPr>
              <a:t>, </a:t>
            </a:r>
            <a:r>
              <a:rPr lang="en-US" sz="2400" dirty="0" err="1" smtClean="0">
                <a:latin typeface="Arial" charset="0"/>
                <a:cs typeface="Arial" charset="0"/>
              </a:rPr>
              <a:t>đau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đầu</a:t>
            </a:r>
            <a:r>
              <a:rPr lang="en-US" sz="2400" dirty="0" smtClean="0">
                <a:latin typeface="Arial" charset="0"/>
                <a:cs typeface="Arial" charset="0"/>
              </a:rPr>
              <a:t>, </a:t>
            </a:r>
            <a:r>
              <a:rPr lang="en-US" sz="2400" dirty="0" err="1" smtClean="0">
                <a:latin typeface="Arial" charset="0"/>
                <a:cs typeface="Arial" charset="0"/>
              </a:rPr>
              <a:t>chóng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mặt</a:t>
            </a:r>
            <a:r>
              <a:rPr lang="en-US" sz="2400" dirty="0" smtClean="0">
                <a:latin typeface="Arial" charset="0"/>
                <a:cs typeface="Arial" charset="0"/>
              </a:rPr>
              <a:t>, </a:t>
            </a:r>
            <a:r>
              <a:rPr lang="en-US" sz="2400" dirty="0" err="1" smtClean="0">
                <a:latin typeface="Arial" charset="0"/>
                <a:cs typeface="Arial" charset="0"/>
              </a:rPr>
              <a:t>các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bệnh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dạ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dày</a:t>
            </a:r>
            <a:r>
              <a:rPr lang="en-US" sz="2400" dirty="0" smtClean="0">
                <a:latin typeface="Arial" charset="0"/>
                <a:cs typeface="Arial" charset="0"/>
              </a:rPr>
              <a:t>, </a:t>
            </a:r>
            <a:r>
              <a:rPr lang="en-US" sz="2400" dirty="0" err="1" smtClean="0">
                <a:latin typeface="Arial" charset="0"/>
                <a:cs typeface="Arial" charset="0"/>
              </a:rPr>
              <a:t>các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chứng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đau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nhức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thông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thường</a:t>
            </a:r>
            <a:r>
              <a:rPr lang="en-US" sz="2400" dirty="0" smtClean="0">
                <a:latin typeface="Arial" charset="0"/>
                <a:cs typeface="Arial" charset="0"/>
              </a:rPr>
              <a:t>)</a:t>
            </a:r>
          </a:p>
          <a:p>
            <a:pPr eaLnBrk="1" hangingPunct="1"/>
            <a:r>
              <a:rPr lang="en-US" sz="2400" dirty="0" err="1" smtClean="0">
                <a:latin typeface="Arial" charset="0"/>
                <a:cs typeface="Arial" charset="0"/>
              </a:rPr>
              <a:t>Thường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cách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chữa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bằng</a:t>
            </a:r>
            <a:r>
              <a:rPr lang="en-US" sz="2400" dirty="0" smtClean="0">
                <a:latin typeface="Arial" charset="0"/>
                <a:cs typeface="Arial" charset="0"/>
              </a:rPr>
              <a:t> Y </a:t>
            </a:r>
            <a:r>
              <a:rPr lang="en-US" sz="2400" dirty="0" err="1" smtClean="0">
                <a:latin typeface="Arial" charset="0"/>
                <a:cs typeface="Arial" charset="0"/>
              </a:rPr>
              <a:t>Học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Cổ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Truyền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Việt</a:t>
            </a:r>
            <a:r>
              <a:rPr lang="en-US" sz="2400" dirty="0" smtClean="0">
                <a:latin typeface="Arial" charset="0"/>
                <a:cs typeface="Arial" charset="0"/>
              </a:rPr>
              <a:t> Nam, </a:t>
            </a:r>
            <a:r>
              <a:rPr lang="en-US" sz="2400" dirty="0" err="1" smtClean="0">
                <a:latin typeface="Arial" charset="0"/>
                <a:cs typeface="Arial" charset="0"/>
              </a:rPr>
              <a:t>bùa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ngải</a:t>
            </a:r>
            <a:r>
              <a:rPr lang="en-US" sz="2400" dirty="0" smtClean="0">
                <a:latin typeface="Arial" charset="0"/>
                <a:cs typeface="Arial" charset="0"/>
              </a:rPr>
              <a:t>, </a:t>
            </a:r>
            <a:r>
              <a:rPr lang="en-US" sz="2400" dirty="0" err="1" smtClean="0">
                <a:latin typeface="Arial" charset="0"/>
                <a:cs typeface="Arial" charset="0"/>
              </a:rPr>
              <a:t>cúng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bái</a:t>
            </a:r>
            <a:r>
              <a:rPr lang="en-US" sz="2400" dirty="0" smtClean="0">
                <a:latin typeface="Arial" charset="0"/>
                <a:cs typeface="Arial" charset="0"/>
              </a:rPr>
              <a:t>.</a:t>
            </a:r>
          </a:p>
        </p:txBody>
      </p:sp>
      <p:sp>
        <p:nvSpPr>
          <p:cNvPr id="27651" name="Title 2"/>
          <p:cNvSpPr>
            <a:spLocks noGrp="1"/>
          </p:cNvSpPr>
          <p:nvPr>
            <p:ph type="title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tx1"/>
                </a:solidFill>
              </a14:hiddenFill>
            </a:ext>
          </a:extLst>
        </p:spPr>
        <p:txBody>
          <a:bodyPr/>
          <a:lstStyle/>
          <a:p>
            <a:pPr eaLnBrk="1" hangingPunct="1"/>
            <a:r>
              <a:rPr lang="en-US" sz="2800" smtClean="0">
                <a:latin typeface="Arial" charset="0"/>
                <a:cs typeface="Arial" charset="0"/>
              </a:rPr>
              <a:t>Trầm cảm: Chẩn đoán và điều trị tại Việt nam (Niemi và cộng sự, 2013)</a:t>
            </a:r>
          </a:p>
        </p:txBody>
      </p:sp>
    </p:spTree>
    <p:extLst>
      <p:ext uri="{BB962C8B-B14F-4D97-AF65-F5344CB8AC3E}">
        <p14:creationId xmlns:p14="http://schemas.microsoft.com/office/powerpoint/2010/main" val="9217218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Content Placeholder 1"/>
          <p:cNvSpPr>
            <a:spLocks noGrp="1"/>
          </p:cNvSpPr>
          <p:nvPr>
            <p:ph idx="1"/>
          </p:nvPr>
        </p:nvSpPr>
        <p:spPr>
          <a:xfrm>
            <a:off x="762000" y="1600200"/>
            <a:ext cx="8077200" cy="4525963"/>
          </a:xfrm>
        </p:spPr>
        <p:txBody>
          <a:bodyPr/>
          <a:lstStyle/>
          <a:p>
            <a:pPr eaLnBrk="1" hangingPunct="1"/>
            <a:r>
              <a:rPr lang="en-US" sz="2400" dirty="0" err="1" smtClean="0">
                <a:latin typeface="Arial" charset="0"/>
                <a:cs typeface="Arial" charset="0"/>
              </a:rPr>
              <a:t>Trầm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cảm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phán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ánh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vấn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đề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xã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hội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dai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dẳng</a:t>
            </a:r>
            <a:r>
              <a:rPr lang="en-US" sz="2400" dirty="0" smtClean="0">
                <a:latin typeface="Arial" charset="0"/>
                <a:cs typeface="Arial" charset="0"/>
              </a:rPr>
              <a:t>: </a:t>
            </a:r>
            <a:r>
              <a:rPr lang="en-US" sz="2400" dirty="0" err="1" smtClean="0">
                <a:latin typeface="Arial" charset="0"/>
                <a:cs typeface="Arial" charset="0"/>
              </a:rPr>
              <a:t>các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vấn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đề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quan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hệ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hai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bên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gia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đình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vợ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chồng</a:t>
            </a:r>
            <a:r>
              <a:rPr lang="en-US" sz="2400" dirty="0" smtClean="0">
                <a:latin typeface="Arial" charset="0"/>
                <a:cs typeface="Arial" charset="0"/>
              </a:rPr>
              <a:t>, </a:t>
            </a:r>
            <a:r>
              <a:rPr lang="en-US" sz="2400" dirty="0" err="1" smtClean="0">
                <a:latin typeface="Arial" charset="0"/>
                <a:cs typeface="Arial" charset="0"/>
              </a:rPr>
              <a:t>hôn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nhân</a:t>
            </a:r>
            <a:r>
              <a:rPr lang="en-US" sz="2400" dirty="0" smtClean="0">
                <a:latin typeface="Arial" charset="0"/>
                <a:cs typeface="Arial" charset="0"/>
              </a:rPr>
              <a:t>, </a:t>
            </a:r>
            <a:r>
              <a:rPr lang="en-US" sz="2400" dirty="0" err="1" smtClean="0">
                <a:latin typeface="Arial" charset="0"/>
                <a:cs typeface="Arial" charset="0"/>
              </a:rPr>
              <a:t>công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việc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bấp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bênh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và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các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vấn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đề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tài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chính</a:t>
            </a:r>
            <a:r>
              <a:rPr lang="en-US" sz="2400" dirty="0" smtClean="0">
                <a:latin typeface="Arial" charset="0"/>
                <a:cs typeface="Arial" charset="0"/>
              </a:rPr>
              <a:t>.</a:t>
            </a:r>
          </a:p>
          <a:p>
            <a:pPr eaLnBrk="1" hangingPunct="1"/>
            <a:r>
              <a:rPr lang="en-US" sz="2400" dirty="0" err="1" smtClean="0">
                <a:latin typeface="Arial" charset="0"/>
                <a:cs typeface="Arial" charset="0"/>
              </a:rPr>
              <a:t>Liệu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pháp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tâm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lý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của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Phương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Tây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chú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trọng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vào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khám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phá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các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cảm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xúc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và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trải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nghiệm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riêng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tư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không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phù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hợp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với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quan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điểm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xã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hội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và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Nho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giáo</a:t>
            </a:r>
            <a:r>
              <a:rPr lang="en-US" sz="2400" dirty="0" smtClean="0">
                <a:latin typeface="Arial" charset="0"/>
                <a:cs typeface="Arial" charset="0"/>
              </a:rPr>
              <a:t>.</a:t>
            </a:r>
          </a:p>
          <a:p>
            <a:pPr eaLnBrk="1" hangingPunct="1"/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Thực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hành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thiền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định</a:t>
            </a:r>
            <a:r>
              <a:rPr lang="en-US" sz="2400" dirty="0" smtClean="0">
                <a:latin typeface="Arial" charset="0"/>
                <a:cs typeface="Arial" charset="0"/>
              </a:rPr>
              <a:t>, </a:t>
            </a:r>
            <a:r>
              <a:rPr lang="en-US" sz="2400" dirty="0" err="1" smtClean="0">
                <a:latin typeface="Arial" charset="0"/>
                <a:cs typeface="Arial" charset="0"/>
              </a:rPr>
              <a:t>ví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dụ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chánh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niệm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để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điều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trị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trầm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cảm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có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thể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phù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hợp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hơn</a:t>
            </a:r>
            <a:r>
              <a:rPr lang="en-US" sz="2400" dirty="0" smtClean="0">
                <a:latin typeface="Arial" charset="0"/>
                <a:cs typeface="Arial" charset="0"/>
              </a:rPr>
              <a:t>.</a:t>
            </a:r>
          </a:p>
        </p:txBody>
      </p:sp>
      <p:sp>
        <p:nvSpPr>
          <p:cNvPr id="28675" name="Title 2"/>
          <p:cNvSpPr>
            <a:spLocks noGrp="1"/>
          </p:cNvSpPr>
          <p:nvPr>
            <p:ph type="title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tx1"/>
                </a:solidFill>
              </a14:hiddenFill>
            </a:ext>
          </a:extLst>
        </p:spPr>
        <p:txBody>
          <a:bodyPr/>
          <a:lstStyle/>
          <a:p>
            <a:pPr eaLnBrk="1" hangingPunct="1"/>
            <a:r>
              <a:rPr lang="en-US" sz="3200" smtClean="0">
                <a:latin typeface="Arial" charset="0"/>
                <a:cs typeface="Arial" charset="0"/>
              </a:rPr>
              <a:t>Trầm cảm: Chẩn đoán và điều trị tại Việt nam (Niemi và cộng sự, 2013)</a:t>
            </a:r>
          </a:p>
        </p:txBody>
      </p:sp>
    </p:spTree>
    <p:extLst>
      <p:ext uri="{BB962C8B-B14F-4D97-AF65-F5344CB8AC3E}">
        <p14:creationId xmlns:p14="http://schemas.microsoft.com/office/powerpoint/2010/main" val="40790800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Content Placeholder 1"/>
          <p:cNvSpPr>
            <a:spLocks noGrp="1"/>
          </p:cNvSpPr>
          <p:nvPr>
            <p:ph idx="1"/>
          </p:nvPr>
        </p:nvSpPr>
        <p:spPr>
          <a:xfrm>
            <a:off x="762000" y="1600200"/>
            <a:ext cx="7924800" cy="4525963"/>
          </a:xfrm>
        </p:spPr>
        <p:txBody>
          <a:bodyPr/>
          <a:lstStyle/>
          <a:p>
            <a:pPr eaLnBrk="1" hangingPunct="1"/>
            <a:r>
              <a:rPr lang="en-US" sz="2400" dirty="0" err="1" smtClean="0">
                <a:latin typeface="Arial" charset="0"/>
                <a:cs typeface="Arial" charset="0"/>
              </a:rPr>
              <a:t>Chương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trình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điều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trị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trầm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cảm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của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phương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Tây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tại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quốc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gia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có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nguồn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lực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thấp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và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khác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biệt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với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phương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Tây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như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Việt</a:t>
            </a:r>
            <a:r>
              <a:rPr lang="en-US" sz="2400" dirty="0" smtClean="0">
                <a:latin typeface="Arial" charset="0"/>
                <a:cs typeface="Arial" charset="0"/>
              </a:rPr>
              <a:t> Nam</a:t>
            </a:r>
          </a:p>
          <a:p>
            <a:pPr eaLnBrk="1" hangingPunct="1"/>
            <a:r>
              <a:rPr lang="en-US" sz="2400" dirty="0" err="1" smtClean="0">
                <a:latin typeface="Arial" charset="0"/>
                <a:cs typeface="Arial" charset="0"/>
              </a:rPr>
              <a:t>Trầm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cảm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chưa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được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chẩn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đúng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theo</a:t>
            </a:r>
            <a:r>
              <a:rPr lang="en-US" sz="2400" dirty="0" smtClean="0">
                <a:latin typeface="Arial" charset="0"/>
                <a:cs typeface="Arial" charset="0"/>
              </a:rPr>
              <a:t> PHQ-9</a:t>
            </a:r>
          </a:p>
          <a:p>
            <a:pPr eaLnBrk="1" hangingPunct="1"/>
            <a:r>
              <a:rPr lang="en-US" sz="2400" dirty="0" err="1" smtClean="0">
                <a:latin typeface="Arial" charset="0"/>
                <a:cs typeface="Arial" charset="0"/>
              </a:rPr>
              <a:t>Tỷ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lệ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bệnh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nhân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chấp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nhận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thấp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và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tỷ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lệ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bỏ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trị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cao</a:t>
            </a:r>
            <a:endParaRPr lang="en-US" sz="2400" dirty="0" smtClean="0">
              <a:latin typeface="Arial" charset="0"/>
              <a:cs typeface="Arial" charset="0"/>
            </a:endParaRPr>
          </a:p>
          <a:p>
            <a:pPr eaLnBrk="1" hangingPunct="1"/>
            <a:r>
              <a:rPr lang="en-US" sz="2400" dirty="0" err="1" smtClean="0">
                <a:latin typeface="Arial" charset="0"/>
                <a:cs typeface="Arial" charset="0"/>
              </a:rPr>
              <a:t>Các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nhà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cung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cấp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dịch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vụ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điều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trị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phản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đối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chương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trình</a:t>
            </a:r>
            <a:endParaRPr lang="en-US" sz="2400" dirty="0" smtClean="0">
              <a:latin typeface="Arial" charset="0"/>
              <a:cs typeface="Arial" charset="0"/>
            </a:endParaRPr>
          </a:p>
          <a:p>
            <a:pPr eaLnBrk="1" hangingPunct="1"/>
            <a:r>
              <a:rPr lang="en-US" sz="2400" dirty="0" err="1" smtClean="0">
                <a:latin typeface="Arial" charset="0"/>
                <a:cs typeface="Arial" charset="0"/>
              </a:rPr>
              <a:t>Các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nguồn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lực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điều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trị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bị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tiêu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hao</a:t>
            </a:r>
            <a:r>
              <a:rPr lang="en-US" sz="2400" dirty="0" smtClean="0">
                <a:latin typeface="Arial" charset="0"/>
                <a:cs typeface="Arial" charset="0"/>
              </a:rPr>
              <a:t> (</a:t>
            </a:r>
            <a:r>
              <a:rPr lang="en-US" sz="2400" dirty="0" err="1" smtClean="0">
                <a:latin typeface="Arial" charset="0"/>
                <a:cs typeface="Arial" charset="0"/>
              </a:rPr>
              <a:t>ví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dụ</a:t>
            </a:r>
            <a:r>
              <a:rPr lang="en-US" sz="2400" dirty="0" smtClean="0">
                <a:latin typeface="Arial" charset="0"/>
                <a:cs typeface="Arial" charset="0"/>
              </a:rPr>
              <a:t>: </a:t>
            </a:r>
            <a:r>
              <a:rPr lang="en-US" sz="2400" dirty="0" err="1" smtClean="0">
                <a:latin typeface="Arial" charset="0"/>
                <a:cs typeface="Arial" charset="0"/>
              </a:rPr>
              <a:t>các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làm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việc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dài</a:t>
            </a:r>
            <a:r>
              <a:rPr lang="en-US" sz="2400" dirty="0" smtClean="0">
                <a:latin typeface="Arial" charset="0"/>
                <a:cs typeface="Arial" charset="0"/>
              </a:rPr>
              <a:t> 45 </a:t>
            </a:r>
            <a:r>
              <a:rPr lang="en-US" sz="2400" dirty="0" err="1" smtClean="0">
                <a:latin typeface="Arial" charset="0"/>
                <a:cs typeface="Arial" charset="0"/>
              </a:rPr>
              <a:t>phút</a:t>
            </a:r>
            <a:r>
              <a:rPr lang="en-US" sz="2400" dirty="0" smtClean="0">
                <a:latin typeface="Arial" charset="0"/>
                <a:cs typeface="Arial" charset="0"/>
              </a:rPr>
              <a:t>, </a:t>
            </a:r>
            <a:r>
              <a:rPr lang="en-US" sz="2400" dirty="0" err="1" smtClean="0">
                <a:latin typeface="Arial" charset="0"/>
                <a:cs typeface="Arial" charset="0"/>
              </a:rPr>
              <a:t>theo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dõi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định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kỳ</a:t>
            </a:r>
            <a:r>
              <a:rPr lang="en-US" sz="2400" dirty="0" smtClean="0">
                <a:latin typeface="Arial" charset="0"/>
                <a:cs typeface="Arial" charset="0"/>
              </a:rPr>
              <a:t>)</a:t>
            </a:r>
          </a:p>
          <a:p>
            <a:r>
              <a:rPr lang="en-US" sz="2400" dirty="0" err="1" smtClean="0">
                <a:latin typeface="Arial" charset="0"/>
                <a:cs typeface="Arial" charset="0"/>
              </a:rPr>
              <a:t>Các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nhà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cung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cấp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dịch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vụ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điều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trị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phản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đối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việc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thay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đổi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nhiệm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vụ</a:t>
            </a:r>
            <a:r>
              <a:rPr lang="en-US" sz="2400" dirty="0" smtClean="0">
                <a:latin typeface="Arial" charset="0"/>
                <a:cs typeface="Arial" charset="0"/>
              </a:rPr>
              <a:t> (</a:t>
            </a:r>
            <a:r>
              <a:rPr lang="en-US" sz="2400" dirty="0" err="1" smtClean="0">
                <a:latin typeface="Arial" charset="0"/>
                <a:cs typeface="Arial" charset="0"/>
              </a:rPr>
              <a:t>đào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tạo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những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người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không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chuyên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để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cung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cấp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dịch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vụ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chăm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sóc</a:t>
            </a:r>
            <a:r>
              <a:rPr lang="en-US" sz="2400" dirty="0" smtClean="0">
                <a:latin typeface="Arial" charset="0"/>
                <a:cs typeface="Arial" charset="0"/>
              </a:rPr>
              <a:t>)</a:t>
            </a:r>
          </a:p>
          <a:p>
            <a:pPr eaLnBrk="1" hangingPunct="1"/>
            <a:endParaRPr lang="en-US" sz="2400" dirty="0" smtClean="0">
              <a:latin typeface="Arial" charset="0"/>
              <a:cs typeface="Arial" charset="0"/>
            </a:endParaRPr>
          </a:p>
        </p:txBody>
      </p:sp>
      <p:sp>
        <p:nvSpPr>
          <p:cNvPr id="29699" name="Title 2"/>
          <p:cNvSpPr>
            <a:spLocks noGrp="1"/>
          </p:cNvSpPr>
          <p:nvPr>
            <p:ph type="title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tx1"/>
                </a:solidFill>
              </a14:hiddenFill>
            </a:ext>
          </a:extLst>
        </p:spPr>
        <p:txBody>
          <a:bodyPr/>
          <a:lstStyle/>
          <a:p>
            <a:pPr eaLnBrk="1" hangingPunct="1"/>
            <a:r>
              <a:rPr lang="en-US" sz="2800" smtClean="0">
                <a:latin typeface="Arial" charset="0"/>
                <a:cs typeface="Arial" charset="0"/>
              </a:rPr>
              <a:t>Hợp tác chăm sóc điều trị Trầm cảm tại Việt Nam (Ngo và cộng sự, 2014): Các kết quả</a:t>
            </a:r>
          </a:p>
        </p:txBody>
      </p:sp>
    </p:spTree>
    <p:extLst>
      <p:ext uri="{BB962C8B-B14F-4D97-AF65-F5344CB8AC3E}">
        <p14:creationId xmlns:p14="http://schemas.microsoft.com/office/powerpoint/2010/main" val="19774902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Content Placeholder 1"/>
          <p:cNvSpPr>
            <a:spLocks noGrp="1"/>
          </p:cNvSpPr>
          <p:nvPr>
            <p:ph idx="1"/>
          </p:nvPr>
        </p:nvSpPr>
        <p:spPr>
          <a:xfrm>
            <a:off x="304800" y="1600200"/>
            <a:ext cx="8458200" cy="4525963"/>
          </a:xfrm>
        </p:spPr>
        <p:txBody>
          <a:bodyPr/>
          <a:lstStyle/>
          <a:p>
            <a:pPr eaLnBrk="1" hangingPunct="1"/>
            <a:r>
              <a:rPr lang="en-US" sz="2400" dirty="0" err="1" smtClean="0">
                <a:latin typeface="Arial" charset="0"/>
                <a:cs typeface="Arial" charset="0"/>
              </a:rPr>
              <a:t>Chiến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dịch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giáo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dục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rộng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rãi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trong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cộng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đồng</a:t>
            </a:r>
            <a:endParaRPr lang="en-US" sz="2400" dirty="0" smtClean="0">
              <a:latin typeface="Arial" charset="0"/>
              <a:cs typeface="Arial" charset="0"/>
            </a:endParaRPr>
          </a:p>
          <a:p>
            <a:pPr eaLnBrk="1" hangingPunct="1"/>
            <a:r>
              <a:rPr lang="en-US" sz="2400" dirty="0" err="1" smtClean="0">
                <a:latin typeface="Arial" charset="0"/>
                <a:cs typeface="Arial" charset="0"/>
              </a:rPr>
              <a:t>Các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nhà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cung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cấp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dịch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vụ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tham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gia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nhiều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hơn</a:t>
            </a:r>
            <a:endParaRPr lang="en-US" sz="2400" dirty="0" smtClean="0">
              <a:latin typeface="Arial" charset="0"/>
              <a:cs typeface="Arial" charset="0"/>
            </a:endParaRPr>
          </a:p>
          <a:p>
            <a:pPr eaLnBrk="1" hangingPunct="1"/>
            <a:r>
              <a:rPr lang="en-US" sz="2400" dirty="0" err="1" smtClean="0">
                <a:latin typeface="Arial" charset="0"/>
                <a:cs typeface="Arial" charset="0"/>
              </a:rPr>
              <a:t>Đẩy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mạnh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giám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sát</a:t>
            </a:r>
            <a:endParaRPr lang="en-US" sz="2400" dirty="0" smtClean="0">
              <a:latin typeface="Arial" charset="0"/>
              <a:cs typeface="Arial" charset="0"/>
            </a:endParaRPr>
          </a:p>
          <a:p>
            <a:pPr eaLnBrk="1" hangingPunct="1"/>
            <a:r>
              <a:rPr lang="en-US" sz="2400" dirty="0" err="1" smtClean="0">
                <a:latin typeface="Arial" charset="0"/>
                <a:cs typeface="Arial" charset="0"/>
              </a:rPr>
              <a:t>Các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hội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thảo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về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chăm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sóc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phối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hợp</a:t>
            </a:r>
            <a:endParaRPr lang="en-US" sz="2400" dirty="0" smtClean="0">
              <a:latin typeface="Arial" charset="0"/>
              <a:cs typeface="Arial" charset="0"/>
            </a:endParaRPr>
          </a:p>
          <a:p>
            <a:pPr eaLnBrk="1" hangingPunct="1"/>
            <a:r>
              <a:rPr lang="en-US" sz="2400" dirty="0" err="1" smtClean="0">
                <a:latin typeface="Arial" charset="0"/>
                <a:cs typeface="Arial" charset="0"/>
              </a:rPr>
              <a:t>Xây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dựng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mối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quan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hệ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giữa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các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ngành</a:t>
            </a:r>
            <a:r>
              <a:rPr lang="en-US" sz="2400" dirty="0" smtClean="0">
                <a:latin typeface="Arial" charset="0"/>
                <a:cs typeface="Arial" charset="0"/>
              </a:rPr>
              <a:t>, </a:t>
            </a:r>
            <a:r>
              <a:rPr lang="en-US" sz="2400" dirty="0" err="1" smtClean="0">
                <a:latin typeface="Arial" charset="0"/>
                <a:cs typeface="Arial" charset="0"/>
              </a:rPr>
              <a:t>lãnh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đạo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để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nâng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cao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chương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trình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chăm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sóc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sức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khỏe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nhiều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cấp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độ</a:t>
            </a:r>
            <a:endParaRPr lang="en-US" dirty="0" smtClean="0">
              <a:latin typeface="Arial" charset="0"/>
              <a:cs typeface="Arial" charset="0"/>
            </a:endParaRPr>
          </a:p>
        </p:txBody>
      </p:sp>
      <p:sp>
        <p:nvSpPr>
          <p:cNvPr id="30723" name="Title 2"/>
          <p:cNvSpPr>
            <a:spLocks noGrp="1"/>
          </p:cNvSpPr>
          <p:nvPr>
            <p:ph type="title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tx1"/>
                </a:solidFill>
              </a14:hiddenFill>
            </a:ext>
          </a:extLst>
        </p:spPr>
        <p:txBody>
          <a:bodyPr/>
          <a:lstStyle/>
          <a:p>
            <a:pPr eaLnBrk="1" hangingPunct="1"/>
            <a:r>
              <a:rPr lang="en-US" sz="2400" dirty="0" err="1" smtClean="0">
                <a:latin typeface="Arial" charset="0"/>
                <a:cs typeface="Arial" charset="0"/>
              </a:rPr>
              <a:t>Hơp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tác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chăm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sóc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điều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trị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Trầm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cảm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tại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Việt</a:t>
            </a:r>
            <a:r>
              <a:rPr lang="en-US" sz="2400" dirty="0" smtClean="0">
                <a:latin typeface="Arial" charset="0"/>
                <a:cs typeface="Arial" charset="0"/>
              </a:rPr>
              <a:t> Nam (Ngo </a:t>
            </a:r>
            <a:r>
              <a:rPr lang="en-US" sz="2400" dirty="0" err="1" smtClean="0">
                <a:latin typeface="Arial" charset="0"/>
                <a:cs typeface="Arial" charset="0"/>
              </a:rPr>
              <a:t>và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cộng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sự</a:t>
            </a:r>
            <a:r>
              <a:rPr lang="en-US" sz="2400" dirty="0" smtClean="0">
                <a:latin typeface="Arial" charset="0"/>
                <a:cs typeface="Arial" charset="0"/>
              </a:rPr>
              <a:t>, 2014): THÍCH ỨNG</a:t>
            </a:r>
          </a:p>
        </p:txBody>
      </p:sp>
    </p:spTree>
    <p:extLst>
      <p:ext uri="{BB962C8B-B14F-4D97-AF65-F5344CB8AC3E}">
        <p14:creationId xmlns:p14="http://schemas.microsoft.com/office/powerpoint/2010/main" val="62868173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0"/>
          </p:nvPr>
        </p:nvSpPr>
        <p:spPr>
          <a:xfrm>
            <a:off x="838200" y="457200"/>
            <a:ext cx="7620000" cy="1066800"/>
          </a:xfrm>
        </p:spPr>
        <p:txBody>
          <a:bodyPr>
            <a:normAutofit fontScale="77500" lnSpcReduction="20000"/>
          </a:bodyPr>
          <a:lstStyle/>
          <a:p>
            <a:pPr eaLnBrk="1" hangingPunct="1">
              <a:defRPr/>
            </a:pPr>
            <a:r>
              <a:rPr lang="en-US" dirty="0" err="1" smtClean="0">
                <a:ea typeface="ＭＳ Ｐゴシック" charset="0"/>
              </a:rPr>
              <a:t>Chăm</a:t>
            </a:r>
            <a:r>
              <a:rPr lang="en-US" dirty="0" smtClean="0">
                <a:ea typeface="ＭＳ Ｐゴシック" charset="0"/>
              </a:rPr>
              <a:t> </a:t>
            </a:r>
            <a:r>
              <a:rPr lang="en-US" dirty="0" err="1" smtClean="0">
                <a:ea typeface="ＭＳ Ｐゴシック" charset="0"/>
              </a:rPr>
              <a:t>sóc</a:t>
            </a:r>
            <a:r>
              <a:rPr lang="en-US" dirty="0" smtClean="0">
                <a:ea typeface="ＭＳ Ｐゴシック" charset="0"/>
              </a:rPr>
              <a:t> </a:t>
            </a:r>
            <a:r>
              <a:rPr lang="en-US" dirty="0" err="1" smtClean="0">
                <a:ea typeface="ＭＳ Ｐゴシック" charset="0"/>
              </a:rPr>
              <a:t>sức</a:t>
            </a:r>
            <a:r>
              <a:rPr lang="en-US" dirty="0" smtClean="0">
                <a:ea typeface="ＭＳ Ｐゴシック" charset="0"/>
              </a:rPr>
              <a:t> </a:t>
            </a:r>
            <a:r>
              <a:rPr lang="en-US" dirty="0" err="1" smtClean="0">
                <a:ea typeface="ＭＳ Ｐゴシック" charset="0"/>
              </a:rPr>
              <a:t>khỏe</a:t>
            </a:r>
            <a:r>
              <a:rPr lang="en-US" dirty="0" smtClean="0">
                <a:ea typeface="ＭＳ Ｐゴシック" charset="0"/>
              </a:rPr>
              <a:t> </a:t>
            </a:r>
            <a:r>
              <a:rPr lang="en-US" dirty="0" err="1" smtClean="0">
                <a:ea typeface="ＭＳ Ｐゴシック" charset="0"/>
              </a:rPr>
              <a:t>hành</a:t>
            </a:r>
            <a:r>
              <a:rPr lang="en-US" dirty="0" smtClean="0">
                <a:ea typeface="ＭＳ Ｐゴシック" charset="0"/>
              </a:rPr>
              <a:t> vi </a:t>
            </a:r>
            <a:r>
              <a:rPr lang="en-US" dirty="0" err="1" smtClean="0">
                <a:ea typeface="ＭＳ Ｐゴシック" charset="0"/>
              </a:rPr>
              <a:t>lồng</a:t>
            </a:r>
            <a:r>
              <a:rPr lang="en-US" dirty="0" smtClean="0">
                <a:ea typeface="ＭＳ Ｐゴシック" charset="0"/>
              </a:rPr>
              <a:t> </a:t>
            </a:r>
            <a:r>
              <a:rPr lang="en-US" dirty="0" err="1" smtClean="0">
                <a:ea typeface="ＭＳ Ｐゴシック" charset="0"/>
              </a:rPr>
              <a:t>ghép</a:t>
            </a:r>
            <a:endParaRPr lang="en-US" dirty="0">
              <a:ea typeface="ＭＳ Ｐゴシック" charset="0"/>
            </a:endParaRPr>
          </a:p>
        </p:txBody>
      </p:sp>
      <p:pic>
        <p:nvPicPr>
          <p:cNvPr id="31747" name="Picture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2850" y="2133600"/>
            <a:ext cx="6483350" cy="4365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5632029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04875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tx1"/>
                </a:solidFill>
              </a14:hiddenFill>
            </a:ext>
          </a:extLst>
        </p:spPr>
        <p:txBody>
          <a:bodyPr>
            <a:normAutofit fontScale="90000"/>
          </a:bodyPr>
          <a:lstStyle/>
          <a:p>
            <a:pPr eaLnBrk="1" hangingPunct="1"/>
            <a:r>
              <a:rPr lang="en-US" sz="2400" smtClean="0">
                <a:latin typeface="Arial" charset="0"/>
                <a:cs typeface="Arial" charset="0"/>
              </a:rPr>
              <a:t/>
            </a:r>
            <a:br>
              <a:rPr lang="en-US" sz="2400" smtClean="0">
                <a:latin typeface="Arial" charset="0"/>
                <a:cs typeface="Arial" charset="0"/>
              </a:rPr>
            </a:br>
            <a:r>
              <a:rPr lang="en-US" sz="2400" smtClean="0">
                <a:latin typeface="Arial" charset="0"/>
                <a:cs typeface="Arial" charset="0"/>
              </a:rPr>
              <a:t>Định nghĩa: Chăm sóc sức khỏe hành vi lồng ghép </a:t>
            </a:r>
            <a:br>
              <a:rPr lang="en-US" sz="2400" smtClean="0">
                <a:latin typeface="Arial" charset="0"/>
                <a:cs typeface="Arial" charset="0"/>
              </a:rPr>
            </a:br>
            <a:endParaRPr lang="en-US" sz="2400" smtClean="0">
              <a:latin typeface="Arial" charset="0"/>
              <a:cs typeface="Arial" charset="0"/>
            </a:endParaRPr>
          </a:p>
        </p:txBody>
      </p:sp>
      <p:sp>
        <p:nvSpPr>
          <p:cNvPr id="3277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z="2400" dirty="0" err="1" smtClean="0">
                <a:latin typeface="Arial" charset="0"/>
                <a:cs typeface="Arial" charset="0"/>
              </a:rPr>
              <a:t>Cắt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cử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các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chuyên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gia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lâm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sàng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chăm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sóc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sức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khỏe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hành</a:t>
            </a:r>
            <a:r>
              <a:rPr lang="en-US" sz="2400" dirty="0" smtClean="0">
                <a:latin typeface="Arial" charset="0"/>
                <a:cs typeface="Arial" charset="0"/>
              </a:rPr>
              <a:t> vi </a:t>
            </a:r>
            <a:r>
              <a:rPr lang="en-US" sz="2400" dirty="0" err="1" smtClean="0">
                <a:latin typeface="Arial" charset="0"/>
                <a:cs typeface="Arial" charset="0"/>
              </a:rPr>
              <a:t>làm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việc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tại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các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bệnh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viện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và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trung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tâm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chăm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sóc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sức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khỏe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cộng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động</a:t>
            </a:r>
            <a:r>
              <a:rPr lang="en-US" sz="2400" dirty="0" smtClean="0">
                <a:latin typeface="Arial" charset="0"/>
                <a:cs typeface="Arial" charset="0"/>
              </a:rPr>
              <a:t>;</a:t>
            </a:r>
          </a:p>
          <a:p>
            <a:pPr eaLnBrk="1" hangingPunct="1"/>
            <a:r>
              <a:rPr lang="en-US" sz="2400" dirty="0" err="1" smtClean="0">
                <a:latin typeface="Arial" charset="0"/>
                <a:cs typeface="Arial" charset="0"/>
              </a:rPr>
              <a:t>Các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nhân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tố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hành</a:t>
            </a:r>
            <a:r>
              <a:rPr lang="en-US" sz="2400" dirty="0" smtClean="0">
                <a:latin typeface="Arial" charset="0"/>
                <a:cs typeface="Arial" charset="0"/>
              </a:rPr>
              <a:t> vi </a:t>
            </a:r>
            <a:r>
              <a:rPr lang="en-US" sz="2400" dirty="0" err="1" smtClean="0">
                <a:latin typeface="Arial" charset="0"/>
                <a:cs typeface="Arial" charset="0"/>
              </a:rPr>
              <a:t>có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nguy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cơ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mắc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bệnh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không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lây</a:t>
            </a:r>
            <a:r>
              <a:rPr lang="en-US" sz="2400" dirty="0" smtClean="0">
                <a:latin typeface="Arial" charset="0"/>
                <a:cs typeface="Arial" charset="0"/>
              </a:rPr>
              <a:t> (</a:t>
            </a:r>
            <a:r>
              <a:rPr lang="en-US" sz="2400" dirty="0" err="1" smtClean="0">
                <a:latin typeface="Arial" charset="0"/>
                <a:cs typeface="Arial" charset="0"/>
              </a:rPr>
              <a:t>hút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thuốc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lá</a:t>
            </a:r>
            <a:r>
              <a:rPr lang="en-US" sz="2400" dirty="0" smtClean="0">
                <a:latin typeface="Arial" charset="0"/>
                <a:cs typeface="Arial" charset="0"/>
              </a:rPr>
              <a:t>, </a:t>
            </a:r>
            <a:r>
              <a:rPr lang="en-US" sz="2400" dirty="0" err="1" smtClean="0">
                <a:latin typeface="Arial" charset="0"/>
                <a:cs typeface="Arial" charset="0"/>
              </a:rPr>
              <a:t>lười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vận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động</a:t>
            </a:r>
            <a:r>
              <a:rPr lang="en-US" sz="2400" dirty="0" smtClean="0">
                <a:latin typeface="Arial" charset="0"/>
                <a:cs typeface="Arial" charset="0"/>
              </a:rPr>
              <a:t>, </a:t>
            </a:r>
            <a:r>
              <a:rPr lang="en-US" sz="2400" dirty="0" err="1" smtClean="0">
                <a:latin typeface="Arial" charset="0"/>
                <a:cs typeface="Arial" charset="0"/>
              </a:rPr>
              <a:t>thiếu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dinh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dưỡng</a:t>
            </a:r>
            <a:r>
              <a:rPr lang="en-US" sz="2400" dirty="0" smtClean="0">
                <a:latin typeface="Arial" charset="0"/>
                <a:cs typeface="Arial" charset="0"/>
              </a:rPr>
              <a:t>), </a:t>
            </a:r>
            <a:r>
              <a:rPr lang="en-US" sz="2400" dirty="0" err="1" smtClean="0">
                <a:latin typeface="Arial" charset="0"/>
                <a:cs typeface="Arial" charset="0"/>
              </a:rPr>
              <a:t>và</a:t>
            </a:r>
            <a:r>
              <a:rPr lang="en-US" sz="2400" dirty="0" smtClean="0">
                <a:latin typeface="Arial" charset="0"/>
                <a:cs typeface="Arial" charset="0"/>
              </a:rPr>
              <a:t>;</a:t>
            </a:r>
          </a:p>
          <a:p>
            <a:pPr eaLnBrk="1" hangingPunct="1"/>
            <a:r>
              <a:rPr lang="en-US" sz="2400" dirty="0" err="1" smtClean="0">
                <a:latin typeface="Arial" charset="0"/>
                <a:cs typeface="Arial" charset="0"/>
              </a:rPr>
              <a:t>Các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bệnh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rối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loạn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hành</a:t>
            </a:r>
            <a:r>
              <a:rPr lang="en-US" sz="2400" dirty="0" smtClean="0">
                <a:latin typeface="Arial" charset="0"/>
                <a:cs typeface="Arial" charset="0"/>
              </a:rPr>
              <a:t> vi (</a:t>
            </a:r>
            <a:r>
              <a:rPr lang="en-US" sz="2400" dirty="0" err="1" smtClean="0">
                <a:latin typeface="Arial" charset="0"/>
                <a:cs typeface="Arial" charset="0"/>
              </a:rPr>
              <a:t>trầm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cảm</a:t>
            </a:r>
            <a:r>
              <a:rPr lang="en-US" sz="2400" dirty="0" smtClean="0">
                <a:latin typeface="Arial" charset="0"/>
                <a:cs typeface="Arial" charset="0"/>
              </a:rPr>
              <a:t>, lo </a:t>
            </a:r>
            <a:r>
              <a:rPr lang="en-US" sz="2400" dirty="0" err="1" smtClean="0">
                <a:latin typeface="Arial" charset="0"/>
                <a:cs typeface="Arial" charset="0"/>
              </a:rPr>
              <a:t>âu</a:t>
            </a:r>
            <a:r>
              <a:rPr lang="en-US" sz="2400" dirty="0" smtClean="0">
                <a:latin typeface="Arial" charset="0"/>
                <a:cs typeface="Arial" charset="0"/>
              </a:rPr>
              <a:t>, </a:t>
            </a:r>
            <a:r>
              <a:rPr lang="en-US" sz="2400" dirty="0" err="1" smtClean="0">
                <a:latin typeface="Arial" charset="0"/>
                <a:cs typeface="Arial" charset="0"/>
              </a:rPr>
              <a:t>các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triệu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chứng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thực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thể</a:t>
            </a:r>
            <a:r>
              <a:rPr lang="en-US" sz="2400" dirty="0" smtClean="0">
                <a:latin typeface="Arial" charset="0"/>
                <a:cs typeface="Arial" charset="0"/>
              </a:rPr>
              <a:t>/ </a:t>
            </a:r>
            <a:r>
              <a:rPr lang="en-US" sz="2400" dirty="0" err="1" smtClean="0">
                <a:latin typeface="Arial" charset="0"/>
                <a:cs typeface="Arial" charset="0"/>
              </a:rPr>
              <a:t>căng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thẳng</a:t>
            </a:r>
            <a:r>
              <a:rPr lang="en-US" sz="2400" dirty="0" smtClean="0">
                <a:latin typeface="Arial" charset="0"/>
                <a:cs typeface="Arial" charset="0"/>
              </a:rPr>
              <a:t>)</a:t>
            </a:r>
          </a:p>
          <a:p>
            <a:pPr eaLnBrk="1" hangingPunct="1"/>
            <a:endParaRPr lang="en-US" sz="2400" dirty="0" smtClean="0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607964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296400" cy="914400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tx1"/>
                </a:solidFill>
              </a14:hiddenFill>
            </a:ext>
          </a:extLst>
        </p:spPr>
        <p:txBody>
          <a:bodyPr/>
          <a:lstStyle/>
          <a:p>
            <a:pPr eaLnBrk="1" hangingPunct="1"/>
            <a:r>
              <a:rPr lang="en-US" sz="2400" dirty="0" err="1" smtClean="0">
                <a:latin typeface="Arial" charset="0"/>
                <a:cs typeface="Arial" charset="0"/>
              </a:rPr>
              <a:t>Tư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vấn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sức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khỏe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hành</a:t>
            </a:r>
            <a:r>
              <a:rPr lang="en-US" sz="2400" dirty="0" smtClean="0">
                <a:latin typeface="Arial" charset="0"/>
                <a:cs typeface="Arial" charset="0"/>
              </a:rPr>
              <a:t> vi </a:t>
            </a:r>
            <a:r>
              <a:rPr lang="en-US" sz="2400" dirty="0" err="1" smtClean="0">
                <a:latin typeface="Arial" charset="0"/>
                <a:cs typeface="Arial" charset="0"/>
              </a:rPr>
              <a:t>điều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trị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nhiều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vấn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đề</a:t>
            </a:r>
            <a:r>
              <a:rPr lang="en-US" sz="2400" dirty="0" smtClean="0">
                <a:latin typeface="Arial" charset="0"/>
                <a:cs typeface="Arial" charset="0"/>
              </a:rPr>
              <a:t>  </a:t>
            </a:r>
            <a:r>
              <a:rPr lang="en-US" sz="2400" dirty="0" err="1" smtClean="0">
                <a:latin typeface="Arial" charset="0"/>
                <a:cs typeface="Arial" charset="0"/>
              </a:rPr>
              <a:t>sức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khỏe</a:t>
            </a:r>
            <a:endParaRPr lang="en-US" sz="2400" dirty="0" smtClean="0">
              <a:latin typeface="Arial" charset="0"/>
              <a:cs typeface="Arial" charset="0"/>
            </a:endParaRP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762000" y="1600200"/>
          <a:ext cx="7620000" cy="4191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01347982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z="2400" dirty="0" err="1" smtClean="0">
                <a:latin typeface="Arial" charset="0"/>
                <a:cs typeface="Arial" charset="0"/>
              </a:rPr>
              <a:t>Đánh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giá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bằng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chứng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hàng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năm</a:t>
            </a:r>
            <a:r>
              <a:rPr lang="en-US" sz="2400" dirty="0" smtClean="0">
                <a:latin typeface="Arial" charset="0"/>
                <a:cs typeface="Arial" charset="0"/>
              </a:rPr>
              <a:t> 2013-14</a:t>
            </a:r>
          </a:p>
          <a:p>
            <a:pPr eaLnBrk="1" hangingPunct="1"/>
            <a:r>
              <a:rPr lang="en-US" sz="2400" dirty="0" smtClean="0">
                <a:latin typeface="Arial" charset="0"/>
                <a:cs typeface="Arial" charset="0"/>
              </a:rPr>
              <a:t>28 </a:t>
            </a:r>
            <a:r>
              <a:rPr lang="en-US" sz="2400" dirty="0" err="1" smtClean="0">
                <a:latin typeface="Arial" charset="0"/>
                <a:cs typeface="Arial" charset="0"/>
              </a:rPr>
              <a:t>nghiên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cứu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đánh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giá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giữa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các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cơ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sở</a:t>
            </a:r>
            <a:r>
              <a:rPr lang="en-US" sz="2400" dirty="0" smtClean="0">
                <a:latin typeface="Arial" charset="0"/>
                <a:cs typeface="Arial" charset="0"/>
              </a:rPr>
              <a:t> y </a:t>
            </a:r>
            <a:r>
              <a:rPr lang="en-US" sz="2400" dirty="0" err="1" smtClean="0">
                <a:latin typeface="Arial" charset="0"/>
                <a:cs typeface="Arial" charset="0"/>
              </a:rPr>
              <a:t>tế</a:t>
            </a:r>
            <a:r>
              <a:rPr lang="en-US" sz="2400" dirty="0" smtClean="0">
                <a:latin typeface="Arial" charset="0"/>
                <a:cs typeface="Arial" charset="0"/>
              </a:rPr>
              <a:t>, </a:t>
            </a:r>
            <a:r>
              <a:rPr lang="en-US" sz="2400" dirty="0" err="1" smtClean="0">
                <a:latin typeface="Arial" charset="0"/>
                <a:cs typeface="Arial" charset="0"/>
              </a:rPr>
              <a:t>các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báo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cáo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ngành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và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các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đánh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giá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chương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trình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của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chính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phủ</a:t>
            </a:r>
            <a:r>
              <a:rPr lang="en-US" sz="2400" dirty="0" smtClean="0">
                <a:latin typeface="Arial" charset="0"/>
                <a:cs typeface="Arial" charset="0"/>
              </a:rPr>
              <a:t>:</a:t>
            </a:r>
          </a:p>
          <a:p>
            <a:pPr lvl="1" eaLnBrk="1" hangingPunct="1"/>
            <a:r>
              <a:rPr lang="en-US" sz="2400" dirty="0" smtClean="0">
                <a:latin typeface="Arial" charset="0"/>
                <a:cs typeface="Arial" charset="0"/>
              </a:rPr>
              <a:t>17 </a:t>
            </a:r>
            <a:r>
              <a:rPr lang="en-US" sz="2400" dirty="0" err="1" smtClean="0">
                <a:latin typeface="Arial" charset="0"/>
                <a:cs typeface="Arial" charset="0"/>
              </a:rPr>
              <a:t>cải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tiến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về</a:t>
            </a:r>
            <a:r>
              <a:rPr lang="en-US" sz="2400" dirty="0" smtClean="0">
                <a:latin typeface="Arial" charset="0"/>
                <a:cs typeface="Arial" charset="0"/>
              </a:rPr>
              <a:t> chi </a:t>
            </a:r>
            <a:r>
              <a:rPr lang="en-US" sz="2400" dirty="0" err="1" smtClean="0">
                <a:latin typeface="Arial" charset="0"/>
                <a:cs typeface="Arial" charset="0"/>
              </a:rPr>
              <a:t>phí</a:t>
            </a:r>
            <a:endParaRPr lang="en-US" sz="2400" dirty="0" smtClean="0">
              <a:latin typeface="Arial" charset="0"/>
              <a:cs typeface="Arial" charset="0"/>
            </a:endParaRPr>
          </a:p>
          <a:p>
            <a:pPr lvl="1" eaLnBrk="1" hangingPunct="1"/>
            <a:r>
              <a:rPr lang="en-US" sz="2400" dirty="0" smtClean="0">
                <a:latin typeface="Arial" charset="0"/>
                <a:cs typeface="Arial" charset="0"/>
              </a:rPr>
              <a:t>24 </a:t>
            </a:r>
            <a:r>
              <a:rPr lang="en-US" sz="2400" dirty="0" err="1" smtClean="0">
                <a:latin typeface="Arial" charset="0"/>
                <a:cs typeface="Arial" charset="0"/>
              </a:rPr>
              <a:t>cải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tiến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về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sử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dụng</a:t>
            </a:r>
            <a:endParaRPr lang="en-US" sz="2400" dirty="0" smtClean="0">
              <a:latin typeface="Arial" charset="0"/>
              <a:cs typeface="Arial" charset="0"/>
            </a:endParaRPr>
          </a:p>
          <a:p>
            <a:pPr lvl="1" eaLnBrk="1" hangingPunct="1"/>
            <a:r>
              <a:rPr lang="en-US" sz="2400" dirty="0" smtClean="0">
                <a:latin typeface="Arial" charset="0"/>
                <a:cs typeface="Arial" charset="0"/>
              </a:rPr>
              <a:t>11 </a:t>
            </a:r>
            <a:r>
              <a:rPr lang="en-US" sz="2400" dirty="0" err="1" smtClean="0">
                <a:latin typeface="Arial" charset="0"/>
                <a:cs typeface="Arial" charset="0"/>
              </a:rPr>
              <a:t>cải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tiến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về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chất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lượng</a:t>
            </a:r>
            <a:endParaRPr lang="en-US" sz="2400" dirty="0" smtClean="0">
              <a:latin typeface="Arial" charset="0"/>
              <a:cs typeface="Arial" charset="0"/>
            </a:endParaRPr>
          </a:p>
          <a:p>
            <a:pPr lvl="1" eaLnBrk="1" hangingPunct="1"/>
            <a:r>
              <a:rPr lang="en-US" sz="2400" dirty="0" smtClean="0">
                <a:latin typeface="Arial" charset="0"/>
                <a:cs typeface="Arial" charset="0"/>
              </a:rPr>
              <a:t>10 </a:t>
            </a:r>
            <a:r>
              <a:rPr lang="en-US" sz="2400" dirty="0" err="1" smtClean="0">
                <a:latin typeface="Arial" charset="0"/>
                <a:cs typeface="Arial" charset="0"/>
              </a:rPr>
              <a:t>cải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tiến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về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tiếp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cận</a:t>
            </a:r>
            <a:endParaRPr lang="en-US" sz="2400" dirty="0" smtClean="0">
              <a:latin typeface="Arial" charset="0"/>
              <a:cs typeface="Arial" charset="0"/>
            </a:endParaRPr>
          </a:p>
          <a:p>
            <a:pPr lvl="1" eaLnBrk="1" hangingPunct="1"/>
            <a:r>
              <a:rPr lang="en-US" sz="2400" dirty="0" smtClean="0">
                <a:latin typeface="Arial" charset="0"/>
                <a:cs typeface="Arial" charset="0"/>
              </a:rPr>
              <a:t> 8 </a:t>
            </a:r>
            <a:r>
              <a:rPr lang="en-US" sz="2400" dirty="0" err="1" smtClean="0">
                <a:latin typeface="Arial" charset="0"/>
                <a:cs typeface="Arial" charset="0"/>
              </a:rPr>
              <a:t>cải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tiến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về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sự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hài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 err="1" smtClean="0">
                <a:latin typeface="Arial" charset="0"/>
                <a:cs typeface="Arial" charset="0"/>
              </a:rPr>
              <a:t>lòng</a:t>
            </a:r>
            <a:endParaRPr lang="en-US" sz="2400" dirty="0" smtClean="0">
              <a:latin typeface="Arial" charset="0"/>
              <a:cs typeface="Arial" charset="0"/>
            </a:endParaRPr>
          </a:p>
          <a:p>
            <a:pPr eaLnBrk="1" hangingPunct="1"/>
            <a:endParaRPr lang="en-US" dirty="0" smtClean="0">
              <a:latin typeface="Arial" charset="0"/>
              <a:cs typeface="Arial" charset="0"/>
            </a:endParaRPr>
          </a:p>
          <a:p>
            <a:pPr eaLnBrk="1" hangingPunct="1"/>
            <a:endParaRPr lang="en-US" dirty="0" smtClean="0">
              <a:latin typeface="Arial" charset="0"/>
              <a:cs typeface="Arial" charset="0"/>
            </a:endParaRPr>
          </a:p>
        </p:txBody>
      </p:sp>
      <p:sp>
        <p:nvSpPr>
          <p:cNvPr id="34819" name="Title 1"/>
          <p:cNvSpPr>
            <a:spLocks noGrp="1"/>
          </p:cNvSpPr>
          <p:nvPr>
            <p:ph type="title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tx1"/>
                </a:solidFill>
              </a14:hiddenFill>
            </a:ext>
          </a:extLst>
        </p:spPr>
        <p:txBody>
          <a:bodyPr/>
          <a:lstStyle/>
          <a:p>
            <a:pPr eaLnBrk="1" hangingPunct="1"/>
            <a:r>
              <a:rPr lang="en-US" sz="2000" smtClean="0">
                <a:latin typeface="Arial" charset="0"/>
                <a:cs typeface="Arial" charset="0"/>
              </a:rPr>
              <a:t>Cơ sở y tế lấy bệnh nhân làm trung tâm</a:t>
            </a:r>
            <a:br>
              <a:rPr lang="en-US" sz="2000" smtClean="0">
                <a:latin typeface="Arial" charset="0"/>
                <a:cs typeface="Arial" charset="0"/>
              </a:rPr>
            </a:br>
            <a:r>
              <a:rPr lang="en-US" sz="2000" smtClean="0">
                <a:latin typeface="Arial" charset="0"/>
                <a:cs typeface="Arial" charset="0"/>
              </a:rPr>
              <a:t>Tác động đến chi phí và chất lượng của Chăm sóc ban đầu lấy bệnh nhân làm trung tâm (PCPCC) năm 2015</a:t>
            </a:r>
          </a:p>
        </p:txBody>
      </p:sp>
    </p:spTree>
    <p:extLst>
      <p:ext uri="{BB962C8B-B14F-4D97-AF65-F5344CB8AC3E}">
        <p14:creationId xmlns:p14="http://schemas.microsoft.com/office/powerpoint/2010/main" val="1942952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5400"/>
            <a:ext cx="9144000" cy="683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43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latin typeface="Arial" charset="0"/>
                <a:cs typeface="Arial" charset="0"/>
              </a:rPr>
              <a:t>Screening for Somatizers</a:t>
            </a:r>
          </a:p>
        </p:txBody>
      </p:sp>
      <p:pic>
        <p:nvPicPr>
          <p:cNvPr id="35844" name="Picture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7800"/>
            <a:ext cx="9144000" cy="683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45" name="Subtitle 5"/>
          <p:cNvSpPr>
            <a:spLocks noGrp="1"/>
          </p:cNvSpPr>
          <p:nvPr>
            <p:ph type="subTitle" idx="1"/>
          </p:nvPr>
        </p:nvSpPr>
        <p:spPr>
          <a:xfrm>
            <a:off x="4394200" y="1168400"/>
            <a:ext cx="3378200" cy="4470400"/>
          </a:xfrm>
        </p:spPr>
        <p:txBody>
          <a:bodyPr/>
          <a:lstStyle/>
          <a:p>
            <a:pPr eaLnBrk="1" hangingPunct="1"/>
            <a:r>
              <a:rPr lang="en-US" dirty="0" err="1" smtClean="0">
                <a:solidFill>
                  <a:schemeClr val="tx1"/>
                </a:solidFill>
                <a:latin typeface="Arial" charset="0"/>
                <a:cs typeface="Arial" charset="0"/>
              </a:rPr>
              <a:t>Đánh</a:t>
            </a:r>
            <a:r>
              <a:rPr lang="en-US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Arial" charset="0"/>
                <a:cs typeface="Arial" charset="0"/>
              </a:rPr>
              <a:t>giá</a:t>
            </a:r>
            <a:r>
              <a:rPr lang="en-US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Arial" charset="0"/>
                <a:cs typeface="Arial" charset="0"/>
              </a:rPr>
              <a:t>rủi</a:t>
            </a:r>
            <a:r>
              <a:rPr lang="en-US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Arial" charset="0"/>
                <a:cs typeface="Arial" charset="0"/>
              </a:rPr>
              <a:t>ro</a:t>
            </a:r>
            <a:r>
              <a:rPr lang="en-US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Arial" charset="0"/>
                <a:cs typeface="Arial" charset="0"/>
              </a:rPr>
              <a:t>sức</a:t>
            </a:r>
            <a:r>
              <a:rPr lang="en-US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Arial" charset="0"/>
                <a:cs typeface="Arial" charset="0"/>
              </a:rPr>
              <a:t>khỏe</a:t>
            </a:r>
            <a:r>
              <a:rPr lang="en-US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Arial" charset="0"/>
                <a:cs typeface="Arial" charset="0"/>
              </a:rPr>
              <a:t>hành</a:t>
            </a:r>
            <a:r>
              <a:rPr lang="en-US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 vi</a:t>
            </a:r>
          </a:p>
        </p:txBody>
      </p:sp>
    </p:spTree>
    <p:extLst>
      <p:ext uri="{BB962C8B-B14F-4D97-AF65-F5344CB8AC3E}">
        <p14:creationId xmlns:p14="http://schemas.microsoft.com/office/powerpoint/2010/main" val="301645069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err="1" smtClean="0"/>
              <a:t>Đánh</a:t>
            </a:r>
            <a:r>
              <a:rPr lang="en-US" sz="3200" dirty="0" smtClean="0"/>
              <a:t> </a:t>
            </a:r>
            <a:r>
              <a:rPr lang="en-US" sz="3200" dirty="0" err="1" smtClean="0"/>
              <a:t>giá</a:t>
            </a:r>
            <a:r>
              <a:rPr lang="en-US" sz="3200" dirty="0" smtClean="0"/>
              <a:t> </a:t>
            </a:r>
            <a:r>
              <a:rPr lang="en-US" sz="3200" dirty="0" err="1" smtClean="0"/>
              <a:t>rủi</a:t>
            </a:r>
            <a:r>
              <a:rPr lang="en-US" sz="3200" dirty="0" smtClean="0"/>
              <a:t> </a:t>
            </a:r>
            <a:r>
              <a:rPr lang="en-US" sz="3200" dirty="0" err="1" smtClean="0"/>
              <a:t>ro</a:t>
            </a:r>
            <a:r>
              <a:rPr lang="en-US" sz="3200" dirty="0" smtClean="0"/>
              <a:t> </a:t>
            </a:r>
            <a:r>
              <a:rPr lang="en-US" sz="3200" dirty="0" err="1" smtClean="0"/>
              <a:t>về</a:t>
            </a:r>
            <a:r>
              <a:rPr lang="en-US" sz="3200" dirty="0" smtClean="0"/>
              <a:t> </a:t>
            </a:r>
            <a:r>
              <a:rPr lang="en-US" sz="3200" dirty="0" err="1" smtClean="0"/>
              <a:t>sức</a:t>
            </a:r>
            <a:r>
              <a:rPr lang="en-US" sz="3200" dirty="0" smtClean="0"/>
              <a:t> </a:t>
            </a:r>
            <a:r>
              <a:rPr lang="en-US" sz="3200" dirty="0" err="1" smtClean="0"/>
              <a:t>khỏe</a:t>
            </a:r>
            <a:r>
              <a:rPr lang="en-US" sz="3200" dirty="0" smtClean="0"/>
              <a:t> </a:t>
            </a:r>
            <a:r>
              <a:rPr lang="en-US" sz="3200" dirty="0" err="1" smtClean="0"/>
              <a:t>hành</a:t>
            </a:r>
            <a:r>
              <a:rPr lang="en-US" sz="3200" dirty="0" smtClean="0"/>
              <a:t> vi</a:t>
            </a:r>
            <a:endParaRPr lang="en-US" sz="3200" dirty="0"/>
          </a:p>
        </p:txBody>
      </p:sp>
      <p:graphicFrame>
        <p:nvGraphicFramePr>
          <p:cNvPr id="9" name="Content Placeholder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12894165"/>
              </p:ext>
            </p:extLst>
          </p:nvPr>
        </p:nvGraphicFramePr>
        <p:xfrm>
          <a:off x="457200" y="1600200"/>
          <a:ext cx="8229600" cy="4617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  <a:gridCol w="41148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Biến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số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Phương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thức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Dinh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dưỡng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Bắt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đầu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trò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chuyện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Vận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động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thể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lực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Các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dấu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hiệu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quan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trọng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của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tập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luyện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aseline="0" dirty="0" err="1" smtClean="0"/>
                        <a:t>Nguy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cơ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khi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sử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dụng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rượu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Các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câu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hỏi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sàng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lọc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riêng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lẻ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Sử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dụng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thuốc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lá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Trầm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cảm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và</a:t>
                      </a:r>
                      <a:r>
                        <a:rPr lang="en-US" baseline="0" dirty="0" smtClean="0"/>
                        <a:t> lo </a:t>
                      </a:r>
                      <a:r>
                        <a:rPr lang="en-US" baseline="0" dirty="0" err="1" smtClean="0"/>
                        <a:t>lắng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PHQ-4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Những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triệu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chứng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thực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thể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Thang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đo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các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t</a:t>
                      </a:r>
                      <a:r>
                        <a:rPr lang="en-US" dirty="0" err="1" smtClean="0"/>
                        <a:t>riệu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chứng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thực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thể</a:t>
                      </a:r>
                      <a:r>
                        <a:rPr lang="en-US" baseline="0" dirty="0" smtClean="0"/>
                        <a:t> - 8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aseline="0" dirty="0" err="1" smtClean="0"/>
                        <a:t>Căng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thẳng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Nhiệt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kế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đo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mức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độ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đau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buồn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của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dirty="0" smtClean="0"/>
                        <a:t>WHO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Cú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sốc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tinh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thần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Bảng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đánh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giá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Rối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loạn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căng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thẳng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sau</a:t>
                      </a:r>
                      <a:r>
                        <a:rPr lang="en-US" baseline="0" dirty="0" smtClean="0"/>
                        <a:t> sang </a:t>
                      </a:r>
                      <a:r>
                        <a:rPr lang="en-US" baseline="0" dirty="0" err="1" smtClean="0"/>
                        <a:t>chấn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Tuân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thủ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điều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trị</a:t>
                      </a:r>
                      <a:r>
                        <a:rPr lang="en-US" baseline="0" dirty="0" smtClean="0"/>
                        <a:t>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aseline="0" dirty="0" err="1" smtClean="0"/>
                        <a:t>Thang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tuân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thủ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điều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trị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Morisky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Mức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độ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sẵn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sàng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thay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đổi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Thước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đo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mức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độ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sẵn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sàng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2270607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8"/>
          <p:cNvSpPr>
            <a:spLocks noGrp="1"/>
          </p:cNvSpPr>
          <p:nvPr>
            <p:ph idx="4294967295"/>
          </p:nvPr>
        </p:nvSpPr>
        <p:spPr>
          <a:xfrm>
            <a:off x="0" y="1725613"/>
            <a:ext cx="7720013" cy="4364037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endParaRPr lang="en-US" sz="2200" dirty="0" smtClean="0"/>
          </a:p>
          <a:p>
            <a:pPr>
              <a:lnSpc>
                <a:spcPct val="120000"/>
              </a:lnSpc>
            </a:pPr>
            <a:endParaRPr lang="en-US" sz="2200" dirty="0"/>
          </a:p>
          <a:p>
            <a:pPr marL="0" indent="0">
              <a:lnSpc>
                <a:spcPct val="80000"/>
              </a:lnSpc>
              <a:buNone/>
            </a:pPr>
            <a:endParaRPr lang="en-US" sz="2200" dirty="0" smtClean="0"/>
          </a:p>
        </p:txBody>
      </p:sp>
      <p:pic>
        <p:nvPicPr>
          <p:cNvPr id="2" name="Picture 1" descr="Screen Shot 2015-10-14 at 9.41.35 AM.png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018" t="14373" r="42483" b="35111"/>
          <a:stretch/>
        </p:blipFill>
        <p:spPr>
          <a:xfrm>
            <a:off x="487604" y="1218888"/>
            <a:ext cx="2026995" cy="3470767"/>
          </a:xfrm>
          <a:prstGeom prst="rect">
            <a:avLst/>
          </a:prstGeom>
        </p:spPr>
      </p:pic>
      <p:pic>
        <p:nvPicPr>
          <p:cNvPr id="3" name="Picture 2" descr="Screen Shot 2015-10-14 at 9.48.53 AM.png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973" t="17836" r="42421" b="31544"/>
          <a:stretch/>
        </p:blipFill>
        <p:spPr>
          <a:xfrm>
            <a:off x="2967859" y="1208345"/>
            <a:ext cx="1903054" cy="3513102"/>
          </a:xfrm>
          <a:prstGeom prst="rect">
            <a:avLst/>
          </a:prstGeom>
        </p:spPr>
      </p:pic>
      <p:sp>
        <p:nvSpPr>
          <p:cNvPr id="7" name="Frame 6"/>
          <p:cNvSpPr/>
          <p:nvPr/>
        </p:nvSpPr>
        <p:spPr>
          <a:xfrm>
            <a:off x="249116" y="384257"/>
            <a:ext cx="8552962" cy="6102513"/>
          </a:xfrm>
          <a:prstGeom prst="frame">
            <a:avLst>
              <a:gd name="adj1" fmla="val 2325"/>
            </a:avLst>
          </a:prstGeom>
          <a:solidFill>
            <a:schemeClr val="accent4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87604" y="4696749"/>
            <a:ext cx="2484195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Ứng</a:t>
            </a:r>
            <a:r>
              <a:rPr lang="en-US" dirty="0" smtClean="0"/>
              <a:t> </a:t>
            </a:r>
            <a:r>
              <a:rPr lang="en-US" dirty="0" err="1" smtClean="0"/>
              <a:t>dụng</a:t>
            </a:r>
            <a:r>
              <a:rPr lang="en-US" dirty="0"/>
              <a:t> </a:t>
            </a:r>
            <a:r>
              <a:rPr lang="en-US" dirty="0" smtClean="0"/>
              <a:t>Smartphone </a:t>
            </a:r>
            <a:r>
              <a:rPr lang="en-US" dirty="0" err="1" smtClean="0"/>
              <a:t>cho</a:t>
            </a:r>
            <a:r>
              <a:rPr lang="en-US" dirty="0" smtClean="0"/>
              <a:t> </a:t>
            </a:r>
            <a:r>
              <a:rPr lang="en-US" dirty="0" err="1" smtClean="0"/>
              <a:t>việc</a:t>
            </a:r>
            <a:r>
              <a:rPr lang="en-US" dirty="0" smtClean="0"/>
              <a:t> </a:t>
            </a:r>
            <a:r>
              <a:rPr lang="en-US" dirty="0" err="1" smtClean="0"/>
              <a:t>sử</a:t>
            </a:r>
            <a:r>
              <a:rPr lang="en-US" dirty="0" smtClean="0"/>
              <a:t> </a:t>
            </a:r>
            <a:r>
              <a:rPr lang="en-US" dirty="0" err="1" smtClean="0"/>
              <a:t>dụng</a:t>
            </a:r>
            <a:r>
              <a:rPr lang="en-US" dirty="0" smtClean="0"/>
              <a:t> </a:t>
            </a:r>
            <a:r>
              <a:rPr lang="en-US" dirty="0" err="1" smtClean="0"/>
              <a:t>thuốc</a:t>
            </a:r>
            <a:r>
              <a:rPr lang="en-US" dirty="0" smtClean="0"/>
              <a:t>, </a:t>
            </a:r>
            <a:r>
              <a:rPr lang="en-US" dirty="0" err="1" smtClean="0"/>
              <a:t>giảm</a:t>
            </a:r>
            <a:r>
              <a:rPr lang="en-US" dirty="0" smtClean="0"/>
              <a:t> </a:t>
            </a:r>
            <a:r>
              <a:rPr lang="en-US" dirty="0" err="1" smtClean="0"/>
              <a:t>thiểu</a:t>
            </a:r>
            <a:r>
              <a:rPr lang="en-US" dirty="0" smtClean="0"/>
              <a:t> </a:t>
            </a:r>
            <a:r>
              <a:rPr lang="en-US" dirty="0" err="1" smtClean="0"/>
              <a:t>rủi</a:t>
            </a:r>
            <a:r>
              <a:rPr lang="en-US" dirty="0" smtClean="0"/>
              <a:t> </a:t>
            </a:r>
            <a:r>
              <a:rPr lang="en-US" dirty="0" err="1" smtClean="0"/>
              <a:t>ro</a:t>
            </a:r>
            <a:r>
              <a:rPr lang="en-US" dirty="0" smtClean="0"/>
              <a:t>, </a:t>
            </a:r>
            <a:r>
              <a:rPr lang="en-US" dirty="0" err="1" smtClean="0"/>
              <a:t>lỗi</a:t>
            </a:r>
            <a:r>
              <a:rPr lang="en-US" dirty="0" smtClean="0"/>
              <a:t> </a:t>
            </a:r>
            <a:r>
              <a:rPr lang="en-US" dirty="0" err="1" smtClean="0"/>
              <a:t>trong</a:t>
            </a:r>
            <a:r>
              <a:rPr lang="en-US" dirty="0" smtClean="0"/>
              <a:t> </a:t>
            </a:r>
            <a:r>
              <a:rPr lang="en-US" dirty="0" err="1" smtClean="0"/>
              <a:t>sử</a:t>
            </a:r>
            <a:r>
              <a:rPr lang="en-US" dirty="0" smtClean="0"/>
              <a:t> </a:t>
            </a:r>
            <a:r>
              <a:rPr lang="en-US" dirty="0" err="1" smtClean="0"/>
              <a:t>dụng</a:t>
            </a:r>
            <a:r>
              <a:rPr lang="en-US" dirty="0" smtClean="0"/>
              <a:t> </a:t>
            </a:r>
            <a:r>
              <a:rPr lang="en-US" dirty="0" err="1" smtClean="0"/>
              <a:t>thuốc</a:t>
            </a:r>
            <a:r>
              <a:rPr lang="en-US" dirty="0" smtClean="0"/>
              <a:t>, </a:t>
            </a:r>
            <a:r>
              <a:rPr lang="en-US" dirty="0" err="1" smtClean="0"/>
              <a:t>tăng</a:t>
            </a:r>
            <a:r>
              <a:rPr lang="en-US" dirty="0" smtClean="0"/>
              <a:t> </a:t>
            </a:r>
            <a:r>
              <a:rPr lang="en-US" dirty="0" err="1" smtClean="0"/>
              <a:t>sự</a:t>
            </a:r>
            <a:r>
              <a:rPr lang="en-US" dirty="0" smtClean="0"/>
              <a:t> an </a:t>
            </a:r>
            <a:r>
              <a:rPr lang="en-US" dirty="0" err="1" smtClean="0"/>
              <a:t>toàn</a:t>
            </a:r>
            <a:r>
              <a:rPr lang="en-US" dirty="0" smtClean="0"/>
              <a:t> </a:t>
            </a:r>
            <a:r>
              <a:rPr lang="en-US" dirty="0" err="1" smtClean="0"/>
              <a:t>cho</a:t>
            </a:r>
            <a:r>
              <a:rPr lang="en-US" dirty="0" smtClean="0"/>
              <a:t> </a:t>
            </a:r>
            <a:r>
              <a:rPr lang="en-US" dirty="0" err="1" smtClean="0"/>
              <a:t>bệnh</a:t>
            </a:r>
            <a:r>
              <a:rPr lang="en-US" dirty="0" smtClean="0"/>
              <a:t> </a:t>
            </a:r>
            <a:r>
              <a:rPr lang="en-US" dirty="0" err="1" smtClean="0"/>
              <a:t>nhân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3062304" y="4721447"/>
            <a:ext cx="192713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Ứng</a:t>
            </a:r>
            <a:r>
              <a:rPr lang="en-US" dirty="0" smtClean="0"/>
              <a:t> </a:t>
            </a:r>
            <a:r>
              <a:rPr lang="en-US" dirty="0" err="1" smtClean="0"/>
              <a:t>dụng</a:t>
            </a:r>
            <a:r>
              <a:rPr lang="en-US" dirty="0" smtClean="0"/>
              <a:t> Smartphone </a:t>
            </a:r>
            <a:r>
              <a:rPr lang="en-US" dirty="0" err="1" smtClean="0"/>
              <a:t>giúp</a:t>
            </a:r>
            <a:r>
              <a:rPr lang="en-US" dirty="0" smtClean="0"/>
              <a:t> </a:t>
            </a:r>
            <a:r>
              <a:rPr lang="en-US" dirty="0" err="1" smtClean="0"/>
              <a:t>cho</a:t>
            </a:r>
            <a:r>
              <a:rPr lang="en-US" dirty="0" smtClean="0"/>
              <a:t> </a:t>
            </a:r>
            <a:r>
              <a:rPr lang="en-US" dirty="0" err="1" smtClean="0"/>
              <a:t>bệnh</a:t>
            </a:r>
            <a:r>
              <a:rPr lang="en-US" dirty="0" smtClean="0"/>
              <a:t> </a:t>
            </a:r>
            <a:r>
              <a:rPr lang="en-US" dirty="0" err="1" smtClean="0"/>
              <a:t>nhân</a:t>
            </a:r>
            <a:r>
              <a:rPr lang="en-US" dirty="0" smtClean="0"/>
              <a:t> </a:t>
            </a:r>
            <a:r>
              <a:rPr lang="en-US" dirty="0" err="1" smtClean="0"/>
              <a:t>tiểu</a:t>
            </a:r>
            <a:r>
              <a:rPr lang="en-US" dirty="0" smtClean="0"/>
              <a:t> </a:t>
            </a:r>
            <a:r>
              <a:rPr lang="en-US" dirty="0" err="1" smtClean="0"/>
              <a:t>đường</a:t>
            </a:r>
            <a:r>
              <a:rPr lang="en-US" dirty="0" smtClean="0"/>
              <a:t> </a:t>
            </a:r>
            <a:r>
              <a:rPr lang="en-US" dirty="0" err="1" smtClean="0"/>
              <a:t>kiểm</a:t>
            </a:r>
            <a:r>
              <a:rPr lang="en-US" dirty="0" smtClean="0"/>
              <a:t> </a:t>
            </a:r>
            <a:r>
              <a:rPr lang="en-US" dirty="0" err="1" smtClean="0"/>
              <a:t>soát</a:t>
            </a:r>
            <a:r>
              <a:rPr lang="en-US" dirty="0" smtClean="0"/>
              <a:t> </a:t>
            </a:r>
            <a:r>
              <a:rPr lang="en-US" dirty="0" err="1" smtClean="0"/>
              <a:t>được</a:t>
            </a:r>
            <a:r>
              <a:rPr lang="en-US" dirty="0" smtClean="0"/>
              <a:t> </a:t>
            </a:r>
            <a:r>
              <a:rPr lang="en-US" dirty="0" err="1" smtClean="0"/>
              <a:t>lượng</a:t>
            </a:r>
            <a:r>
              <a:rPr lang="en-US" dirty="0" smtClean="0"/>
              <a:t> </a:t>
            </a:r>
            <a:r>
              <a:rPr lang="en-US" dirty="0" err="1" smtClean="0"/>
              <a:t>đường</a:t>
            </a:r>
            <a:r>
              <a:rPr lang="en-US" dirty="0" smtClean="0"/>
              <a:t> </a:t>
            </a:r>
            <a:r>
              <a:rPr lang="en-US" dirty="0" err="1" smtClean="0"/>
              <a:t>trong</a:t>
            </a:r>
            <a:r>
              <a:rPr lang="en-US" dirty="0" smtClean="0"/>
              <a:t> </a:t>
            </a:r>
            <a:r>
              <a:rPr lang="en-US" dirty="0" err="1" smtClean="0"/>
              <a:t>máu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5289379" y="4689655"/>
            <a:ext cx="343224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Ứng</a:t>
            </a:r>
            <a:r>
              <a:rPr lang="en-US" dirty="0" smtClean="0"/>
              <a:t> </a:t>
            </a:r>
            <a:r>
              <a:rPr lang="en-US" dirty="0" err="1" smtClean="0"/>
              <a:t>dụng</a:t>
            </a:r>
            <a:r>
              <a:rPr lang="en-US" dirty="0" smtClean="0"/>
              <a:t> </a:t>
            </a:r>
            <a:r>
              <a:rPr lang="en-US" dirty="0" err="1" smtClean="0"/>
              <a:t>máy</a:t>
            </a:r>
            <a:r>
              <a:rPr lang="en-US" dirty="0" smtClean="0"/>
              <a:t> </a:t>
            </a:r>
            <a:r>
              <a:rPr lang="en-US" dirty="0" err="1" smtClean="0"/>
              <a:t>tính</a:t>
            </a:r>
            <a:r>
              <a:rPr lang="en-US" dirty="0" smtClean="0"/>
              <a:t> </a:t>
            </a:r>
            <a:r>
              <a:rPr lang="en-US" dirty="0" err="1" smtClean="0"/>
              <a:t>bảng</a:t>
            </a:r>
            <a:r>
              <a:rPr lang="en-US" dirty="0" smtClean="0"/>
              <a:t> </a:t>
            </a:r>
            <a:r>
              <a:rPr lang="en-US" dirty="0" err="1" smtClean="0"/>
              <a:t>để</a:t>
            </a:r>
            <a:r>
              <a:rPr lang="en-US" dirty="0" smtClean="0"/>
              <a:t> </a:t>
            </a:r>
            <a:r>
              <a:rPr lang="en-US" dirty="0" err="1" smtClean="0"/>
              <a:t>hỗ</a:t>
            </a:r>
            <a:r>
              <a:rPr lang="en-US" dirty="0" smtClean="0"/>
              <a:t> </a:t>
            </a:r>
            <a:r>
              <a:rPr lang="en-US" dirty="0" err="1" smtClean="0"/>
              <a:t>trợ</a:t>
            </a:r>
            <a:r>
              <a:rPr lang="en-US" dirty="0" smtClean="0"/>
              <a:t> </a:t>
            </a:r>
            <a:r>
              <a:rPr lang="en-US" dirty="0" err="1" smtClean="0"/>
              <a:t>hình</a:t>
            </a:r>
            <a:r>
              <a:rPr lang="en-US" dirty="0" smtClean="0"/>
              <a:t> </a:t>
            </a:r>
            <a:r>
              <a:rPr lang="en-US" dirty="0" err="1" smtClean="0"/>
              <a:t>thức</a:t>
            </a:r>
            <a:r>
              <a:rPr lang="en-US" dirty="0" smtClean="0"/>
              <a:t> </a:t>
            </a:r>
            <a:r>
              <a:rPr lang="en-US" dirty="0" err="1" smtClean="0"/>
              <a:t>đồng</a:t>
            </a:r>
            <a:r>
              <a:rPr lang="en-US" dirty="0" smtClean="0"/>
              <a:t> ý </a:t>
            </a:r>
            <a:r>
              <a:rPr lang="en-US" dirty="0" err="1" smtClean="0"/>
              <a:t>được</a:t>
            </a:r>
            <a:r>
              <a:rPr lang="en-US" dirty="0" smtClean="0"/>
              <a:t> </a:t>
            </a:r>
            <a:r>
              <a:rPr lang="en-US" dirty="0" err="1" smtClean="0"/>
              <a:t>gửi</a:t>
            </a:r>
            <a:r>
              <a:rPr lang="en-US" dirty="0" smtClean="0"/>
              <a:t> </a:t>
            </a:r>
            <a:r>
              <a:rPr lang="en-US" dirty="0" err="1" smtClean="0"/>
              <a:t>bằng</a:t>
            </a:r>
            <a:r>
              <a:rPr lang="en-US" dirty="0" smtClean="0"/>
              <a:t> </a:t>
            </a:r>
            <a:r>
              <a:rPr lang="en-US" dirty="0" err="1" smtClean="0"/>
              <a:t>các</a:t>
            </a:r>
            <a:r>
              <a:rPr lang="en-US" dirty="0" smtClean="0"/>
              <a:t> </a:t>
            </a:r>
            <a:r>
              <a:rPr lang="en-US" dirty="0" err="1" smtClean="0"/>
              <a:t>thông</a:t>
            </a:r>
            <a:r>
              <a:rPr lang="en-US" dirty="0" smtClean="0"/>
              <a:t> </a:t>
            </a:r>
            <a:r>
              <a:rPr lang="en-US" dirty="0" err="1" smtClean="0"/>
              <a:t>báo</a:t>
            </a:r>
            <a:r>
              <a:rPr lang="en-US" dirty="0" smtClean="0"/>
              <a:t> </a:t>
            </a:r>
            <a:r>
              <a:rPr lang="en-US" dirty="0" err="1" smtClean="0"/>
              <a:t>điện</a:t>
            </a:r>
            <a:r>
              <a:rPr lang="en-US" dirty="0" smtClean="0"/>
              <a:t> </a:t>
            </a:r>
            <a:r>
              <a:rPr lang="en-US" dirty="0" err="1" smtClean="0"/>
              <a:t>tử</a:t>
            </a:r>
            <a:r>
              <a:rPr lang="en-US" dirty="0" smtClean="0"/>
              <a:t> </a:t>
            </a:r>
            <a:r>
              <a:rPr lang="en-US" dirty="0" err="1" smtClean="0"/>
              <a:t>có</a:t>
            </a:r>
            <a:r>
              <a:rPr lang="en-US" dirty="0" smtClean="0"/>
              <a:t> </a:t>
            </a:r>
            <a:r>
              <a:rPr lang="en-US" dirty="0" err="1" smtClean="0"/>
              <a:t>thể</a:t>
            </a:r>
            <a:r>
              <a:rPr lang="en-US" dirty="0" smtClean="0"/>
              <a:t> </a:t>
            </a:r>
            <a:r>
              <a:rPr lang="en-US" dirty="0" err="1" smtClean="0"/>
              <a:t>được</a:t>
            </a:r>
            <a:r>
              <a:rPr lang="en-US" dirty="0" smtClean="0"/>
              <a:t> </a:t>
            </a:r>
            <a:r>
              <a:rPr lang="en-US" dirty="0" err="1" smtClean="0"/>
              <a:t>ký</a:t>
            </a:r>
            <a:r>
              <a:rPr lang="en-US" dirty="0" smtClean="0"/>
              <a:t>, </a:t>
            </a:r>
            <a:r>
              <a:rPr lang="en-US" dirty="0" err="1" smtClean="0"/>
              <a:t>lưu</a:t>
            </a:r>
            <a:r>
              <a:rPr lang="en-US" dirty="0" smtClean="0"/>
              <a:t> </a:t>
            </a:r>
            <a:r>
              <a:rPr lang="en-US" dirty="0" err="1" smtClean="0"/>
              <a:t>và</a:t>
            </a:r>
            <a:r>
              <a:rPr lang="en-US" dirty="0" smtClean="0"/>
              <a:t> </a:t>
            </a:r>
            <a:r>
              <a:rPr lang="en-US" dirty="0" err="1" smtClean="0"/>
              <a:t>xem</a:t>
            </a:r>
            <a:r>
              <a:rPr lang="en-US" dirty="0" smtClean="0"/>
              <a:t> </a:t>
            </a:r>
            <a:r>
              <a:rPr lang="en-US" dirty="0" err="1" smtClean="0"/>
              <a:t>lại</a:t>
            </a:r>
            <a:r>
              <a:rPr lang="en-US" dirty="0"/>
              <a:t> </a:t>
            </a:r>
            <a:r>
              <a:rPr lang="en-US" dirty="0" err="1" smtClean="0"/>
              <a:t>trên</a:t>
            </a:r>
            <a:r>
              <a:rPr lang="en-US" dirty="0" smtClean="0"/>
              <a:t> </a:t>
            </a:r>
            <a:r>
              <a:rPr lang="en-US" dirty="0" err="1" smtClean="0"/>
              <a:t>máy</a:t>
            </a:r>
            <a:r>
              <a:rPr lang="en-US" dirty="0" smtClean="0"/>
              <a:t>.</a:t>
            </a:r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24418" y="1056144"/>
            <a:ext cx="3579626" cy="3275821"/>
          </a:xfrm>
          <a:prstGeom prst="rect">
            <a:avLst/>
          </a:prstGeom>
        </p:spPr>
      </p:pic>
      <p:pic>
        <p:nvPicPr>
          <p:cNvPr id="11" name="Picture 10" descr="Screen Shot 2015-10-14 at 10.20.04 AM.png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5" t="10449" r="42911" b="45909"/>
          <a:stretch/>
        </p:blipFill>
        <p:spPr>
          <a:xfrm>
            <a:off x="5462717" y="1364170"/>
            <a:ext cx="2551170" cy="1686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796181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ame 6"/>
          <p:cNvSpPr/>
          <p:nvPr/>
        </p:nvSpPr>
        <p:spPr>
          <a:xfrm>
            <a:off x="249116" y="384257"/>
            <a:ext cx="8552962" cy="6102513"/>
          </a:xfrm>
          <a:prstGeom prst="frame">
            <a:avLst>
              <a:gd name="adj1" fmla="val 2325"/>
            </a:avLst>
          </a:prstGeom>
          <a:solidFill>
            <a:schemeClr val="accent4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8" name="Picture 7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3167" y="601134"/>
            <a:ext cx="7298266" cy="5664318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/>
            </a:ext>
          </a:extLst>
        </p:spPr>
      </p:pic>
      <p:pic>
        <p:nvPicPr>
          <p:cNvPr id="2" name="Picture 1" descr="Screen Shot 2015-11-04 at 4.12.22 PM.png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630" t="22634" r="31481" b="26337"/>
          <a:stretch/>
        </p:blipFill>
        <p:spPr>
          <a:xfrm>
            <a:off x="1493481" y="1253064"/>
            <a:ext cx="5919020" cy="43688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3276600" y="1828800"/>
            <a:ext cx="2667000" cy="304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err="1" smtClean="0">
                <a:solidFill>
                  <a:schemeClr val="tx1"/>
                </a:solidFill>
              </a:rPr>
              <a:t>Chúng</a:t>
            </a:r>
            <a:r>
              <a:rPr lang="en-US" sz="1400" dirty="0" smtClean="0">
                <a:solidFill>
                  <a:schemeClr val="tx1"/>
                </a:solidFill>
              </a:rPr>
              <a:t> </a:t>
            </a:r>
            <a:r>
              <a:rPr lang="en-US" sz="1400" dirty="0" err="1" smtClean="0">
                <a:solidFill>
                  <a:schemeClr val="tx1"/>
                </a:solidFill>
              </a:rPr>
              <a:t>ta</a:t>
            </a:r>
            <a:r>
              <a:rPr lang="en-US" sz="1400" dirty="0" smtClean="0">
                <a:solidFill>
                  <a:schemeClr val="tx1"/>
                </a:solidFill>
              </a:rPr>
              <a:t> </a:t>
            </a:r>
            <a:r>
              <a:rPr lang="en-US" sz="1400" dirty="0" err="1" smtClean="0">
                <a:solidFill>
                  <a:schemeClr val="tx1"/>
                </a:solidFill>
              </a:rPr>
              <a:t>hãy</a:t>
            </a:r>
            <a:r>
              <a:rPr lang="en-US" sz="1400" dirty="0" smtClean="0">
                <a:solidFill>
                  <a:schemeClr val="tx1"/>
                </a:solidFill>
              </a:rPr>
              <a:t> </a:t>
            </a:r>
            <a:r>
              <a:rPr lang="en-US" sz="1400" dirty="0" err="1" smtClean="0">
                <a:solidFill>
                  <a:schemeClr val="tx1"/>
                </a:solidFill>
              </a:rPr>
              <a:t>nói</a:t>
            </a:r>
            <a:r>
              <a:rPr lang="en-US" sz="1400" dirty="0" smtClean="0">
                <a:solidFill>
                  <a:schemeClr val="tx1"/>
                </a:solidFill>
              </a:rPr>
              <a:t> </a:t>
            </a:r>
            <a:r>
              <a:rPr lang="en-US" sz="1400" dirty="0" err="1" smtClean="0">
                <a:solidFill>
                  <a:schemeClr val="tx1"/>
                </a:solidFill>
              </a:rPr>
              <a:t>về</a:t>
            </a:r>
            <a:r>
              <a:rPr lang="en-US" sz="1400" dirty="0" smtClean="0">
                <a:solidFill>
                  <a:schemeClr val="tx1"/>
                </a:solidFill>
              </a:rPr>
              <a:t> </a:t>
            </a:r>
            <a:r>
              <a:rPr lang="en-US" sz="1400" dirty="0" err="1" smtClean="0">
                <a:solidFill>
                  <a:schemeClr val="tx1"/>
                </a:solidFill>
              </a:rPr>
              <a:t>thực</a:t>
            </a:r>
            <a:r>
              <a:rPr lang="en-US" sz="1400" dirty="0" smtClean="0">
                <a:solidFill>
                  <a:schemeClr val="tx1"/>
                </a:solidFill>
              </a:rPr>
              <a:t> </a:t>
            </a:r>
            <a:r>
              <a:rPr lang="en-US" sz="1400" dirty="0" err="1" smtClean="0">
                <a:solidFill>
                  <a:schemeClr val="tx1"/>
                </a:solidFill>
              </a:rPr>
              <a:t>đơn</a:t>
            </a:r>
            <a:r>
              <a:rPr lang="en-US" sz="1400" dirty="0" smtClean="0">
                <a:solidFill>
                  <a:schemeClr val="tx1"/>
                </a:solidFill>
              </a:rPr>
              <a:t> </a:t>
            </a:r>
            <a:r>
              <a:rPr lang="en-US" sz="1400" dirty="0" err="1" smtClean="0">
                <a:solidFill>
                  <a:schemeClr val="tx1"/>
                </a:solidFill>
              </a:rPr>
              <a:t>của</a:t>
            </a:r>
            <a:r>
              <a:rPr lang="en-US" sz="1400" dirty="0" smtClean="0">
                <a:solidFill>
                  <a:schemeClr val="tx1"/>
                </a:solidFill>
              </a:rPr>
              <a:t> </a:t>
            </a:r>
            <a:r>
              <a:rPr lang="en-US" sz="1400" dirty="0" err="1" smtClean="0">
                <a:solidFill>
                  <a:schemeClr val="tx1"/>
                </a:solidFill>
              </a:rPr>
              <a:t>bạn</a:t>
            </a:r>
            <a:endParaRPr lang="en-US" sz="1400" dirty="0" smtClean="0">
              <a:solidFill>
                <a:schemeClr val="tx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352800" y="2438400"/>
            <a:ext cx="3352800" cy="685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solidFill>
                  <a:schemeClr val="tx1"/>
                </a:solidFill>
              </a:rPr>
              <a:t>Một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tuần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bạn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ăn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mấy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lần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đồ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ăn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nhanh</a:t>
            </a:r>
            <a:r>
              <a:rPr lang="en-US" dirty="0" smtClean="0">
                <a:solidFill>
                  <a:schemeClr val="tx1"/>
                </a:solidFill>
              </a:rPr>
              <a:t> hay </a:t>
            </a:r>
            <a:r>
              <a:rPr lang="en-US" dirty="0" err="1" smtClean="0">
                <a:solidFill>
                  <a:schemeClr val="tx1"/>
                </a:solidFill>
              </a:rPr>
              <a:t>đồ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ăn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vặt</a:t>
            </a:r>
            <a:r>
              <a:rPr lang="en-US" dirty="0" smtClean="0">
                <a:solidFill>
                  <a:schemeClr val="tx1"/>
                </a:solidFill>
              </a:rPr>
              <a:t>?</a:t>
            </a:r>
          </a:p>
        </p:txBody>
      </p:sp>
      <p:sp>
        <p:nvSpPr>
          <p:cNvPr id="9" name="Rectangle 8"/>
          <p:cNvSpPr/>
          <p:nvPr/>
        </p:nvSpPr>
        <p:spPr>
          <a:xfrm>
            <a:off x="4038600" y="3505200"/>
            <a:ext cx="1600200" cy="990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err="1" smtClean="0">
                <a:solidFill>
                  <a:schemeClr val="tx1"/>
                </a:solidFill>
              </a:rPr>
              <a:t>Ít</a:t>
            </a:r>
            <a:r>
              <a:rPr lang="en-US" sz="1200" dirty="0" smtClean="0">
                <a:solidFill>
                  <a:schemeClr val="tx1"/>
                </a:solidFill>
              </a:rPr>
              <a:t> </a:t>
            </a:r>
            <a:r>
              <a:rPr lang="en-US" sz="1200" dirty="0" err="1" smtClean="0">
                <a:solidFill>
                  <a:schemeClr val="tx1"/>
                </a:solidFill>
              </a:rPr>
              <a:t>hơn</a:t>
            </a:r>
            <a:r>
              <a:rPr lang="en-US" sz="1200" dirty="0" smtClean="0">
                <a:solidFill>
                  <a:schemeClr val="tx1"/>
                </a:solidFill>
              </a:rPr>
              <a:t> 1 </a:t>
            </a:r>
            <a:r>
              <a:rPr lang="en-US" sz="1200" dirty="0" err="1" smtClean="0">
                <a:solidFill>
                  <a:schemeClr val="tx1"/>
                </a:solidFill>
              </a:rPr>
              <a:t>lần</a:t>
            </a:r>
            <a:endParaRPr lang="en-US" sz="1200" dirty="0" smtClean="0">
              <a:solidFill>
                <a:schemeClr val="tx1"/>
              </a:solidFill>
            </a:endParaRPr>
          </a:p>
          <a:p>
            <a:pPr algn="ctr"/>
            <a:endParaRPr lang="en-US" sz="1200" dirty="0" smtClean="0">
              <a:solidFill>
                <a:schemeClr val="tx1"/>
              </a:solidFill>
            </a:endParaRPr>
          </a:p>
          <a:p>
            <a:pPr algn="ctr"/>
            <a:r>
              <a:rPr lang="en-US" sz="1200" dirty="0" smtClean="0">
                <a:solidFill>
                  <a:schemeClr val="tx1"/>
                </a:solidFill>
              </a:rPr>
              <a:t>1-3 </a:t>
            </a:r>
            <a:r>
              <a:rPr lang="en-US" sz="1200" dirty="0" err="1" smtClean="0">
                <a:solidFill>
                  <a:schemeClr val="tx1"/>
                </a:solidFill>
              </a:rPr>
              <a:t>lần</a:t>
            </a:r>
            <a:endParaRPr lang="en-US" sz="1200" dirty="0" smtClean="0">
              <a:solidFill>
                <a:schemeClr val="tx1"/>
              </a:solidFill>
            </a:endParaRPr>
          </a:p>
          <a:p>
            <a:pPr algn="ctr"/>
            <a:endParaRPr lang="en-US" sz="1200" dirty="0" smtClean="0">
              <a:solidFill>
                <a:schemeClr val="tx1"/>
              </a:solidFill>
            </a:endParaRPr>
          </a:p>
          <a:p>
            <a:pPr algn="ctr"/>
            <a:r>
              <a:rPr lang="en-US" sz="1200" dirty="0" smtClean="0">
                <a:solidFill>
                  <a:schemeClr val="tx1"/>
                </a:solidFill>
              </a:rPr>
              <a:t>4 </a:t>
            </a:r>
            <a:r>
              <a:rPr lang="en-US" sz="1200" dirty="0" err="1" smtClean="0">
                <a:solidFill>
                  <a:schemeClr val="tx1"/>
                </a:solidFill>
              </a:rPr>
              <a:t>lần</a:t>
            </a:r>
            <a:r>
              <a:rPr lang="en-US" sz="1200" dirty="0" smtClean="0">
                <a:solidFill>
                  <a:schemeClr val="tx1"/>
                </a:solidFill>
              </a:rPr>
              <a:t> hay </a:t>
            </a:r>
            <a:r>
              <a:rPr lang="en-US" sz="1200" dirty="0" err="1" smtClean="0">
                <a:solidFill>
                  <a:schemeClr val="tx1"/>
                </a:solidFill>
              </a:rPr>
              <a:t>nhiều</a:t>
            </a:r>
            <a:r>
              <a:rPr lang="en-US" sz="1200" dirty="0" smtClean="0">
                <a:solidFill>
                  <a:schemeClr val="tx1"/>
                </a:solidFill>
              </a:rPr>
              <a:t> </a:t>
            </a:r>
            <a:r>
              <a:rPr lang="en-US" sz="1200" dirty="0" err="1" smtClean="0">
                <a:solidFill>
                  <a:schemeClr val="tx1"/>
                </a:solidFill>
              </a:rPr>
              <a:t>hơn</a:t>
            </a:r>
            <a:endParaRPr lang="vi-VN" sz="1200" dirty="0">
              <a:solidFill>
                <a:schemeClr val="tx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581400" y="1295400"/>
            <a:ext cx="2743200" cy="228600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Sông</a:t>
            </a:r>
            <a:r>
              <a:rPr lang="en-US" dirty="0" smtClean="0"/>
              <a:t> </a:t>
            </a:r>
            <a:r>
              <a:rPr lang="en-US" dirty="0" err="1" smtClean="0"/>
              <a:t>khỏe</a:t>
            </a:r>
            <a:r>
              <a:rPr lang="en-US" dirty="0" smtClean="0"/>
              <a:t> </a:t>
            </a:r>
            <a:r>
              <a:rPr lang="en-US" dirty="0" err="1" smtClean="0"/>
              <a:t>mạnh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101593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ame 2"/>
          <p:cNvSpPr/>
          <p:nvPr/>
        </p:nvSpPr>
        <p:spPr>
          <a:xfrm>
            <a:off x="249116" y="384257"/>
            <a:ext cx="8552962" cy="6102513"/>
          </a:xfrm>
          <a:prstGeom prst="frame">
            <a:avLst>
              <a:gd name="adj1" fmla="val 2325"/>
            </a:avLst>
          </a:prstGeom>
          <a:solidFill>
            <a:schemeClr val="accent4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4" name="Picture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3600" y="635053"/>
            <a:ext cx="7188200" cy="5549348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/>
            </a:ext>
          </a:extLst>
        </p:spPr>
      </p:pic>
      <p:pic>
        <p:nvPicPr>
          <p:cNvPr id="5" name="Picture 4" descr="Screen Shot 2015-11-04 at 4.19.25 PM.png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722" t="22222" r="32083" b="26174"/>
          <a:stretch/>
        </p:blipFill>
        <p:spPr>
          <a:xfrm>
            <a:off x="1582821" y="1279144"/>
            <a:ext cx="5719679" cy="4346956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3581400" y="1295400"/>
            <a:ext cx="2743200" cy="228600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Sông</a:t>
            </a:r>
            <a:r>
              <a:rPr lang="en-US" dirty="0" smtClean="0"/>
              <a:t> </a:t>
            </a:r>
            <a:r>
              <a:rPr lang="en-US" dirty="0" err="1" smtClean="0"/>
              <a:t>khỏe</a:t>
            </a:r>
            <a:r>
              <a:rPr lang="en-US" dirty="0" smtClean="0"/>
              <a:t> </a:t>
            </a:r>
            <a:r>
              <a:rPr lang="en-US" dirty="0" err="1" smtClean="0"/>
              <a:t>mạnh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3276600" y="1752600"/>
            <a:ext cx="3200400" cy="914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err="1" smtClean="0">
                <a:solidFill>
                  <a:schemeClr val="tx1"/>
                </a:solidFill>
              </a:rPr>
              <a:t>Chúng</a:t>
            </a:r>
            <a:r>
              <a:rPr lang="en-US" sz="1400" dirty="0" smtClean="0">
                <a:solidFill>
                  <a:schemeClr val="tx1"/>
                </a:solidFill>
              </a:rPr>
              <a:t> </a:t>
            </a:r>
            <a:r>
              <a:rPr lang="en-US" sz="1400" dirty="0" err="1" smtClean="0">
                <a:solidFill>
                  <a:schemeClr val="tx1"/>
                </a:solidFill>
              </a:rPr>
              <a:t>ta</a:t>
            </a:r>
            <a:r>
              <a:rPr lang="en-US" sz="1400" dirty="0" smtClean="0">
                <a:solidFill>
                  <a:schemeClr val="tx1"/>
                </a:solidFill>
              </a:rPr>
              <a:t> </a:t>
            </a:r>
            <a:r>
              <a:rPr lang="en-US" sz="1400" dirty="0" err="1" smtClean="0">
                <a:solidFill>
                  <a:schemeClr val="tx1"/>
                </a:solidFill>
              </a:rPr>
              <a:t>hãy</a:t>
            </a:r>
            <a:r>
              <a:rPr lang="en-US" sz="1400" dirty="0" smtClean="0">
                <a:solidFill>
                  <a:schemeClr val="tx1"/>
                </a:solidFill>
              </a:rPr>
              <a:t> </a:t>
            </a:r>
            <a:r>
              <a:rPr lang="en-US" sz="1400" dirty="0" err="1" smtClean="0">
                <a:solidFill>
                  <a:schemeClr val="tx1"/>
                </a:solidFill>
              </a:rPr>
              <a:t>nói</a:t>
            </a:r>
            <a:r>
              <a:rPr lang="en-US" sz="1400" dirty="0" smtClean="0">
                <a:solidFill>
                  <a:schemeClr val="tx1"/>
                </a:solidFill>
              </a:rPr>
              <a:t> </a:t>
            </a:r>
            <a:r>
              <a:rPr lang="en-US" sz="1400" dirty="0" err="1" smtClean="0">
                <a:solidFill>
                  <a:schemeClr val="tx1"/>
                </a:solidFill>
              </a:rPr>
              <a:t>về</a:t>
            </a:r>
            <a:r>
              <a:rPr lang="en-US" sz="1400" dirty="0" smtClean="0">
                <a:solidFill>
                  <a:schemeClr val="tx1"/>
                </a:solidFill>
              </a:rPr>
              <a:t> </a:t>
            </a:r>
            <a:r>
              <a:rPr lang="en-US" sz="1400" dirty="0" err="1" smtClean="0">
                <a:solidFill>
                  <a:schemeClr val="tx1"/>
                </a:solidFill>
              </a:rPr>
              <a:t>thực</a:t>
            </a:r>
            <a:r>
              <a:rPr lang="en-US" sz="1400" dirty="0" smtClean="0">
                <a:solidFill>
                  <a:schemeClr val="tx1"/>
                </a:solidFill>
              </a:rPr>
              <a:t> </a:t>
            </a:r>
            <a:r>
              <a:rPr lang="en-US" sz="1400" dirty="0" err="1" smtClean="0">
                <a:solidFill>
                  <a:schemeClr val="tx1"/>
                </a:solidFill>
              </a:rPr>
              <a:t>đơn</a:t>
            </a:r>
            <a:r>
              <a:rPr lang="en-US" sz="1400" dirty="0" smtClean="0">
                <a:solidFill>
                  <a:schemeClr val="tx1"/>
                </a:solidFill>
              </a:rPr>
              <a:t> </a:t>
            </a:r>
            <a:r>
              <a:rPr lang="en-US" sz="1400" dirty="0" err="1" smtClean="0">
                <a:solidFill>
                  <a:schemeClr val="tx1"/>
                </a:solidFill>
              </a:rPr>
              <a:t>của</a:t>
            </a:r>
            <a:r>
              <a:rPr lang="en-US" sz="1400" dirty="0" smtClean="0">
                <a:solidFill>
                  <a:schemeClr val="tx1"/>
                </a:solidFill>
              </a:rPr>
              <a:t> </a:t>
            </a:r>
            <a:r>
              <a:rPr lang="en-US" sz="1400" dirty="0" err="1" smtClean="0">
                <a:solidFill>
                  <a:schemeClr val="tx1"/>
                </a:solidFill>
              </a:rPr>
              <a:t>bạn</a:t>
            </a:r>
            <a:endParaRPr lang="en-US" sz="1400" dirty="0" smtClean="0">
              <a:solidFill>
                <a:schemeClr val="tx1"/>
              </a:solidFill>
            </a:endParaRPr>
          </a:p>
          <a:p>
            <a:pPr algn="ctr"/>
            <a:r>
              <a:rPr lang="en-US" sz="1400" dirty="0" err="1" smtClean="0">
                <a:solidFill>
                  <a:schemeClr val="tx1"/>
                </a:solidFill>
              </a:rPr>
              <a:t>Kết</a:t>
            </a:r>
            <a:r>
              <a:rPr lang="en-US" sz="1400" dirty="0" smtClean="0">
                <a:solidFill>
                  <a:schemeClr val="tx1"/>
                </a:solidFill>
              </a:rPr>
              <a:t> </a:t>
            </a:r>
            <a:r>
              <a:rPr lang="en-US" sz="1400" dirty="0" err="1" smtClean="0">
                <a:solidFill>
                  <a:schemeClr val="tx1"/>
                </a:solidFill>
              </a:rPr>
              <a:t>quả</a:t>
            </a:r>
            <a:r>
              <a:rPr lang="en-US" sz="1400" dirty="0" smtClean="0">
                <a:solidFill>
                  <a:schemeClr val="tx1"/>
                </a:solidFill>
              </a:rPr>
              <a:t> </a:t>
            </a:r>
            <a:r>
              <a:rPr lang="en-US" sz="1400" dirty="0" err="1" smtClean="0">
                <a:solidFill>
                  <a:schemeClr val="tx1"/>
                </a:solidFill>
              </a:rPr>
              <a:t>dinh</a:t>
            </a:r>
            <a:r>
              <a:rPr lang="en-US" sz="1400" dirty="0" smtClean="0">
                <a:solidFill>
                  <a:schemeClr val="tx1"/>
                </a:solidFill>
              </a:rPr>
              <a:t> </a:t>
            </a:r>
            <a:r>
              <a:rPr lang="en-US" sz="1400" dirty="0" err="1" smtClean="0">
                <a:solidFill>
                  <a:schemeClr val="tx1"/>
                </a:solidFill>
              </a:rPr>
              <a:t>dưỡng</a:t>
            </a:r>
            <a:r>
              <a:rPr lang="en-US" sz="1400" dirty="0" smtClean="0">
                <a:solidFill>
                  <a:schemeClr val="tx1"/>
                </a:solidFill>
              </a:rPr>
              <a:t> </a:t>
            </a:r>
            <a:r>
              <a:rPr lang="en-US" sz="1400" dirty="0" err="1" smtClean="0">
                <a:solidFill>
                  <a:schemeClr val="tx1"/>
                </a:solidFill>
              </a:rPr>
              <a:t>chỉ</a:t>
            </a:r>
            <a:r>
              <a:rPr lang="en-US" sz="1400" dirty="0" smtClean="0">
                <a:solidFill>
                  <a:schemeClr val="tx1"/>
                </a:solidFill>
              </a:rPr>
              <a:t> </a:t>
            </a:r>
            <a:r>
              <a:rPr lang="en-US" sz="1400" dirty="0" err="1" smtClean="0">
                <a:solidFill>
                  <a:schemeClr val="tx1"/>
                </a:solidFill>
              </a:rPr>
              <a:t>ra</a:t>
            </a:r>
            <a:r>
              <a:rPr lang="en-US" sz="1400" dirty="0" smtClean="0">
                <a:solidFill>
                  <a:schemeClr val="tx1"/>
                </a:solidFill>
              </a:rPr>
              <a:t> </a:t>
            </a:r>
            <a:r>
              <a:rPr lang="en-US" sz="1400" dirty="0" err="1" smtClean="0">
                <a:solidFill>
                  <a:schemeClr val="tx1"/>
                </a:solidFill>
              </a:rPr>
              <a:t>rằng</a:t>
            </a:r>
            <a:r>
              <a:rPr lang="en-US" sz="1400" dirty="0" smtClean="0">
                <a:solidFill>
                  <a:schemeClr val="tx1"/>
                </a:solidFill>
              </a:rPr>
              <a:t> </a:t>
            </a:r>
            <a:r>
              <a:rPr lang="en-US" sz="1400" dirty="0" err="1" smtClean="0">
                <a:solidFill>
                  <a:schemeClr val="tx1"/>
                </a:solidFill>
              </a:rPr>
              <a:t>bạn</a:t>
            </a:r>
            <a:r>
              <a:rPr lang="en-US" sz="1400" dirty="0" smtClean="0">
                <a:solidFill>
                  <a:schemeClr val="tx1"/>
                </a:solidFill>
              </a:rPr>
              <a:t> </a:t>
            </a:r>
            <a:r>
              <a:rPr lang="en-US" sz="1400" dirty="0" err="1" smtClean="0">
                <a:solidFill>
                  <a:schemeClr val="tx1"/>
                </a:solidFill>
              </a:rPr>
              <a:t>cần</a:t>
            </a:r>
            <a:r>
              <a:rPr lang="en-US" sz="1400" dirty="0" smtClean="0">
                <a:solidFill>
                  <a:schemeClr val="tx1"/>
                </a:solidFill>
              </a:rPr>
              <a:t> </a:t>
            </a:r>
            <a:r>
              <a:rPr lang="en-US" sz="1400" dirty="0" err="1" smtClean="0">
                <a:solidFill>
                  <a:schemeClr val="tx1"/>
                </a:solidFill>
              </a:rPr>
              <a:t>ăn</a:t>
            </a:r>
            <a:r>
              <a:rPr lang="en-US" sz="1400" dirty="0" smtClean="0">
                <a:solidFill>
                  <a:schemeClr val="tx1"/>
                </a:solidFill>
              </a:rPr>
              <a:t> </a:t>
            </a:r>
            <a:r>
              <a:rPr lang="en-US" sz="1400" dirty="0" err="1" smtClean="0">
                <a:solidFill>
                  <a:schemeClr val="tx1"/>
                </a:solidFill>
              </a:rPr>
              <a:t>nhiều</a:t>
            </a:r>
            <a:r>
              <a:rPr lang="en-US" sz="1400" dirty="0" smtClean="0">
                <a:solidFill>
                  <a:schemeClr val="tx1"/>
                </a:solidFill>
              </a:rPr>
              <a:t> </a:t>
            </a:r>
            <a:r>
              <a:rPr lang="en-US" sz="1400" dirty="0" err="1" smtClean="0">
                <a:solidFill>
                  <a:schemeClr val="tx1"/>
                </a:solidFill>
              </a:rPr>
              <a:t>hoa</a:t>
            </a:r>
            <a:r>
              <a:rPr lang="en-US" sz="1400" dirty="0" smtClean="0">
                <a:solidFill>
                  <a:schemeClr val="tx1"/>
                </a:solidFill>
              </a:rPr>
              <a:t> </a:t>
            </a:r>
            <a:r>
              <a:rPr lang="en-US" sz="1400" dirty="0" err="1" smtClean="0">
                <a:solidFill>
                  <a:schemeClr val="tx1"/>
                </a:solidFill>
              </a:rPr>
              <a:t>quả</a:t>
            </a:r>
            <a:r>
              <a:rPr lang="en-US" sz="1400" dirty="0" smtClean="0">
                <a:solidFill>
                  <a:schemeClr val="tx1"/>
                </a:solidFill>
              </a:rPr>
              <a:t> </a:t>
            </a:r>
            <a:r>
              <a:rPr lang="en-US" sz="1400" dirty="0" err="1" smtClean="0">
                <a:solidFill>
                  <a:schemeClr val="tx1"/>
                </a:solidFill>
              </a:rPr>
              <a:t>và</a:t>
            </a:r>
            <a:r>
              <a:rPr lang="en-US" sz="1400" dirty="0" smtClean="0">
                <a:solidFill>
                  <a:schemeClr val="tx1"/>
                </a:solidFill>
              </a:rPr>
              <a:t> </a:t>
            </a:r>
            <a:r>
              <a:rPr lang="en-US" sz="1400" dirty="0" err="1" smtClean="0">
                <a:solidFill>
                  <a:schemeClr val="tx1"/>
                </a:solidFill>
              </a:rPr>
              <a:t>rau</a:t>
            </a:r>
            <a:r>
              <a:rPr lang="en-US" sz="1400" dirty="0" smtClean="0">
                <a:solidFill>
                  <a:schemeClr val="tx1"/>
                </a:solidFill>
              </a:rPr>
              <a:t> </a:t>
            </a:r>
            <a:r>
              <a:rPr lang="en-US" sz="1400" dirty="0" err="1" smtClean="0">
                <a:solidFill>
                  <a:schemeClr val="tx1"/>
                </a:solidFill>
              </a:rPr>
              <a:t>xanh</a:t>
            </a:r>
            <a:r>
              <a:rPr lang="en-US" sz="1400" dirty="0" smtClean="0">
                <a:solidFill>
                  <a:schemeClr val="tx1"/>
                </a:solidFill>
              </a:rPr>
              <a:t>.</a:t>
            </a:r>
            <a:endParaRPr lang="vi-VN" sz="1400" dirty="0">
              <a:solidFill>
                <a:schemeClr val="tx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352800" y="2819400"/>
            <a:ext cx="3200400" cy="533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err="1" smtClean="0">
                <a:solidFill>
                  <a:schemeClr val="tx1"/>
                </a:solidFill>
              </a:rPr>
              <a:t>Liệu</a:t>
            </a:r>
            <a:r>
              <a:rPr lang="en-US" sz="1200" dirty="0" smtClean="0">
                <a:solidFill>
                  <a:schemeClr val="tx1"/>
                </a:solidFill>
              </a:rPr>
              <a:t> </a:t>
            </a:r>
            <a:r>
              <a:rPr lang="en-US" sz="1200" dirty="0" err="1" smtClean="0">
                <a:solidFill>
                  <a:schemeClr val="tx1"/>
                </a:solidFill>
              </a:rPr>
              <a:t>bạn</a:t>
            </a:r>
            <a:r>
              <a:rPr lang="en-US" sz="1200" dirty="0" smtClean="0">
                <a:solidFill>
                  <a:schemeClr val="tx1"/>
                </a:solidFill>
              </a:rPr>
              <a:t> </a:t>
            </a:r>
            <a:r>
              <a:rPr lang="en-US" sz="1200" dirty="0" err="1" smtClean="0">
                <a:solidFill>
                  <a:schemeClr val="tx1"/>
                </a:solidFill>
              </a:rPr>
              <a:t>đã</a:t>
            </a:r>
            <a:r>
              <a:rPr lang="en-US" sz="1200" dirty="0" smtClean="0">
                <a:solidFill>
                  <a:schemeClr val="tx1"/>
                </a:solidFill>
              </a:rPr>
              <a:t> </a:t>
            </a:r>
            <a:r>
              <a:rPr lang="en-US" sz="1200" dirty="0" err="1" smtClean="0">
                <a:solidFill>
                  <a:schemeClr val="tx1"/>
                </a:solidFill>
              </a:rPr>
              <a:t>sẵn</a:t>
            </a:r>
            <a:r>
              <a:rPr lang="en-US" sz="1200" dirty="0" smtClean="0">
                <a:solidFill>
                  <a:schemeClr val="tx1"/>
                </a:solidFill>
              </a:rPr>
              <a:t> </a:t>
            </a:r>
            <a:r>
              <a:rPr lang="en-US" sz="1200" dirty="0" err="1" smtClean="0">
                <a:solidFill>
                  <a:schemeClr val="tx1"/>
                </a:solidFill>
              </a:rPr>
              <a:t>sàng</a:t>
            </a:r>
            <a:r>
              <a:rPr lang="en-US" sz="1200" dirty="0" smtClean="0">
                <a:solidFill>
                  <a:schemeClr val="tx1"/>
                </a:solidFill>
              </a:rPr>
              <a:t> </a:t>
            </a:r>
            <a:r>
              <a:rPr lang="en-US" sz="1200" dirty="0" err="1" smtClean="0">
                <a:solidFill>
                  <a:schemeClr val="tx1"/>
                </a:solidFill>
              </a:rPr>
              <a:t>ăn</a:t>
            </a:r>
            <a:r>
              <a:rPr lang="en-US" sz="1200" dirty="0" smtClean="0">
                <a:solidFill>
                  <a:schemeClr val="tx1"/>
                </a:solidFill>
              </a:rPr>
              <a:t> 4-5 </a:t>
            </a:r>
            <a:r>
              <a:rPr lang="en-US" sz="1200" dirty="0" err="1" smtClean="0">
                <a:solidFill>
                  <a:schemeClr val="tx1"/>
                </a:solidFill>
              </a:rPr>
              <a:t>bữa</a:t>
            </a:r>
            <a:r>
              <a:rPr lang="en-US" sz="1200" dirty="0" smtClean="0">
                <a:solidFill>
                  <a:schemeClr val="tx1"/>
                </a:solidFill>
              </a:rPr>
              <a:t> </a:t>
            </a:r>
            <a:r>
              <a:rPr lang="en-US" sz="1200" dirty="0" err="1" smtClean="0">
                <a:solidFill>
                  <a:schemeClr val="tx1"/>
                </a:solidFill>
              </a:rPr>
              <a:t>hoa</a:t>
            </a:r>
            <a:r>
              <a:rPr lang="en-US" sz="1200" dirty="0" smtClean="0">
                <a:solidFill>
                  <a:schemeClr val="tx1"/>
                </a:solidFill>
              </a:rPr>
              <a:t> </a:t>
            </a:r>
            <a:r>
              <a:rPr lang="en-US" sz="1200" dirty="0" err="1" smtClean="0">
                <a:solidFill>
                  <a:schemeClr val="tx1"/>
                </a:solidFill>
              </a:rPr>
              <a:t>quả</a:t>
            </a:r>
            <a:r>
              <a:rPr lang="en-US" sz="1200" dirty="0" smtClean="0">
                <a:solidFill>
                  <a:schemeClr val="tx1"/>
                </a:solidFill>
              </a:rPr>
              <a:t> </a:t>
            </a:r>
            <a:r>
              <a:rPr lang="en-US" sz="1200" dirty="0" err="1" smtClean="0">
                <a:solidFill>
                  <a:schemeClr val="tx1"/>
                </a:solidFill>
              </a:rPr>
              <a:t>tươi</a:t>
            </a:r>
            <a:r>
              <a:rPr lang="en-US" sz="1200" dirty="0" smtClean="0">
                <a:solidFill>
                  <a:schemeClr val="tx1"/>
                </a:solidFill>
              </a:rPr>
              <a:t> </a:t>
            </a:r>
            <a:r>
              <a:rPr lang="en-US" sz="1200" dirty="0" err="1" smtClean="0">
                <a:solidFill>
                  <a:schemeClr val="tx1"/>
                </a:solidFill>
              </a:rPr>
              <a:t>và</a:t>
            </a:r>
            <a:r>
              <a:rPr lang="en-US" sz="1200" dirty="0" smtClean="0">
                <a:solidFill>
                  <a:schemeClr val="tx1"/>
                </a:solidFill>
              </a:rPr>
              <a:t> </a:t>
            </a:r>
            <a:r>
              <a:rPr lang="en-US" sz="1200" dirty="0" err="1" smtClean="0">
                <a:solidFill>
                  <a:schemeClr val="tx1"/>
                </a:solidFill>
              </a:rPr>
              <a:t>rau</a:t>
            </a:r>
            <a:r>
              <a:rPr lang="en-US" sz="1200" dirty="0" smtClean="0">
                <a:solidFill>
                  <a:schemeClr val="tx1"/>
                </a:solidFill>
              </a:rPr>
              <a:t> </a:t>
            </a:r>
            <a:r>
              <a:rPr lang="en-US" sz="1200" dirty="0" err="1" smtClean="0">
                <a:solidFill>
                  <a:schemeClr val="tx1"/>
                </a:solidFill>
              </a:rPr>
              <a:t>xanh</a:t>
            </a:r>
            <a:r>
              <a:rPr lang="en-US" sz="1200" dirty="0" smtClean="0">
                <a:solidFill>
                  <a:schemeClr val="tx1"/>
                </a:solidFill>
              </a:rPr>
              <a:t> </a:t>
            </a:r>
            <a:r>
              <a:rPr lang="en-US" sz="1200" dirty="0" err="1" smtClean="0">
                <a:solidFill>
                  <a:schemeClr val="tx1"/>
                </a:solidFill>
              </a:rPr>
              <a:t>mỗi</a:t>
            </a:r>
            <a:r>
              <a:rPr lang="en-US" sz="1200" dirty="0" smtClean="0">
                <a:solidFill>
                  <a:schemeClr val="tx1"/>
                </a:solidFill>
              </a:rPr>
              <a:t> </a:t>
            </a:r>
            <a:r>
              <a:rPr lang="en-US" sz="1200" dirty="0" err="1" smtClean="0">
                <a:solidFill>
                  <a:schemeClr val="tx1"/>
                </a:solidFill>
              </a:rPr>
              <a:t>ngày</a:t>
            </a:r>
            <a:r>
              <a:rPr lang="en-US" sz="1200" dirty="0" smtClean="0">
                <a:solidFill>
                  <a:schemeClr val="tx1"/>
                </a:solidFill>
              </a:rPr>
              <a:t>?</a:t>
            </a:r>
            <a:endParaRPr lang="vi-VN" sz="1200" dirty="0">
              <a:solidFill>
                <a:schemeClr val="tx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114800" y="3657600"/>
            <a:ext cx="1371600" cy="1066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err="1" smtClean="0">
                <a:solidFill>
                  <a:schemeClr val="tx1"/>
                </a:solidFill>
              </a:rPr>
              <a:t>Tôi</a:t>
            </a:r>
            <a:r>
              <a:rPr lang="en-US" sz="1200" dirty="0" smtClean="0">
                <a:solidFill>
                  <a:schemeClr val="tx1"/>
                </a:solidFill>
              </a:rPr>
              <a:t> </a:t>
            </a:r>
            <a:r>
              <a:rPr lang="en-US" sz="1200" dirty="0" err="1" smtClean="0">
                <a:solidFill>
                  <a:schemeClr val="tx1"/>
                </a:solidFill>
              </a:rPr>
              <a:t>chưa</a:t>
            </a:r>
            <a:r>
              <a:rPr lang="en-US" sz="1200" dirty="0" smtClean="0">
                <a:solidFill>
                  <a:schemeClr val="tx1"/>
                </a:solidFill>
              </a:rPr>
              <a:t> </a:t>
            </a:r>
            <a:r>
              <a:rPr lang="en-US" sz="1200" dirty="0" err="1" smtClean="0">
                <a:solidFill>
                  <a:schemeClr val="tx1"/>
                </a:solidFill>
              </a:rPr>
              <a:t>sẵn</a:t>
            </a:r>
            <a:r>
              <a:rPr lang="en-US" sz="1200" dirty="0" smtClean="0">
                <a:solidFill>
                  <a:schemeClr val="tx1"/>
                </a:solidFill>
              </a:rPr>
              <a:t> </a:t>
            </a:r>
            <a:r>
              <a:rPr lang="en-US" sz="1200" dirty="0" err="1" smtClean="0">
                <a:solidFill>
                  <a:schemeClr val="tx1"/>
                </a:solidFill>
              </a:rPr>
              <a:t>sàng</a:t>
            </a:r>
            <a:endParaRPr lang="en-US" sz="1200" dirty="0" smtClean="0">
              <a:solidFill>
                <a:schemeClr val="tx1"/>
              </a:solidFill>
            </a:endParaRPr>
          </a:p>
          <a:p>
            <a:pPr algn="ctr"/>
            <a:r>
              <a:rPr lang="en-US" sz="1200" dirty="0" err="1" smtClean="0">
                <a:solidFill>
                  <a:schemeClr val="tx1"/>
                </a:solidFill>
              </a:rPr>
              <a:t>Tôi</a:t>
            </a:r>
            <a:r>
              <a:rPr lang="en-US" sz="1200" dirty="0" smtClean="0">
                <a:solidFill>
                  <a:schemeClr val="tx1"/>
                </a:solidFill>
              </a:rPr>
              <a:t> </a:t>
            </a:r>
            <a:r>
              <a:rPr lang="en-US" sz="1200" dirty="0" err="1" smtClean="0">
                <a:solidFill>
                  <a:schemeClr val="tx1"/>
                </a:solidFill>
              </a:rPr>
              <a:t>không</a:t>
            </a:r>
            <a:r>
              <a:rPr lang="en-US" sz="1200" dirty="0" smtClean="0">
                <a:solidFill>
                  <a:schemeClr val="tx1"/>
                </a:solidFill>
              </a:rPr>
              <a:t> </a:t>
            </a:r>
            <a:r>
              <a:rPr lang="en-US" sz="1200" dirty="0" err="1" smtClean="0">
                <a:solidFill>
                  <a:schemeClr val="tx1"/>
                </a:solidFill>
              </a:rPr>
              <a:t>chắc</a:t>
            </a:r>
            <a:r>
              <a:rPr lang="en-US" sz="1200" dirty="0" smtClean="0">
                <a:solidFill>
                  <a:schemeClr val="tx1"/>
                </a:solidFill>
              </a:rPr>
              <a:t> </a:t>
            </a:r>
            <a:r>
              <a:rPr lang="en-US" sz="1200" dirty="0" err="1" smtClean="0">
                <a:solidFill>
                  <a:schemeClr val="tx1"/>
                </a:solidFill>
              </a:rPr>
              <a:t>chắn</a:t>
            </a:r>
            <a:endParaRPr lang="en-US" sz="1200" dirty="0" smtClean="0">
              <a:solidFill>
                <a:schemeClr val="tx1"/>
              </a:solidFill>
            </a:endParaRPr>
          </a:p>
          <a:p>
            <a:pPr algn="ctr"/>
            <a:r>
              <a:rPr lang="en-US" sz="1200" dirty="0" err="1" smtClean="0">
                <a:solidFill>
                  <a:schemeClr val="tx1"/>
                </a:solidFill>
              </a:rPr>
              <a:t>Tôi</a:t>
            </a:r>
            <a:r>
              <a:rPr lang="en-US" sz="1200" dirty="0" smtClean="0">
                <a:solidFill>
                  <a:schemeClr val="tx1"/>
                </a:solidFill>
              </a:rPr>
              <a:t> </a:t>
            </a:r>
            <a:r>
              <a:rPr lang="en-US" sz="1200" dirty="0" err="1" smtClean="0">
                <a:solidFill>
                  <a:schemeClr val="tx1"/>
                </a:solidFill>
              </a:rPr>
              <a:t>sẵn</a:t>
            </a:r>
            <a:r>
              <a:rPr lang="en-US" sz="1200" dirty="0" smtClean="0">
                <a:solidFill>
                  <a:schemeClr val="tx1"/>
                </a:solidFill>
              </a:rPr>
              <a:t> </a:t>
            </a:r>
            <a:r>
              <a:rPr lang="en-US" sz="1200" dirty="0" err="1" smtClean="0">
                <a:solidFill>
                  <a:schemeClr val="tx1"/>
                </a:solidFill>
              </a:rPr>
              <a:t>sàng</a:t>
            </a:r>
            <a:endParaRPr lang="vi-VN" sz="1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193998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ame 2"/>
          <p:cNvSpPr/>
          <p:nvPr/>
        </p:nvSpPr>
        <p:spPr>
          <a:xfrm>
            <a:off x="249116" y="384257"/>
            <a:ext cx="8552962" cy="6102513"/>
          </a:xfrm>
          <a:prstGeom prst="frame">
            <a:avLst>
              <a:gd name="adj1" fmla="val 2325"/>
            </a:avLst>
          </a:prstGeom>
          <a:solidFill>
            <a:schemeClr val="accent4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4" name="Picture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700" y="555671"/>
            <a:ext cx="7289799" cy="5658771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/>
            </a:ext>
          </a:extLst>
        </p:spPr>
      </p:pic>
      <p:pic>
        <p:nvPicPr>
          <p:cNvPr id="5" name="Picture 4" descr="Screen Shot 2015-11-04 at 4.18.18 PM.png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722" t="22716" r="32083" b="26420"/>
          <a:stretch/>
        </p:blipFill>
        <p:spPr>
          <a:xfrm>
            <a:off x="1473200" y="1193801"/>
            <a:ext cx="5871899" cy="4398586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3581400" y="1219200"/>
            <a:ext cx="2743200" cy="228600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Sông</a:t>
            </a:r>
            <a:r>
              <a:rPr lang="en-US" dirty="0" smtClean="0"/>
              <a:t> </a:t>
            </a:r>
            <a:r>
              <a:rPr lang="en-US" dirty="0" err="1" smtClean="0"/>
              <a:t>khỏe</a:t>
            </a:r>
            <a:r>
              <a:rPr lang="en-US" dirty="0" smtClean="0"/>
              <a:t> </a:t>
            </a:r>
            <a:r>
              <a:rPr lang="en-US" dirty="0" err="1" smtClean="0"/>
              <a:t>mạnh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2971800" y="1752600"/>
            <a:ext cx="3505200" cy="1219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err="1" smtClean="0">
                <a:solidFill>
                  <a:schemeClr val="tx1"/>
                </a:solidFill>
              </a:rPr>
              <a:t>Chúng</a:t>
            </a:r>
            <a:r>
              <a:rPr lang="en-US" sz="1400" dirty="0" smtClean="0">
                <a:solidFill>
                  <a:schemeClr val="tx1"/>
                </a:solidFill>
              </a:rPr>
              <a:t> </a:t>
            </a:r>
            <a:r>
              <a:rPr lang="en-US" sz="1400" dirty="0" err="1" smtClean="0">
                <a:solidFill>
                  <a:schemeClr val="tx1"/>
                </a:solidFill>
              </a:rPr>
              <a:t>ta</a:t>
            </a:r>
            <a:r>
              <a:rPr lang="en-US" sz="1400" dirty="0" smtClean="0">
                <a:solidFill>
                  <a:schemeClr val="tx1"/>
                </a:solidFill>
              </a:rPr>
              <a:t> </a:t>
            </a:r>
            <a:r>
              <a:rPr lang="en-US" sz="1400" dirty="0" err="1" smtClean="0">
                <a:solidFill>
                  <a:schemeClr val="tx1"/>
                </a:solidFill>
              </a:rPr>
              <a:t>hãy</a:t>
            </a:r>
            <a:r>
              <a:rPr lang="en-US" sz="1400" dirty="0" smtClean="0">
                <a:solidFill>
                  <a:schemeClr val="tx1"/>
                </a:solidFill>
              </a:rPr>
              <a:t> </a:t>
            </a:r>
            <a:r>
              <a:rPr lang="en-US" sz="1400" dirty="0" err="1" smtClean="0">
                <a:solidFill>
                  <a:schemeClr val="tx1"/>
                </a:solidFill>
              </a:rPr>
              <a:t>nói</a:t>
            </a:r>
            <a:r>
              <a:rPr lang="en-US" sz="1400" dirty="0" smtClean="0">
                <a:solidFill>
                  <a:schemeClr val="tx1"/>
                </a:solidFill>
              </a:rPr>
              <a:t> </a:t>
            </a:r>
            <a:r>
              <a:rPr lang="en-US" sz="1400" dirty="0" err="1" smtClean="0">
                <a:solidFill>
                  <a:schemeClr val="tx1"/>
                </a:solidFill>
              </a:rPr>
              <a:t>về</a:t>
            </a:r>
            <a:r>
              <a:rPr lang="en-US" sz="1400" dirty="0" smtClean="0">
                <a:solidFill>
                  <a:schemeClr val="tx1"/>
                </a:solidFill>
              </a:rPr>
              <a:t> </a:t>
            </a:r>
            <a:r>
              <a:rPr lang="en-US" sz="1400" dirty="0" err="1" smtClean="0">
                <a:solidFill>
                  <a:schemeClr val="tx1"/>
                </a:solidFill>
              </a:rPr>
              <a:t>thực</a:t>
            </a:r>
            <a:r>
              <a:rPr lang="en-US" sz="1400" dirty="0" smtClean="0">
                <a:solidFill>
                  <a:schemeClr val="tx1"/>
                </a:solidFill>
              </a:rPr>
              <a:t> </a:t>
            </a:r>
            <a:r>
              <a:rPr lang="en-US" sz="1400" dirty="0" err="1" smtClean="0">
                <a:solidFill>
                  <a:schemeClr val="tx1"/>
                </a:solidFill>
              </a:rPr>
              <a:t>đơn</a:t>
            </a:r>
            <a:r>
              <a:rPr lang="en-US" sz="1400" dirty="0" smtClean="0">
                <a:solidFill>
                  <a:schemeClr val="tx1"/>
                </a:solidFill>
              </a:rPr>
              <a:t> </a:t>
            </a:r>
            <a:r>
              <a:rPr lang="en-US" sz="1400" dirty="0" err="1" smtClean="0">
                <a:solidFill>
                  <a:schemeClr val="tx1"/>
                </a:solidFill>
              </a:rPr>
              <a:t>của</a:t>
            </a:r>
            <a:r>
              <a:rPr lang="en-US" sz="1400" dirty="0" smtClean="0">
                <a:solidFill>
                  <a:schemeClr val="tx1"/>
                </a:solidFill>
              </a:rPr>
              <a:t> </a:t>
            </a:r>
            <a:r>
              <a:rPr lang="en-US" sz="1400" dirty="0" err="1" smtClean="0">
                <a:solidFill>
                  <a:schemeClr val="tx1"/>
                </a:solidFill>
              </a:rPr>
              <a:t>bạn</a:t>
            </a:r>
            <a:endParaRPr lang="en-US" sz="1400" dirty="0" smtClean="0">
              <a:solidFill>
                <a:schemeClr val="tx1"/>
              </a:solidFill>
            </a:endParaRPr>
          </a:p>
          <a:p>
            <a:pPr algn="ctr"/>
            <a:r>
              <a:rPr lang="en-US" sz="1400" dirty="0" err="1" smtClean="0">
                <a:solidFill>
                  <a:schemeClr val="tx1"/>
                </a:solidFill>
              </a:rPr>
              <a:t>Kết</a:t>
            </a:r>
            <a:r>
              <a:rPr lang="en-US" sz="1400" dirty="0" smtClean="0">
                <a:solidFill>
                  <a:schemeClr val="tx1"/>
                </a:solidFill>
              </a:rPr>
              <a:t> </a:t>
            </a:r>
            <a:r>
              <a:rPr lang="en-US" sz="1400" dirty="0" err="1" smtClean="0">
                <a:solidFill>
                  <a:schemeClr val="tx1"/>
                </a:solidFill>
              </a:rPr>
              <a:t>quả</a:t>
            </a:r>
            <a:r>
              <a:rPr lang="en-US" sz="1400" dirty="0" smtClean="0">
                <a:solidFill>
                  <a:schemeClr val="tx1"/>
                </a:solidFill>
              </a:rPr>
              <a:t> </a:t>
            </a:r>
            <a:r>
              <a:rPr lang="en-US" sz="1400" dirty="0" err="1" smtClean="0">
                <a:solidFill>
                  <a:schemeClr val="tx1"/>
                </a:solidFill>
              </a:rPr>
              <a:t>dinh</a:t>
            </a:r>
            <a:r>
              <a:rPr lang="en-US" sz="1400" dirty="0" smtClean="0">
                <a:solidFill>
                  <a:schemeClr val="tx1"/>
                </a:solidFill>
              </a:rPr>
              <a:t> </a:t>
            </a:r>
            <a:r>
              <a:rPr lang="en-US" sz="1400" dirty="0" err="1" smtClean="0">
                <a:solidFill>
                  <a:schemeClr val="tx1"/>
                </a:solidFill>
              </a:rPr>
              <a:t>dưỡng</a:t>
            </a:r>
            <a:r>
              <a:rPr lang="en-US" sz="1400" dirty="0" smtClean="0">
                <a:solidFill>
                  <a:schemeClr val="tx1"/>
                </a:solidFill>
              </a:rPr>
              <a:t> </a:t>
            </a:r>
            <a:r>
              <a:rPr lang="en-US" sz="1400" dirty="0" err="1" smtClean="0">
                <a:solidFill>
                  <a:schemeClr val="tx1"/>
                </a:solidFill>
              </a:rPr>
              <a:t>chỉ</a:t>
            </a:r>
            <a:r>
              <a:rPr lang="en-US" sz="1400" dirty="0" smtClean="0">
                <a:solidFill>
                  <a:schemeClr val="tx1"/>
                </a:solidFill>
              </a:rPr>
              <a:t> </a:t>
            </a:r>
            <a:r>
              <a:rPr lang="en-US" sz="1400" dirty="0" err="1" smtClean="0">
                <a:solidFill>
                  <a:schemeClr val="tx1"/>
                </a:solidFill>
              </a:rPr>
              <a:t>ra</a:t>
            </a:r>
            <a:r>
              <a:rPr lang="en-US" sz="1400" dirty="0" smtClean="0">
                <a:solidFill>
                  <a:schemeClr val="tx1"/>
                </a:solidFill>
              </a:rPr>
              <a:t> </a:t>
            </a:r>
            <a:r>
              <a:rPr lang="en-US" sz="1400" dirty="0" err="1" smtClean="0">
                <a:solidFill>
                  <a:schemeClr val="tx1"/>
                </a:solidFill>
              </a:rPr>
              <a:t>rằng</a:t>
            </a:r>
            <a:r>
              <a:rPr lang="en-US" sz="1400" dirty="0" smtClean="0">
                <a:solidFill>
                  <a:schemeClr val="tx1"/>
                </a:solidFill>
              </a:rPr>
              <a:t> </a:t>
            </a:r>
            <a:r>
              <a:rPr lang="en-US" sz="1400" dirty="0" err="1" smtClean="0">
                <a:solidFill>
                  <a:schemeClr val="tx1"/>
                </a:solidFill>
              </a:rPr>
              <a:t>bạn</a:t>
            </a:r>
            <a:r>
              <a:rPr lang="en-US" sz="1400" dirty="0" smtClean="0">
                <a:solidFill>
                  <a:schemeClr val="tx1"/>
                </a:solidFill>
              </a:rPr>
              <a:t> </a:t>
            </a:r>
            <a:r>
              <a:rPr lang="en-US" sz="1400" dirty="0" err="1" smtClean="0">
                <a:solidFill>
                  <a:schemeClr val="tx1"/>
                </a:solidFill>
              </a:rPr>
              <a:t>cần</a:t>
            </a:r>
            <a:r>
              <a:rPr lang="en-US" sz="1400" dirty="0" smtClean="0">
                <a:solidFill>
                  <a:schemeClr val="tx1"/>
                </a:solidFill>
              </a:rPr>
              <a:t> </a:t>
            </a:r>
            <a:r>
              <a:rPr lang="en-US" sz="1400" dirty="0" err="1" smtClean="0">
                <a:solidFill>
                  <a:schemeClr val="tx1"/>
                </a:solidFill>
              </a:rPr>
              <a:t>ăn</a:t>
            </a:r>
            <a:r>
              <a:rPr lang="en-US" sz="1400" dirty="0" smtClean="0">
                <a:solidFill>
                  <a:schemeClr val="tx1"/>
                </a:solidFill>
              </a:rPr>
              <a:t> </a:t>
            </a:r>
            <a:r>
              <a:rPr lang="en-US" sz="1400" dirty="0" err="1" smtClean="0">
                <a:solidFill>
                  <a:schemeClr val="tx1"/>
                </a:solidFill>
              </a:rPr>
              <a:t>nhiều</a:t>
            </a:r>
            <a:r>
              <a:rPr lang="en-US" sz="1400" dirty="0" smtClean="0">
                <a:solidFill>
                  <a:schemeClr val="tx1"/>
                </a:solidFill>
              </a:rPr>
              <a:t> </a:t>
            </a:r>
            <a:r>
              <a:rPr lang="en-US" sz="1400" dirty="0" err="1" smtClean="0">
                <a:solidFill>
                  <a:schemeClr val="tx1"/>
                </a:solidFill>
              </a:rPr>
              <a:t>hoa</a:t>
            </a:r>
            <a:r>
              <a:rPr lang="en-US" sz="1400" dirty="0" smtClean="0">
                <a:solidFill>
                  <a:schemeClr val="tx1"/>
                </a:solidFill>
              </a:rPr>
              <a:t> </a:t>
            </a:r>
            <a:r>
              <a:rPr lang="en-US" sz="1400" dirty="0" err="1" smtClean="0">
                <a:solidFill>
                  <a:schemeClr val="tx1"/>
                </a:solidFill>
              </a:rPr>
              <a:t>quả</a:t>
            </a:r>
            <a:r>
              <a:rPr lang="en-US" sz="1400" dirty="0" smtClean="0">
                <a:solidFill>
                  <a:schemeClr val="tx1"/>
                </a:solidFill>
              </a:rPr>
              <a:t> </a:t>
            </a:r>
            <a:r>
              <a:rPr lang="en-US" sz="1400" dirty="0" err="1" smtClean="0">
                <a:solidFill>
                  <a:schemeClr val="tx1"/>
                </a:solidFill>
              </a:rPr>
              <a:t>và</a:t>
            </a:r>
            <a:r>
              <a:rPr lang="en-US" sz="1400" dirty="0" smtClean="0">
                <a:solidFill>
                  <a:schemeClr val="tx1"/>
                </a:solidFill>
              </a:rPr>
              <a:t> </a:t>
            </a:r>
            <a:r>
              <a:rPr lang="en-US" sz="1400" dirty="0" err="1" smtClean="0">
                <a:solidFill>
                  <a:schemeClr val="tx1"/>
                </a:solidFill>
              </a:rPr>
              <a:t>rau</a:t>
            </a:r>
            <a:r>
              <a:rPr lang="en-US" sz="1400" dirty="0" smtClean="0">
                <a:solidFill>
                  <a:schemeClr val="tx1"/>
                </a:solidFill>
              </a:rPr>
              <a:t> </a:t>
            </a:r>
            <a:r>
              <a:rPr lang="en-US" sz="1400" dirty="0" err="1" smtClean="0">
                <a:solidFill>
                  <a:schemeClr val="tx1"/>
                </a:solidFill>
              </a:rPr>
              <a:t>xanh</a:t>
            </a:r>
            <a:r>
              <a:rPr lang="en-US" sz="1400" dirty="0" smtClean="0">
                <a:solidFill>
                  <a:schemeClr val="tx1"/>
                </a:solidFill>
              </a:rPr>
              <a:t> </a:t>
            </a:r>
            <a:r>
              <a:rPr lang="en-US" sz="1400" dirty="0" err="1" smtClean="0">
                <a:solidFill>
                  <a:schemeClr val="tx1"/>
                </a:solidFill>
              </a:rPr>
              <a:t>nhưng</a:t>
            </a:r>
            <a:r>
              <a:rPr lang="en-US" sz="1400" dirty="0" smtClean="0">
                <a:solidFill>
                  <a:schemeClr val="tx1"/>
                </a:solidFill>
              </a:rPr>
              <a:t> </a:t>
            </a:r>
            <a:r>
              <a:rPr lang="en-US" sz="1400" dirty="0" err="1" smtClean="0">
                <a:solidFill>
                  <a:schemeClr val="tx1"/>
                </a:solidFill>
              </a:rPr>
              <a:t>bạn</a:t>
            </a:r>
            <a:r>
              <a:rPr lang="en-US" sz="1400" dirty="0" smtClean="0">
                <a:solidFill>
                  <a:schemeClr val="tx1"/>
                </a:solidFill>
              </a:rPr>
              <a:t> </a:t>
            </a:r>
            <a:r>
              <a:rPr lang="en-US" sz="1400" dirty="0" err="1" smtClean="0">
                <a:solidFill>
                  <a:schemeClr val="tx1"/>
                </a:solidFill>
              </a:rPr>
              <a:t>chưa</a:t>
            </a:r>
            <a:r>
              <a:rPr lang="en-US" sz="1400" dirty="0" smtClean="0">
                <a:solidFill>
                  <a:schemeClr val="tx1"/>
                </a:solidFill>
              </a:rPr>
              <a:t> </a:t>
            </a:r>
            <a:r>
              <a:rPr lang="en-US" sz="1400" dirty="0" err="1" smtClean="0">
                <a:solidFill>
                  <a:schemeClr val="tx1"/>
                </a:solidFill>
              </a:rPr>
              <a:t>sẵn</a:t>
            </a:r>
            <a:r>
              <a:rPr lang="en-US" sz="1400" dirty="0" smtClean="0">
                <a:solidFill>
                  <a:schemeClr val="tx1"/>
                </a:solidFill>
              </a:rPr>
              <a:t> </a:t>
            </a:r>
            <a:r>
              <a:rPr lang="en-US" sz="1400" dirty="0" err="1" smtClean="0">
                <a:solidFill>
                  <a:schemeClr val="tx1"/>
                </a:solidFill>
              </a:rPr>
              <a:t>sàng</a:t>
            </a:r>
            <a:r>
              <a:rPr lang="en-US" sz="1400" dirty="0" smtClean="0">
                <a:solidFill>
                  <a:schemeClr val="tx1"/>
                </a:solidFill>
              </a:rPr>
              <a:t> </a:t>
            </a:r>
            <a:r>
              <a:rPr lang="en-US" sz="1400" dirty="0" err="1" smtClean="0">
                <a:solidFill>
                  <a:schemeClr val="tx1"/>
                </a:solidFill>
              </a:rPr>
              <a:t>làm</a:t>
            </a:r>
            <a:r>
              <a:rPr lang="en-US" sz="1400" dirty="0" smtClean="0">
                <a:solidFill>
                  <a:schemeClr val="tx1"/>
                </a:solidFill>
              </a:rPr>
              <a:t> </a:t>
            </a:r>
            <a:r>
              <a:rPr lang="en-US" sz="1400" dirty="0" err="1" smtClean="0">
                <a:solidFill>
                  <a:schemeClr val="tx1"/>
                </a:solidFill>
              </a:rPr>
              <a:t>việc</a:t>
            </a:r>
            <a:r>
              <a:rPr lang="en-US" sz="1400" dirty="0" smtClean="0">
                <a:solidFill>
                  <a:schemeClr val="tx1"/>
                </a:solidFill>
              </a:rPr>
              <a:t> </a:t>
            </a:r>
            <a:r>
              <a:rPr lang="en-US" sz="1400" dirty="0" err="1" smtClean="0">
                <a:solidFill>
                  <a:schemeClr val="tx1"/>
                </a:solidFill>
              </a:rPr>
              <a:t>này</a:t>
            </a:r>
            <a:endParaRPr lang="vi-VN" sz="1400" dirty="0">
              <a:solidFill>
                <a:schemeClr val="tx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200400" y="4572000"/>
            <a:ext cx="1066800" cy="304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err="1" smtClean="0"/>
              <a:t>Mức</a:t>
            </a:r>
            <a:r>
              <a:rPr lang="en-US" sz="1100" dirty="0" smtClean="0"/>
              <a:t> </a:t>
            </a:r>
            <a:r>
              <a:rPr lang="en-US" sz="1100" dirty="0" err="1" smtClean="0"/>
              <a:t>độ</a:t>
            </a:r>
            <a:r>
              <a:rPr lang="en-US" sz="1100" dirty="0" smtClean="0"/>
              <a:t> </a:t>
            </a:r>
            <a:r>
              <a:rPr lang="en-US" sz="1100" dirty="0" err="1" smtClean="0"/>
              <a:t>nghiêm</a:t>
            </a:r>
            <a:r>
              <a:rPr lang="en-US" sz="1100" dirty="0" smtClean="0"/>
              <a:t> </a:t>
            </a:r>
            <a:r>
              <a:rPr lang="en-US" sz="1100" dirty="0" err="1" smtClean="0"/>
              <a:t>trọng</a:t>
            </a:r>
            <a:endParaRPr lang="en-US" sz="1100" dirty="0"/>
          </a:p>
        </p:txBody>
      </p:sp>
      <p:sp>
        <p:nvSpPr>
          <p:cNvPr id="9" name="Rectangle 8"/>
          <p:cNvSpPr/>
          <p:nvPr/>
        </p:nvSpPr>
        <p:spPr>
          <a:xfrm>
            <a:off x="4800600" y="4572000"/>
            <a:ext cx="1066800" cy="304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err="1" smtClean="0"/>
              <a:t>Mức</a:t>
            </a:r>
            <a:r>
              <a:rPr lang="en-US" sz="1100" dirty="0" smtClean="0"/>
              <a:t> </a:t>
            </a:r>
            <a:r>
              <a:rPr lang="en-US" sz="1100" dirty="0" err="1" smtClean="0"/>
              <a:t>độ</a:t>
            </a:r>
            <a:r>
              <a:rPr lang="en-US" sz="1100" dirty="0" smtClean="0"/>
              <a:t> </a:t>
            </a:r>
            <a:r>
              <a:rPr lang="en-US" sz="1100" dirty="0" err="1" smtClean="0"/>
              <a:t>sẵn</a:t>
            </a:r>
            <a:r>
              <a:rPr lang="en-US" sz="1100" dirty="0" smtClean="0"/>
              <a:t> </a:t>
            </a:r>
            <a:r>
              <a:rPr lang="en-US" sz="1100" dirty="0" err="1" smtClean="0"/>
              <a:t>sàng</a:t>
            </a:r>
            <a:endParaRPr lang="en-US" sz="1100" dirty="0"/>
          </a:p>
        </p:txBody>
      </p:sp>
      <p:sp>
        <p:nvSpPr>
          <p:cNvPr id="10" name="Rectangle 9"/>
          <p:cNvSpPr/>
          <p:nvPr/>
        </p:nvSpPr>
        <p:spPr>
          <a:xfrm>
            <a:off x="5486400" y="4191000"/>
            <a:ext cx="609600" cy="304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 err="1" smtClean="0">
                <a:solidFill>
                  <a:schemeClr val="tx1"/>
                </a:solidFill>
              </a:rPr>
              <a:t>Sẵn</a:t>
            </a:r>
            <a:r>
              <a:rPr lang="en-US" sz="1000" dirty="0" smtClean="0">
                <a:solidFill>
                  <a:schemeClr val="tx1"/>
                </a:solidFill>
              </a:rPr>
              <a:t> </a:t>
            </a:r>
            <a:r>
              <a:rPr lang="en-US" sz="1000" dirty="0" err="1" smtClean="0">
                <a:solidFill>
                  <a:schemeClr val="tx1"/>
                </a:solidFill>
              </a:rPr>
              <a:t>sàng</a:t>
            </a:r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5486400" y="3810000"/>
            <a:ext cx="762000" cy="304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 err="1" smtClean="0">
                <a:solidFill>
                  <a:schemeClr val="tx1"/>
                </a:solidFill>
              </a:rPr>
              <a:t>Chưa</a:t>
            </a:r>
            <a:r>
              <a:rPr lang="en-US" sz="1000" dirty="0" smtClean="0">
                <a:solidFill>
                  <a:schemeClr val="tx1"/>
                </a:solidFill>
              </a:rPr>
              <a:t> </a:t>
            </a:r>
            <a:r>
              <a:rPr lang="en-US" sz="1000" dirty="0" err="1" smtClean="0">
                <a:solidFill>
                  <a:schemeClr val="tx1"/>
                </a:solidFill>
              </a:rPr>
              <a:t>chắc</a:t>
            </a:r>
            <a:r>
              <a:rPr lang="en-US" sz="1000" dirty="0" smtClean="0">
                <a:solidFill>
                  <a:schemeClr val="tx1"/>
                </a:solidFill>
              </a:rPr>
              <a:t> </a:t>
            </a:r>
            <a:r>
              <a:rPr lang="en-US" sz="1000" dirty="0" err="1" smtClean="0">
                <a:solidFill>
                  <a:schemeClr val="tx1"/>
                </a:solidFill>
              </a:rPr>
              <a:t>chắn</a:t>
            </a:r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5486400" y="3352800"/>
            <a:ext cx="762000" cy="304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 err="1" smtClean="0">
                <a:solidFill>
                  <a:schemeClr val="tx1"/>
                </a:solidFill>
              </a:rPr>
              <a:t>Chưa</a:t>
            </a:r>
            <a:r>
              <a:rPr lang="en-US" sz="1000" dirty="0" smtClean="0">
                <a:solidFill>
                  <a:schemeClr val="tx1"/>
                </a:solidFill>
              </a:rPr>
              <a:t> </a:t>
            </a:r>
            <a:r>
              <a:rPr lang="en-US" sz="1000" dirty="0" err="1" smtClean="0">
                <a:solidFill>
                  <a:schemeClr val="tx1"/>
                </a:solidFill>
              </a:rPr>
              <a:t>sẵn</a:t>
            </a:r>
            <a:r>
              <a:rPr lang="en-US" sz="1000" dirty="0" smtClean="0">
                <a:solidFill>
                  <a:schemeClr val="tx1"/>
                </a:solidFill>
              </a:rPr>
              <a:t> </a:t>
            </a:r>
            <a:r>
              <a:rPr lang="en-US" sz="1000" dirty="0" err="1" smtClean="0">
                <a:solidFill>
                  <a:schemeClr val="tx1"/>
                </a:solidFill>
              </a:rPr>
              <a:t>sàng</a:t>
            </a:r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810000" y="3200400"/>
            <a:ext cx="533400" cy="228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 smtClean="0">
                <a:solidFill>
                  <a:schemeClr val="tx1"/>
                </a:solidFill>
              </a:rPr>
              <a:t>Cao</a:t>
            </a:r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3810000" y="3429000"/>
            <a:ext cx="533400" cy="228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 err="1" smtClean="0">
                <a:solidFill>
                  <a:schemeClr val="tx1"/>
                </a:solidFill>
              </a:rPr>
              <a:t>Trung</a:t>
            </a:r>
            <a:r>
              <a:rPr lang="en-US" sz="1000" dirty="0" smtClean="0">
                <a:solidFill>
                  <a:schemeClr val="tx1"/>
                </a:solidFill>
              </a:rPr>
              <a:t> </a:t>
            </a:r>
            <a:r>
              <a:rPr lang="en-US" sz="1000" dirty="0" err="1" smtClean="0">
                <a:solidFill>
                  <a:schemeClr val="tx1"/>
                </a:solidFill>
              </a:rPr>
              <a:t>bình</a:t>
            </a:r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3810000" y="3657600"/>
            <a:ext cx="609600" cy="228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 err="1" smtClean="0">
                <a:solidFill>
                  <a:schemeClr val="tx1"/>
                </a:solidFill>
              </a:rPr>
              <a:t>Thấp</a:t>
            </a:r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3810000" y="3810000"/>
            <a:ext cx="609600" cy="381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 err="1" smtClean="0">
                <a:solidFill>
                  <a:schemeClr val="tx1"/>
                </a:solidFill>
              </a:rPr>
              <a:t>Không</a:t>
            </a:r>
            <a:endParaRPr lang="en-US" sz="1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53702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ame 2"/>
          <p:cNvSpPr/>
          <p:nvPr/>
        </p:nvSpPr>
        <p:spPr>
          <a:xfrm>
            <a:off x="249116" y="384257"/>
            <a:ext cx="8552962" cy="6102513"/>
          </a:xfrm>
          <a:prstGeom prst="frame">
            <a:avLst>
              <a:gd name="adj1" fmla="val 2325"/>
            </a:avLst>
          </a:prstGeom>
          <a:solidFill>
            <a:schemeClr val="accent4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4" name="Picture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100" y="601033"/>
            <a:ext cx="7251699" cy="565877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/>
            </a:ext>
          </a:extLst>
        </p:spPr>
      </p:pic>
      <p:pic>
        <p:nvPicPr>
          <p:cNvPr id="2" name="Picture 1" descr="Screen Shot 2015-11-04 at 4.16.42 PM.png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306" t="22222" r="34028" b="25926"/>
          <a:stretch/>
        </p:blipFill>
        <p:spPr>
          <a:xfrm>
            <a:off x="1709057" y="1274041"/>
            <a:ext cx="5529943" cy="4398818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3581400" y="1295400"/>
            <a:ext cx="2743200" cy="228600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Sông</a:t>
            </a:r>
            <a:r>
              <a:rPr lang="en-US" dirty="0" smtClean="0"/>
              <a:t> </a:t>
            </a:r>
            <a:r>
              <a:rPr lang="en-US" dirty="0" err="1" smtClean="0"/>
              <a:t>khỏe</a:t>
            </a:r>
            <a:r>
              <a:rPr lang="en-US" dirty="0" smtClean="0"/>
              <a:t> </a:t>
            </a:r>
            <a:r>
              <a:rPr lang="en-US" dirty="0" err="1" smtClean="0"/>
              <a:t>mạnh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3276600" y="1676400"/>
            <a:ext cx="3733800" cy="1066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100" dirty="0" err="1" smtClean="0">
                <a:solidFill>
                  <a:schemeClr val="tx1"/>
                </a:solidFill>
              </a:rPr>
              <a:t>Hãy</a:t>
            </a:r>
            <a:r>
              <a:rPr lang="en-US" sz="1100" dirty="0" smtClean="0">
                <a:solidFill>
                  <a:schemeClr val="tx1"/>
                </a:solidFill>
              </a:rPr>
              <a:t> </a:t>
            </a:r>
            <a:r>
              <a:rPr lang="en-US" sz="1100" dirty="0" err="1" smtClean="0">
                <a:solidFill>
                  <a:schemeClr val="tx1"/>
                </a:solidFill>
              </a:rPr>
              <a:t>nói</a:t>
            </a:r>
            <a:r>
              <a:rPr lang="en-US" sz="1100" dirty="0" smtClean="0">
                <a:solidFill>
                  <a:schemeClr val="tx1"/>
                </a:solidFill>
              </a:rPr>
              <a:t> </a:t>
            </a:r>
            <a:r>
              <a:rPr lang="en-US" sz="1100" dirty="0" err="1" smtClean="0">
                <a:solidFill>
                  <a:schemeClr val="tx1"/>
                </a:solidFill>
              </a:rPr>
              <a:t>sức</a:t>
            </a:r>
            <a:r>
              <a:rPr lang="en-US" sz="1100" dirty="0" smtClean="0">
                <a:solidFill>
                  <a:schemeClr val="tx1"/>
                </a:solidFill>
              </a:rPr>
              <a:t> </a:t>
            </a:r>
            <a:r>
              <a:rPr lang="en-US" sz="1100" dirty="0" err="1" smtClean="0">
                <a:solidFill>
                  <a:schemeClr val="tx1"/>
                </a:solidFill>
              </a:rPr>
              <a:t>khỏe</a:t>
            </a:r>
            <a:r>
              <a:rPr lang="en-US" sz="1100" dirty="0" smtClean="0">
                <a:solidFill>
                  <a:schemeClr val="tx1"/>
                </a:solidFill>
              </a:rPr>
              <a:t> </a:t>
            </a:r>
            <a:r>
              <a:rPr lang="en-US" sz="1100" dirty="0" err="1" smtClean="0">
                <a:solidFill>
                  <a:schemeClr val="tx1"/>
                </a:solidFill>
              </a:rPr>
              <a:t>tổng</a:t>
            </a:r>
            <a:r>
              <a:rPr lang="en-US" sz="1100" dirty="0" smtClean="0">
                <a:solidFill>
                  <a:schemeClr val="tx1"/>
                </a:solidFill>
              </a:rPr>
              <a:t> </a:t>
            </a:r>
            <a:r>
              <a:rPr lang="en-US" sz="1100" dirty="0" err="1" smtClean="0">
                <a:solidFill>
                  <a:schemeClr val="tx1"/>
                </a:solidFill>
              </a:rPr>
              <a:t>thể</a:t>
            </a:r>
            <a:r>
              <a:rPr lang="en-US" sz="1100" dirty="0" smtClean="0">
                <a:solidFill>
                  <a:schemeClr val="tx1"/>
                </a:solidFill>
              </a:rPr>
              <a:t> </a:t>
            </a:r>
            <a:r>
              <a:rPr lang="en-US" sz="1100" dirty="0" err="1" smtClean="0">
                <a:solidFill>
                  <a:schemeClr val="tx1"/>
                </a:solidFill>
              </a:rPr>
              <a:t>của</a:t>
            </a:r>
            <a:r>
              <a:rPr lang="en-US" sz="1100" dirty="0" smtClean="0">
                <a:solidFill>
                  <a:schemeClr val="tx1"/>
                </a:solidFill>
              </a:rPr>
              <a:t> </a:t>
            </a:r>
            <a:r>
              <a:rPr lang="en-US" sz="1100" dirty="0" err="1" smtClean="0">
                <a:solidFill>
                  <a:schemeClr val="tx1"/>
                </a:solidFill>
              </a:rPr>
              <a:t>bạn</a:t>
            </a:r>
            <a:r>
              <a:rPr lang="en-US" sz="1100" dirty="0" smtClean="0">
                <a:solidFill>
                  <a:schemeClr val="tx1"/>
                </a:solidFill>
              </a:rPr>
              <a:t>.</a:t>
            </a:r>
          </a:p>
          <a:p>
            <a:r>
              <a:rPr lang="en-US" sz="1100" dirty="0" err="1" smtClean="0">
                <a:solidFill>
                  <a:schemeClr val="tx1"/>
                </a:solidFill>
              </a:rPr>
              <a:t>Bạn</a:t>
            </a:r>
            <a:r>
              <a:rPr lang="en-US" sz="1100" dirty="0" smtClean="0">
                <a:solidFill>
                  <a:schemeClr val="tx1"/>
                </a:solidFill>
              </a:rPr>
              <a:t> </a:t>
            </a:r>
            <a:r>
              <a:rPr lang="en-US" sz="1100" dirty="0" err="1" smtClean="0">
                <a:solidFill>
                  <a:schemeClr val="tx1"/>
                </a:solidFill>
              </a:rPr>
              <a:t>cám</a:t>
            </a:r>
            <a:r>
              <a:rPr lang="en-US" sz="1100" dirty="0" smtClean="0">
                <a:solidFill>
                  <a:schemeClr val="tx1"/>
                </a:solidFill>
              </a:rPr>
              <a:t> </a:t>
            </a:r>
            <a:r>
              <a:rPr lang="en-US" sz="1100" dirty="0" err="1" smtClean="0">
                <a:solidFill>
                  <a:schemeClr val="tx1"/>
                </a:solidFill>
              </a:rPr>
              <a:t>thấy</a:t>
            </a:r>
            <a:r>
              <a:rPr lang="en-US" sz="1100" dirty="0" smtClean="0">
                <a:solidFill>
                  <a:schemeClr val="tx1"/>
                </a:solidFill>
              </a:rPr>
              <a:t> </a:t>
            </a:r>
            <a:r>
              <a:rPr lang="en-US" sz="1100" dirty="0" err="1" smtClean="0">
                <a:solidFill>
                  <a:schemeClr val="tx1"/>
                </a:solidFill>
              </a:rPr>
              <a:t>sẵn</a:t>
            </a:r>
            <a:r>
              <a:rPr lang="en-US" sz="1100" dirty="0" smtClean="0">
                <a:solidFill>
                  <a:schemeClr val="tx1"/>
                </a:solidFill>
              </a:rPr>
              <a:t> </a:t>
            </a:r>
            <a:r>
              <a:rPr lang="en-US" sz="1100" dirty="0" err="1" smtClean="0">
                <a:solidFill>
                  <a:schemeClr val="tx1"/>
                </a:solidFill>
              </a:rPr>
              <a:t>sàng</a:t>
            </a:r>
            <a:r>
              <a:rPr lang="en-US" sz="1100" dirty="0" smtClean="0">
                <a:solidFill>
                  <a:schemeClr val="tx1"/>
                </a:solidFill>
              </a:rPr>
              <a:t> </a:t>
            </a:r>
            <a:r>
              <a:rPr lang="en-US" sz="1100" dirty="0" err="1" smtClean="0">
                <a:solidFill>
                  <a:schemeClr val="tx1"/>
                </a:solidFill>
              </a:rPr>
              <a:t>bỏ</a:t>
            </a:r>
            <a:r>
              <a:rPr lang="en-US" sz="1100" dirty="0" smtClean="0">
                <a:solidFill>
                  <a:schemeClr val="tx1"/>
                </a:solidFill>
              </a:rPr>
              <a:t> </a:t>
            </a:r>
            <a:r>
              <a:rPr lang="en-US" sz="1100" dirty="0" err="1" smtClean="0">
                <a:solidFill>
                  <a:schemeClr val="tx1"/>
                </a:solidFill>
              </a:rPr>
              <a:t>thuốc</a:t>
            </a:r>
            <a:r>
              <a:rPr lang="en-US" sz="1100" dirty="0" smtClean="0">
                <a:solidFill>
                  <a:schemeClr val="tx1"/>
                </a:solidFill>
              </a:rPr>
              <a:t>, </a:t>
            </a:r>
            <a:r>
              <a:rPr lang="en-US" sz="1100" dirty="0" err="1" smtClean="0">
                <a:solidFill>
                  <a:schemeClr val="tx1"/>
                </a:solidFill>
              </a:rPr>
              <a:t>nhưng</a:t>
            </a:r>
            <a:r>
              <a:rPr lang="en-US" sz="1100" dirty="0" smtClean="0">
                <a:solidFill>
                  <a:schemeClr val="tx1"/>
                </a:solidFill>
              </a:rPr>
              <a:t> </a:t>
            </a:r>
            <a:r>
              <a:rPr lang="en-US" sz="1100" dirty="0" err="1" smtClean="0">
                <a:solidFill>
                  <a:schemeClr val="tx1"/>
                </a:solidFill>
              </a:rPr>
              <a:t>bạn</a:t>
            </a:r>
            <a:r>
              <a:rPr lang="en-US" sz="1100" dirty="0" smtClean="0">
                <a:solidFill>
                  <a:schemeClr val="tx1"/>
                </a:solidFill>
              </a:rPr>
              <a:t> </a:t>
            </a:r>
            <a:r>
              <a:rPr lang="en-US" sz="1100" dirty="0" err="1" smtClean="0">
                <a:solidFill>
                  <a:schemeClr val="tx1"/>
                </a:solidFill>
              </a:rPr>
              <a:t>thực</a:t>
            </a:r>
            <a:r>
              <a:rPr lang="en-US" sz="1100" dirty="0" smtClean="0">
                <a:solidFill>
                  <a:schemeClr val="tx1"/>
                </a:solidFill>
              </a:rPr>
              <a:t> </a:t>
            </a:r>
            <a:r>
              <a:rPr lang="en-US" sz="1100" dirty="0" err="1" smtClean="0">
                <a:solidFill>
                  <a:schemeClr val="tx1"/>
                </a:solidFill>
              </a:rPr>
              <a:t>sự</a:t>
            </a:r>
            <a:r>
              <a:rPr lang="en-US" sz="1100" dirty="0" smtClean="0">
                <a:solidFill>
                  <a:schemeClr val="tx1"/>
                </a:solidFill>
              </a:rPr>
              <a:t> </a:t>
            </a:r>
            <a:r>
              <a:rPr lang="en-US" sz="1100" dirty="0" err="1" smtClean="0">
                <a:solidFill>
                  <a:schemeClr val="tx1"/>
                </a:solidFill>
              </a:rPr>
              <a:t>chưa</a:t>
            </a:r>
            <a:r>
              <a:rPr lang="en-US" sz="1100" dirty="0" smtClean="0">
                <a:solidFill>
                  <a:schemeClr val="tx1"/>
                </a:solidFill>
              </a:rPr>
              <a:t> </a:t>
            </a:r>
            <a:r>
              <a:rPr lang="en-US" sz="1100" dirty="0" err="1" smtClean="0">
                <a:solidFill>
                  <a:schemeClr val="tx1"/>
                </a:solidFill>
              </a:rPr>
              <a:t>sẵn</a:t>
            </a:r>
            <a:r>
              <a:rPr lang="en-US" sz="1100" dirty="0" smtClean="0">
                <a:solidFill>
                  <a:schemeClr val="tx1"/>
                </a:solidFill>
              </a:rPr>
              <a:t> </a:t>
            </a:r>
            <a:r>
              <a:rPr lang="en-US" sz="1100" dirty="0" err="1" smtClean="0">
                <a:solidFill>
                  <a:schemeClr val="tx1"/>
                </a:solidFill>
              </a:rPr>
              <a:t>sàng</a:t>
            </a:r>
            <a:r>
              <a:rPr lang="en-US" sz="1100" dirty="0" smtClean="0">
                <a:solidFill>
                  <a:schemeClr val="tx1"/>
                </a:solidFill>
              </a:rPr>
              <a:t> </a:t>
            </a:r>
            <a:r>
              <a:rPr lang="en-US" sz="1100" dirty="0" err="1" smtClean="0">
                <a:solidFill>
                  <a:schemeClr val="tx1"/>
                </a:solidFill>
              </a:rPr>
              <a:t>để</a:t>
            </a:r>
            <a:r>
              <a:rPr lang="en-US" sz="1100" dirty="0" smtClean="0">
                <a:solidFill>
                  <a:schemeClr val="tx1"/>
                </a:solidFill>
              </a:rPr>
              <a:t> </a:t>
            </a:r>
            <a:r>
              <a:rPr lang="en-US" sz="1100" dirty="0" err="1" smtClean="0">
                <a:solidFill>
                  <a:schemeClr val="tx1"/>
                </a:solidFill>
              </a:rPr>
              <a:t>thay</a:t>
            </a:r>
            <a:r>
              <a:rPr lang="en-US" sz="1100" dirty="0" smtClean="0">
                <a:solidFill>
                  <a:schemeClr val="tx1"/>
                </a:solidFill>
              </a:rPr>
              <a:t> </a:t>
            </a:r>
            <a:r>
              <a:rPr lang="en-US" sz="1100" dirty="0" err="1" smtClean="0">
                <a:solidFill>
                  <a:schemeClr val="tx1"/>
                </a:solidFill>
              </a:rPr>
              <a:t>đổi</a:t>
            </a:r>
            <a:r>
              <a:rPr lang="en-US" sz="1100" dirty="0" smtClean="0">
                <a:solidFill>
                  <a:schemeClr val="tx1"/>
                </a:solidFill>
              </a:rPr>
              <a:t> </a:t>
            </a:r>
            <a:r>
              <a:rPr lang="en-US" sz="1100" dirty="0" err="1" smtClean="0">
                <a:solidFill>
                  <a:schemeClr val="tx1"/>
                </a:solidFill>
              </a:rPr>
              <a:t>dinh</a:t>
            </a:r>
            <a:r>
              <a:rPr lang="en-US" sz="1100" dirty="0" smtClean="0">
                <a:solidFill>
                  <a:schemeClr val="tx1"/>
                </a:solidFill>
              </a:rPr>
              <a:t> </a:t>
            </a:r>
            <a:r>
              <a:rPr lang="en-US" sz="1100" dirty="0" err="1" smtClean="0">
                <a:solidFill>
                  <a:schemeClr val="tx1"/>
                </a:solidFill>
              </a:rPr>
              <a:t>dưỡng</a:t>
            </a:r>
            <a:r>
              <a:rPr lang="en-US" sz="1100" dirty="0" smtClean="0">
                <a:solidFill>
                  <a:schemeClr val="tx1"/>
                </a:solidFill>
              </a:rPr>
              <a:t> hay </a:t>
            </a:r>
            <a:r>
              <a:rPr lang="en-US" sz="1100" dirty="0" err="1" smtClean="0">
                <a:solidFill>
                  <a:schemeClr val="tx1"/>
                </a:solidFill>
              </a:rPr>
              <a:t>những</a:t>
            </a:r>
            <a:r>
              <a:rPr lang="en-US" sz="1100" dirty="0" smtClean="0">
                <a:solidFill>
                  <a:schemeClr val="tx1"/>
                </a:solidFill>
              </a:rPr>
              <a:t> </a:t>
            </a:r>
            <a:r>
              <a:rPr lang="en-US" sz="1100" dirty="0" err="1" smtClean="0">
                <a:solidFill>
                  <a:schemeClr val="tx1"/>
                </a:solidFill>
              </a:rPr>
              <a:t>thói</a:t>
            </a:r>
            <a:r>
              <a:rPr lang="en-US" sz="1100" dirty="0" smtClean="0">
                <a:solidFill>
                  <a:schemeClr val="tx1"/>
                </a:solidFill>
              </a:rPr>
              <a:t> </a:t>
            </a:r>
            <a:r>
              <a:rPr lang="en-US" sz="1100" dirty="0" err="1" smtClean="0">
                <a:solidFill>
                  <a:schemeClr val="tx1"/>
                </a:solidFill>
              </a:rPr>
              <a:t>quen</a:t>
            </a:r>
            <a:r>
              <a:rPr lang="en-US" sz="1100" dirty="0" smtClean="0">
                <a:solidFill>
                  <a:schemeClr val="tx1"/>
                </a:solidFill>
              </a:rPr>
              <a:t> </a:t>
            </a:r>
            <a:r>
              <a:rPr lang="en-US" sz="1100" dirty="0" err="1" smtClean="0">
                <a:solidFill>
                  <a:schemeClr val="tx1"/>
                </a:solidFill>
              </a:rPr>
              <a:t>luyện</a:t>
            </a:r>
            <a:r>
              <a:rPr lang="en-US" sz="1100" dirty="0" smtClean="0">
                <a:solidFill>
                  <a:schemeClr val="tx1"/>
                </a:solidFill>
              </a:rPr>
              <a:t> </a:t>
            </a:r>
            <a:r>
              <a:rPr lang="en-US" sz="1100" dirty="0" err="1" smtClean="0">
                <a:solidFill>
                  <a:schemeClr val="tx1"/>
                </a:solidFill>
              </a:rPr>
              <a:t>tập</a:t>
            </a:r>
            <a:r>
              <a:rPr lang="en-US" sz="1100" dirty="0" smtClean="0">
                <a:solidFill>
                  <a:schemeClr val="tx1"/>
                </a:solidFill>
              </a:rPr>
              <a:t>.</a:t>
            </a:r>
          </a:p>
          <a:p>
            <a:r>
              <a:rPr lang="en-US" sz="1100" dirty="0" err="1" smtClean="0">
                <a:solidFill>
                  <a:schemeClr val="tx1"/>
                </a:solidFill>
              </a:rPr>
              <a:t>Hãy</a:t>
            </a:r>
            <a:r>
              <a:rPr lang="en-US" sz="1100" dirty="0" smtClean="0">
                <a:solidFill>
                  <a:schemeClr val="tx1"/>
                </a:solidFill>
              </a:rPr>
              <a:t> </a:t>
            </a:r>
            <a:r>
              <a:rPr lang="en-US" sz="1100" dirty="0" err="1" smtClean="0">
                <a:solidFill>
                  <a:schemeClr val="tx1"/>
                </a:solidFill>
              </a:rPr>
              <a:t>nói</a:t>
            </a:r>
            <a:r>
              <a:rPr lang="en-US" sz="1100" dirty="0" smtClean="0">
                <a:solidFill>
                  <a:schemeClr val="tx1"/>
                </a:solidFill>
              </a:rPr>
              <a:t> </a:t>
            </a:r>
            <a:r>
              <a:rPr lang="en-US" sz="1100" dirty="0" err="1" smtClean="0">
                <a:solidFill>
                  <a:schemeClr val="tx1"/>
                </a:solidFill>
              </a:rPr>
              <a:t>với</a:t>
            </a:r>
            <a:r>
              <a:rPr lang="en-US" sz="1100" dirty="0" smtClean="0">
                <a:solidFill>
                  <a:schemeClr val="tx1"/>
                </a:solidFill>
              </a:rPr>
              <a:t> </a:t>
            </a:r>
            <a:r>
              <a:rPr lang="en-US" sz="1100" dirty="0" err="1" smtClean="0">
                <a:solidFill>
                  <a:schemeClr val="tx1"/>
                </a:solidFill>
              </a:rPr>
              <a:t>bác</a:t>
            </a:r>
            <a:r>
              <a:rPr lang="en-US" sz="1100" dirty="0" smtClean="0">
                <a:solidFill>
                  <a:schemeClr val="tx1"/>
                </a:solidFill>
              </a:rPr>
              <a:t> </a:t>
            </a:r>
            <a:r>
              <a:rPr lang="en-US" sz="1100" dirty="0" err="1" smtClean="0">
                <a:solidFill>
                  <a:schemeClr val="tx1"/>
                </a:solidFill>
              </a:rPr>
              <a:t>sĩ</a:t>
            </a:r>
            <a:r>
              <a:rPr lang="en-US" sz="1100" dirty="0" smtClean="0">
                <a:solidFill>
                  <a:schemeClr val="tx1"/>
                </a:solidFill>
              </a:rPr>
              <a:t> </a:t>
            </a:r>
            <a:r>
              <a:rPr lang="en-US" sz="1100" dirty="0" err="1" smtClean="0">
                <a:solidFill>
                  <a:schemeClr val="tx1"/>
                </a:solidFill>
              </a:rPr>
              <a:t>về</a:t>
            </a:r>
            <a:r>
              <a:rPr lang="en-US" sz="1100" dirty="0" smtClean="0">
                <a:solidFill>
                  <a:schemeClr val="tx1"/>
                </a:solidFill>
              </a:rPr>
              <a:t> </a:t>
            </a:r>
            <a:r>
              <a:rPr lang="en-US" sz="1100" dirty="0" err="1" smtClean="0">
                <a:solidFill>
                  <a:schemeClr val="tx1"/>
                </a:solidFill>
              </a:rPr>
              <a:t>những</a:t>
            </a:r>
            <a:r>
              <a:rPr lang="en-US" sz="1100" dirty="0" smtClean="0">
                <a:solidFill>
                  <a:schemeClr val="tx1"/>
                </a:solidFill>
              </a:rPr>
              <a:t> </a:t>
            </a:r>
            <a:r>
              <a:rPr lang="en-US" sz="1100" dirty="0" err="1" smtClean="0">
                <a:solidFill>
                  <a:schemeClr val="tx1"/>
                </a:solidFill>
              </a:rPr>
              <a:t>kết</a:t>
            </a:r>
            <a:r>
              <a:rPr lang="en-US" sz="1100" dirty="0" smtClean="0">
                <a:solidFill>
                  <a:schemeClr val="tx1"/>
                </a:solidFill>
              </a:rPr>
              <a:t> </a:t>
            </a:r>
            <a:r>
              <a:rPr lang="en-US" sz="1100" dirty="0" err="1" smtClean="0">
                <a:solidFill>
                  <a:schemeClr val="tx1"/>
                </a:solidFill>
              </a:rPr>
              <a:t>quả</a:t>
            </a:r>
            <a:r>
              <a:rPr lang="en-US" sz="1100" dirty="0" smtClean="0">
                <a:solidFill>
                  <a:schemeClr val="tx1"/>
                </a:solidFill>
              </a:rPr>
              <a:t> </a:t>
            </a:r>
            <a:r>
              <a:rPr lang="en-US" sz="1100" dirty="0" err="1" smtClean="0">
                <a:solidFill>
                  <a:schemeClr val="tx1"/>
                </a:solidFill>
              </a:rPr>
              <a:t>đó</a:t>
            </a:r>
            <a:endParaRPr lang="vi-VN" sz="1100" dirty="0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752600" y="2895600"/>
            <a:ext cx="1447800" cy="2667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err="1" smtClean="0">
                <a:solidFill>
                  <a:schemeClr val="tx1"/>
                </a:solidFill>
              </a:rPr>
              <a:t>Rượu</a:t>
            </a:r>
            <a:endParaRPr lang="en-US" sz="1100" dirty="0" smtClean="0">
              <a:solidFill>
                <a:schemeClr val="tx1"/>
              </a:solidFill>
            </a:endParaRPr>
          </a:p>
          <a:p>
            <a:pPr algn="ctr"/>
            <a:r>
              <a:rPr lang="en-US" sz="1100" dirty="0" err="1" smtClean="0">
                <a:solidFill>
                  <a:schemeClr val="tx1"/>
                </a:solidFill>
              </a:rPr>
              <a:t>Triệu</a:t>
            </a:r>
            <a:r>
              <a:rPr lang="en-US" sz="1100" dirty="0" smtClean="0">
                <a:solidFill>
                  <a:schemeClr val="tx1"/>
                </a:solidFill>
              </a:rPr>
              <a:t> </a:t>
            </a:r>
            <a:r>
              <a:rPr lang="en-US" sz="1100" dirty="0" err="1" smtClean="0">
                <a:solidFill>
                  <a:schemeClr val="tx1"/>
                </a:solidFill>
              </a:rPr>
              <a:t>chứng</a:t>
            </a:r>
            <a:r>
              <a:rPr lang="en-US" sz="1100" dirty="0" smtClean="0">
                <a:solidFill>
                  <a:schemeClr val="tx1"/>
                </a:solidFill>
              </a:rPr>
              <a:t> </a:t>
            </a:r>
            <a:r>
              <a:rPr lang="en-US" sz="1100" dirty="0" err="1" smtClean="0">
                <a:solidFill>
                  <a:schemeClr val="tx1"/>
                </a:solidFill>
              </a:rPr>
              <a:t>thực</a:t>
            </a:r>
            <a:r>
              <a:rPr lang="en-US" sz="1100" dirty="0" smtClean="0">
                <a:solidFill>
                  <a:schemeClr val="tx1"/>
                </a:solidFill>
              </a:rPr>
              <a:t> </a:t>
            </a:r>
            <a:r>
              <a:rPr lang="en-US" sz="1100" dirty="0" err="1" smtClean="0">
                <a:solidFill>
                  <a:schemeClr val="tx1"/>
                </a:solidFill>
              </a:rPr>
              <a:t>thể</a:t>
            </a:r>
            <a:r>
              <a:rPr lang="en-US" sz="1100" dirty="0" smtClean="0">
                <a:solidFill>
                  <a:schemeClr val="tx1"/>
                </a:solidFill>
              </a:rPr>
              <a:t> </a:t>
            </a:r>
            <a:r>
              <a:rPr lang="en-US" sz="1100" dirty="0" err="1" smtClean="0">
                <a:solidFill>
                  <a:schemeClr val="tx1"/>
                </a:solidFill>
              </a:rPr>
              <a:t>và</a:t>
            </a:r>
            <a:r>
              <a:rPr lang="en-US" sz="1100" dirty="0" smtClean="0">
                <a:solidFill>
                  <a:schemeClr val="tx1"/>
                </a:solidFill>
              </a:rPr>
              <a:t> </a:t>
            </a:r>
            <a:r>
              <a:rPr lang="en-US" sz="1100" dirty="0" err="1" smtClean="0">
                <a:solidFill>
                  <a:schemeClr val="tx1"/>
                </a:solidFill>
              </a:rPr>
              <a:t>đau</a:t>
            </a:r>
            <a:endParaRPr lang="en-US" sz="1100" dirty="0" smtClean="0">
              <a:solidFill>
                <a:schemeClr val="tx1"/>
              </a:solidFill>
            </a:endParaRPr>
          </a:p>
          <a:p>
            <a:pPr algn="ctr"/>
            <a:endParaRPr lang="en-US" sz="1100" dirty="0" smtClean="0">
              <a:solidFill>
                <a:schemeClr val="tx1"/>
              </a:solidFill>
            </a:endParaRPr>
          </a:p>
          <a:p>
            <a:pPr algn="ctr"/>
            <a:r>
              <a:rPr lang="en-US" sz="1100" dirty="0" smtClean="0">
                <a:solidFill>
                  <a:schemeClr val="tx1"/>
                </a:solidFill>
              </a:rPr>
              <a:t>Lo </a:t>
            </a:r>
            <a:r>
              <a:rPr lang="en-US" sz="1100" dirty="0" err="1" smtClean="0">
                <a:solidFill>
                  <a:schemeClr val="tx1"/>
                </a:solidFill>
              </a:rPr>
              <a:t>lắng</a:t>
            </a:r>
            <a:endParaRPr lang="en-US" sz="1100" dirty="0" smtClean="0">
              <a:solidFill>
                <a:schemeClr val="tx1"/>
              </a:solidFill>
            </a:endParaRPr>
          </a:p>
          <a:p>
            <a:pPr algn="ctr"/>
            <a:endParaRPr lang="en-US" sz="1100" dirty="0" smtClean="0">
              <a:solidFill>
                <a:schemeClr val="tx1"/>
              </a:solidFill>
            </a:endParaRPr>
          </a:p>
          <a:p>
            <a:pPr algn="ctr"/>
            <a:r>
              <a:rPr lang="en-US" sz="1100" dirty="0" err="1" smtClean="0">
                <a:solidFill>
                  <a:schemeClr val="tx1"/>
                </a:solidFill>
              </a:rPr>
              <a:t>Trầm</a:t>
            </a:r>
            <a:r>
              <a:rPr lang="en-US" sz="1100" dirty="0" smtClean="0">
                <a:solidFill>
                  <a:schemeClr val="tx1"/>
                </a:solidFill>
              </a:rPr>
              <a:t> </a:t>
            </a:r>
            <a:r>
              <a:rPr lang="en-US" sz="1100" dirty="0" err="1" smtClean="0">
                <a:solidFill>
                  <a:schemeClr val="tx1"/>
                </a:solidFill>
              </a:rPr>
              <a:t>cảm</a:t>
            </a:r>
            <a:endParaRPr lang="en-US" sz="1100" dirty="0" smtClean="0">
              <a:solidFill>
                <a:schemeClr val="tx1"/>
              </a:solidFill>
            </a:endParaRPr>
          </a:p>
          <a:p>
            <a:pPr algn="ctr"/>
            <a:endParaRPr lang="en-US" sz="1100" dirty="0" smtClean="0">
              <a:solidFill>
                <a:schemeClr val="tx1"/>
              </a:solidFill>
            </a:endParaRPr>
          </a:p>
          <a:p>
            <a:pPr algn="ctr"/>
            <a:r>
              <a:rPr lang="en-US" sz="1100" dirty="0" err="1" smtClean="0">
                <a:solidFill>
                  <a:schemeClr val="tx1"/>
                </a:solidFill>
              </a:rPr>
              <a:t>Căng</a:t>
            </a:r>
            <a:r>
              <a:rPr lang="en-US" sz="1100" dirty="0" smtClean="0">
                <a:solidFill>
                  <a:schemeClr val="tx1"/>
                </a:solidFill>
              </a:rPr>
              <a:t> </a:t>
            </a:r>
            <a:r>
              <a:rPr lang="en-US" sz="1100" dirty="0" err="1" smtClean="0">
                <a:solidFill>
                  <a:schemeClr val="tx1"/>
                </a:solidFill>
              </a:rPr>
              <a:t>thẳng</a:t>
            </a:r>
            <a:endParaRPr lang="en-US" sz="1100" dirty="0" smtClean="0">
              <a:solidFill>
                <a:schemeClr val="tx1"/>
              </a:solidFill>
            </a:endParaRPr>
          </a:p>
          <a:p>
            <a:pPr algn="ctr"/>
            <a:endParaRPr lang="en-US" sz="1100" dirty="0" smtClean="0">
              <a:solidFill>
                <a:schemeClr val="tx1"/>
              </a:solidFill>
            </a:endParaRPr>
          </a:p>
          <a:p>
            <a:pPr algn="ctr"/>
            <a:r>
              <a:rPr lang="en-US" sz="1100" dirty="0" err="1" smtClean="0">
                <a:solidFill>
                  <a:schemeClr val="tx1"/>
                </a:solidFill>
              </a:rPr>
              <a:t>Mất</a:t>
            </a:r>
            <a:r>
              <a:rPr lang="en-US" sz="1100" dirty="0" smtClean="0">
                <a:solidFill>
                  <a:schemeClr val="tx1"/>
                </a:solidFill>
              </a:rPr>
              <a:t> </a:t>
            </a:r>
            <a:r>
              <a:rPr lang="en-US" sz="1100" dirty="0" err="1" smtClean="0">
                <a:solidFill>
                  <a:schemeClr val="tx1"/>
                </a:solidFill>
              </a:rPr>
              <a:t>ngủ</a:t>
            </a:r>
            <a:endParaRPr lang="en-US" sz="1100" dirty="0" smtClean="0">
              <a:solidFill>
                <a:schemeClr val="tx1"/>
              </a:solidFill>
            </a:endParaRPr>
          </a:p>
          <a:p>
            <a:pPr algn="ctr"/>
            <a:endParaRPr lang="en-US" sz="1100" dirty="0" smtClean="0">
              <a:solidFill>
                <a:schemeClr val="tx1"/>
              </a:solidFill>
            </a:endParaRPr>
          </a:p>
          <a:p>
            <a:pPr algn="ctr"/>
            <a:r>
              <a:rPr lang="en-US" sz="1100" dirty="0" err="1" smtClean="0">
                <a:solidFill>
                  <a:schemeClr val="tx1"/>
                </a:solidFill>
              </a:rPr>
              <a:t>Vận</a:t>
            </a:r>
            <a:r>
              <a:rPr lang="en-US" sz="1100" dirty="0" smtClean="0">
                <a:solidFill>
                  <a:schemeClr val="tx1"/>
                </a:solidFill>
              </a:rPr>
              <a:t> </a:t>
            </a:r>
            <a:r>
              <a:rPr lang="en-US" sz="1100" dirty="0" err="1" smtClean="0">
                <a:solidFill>
                  <a:schemeClr val="tx1"/>
                </a:solidFill>
              </a:rPr>
              <a:t>động</a:t>
            </a:r>
            <a:endParaRPr lang="en-US" sz="1100" dirty="0" smtClean="0">
              <a:solidFill>
                <a:schemeClr val="tx1"/>
              </a:solidFill>
            </a:endParaRPr>
          </a:p>
          <a:p>
            <a:pPr algn="ctr"/>
            <a:endParaRPr lang="en-US" sz="1100" dirty="0" smtClean="0">
              <a:solidFill>
                <a:schemeClr val="tx1"/>
              </a:solidFill>
            </a:endParaRPr>
          </a:p>
          <a:p>
            <a:pPr algn="ctr"/>
            <a:r>
              <a:rPr lang="en-US" sz="1100" dirty="0" err="1" smtClean="0">
                <a:solidFill>
                  <a:schemeClr val="tx1"/>
                </a:solidFill>
              </a:rPr>
              <a:t>Dinh</a:t>
            </a:r>
            <a:r>
              <a:rPr lang="en-US" sz="1100" dirty="0" smtClean="0">
                <a:solidFill>
                  <a:schemeClr val="tx1"/>
                </a:solidFill>
              </a:rPr>
              <a:t> </a:t>
            </a:r>
            <a:r>
              <a:rPr lang="en-US" sz="1100" dirty="0" err="1" smtClean="0">
                <a:solidFill>
                  <a:schemeClr val="tx1"/>
                </a:solidFill>
              </a:rPr>
              <a:t>dưỡng</a:t>
            </a:r>
            <a:endParaRPr lang="en-US" sz="1100" dirty="0" smtClean="0">
              <a:solidFill>
                <a:schemeClr val="tx1"/>
              </a:solidFill>
            </a:endParaRPr>
          </a:p>
          <a:p>
            <a:pPr algn="ctr"/>
            <a:endParaRPr lang="en-US" sz="1100" dirty="0" smtClean="0">
              <a:solidFill>
                <a:schemeClr val="tx1"/>
              </a:solidFill>
            </a:endParaRPr>
          </a:p>
          <a:p>
            <a:pPr algn="ctr"/>
            <a:r>
              <a:rPr lang="en-US" sz="1100" dirty="0" err="1" smtClean="0">
                <a:solidFill>
                  <a:schemeClr val="tx1"/>
                </a:solidFill>
              </a:rPr>
              <a:t>Thuốc</a:t>
            </a:r>
            <a:r>
              <a:rPr lang="en-US" sz="1100" dirty="0" smtClean="0">
                <a:solidFill>
                  <a:schemeClr val="tx1"/>
                </a:solidFill>
              </a:rPr>
              <a:t> </a:t>
            </a:r>
            <a:r>
              <a:rPr lang="en-US" sz="1100" dirty="0" err="1" smtClean="0">
                <a:solidFill>
                  <a:schemeClr val="tx1"/>
                </a:solidFill>
              </a:rPr>
              <a:t>lá</a:t>
            </a:r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934200" y="3124200"/>
            <a:ext cx="1752600" cy="2667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dirty="0" smtClean="0">
              <a:solidFill>
                <a:schemeClr val="tx1"/>
              </a:solidFill>
            </a:endParaRPr>
          </a:p>
          <a:p>
            <a:pPr algn="ctr"/>
            <a:endParaRPr lang="en-US" sz="900" dirty="0" smtClean="0">
              <a:solidFill>
                <a:schemeClr val="tx1"/>
              </a:solidFill>
            </a:endParaRPr>
          </a:p>
          <a:p>
            <a:pPr algn="ctr"/>
            <a:endParaRPr lang="en-US" sz="900" dirty="0" smtClean="0">
              <a:solidFill>
                <a:schemeClr val="tx1"/>
              </a:solidFill>
            </a:endParaRPr>
          </a:p>
          <a:p>
            <a:pPr algn="ctr"/>
            <a:endParaRPr lang="en-US" sz="900" dirty="0" smtClean="0">
              <a:solidFill>
                <a:schemeClr val="tx1"/>
              </a:solidFill>
            </a:endParaRPr>
          </a:p>
          <a:p>
            <a:pPr algn="ctr"/>
            <a:r>
              <a:rPr lang="en-US" sz="900" dirty="0" err="1" smtClean="0">
                <a:solidFill>
                  <a:schemeClr val="tx1"/>
                </a:solidFill>
              </a:rPr>
              <a:t>Rất</a:t>
            </a:r>
            <a:r>
              <a:rPr lang="en-US" sz="900" dirty="0" smtClean="0">
                <a:solidFill>
                  <a:schemeClr val="tx1"/>
                </a:solidFill>
              </a:rPr>
              <a:t> </a:t>
            </a:r>
            <a:r>
              <a:rPr lang="en-US" sz="900" dirty="0" err="1" smtClean="0">
                <a:solidFill>
                  <a:schemeClr val="tx1"/>
                </a:solidFill>
              </a:rPr>
              <a:t>nghiêm</a:t>
            </a:r>
            <a:r>
              <a:rPr lang="en-US" sz="900" dirty="0" smtClean="0">
                <a:solidFill>
                  <a:schemeClr val="tx1"/>
                </a:solidFill>
              </a:rPr>
              <a:t> </a:t>
            </a:r>
            <a:r>
              <a:rPr lang="en-US" sz="900" dirty="0" err="1" smtClean="0">
                <a:solidFill>
                  <a:schemeClr val="tx1"/>
                </a:solidFill>
              </a:rPr>
              <a:t>trọng</a:t>
            </a:r>
            <a:endParaRPr lang="en-US" sz="900" dirty="0" smtClean="0">
              <a:solidFill>
                <a:schemeClr val="tx1"/>
              </a:solidFill>
            </a:endParaRPr>
          </a:p>
          <a:p>
            <a:pPr algn="ctr"/>
            <a:r>
              <a:rPr lang="en-US" sz="900" dirty="0" err="1" smtClean="0">
                <a:solidFill>
                  <a:schemeClr val="tx1"/>
                </a:solidFill>
              </a:rPr>
              <a:t>Chưa</a:t>
            </a:r>
            <a:r>
              <a:rPr lang="en-US" sz="900" dirty="0" smtClean="0">
                <a:solidFill>
                  <a:schemeClr val="tx1"/>
                </a:solidFill>
              </a:rPr>
              <a:t> </a:t>
            </a:r>
            <a:r>
              <a:rPr lang="en-US" sz="900" dirty="0" err="1" smtClean="0">
                <a:solidFill>
                  <a:schemeClr val="tx1"/>
                </a:solidFill>
              </a:rPr>
              <a:t>sẵn</a:t>
            </a:r>
            <a:r>
              <a:rPr lang="en-US" sz="900" dirty="0" smtClean="0">
                <a:solidFill>
                  <a:schemeClr val="tx1"/>
                </a:solidFill>
              </a:rPr>
              <a:t> </a:t>
            </a:r>
            <a:r>
              <a:rPr lang="en-US" sz="900" dirty="0" err="1" smtClean="0">
                <a:solidFill>
                  <a:schemeClr val="tx1"/>
                </a:solidFill>
              </a:rPr>
              <a:t>sàng</a:t>
            </a:r>
            <a:endParaRPr lang="en-US" sz="900" dirty="0" smtClean="0">
              <a:solidFill>
                <a:schemeClr val="tx1"/>
              </a:solidFill>
            </a:endParaRPr>
          </a:p>
          <a:p>
            <a:pPr algn="ctr"/>
            <a:endParaRPr lang="en-US" sz="900" dirty="0" smtClean="0">
              <a:solidFill>
                <a:schemeClr val="tx1"/>
              </a:solidFill>
            </a:endParaRPr>
          </a:p>
          <a:p>
            <a:pPr algn="ctr"/>
            <a:endParaRPr lang="en-US" sz="900" dirty="0" smtClean="0">
              <a:solidFill>
                <a:schemeClr val="tx1"/>
              </a:solidFill>
            </a:endParaRPr>
          </a:p>
          <a:p>
            <a:pPr algn="ctr"/>
            <a:endParaRPr lang="en-US" sz="900" dirty="0" smtClean="0">
              <a:solidFill>
                <a:schemeClr val="tx1"/>
              </a:solidFill>
            </a:endParaRPr>
          </a:p>
          <a:p>
            <a:pPr algn="ctr"/>
            <a:endParaRPr lang="en-US" sz="900" dirty="0" smtClean="0">
              <a:solidFill>
                <a:schemeClr val="tx1"/>
              </a:solidFill>
            </a:endParaRPr>
          </a:p>
          <a:p>
            <a:pPr algn="ctr"/>
            <a:endParaRPr lang="en-US" sz="900" dirty="0" smtClean="0">
              <a:solidFill>
                <a:schemeClr val="tx1"/>
              </a:solidFill>
            </a:endParaRPr>
          </a:p>
          <a:p>
            <a:pPr algn="ctr"/>
            <a:r>
              <a:rPr lang="en-US" sz="900" dirty="0" err="1" smtClean="0">
                <a:solidFill>
                  <a:schemeClr val="tx1"/>
                </a:solidFill>
              </a:rPr>
              <a:t>Nhẹ</a:t>
            </a:r>
            <a:endParaRPr lang="en-US" sz="600" dirty="0" smtClean="0">
              <a:solidFill>
                <a:schemeClr val="tx1"/>
              </a:solidFill>
            </a:endParaRPr>
          </a:p>
          <a:p>
            <a:pPr algn="ctr"/>
            <a:endParaRPr lang="en-US" sz="900" dirty="0" smtClean="0">
              <a:solidFill>
                <a:schemeClr val="tx1"/>
              </a:solidFill>
            </a:endParaRPr>
          </a:p>
          <a:p>
            <a:pPr algn="ctr"/>
            <a:r>
              <a:rPr lang="en-US" sz="900" dirty="0" err="1" smtClean="0">
                <a:solidFill>
                  <a:schemeClr val="tx1"/>
                </a:solidFill>
              </a:rPr>
              <a:t>Khá</a:t>
            </a:r>
            <a:r>
              <a:rPr lang="en-US" sz="900" dirty="0" smtClean="0">
                <a:solidFill>
                  <a:schemeClr val="tx1"/>
                </a:solidFill>
              </a:rPr>
              <a:t> </a:t>
            </a:r>
            <a:r>
              <a:rPr lang="en-US" sz="900" dirty="0" err="1" smtClean="0">
                <a:solidFill>
                  <a:schemeClr val="tx1"/>
                </a:solidFill>
              </a:rPr>
              <a:t>nghiêm</a:t>
            </a:r>
            <a:r>
              <a:rPr lang="en-US" sz="900" dirty="0" smtClean="0">
                <a:solidFill>
                  <a:schemeClr val="tx1"/>
                </a:solidFill>
              </a:rPr>
              <a:t> </a:t>
            </a:r>
            <a:r>
              <a:rPr lang="en-US" sz="900" dirty="0" err="1" smtClean="0">
                <a:solidFill>
                  <a:schemeClr val="tx1"/>
                </a:solidFill>
              </a:rPr>
              <a:t>trọng</a:t>
            </a:r>
            <a:endParaRPr lang="en-US" sz="900" dirty="0" smtClean="0">
              <a:solidFill>
                <a:schemeClr val="tx1"/>
              </a:solidFill>
            </a:endParaRPr>
          </a:p>
          <a:p>
            <a:pPr algn="ctr"/>
            <a:r>
              <a:rPr lang="en-US" sz="900" dirty="0" err="1" smtClean="0">
                <a:solidFill>
                  <a:schemeClr val="tx1"/>
                </a:solidFill>
              </a:rPr>
              <a:t>Chưa</a:t>
            </a:r>
            <a:r>
              <a:rPr lang="en-US" sz="900" dirty="0" smtClean="0">
                <a:solidFill>
                  <a:schemeClr val="tx1"/>
                </a:solidFill>
              </a:rPr>
              <a:t> </a:t>
            </a:r>
            <a:r>
              <a:rPr lang="en-US" sz="900" dirty="0" err="1" smtClean="0">
                <a:solidFill>
                  <a:schemeClr val="tx1"/>
                </a:solidFill>
              </a:rPr>
              <a:t>sẵn</a:t>
            </a:r>
            <a:r>
              <a:rPr lang="en-US" sz="900" dirty="0" smtClean="0">
                <a:solidFill>
                  <a:schemeClr val="tx1"/>
                </a:solidFill>
              </a:rPr>
              <a:t> </a:t>
            </a:r>
            <a:r>
              <a:rPr lang="en-US" sz="900" dirty="0" err="1" smtClean="0">
                <a:solidFill>
                  <a:schemeClr val="tx1"/>
                </a:solidFill>
              </a:rPr>
              <a:t>sàng</a:t>
            </a:r>
            <a:endParaRPr lang="en-US" sz="900" dirty="0" smtClean="0">
              <a:solidFill>
                <a:schemeClr val="tx1"/>
              </a:solidFill>
            </a:endParaRPr>
          </a:p>
          <a:p>
            <a:pPr algn="ctr"/>
            <a:endParaRPr lang="en-US" sz="900" dirty="0" smtClean="0">
              <a:solidFill>
                <a:schemeClr val="tx1"/>
              </a:solidFill>
            </a:endParaRPr>
          </a:p>
          <a:p>
            <a:pPr algn="ctr"/>
            <a:r>
              <a:rPr lang="en-US" sz="900" dirty="0" err="1" smtClean="0">
                <a:solidFill>
                  <a:schemeClr val="tx1"/>
                </a:solidFill>
              </a:rPr>
              <a:t>Tương</a:t>
            </a:r>
            <a:r>
              <a:rPr lang="en-US" sz="900" dirty="0" smtClean="0">
                <a:solidFill>
                  <a:schemeClr val="tx1"/>
                </a:solidFill>
              </a:rPr>
              <a:t> </a:t>
            </a:r>
            <a:r>
              <a:rPr lang="en-US" sz="900" dirty="0" err="1" smtClean="0">
                <a:solidFill>
                  <a:schemeClr val="tx1"/>
                </a:solidFill>
              </a:rPr>
              <a:t>đối</a:t>
            </a:r>
            <a:r>
              <a:rPr lang="en-US" sz="900" dirty="0" smtClean="0">
                <a:solidFill>
                  <a:schemeClr val="tx1"/>
                </a:solidFill>
              </a:rPr>
              <a:t> </a:t>
            </a:r>
            <a:r>
              <a:rPr lang="en-US" sz="900" dirty="0" err="1" smtClean="0">
                <a:solidFill>
                  <a:schemeClr val="tx1"/>
                </a:solidFill>
              </a:rPr>
              <a:t>nghiêm</a:t>
            </a:r>
            <a:r>
              <a:rPr lang="en-US" sz="900" dirty="0" smtClean="0">
                <a:solidFill>
                  <a:schemeClr val="tx1"/>
                </a:solidFill>
              </a:rPr>
              <a:t> </a:t>
            </a:r>
            <a:r>
              <a:rPr lang="en-US" sz="900" dirty="0" err="1" smtClean="0">
                <a:solidFill>
                  <a:schemeClr val="tx1"/>
                </a:solidFill>
              </a:rPr>
              <a:t>trọng</a:t>
            </a:r>
            <a:endParaRPr lang="en-US" sz="900" dirty="0" smtClean="0">
              <a:solidFill>
                <a:schemeClr val="tx1"/>
              </a:solidFill>
            </a:endParaRPr>
          </a:p>
          <a:p>
            <a:pPr algn="ctr"/>
            <a:r>
              <a:rPr lang="en-US" sz="900" dirty="0" err="1" smtClean="0">
                <a:solidFill>
                  <a:schemeClr val="tx1"/>
                </a:solidFill>
              </a:rPr>
              <a:t>Chưa</a:t>
            </a:r>
            <a:r>
              <a:rPr lang="en-US" sz="900" dirty="0" smtClean="0">
                <a:solidFill>
                  <a:schemeClr val="tx1"/>
                </a:solidFill>
              </a:rPr>
              <a:t> </a:t>
            </a:r>
            <a:r>
              <a:rPr lang="en-US" sz="900" dirty="0" err="1" smtClean="0">
                <a:solidFill>
                  <a:schemeClr val="tx1"/>
                </a:solidFill>
              </a:rPr>
              <a:t>biết</a:t>
            </a:r>
            <a:endParaRPr lang="en-US" sz="900" dirty="0" smtClean="0">
              <a:solidFill>
                <a:schemeClr val="tx1"/>
              </a:solidFill>
            </a:endParaRPr>
          </a:p>
          <a:p>
            <a:pPr algn="ctr"/>
            <a:endParaRPr lang="en-US" sz="600" dirty="0" smtClean="0">
              <a:solidFill>
                <a:schemeClr val="tx1"/>
              </a:solidFill>
            </a:endParaRPr>
          </a:p>
          <a:p>
            <a:pPr algn="ctr"/>
            <a:r>
              <a:rPr lang="en-US" sz="900" dirty="0" err="1" smtClean="0">
                <a:solidFill>
                  <a:schemeClr val="tx1"/>
                </a:solidFill>
              </a:rPr>
              <a:t>Rất</a:t>
            </a:r>
            <a:r>
              <a:rPr lang="en-US" sz="900" dirty="0" smtClean="0">
                <a:solidFill>
                  <a:schemeClr val="tx1"/>
                </a:solidFill>
              </a:rPr>
              <a:t> </a:t>
            </a:r>
            <a:r>
              <a:rPr lang="en-US" sz="900" dirty="0" err="1" smtClean="0">
                <a:solidFill>
                  <a:schemeClr val="tx1"/>
                </a:solidFill>
              </a:rPr>
              <a:t>nghiêm</a:t>
            </a:r>
            <a:r>
              <a:rPr lang="en-US" sz="900" dirty="0" smtClean="0">
                <a:solidFill>
                  <a:schemeClr val="tx1"/>
                </a:solidFill>
              </a:rPr>
              <a:t> </a:t>
            </a:r>
            <a:r>
              <a:rPr lang="en-US" sz="900" dirty="0" err="1" smtClean="0">
                <a:solidFill>
                  <a:schemeClr val="tx1"/>
                </a:solidFill>
              </a:rPr>
              <a:t>trọng</a:t>
            </a:r>
            <a:endParaRPr lang="en-US" sz="900" dirty="0" smtClean="0">
              <a:solidFill>
                <a:schemeClr val="tx1"/>
              </a:solidFill>
            </a:endParaRPr>
          </a:p>
          <a:p>
            <a:pPr algn="ctr"/>
            <a:r>
              <a:rPr lang="en-US" sz="900" dirty="0" err="1" smtClean="0">
                <a:solidFill>
                  <a:schemeClr val="tx1"/>
                </a:solidFill>
              </a:rPr>
              <a:t>Sẵn</a:t>
            </a:r>
            <a:r>
              <a:rPr lang="en-US" sz="900" dirty="0" smtClean="0">
                <a:solidFill>
                  <a:schemeClr val="tx1"/>
                </a:solidFill>
              </a:rPr>
              <a:t> </a:t>
            </a:r>
            <a:r>
              <a:rPr lang="en-US" sz="900" dirty="0" err="1" smtClean="0">
                <a:solidFill>
                  <a:schemeClr val="tx1"/>
                </a:solidFill>
              </a:rPr>
              <a:t>sàng</a:t>
            </a:r>
            <a:endParaRPr lang="en-US" sz="900" dirty="0" smtClean="0">
              <a:solidFill>
                <a:schemeClr val="tx1"/>
              </a:solidFill>
            </a:endParaRPr>
          </a:p>
          <a:p>
            <a:pPr algn="ctr"/>
            <a:endParaRPr lang="en-US" sz="1100" dirty="0" smtClean="0">
              <a:solidFill>
                <a:schemeClr val="tx1"/>
              </a:solidFill>
            </a:endParaRPr>
          </a:p>
          <a:p>
            <a:pPr algn="ctr"/>
            <a:endParaRPr lang="en-US" sz="11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060854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Những</a:t>
            </a:r>
            <a:r>
              <a:rPr lang="en-US" dirty="0" smtClean="0"/>
              <a:t> </a:t>
            </a:r>
            <a:r>
              <a:rPr lang="en-US" dirty="0" err="1" smtClean="0"/>
              <a:t>đề</a:t>
            </a:r>
            <a:r>
              <a:rPr lang="en-US" dirty="0" smtClean="0"/>
              <a:t> </a:t>
            </a:r>
            <a:r>
              <a:rPr lang="en-US" dirty="0" err="1" smtClean="0"/>
              <a:t>xuất</a:t>
            </a:r>
            <a:r>
              <a:rPr lang="en-US" dirty="0" smtClean="0"/>
              <a:t> </a:t>
            </a:r>
            <a:r>
              <a:rPr lang="en-US" dirty="0" err="1" smtClean="0"/>
              <a:t>trong</a:t>
            </a:r>
            <a:r>
              <a:rPr lang="en-US" dirty="0" smtClean="0"/>
              <a:t> </a:t>
            </a:r>
            <a:r>
              <a:rPr lang="en-US" dirty="0" err="1" smtClean="0"/>
              <a:t>điều</a:t>
            </a:r>
            <a:r>
              <a:rPr lang="en-US" dirty="0" smtClean="0"/>
              <a:t> </a:t>
            </a:r>
            <a:r>
              <a:rPr lang="en-US" dirty="0" err="1" smtClean="0"/>
              <a:t>trị</a:t>
            </a:r>
            <a:endParaRPr lang="en-US" dirty="0"/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43123878"/>
              </p:ext>
            </p:extLst>
          </p:nvPr>
        </p:nvGraphicFramePr>
        <p:xfrm>
          <a:off x="1054931" y="1410277"/>
          <a:ext cx="7239000" cy="4876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84707229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83187979"/>
              </p:ext>
            </p:extLst>
          </p:nvPr>
        </p:nvGraphicFramePr>
        <p:xfrm>
          <a:off x="762000" y="1600200"/>
          <a:ext cx="7620000" cy="52959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10000"/>
                <a:gridCol w="3810000"/>
              </a:tblGrid>
              <a:tr h="419100">
                <a:tc>
                  <a:txBody>
                    <a:bodyPr/>
                    <a:lstStyle/>
                    <a:p>
                      <a:r>
                        <a:rPr lang="en-US" dirty="0" smtClean="0"/>
                        <a:t>Module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Kết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quả</a:t>
                      </a:r>
                      <a:endParaRPr lang="en-US" dirty="0"/>
                    </a:p>
                  </a:txBody>
                  <a:tcPr/>
                </a:tc>
              </a:tr>
              <a:tr h="41910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Áp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lực</a:t>
                      </a:r>
                      <a:r>
                        <a:rPr lang="en-US" baseline="0" dirty="0" smtClean="0"/>
                        <a:t>, lo </a:t>
                      </a:r>
                      <a:r>
                        <a:rPr lang="en-US" baseline="0" dirty="0" err="1" smtClean="0"/>
                        <a:t>lắng</a:t>
                      </a:r>
                      <a:r>
                        <a:rPr lang="en-US" baseline="0" dirty="0" smtClean="0"/>
                        <a:t>, sang </a:t>
                      </a:r>
                      <a:r>
                        <a:rPr lang="en-US" baseline="0" dirty="0" err="1" smtClean="0"/>
                        <a:t>chấn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Làm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giảm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các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triệu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chứng</a:t>
                      </a:r>
                      <a:endParaRPr lang="en-US" dirty="0"/>
                    </a:p>
                  </a:txBody>
                  <a:tcPr/>
                </a:tc>
              </a:tr>
              <a:tr h="41910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Dinh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dưỡng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Cải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thiện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về</a:t>
                      </a:r>
                      <a:r>
                        <a:rPr lang="en-US" baseline="0" dirty="0" smtClean="0"/>
                        <a:t> dung </a:t>
                      </a:r>
                      <a:r>
                        <a:rPr lang="en-US" baseline="0" dirty="0" err="1" smtClean="0"/>
                        <a:t>nạp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hoa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quả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và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rau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xanh</a:t>
                      </a:r>
                      <a:endParaRPr lang="en-US" dirty="0"/>
                    </a:p>
                  </a:txBody>
                  <a:tcPr/>
                </a:tc>
              </a:tr>
              <a:tr h="41910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Hoạt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động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thân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thể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Tăng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cường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các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hoạt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động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thân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thể</a:t>
                      </a:r>
                      <a:endParaRPr lang="en-US" dirty="0"/>
                    </a:p>
                  </a:txBody>
                  <a:tcPr/>
                </a:tc>
              </a:tr>
              <a:tr h="41910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Bệnh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tiểu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đường</a:t>
                      </a:r>
                      <a:r>
                        <a:rPr lang="en-US" baseline="0" dirty="0" smtClean="0"/>
                        <a:t>/</a:t>
                      </a:r>
                      <a:r>
                        <a:rPr lang="en-US" baseline="0" dirty="0" err="1" smtClean="0"/>
                        <a:t>Tiền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tiểu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đường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Giảm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xuống</a:t>
                      </a:r>
                      <a:r>
                        <a:rPr lang="en-US" dirty="0" smtClean="0"/>
                        <a:t> A1c </a:t>
                      </a:r>
                      <a:r>
                        <a:rPr lang="en-US" dirty="0" err="1" smtClean="0"/>
                        <a:t>hoặc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ngăn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chặn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tiểu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đường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phát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triển</a:t>
                      </a:r>
                      <a:endParaRPr lang="en-US" dirty="0"/>
                    </a:p>
                  </a:txBody>
                  <a:tcPr/>
                </a:tc>
              </a:tr>
              <a:tr h="41910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Tăng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huyết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áp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Giảm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huyết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áp</a:t>
                      </a:r>
                      <a:r>
                        <a:rPr lang="en-US" baseline="0" dirty="0" smtClean="0"/>
                        <a:t>, </a:t>
                      </a:r>
                      <a:r>
                        <a:rPr lang="en-US" baseline="0" dirty="0" err="1" smtClean="0"/>
                        <a:t>chất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béo</a:t>
                      </a:r>
                      <a:endParaRPr lang="en-US" dirty="0"/>
                    </a:p>
                  </a:txBody>
                  <a:tcPr/>
                </a:tc>
              </a:tr>
              <a:tr h="41910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Chứng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mất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ngủ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Cải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thiện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giấc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ngủ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làm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giảm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sự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mệt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mỏi</a:t>
                      </a:r>
                      <a:endParaRPr lang="en-US" dirty="0"/>
                    </a:p>
                  </a:txBody>
                  <a:tcPr/>
                </a:tc>
              </a:tr>
              <a:tr h="41910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Nghiện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rượu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Làm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giảm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hoặc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cai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rượu</a:t>
                      </a:r>
                      <a:endParaRPr lang="en-US" dirty="0"/>
                    </a:p>
                  </a:txBody>
                  <a:tcPr/>
                </a:tc>
              </a:tr>
              <a:tr h="41910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Những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triệu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chứng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đau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và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thực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thể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Làm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giảm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các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triệu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chứng</a:t>
                      </a:r>
                      <a:endParaRPr lang="en-US" dirty="0" smtClean="0"/>
                    </a:p>
                  </a:txBody>
                  <a:tcPr/>
                </a:tc>
              </a:tr>
              <a:tr h="41910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Phỏng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vấn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của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bác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sĩ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Tăng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động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lực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và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sự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tham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gia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của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bệnh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nhân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Các</a:t>
            </a:r>
            <a:r>
              <a:rPr lang="en-US" dirty="0" smtClean="0"/>
              <a:t> </a:t>
            </a:r>
            <a:r>
              <a:rPr lang="en-US" dirty="0" err="1" smtClean="0"/>
              <a:t>mô-đun</a:t>
            </a:r>
            <a:r>
              <a:rPr lang="en-US" dirty="0" smtClean="0"/>
              <a:t> </a:t>
            </a:r>
            <a:r>
              <a:rPr lang="en-US" dirty="0" err="1" smtClean="0"/>
              <a:t>đào</a:t>
            </a:r>
            <a:r>
              <a:rPr lang="en-US" dirty="0" smtClean="0"/>
              <a:t> </a:t>
            </a:r>
            <a:r>
              <a:rPr lang="en-US" dirty="0" err="1" smtClean="0"/>
              <a:t>tạo</a:t>
            </a:r>
            <a:r>
              <a:rPr lang="en-US" dirty="0" smtClean="0"/>
              <a:t> </a:t>
            </a:r>
            <a:r>
              <a:rPr lang="en-US" dirty="0" err="1" smtClean="0"/>
              <a:t>mẫu</a:t>
            </a: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2059653" y="2025642"/>
            <a:ext cx="914400" cy="914400"/>
          </a:xfrm>
          <a:prstGeom prst="rect">
            <a:avLst/>
          </a:prstGeom>
        </p:spPr>
        <p:txBody>
          <a:bodyPr vert="horz" wrap="none" lIns="0" tIns="0" rIns="91440" bIns="45720" rtlCol="0"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</a:pPr>
            <a:endParaRPr kumimoji="0" lang="en-US" sz="2000" b="0" i="0" u="none" strike="noStrike" kern="1200" cap="all" spc="0" normalizeH="0" baseline="0" noProof="0" dirty="0" smtClean="0">
              <a:ln>
                <a:noFill/>
              </a:ln>
              <a:solidFill>
                <a:schemeClr val="bg1"/>
              </a:solidFill>
              <a:effectLst>
                <a:outerShdw blurRad="50800" dist="38100" dir="2700000" algn="tl" rotWithShape="0">
                  <a:prstClr val="black"/>
                </a:outerShdw>
              </a:effectLst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707229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Hướng</a:t>
            </a:r>
            <a:r>
              <a:rPr lang="en-US" dirty="0" smtClean="0"/>
              <a:t> </a:t>
            </a:r>
            <a:r>
              <a:rPr lang="en-US" dirty="0" err="1" smtClean="0"/>
              <a:t>dẫn</a:t>
            </a:r>
            <a:r>
              <a:rPr lang="en-US" dirty="0" smtClean="0"/>
              <a:t> y </a:t>
            </a:r>
            <a:r>
              <a:rPr lang="en-US" dirty="0" err="1" smtClean="0"/>
              <a:t>tế</a:t>
            </a:r>
            <a:r>
              <a:rPr lang="en-US" dirty="0" smtClean="0"/>
              <a:t> </a:t>
            </a:r>
            <a:endParaRPr lang="en-US" dirty="0"/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1361295746"/>
              </p:ext>
            </p:extLst>
          </p:nvPr>
        </p:nvGraphicFramePr>
        <p:xfrm>
          <a:off x="599751" y="1693551"/>
          <a:ext cx="8087049" cy="341184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2299522"/>
              </p:ext>
            </p:extLst>
          </p:nvPr>
        </p:nvGraphicFramePr>
        <p:xfrm>
          <a:off x="609600" y="5029200"/>
          <a:ext cx="8229600" cy="1188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/>
                <a:gridCol w="1645920"/>
                <a:gridCol w="1645920"/>
                <a:gridCol w="1645920"/>
                <a:gridCol w="164592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Bác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sĩ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hướng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dẫn</a:t>
                      </a:r>
                      <a:endParaRPr lang="vi-V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Giáo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dục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nhóm</a:t>
                      </a:r>
                      <a:endParaRPr lang="vi-V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Tự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quản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lý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bệnh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nhân</a:t>
                      </a:r>
                      <a:endParaRPr lang="vi-V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Những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ứng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dụng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điện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tử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về</a:t>
                      </a:r>
                      <a:r>
                        <a:rPr lang="en-US" baseline="0" dirty="0" smtClean="0"/>
                        <a:t> y </a:t>
                      </a:r>
                      <a:r>
                        <a:rPr lang="en-US" baseline="0" dirty="0" err="1" smtClean="0"/>
                        <a:t>tế</a:t>
                      </a:r>
                      <a:endParaRPr lang="vi-V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aseline="0" dirty="0" err="1" smtClean="0"/>
                        <a:t>Cán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bộ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quản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lý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trường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hợp</a:t>
                      </a:r>
                      <a:r>
                        <a:rPr lang="en-US" baseline="0" dirty="0" smtClean="0"/>
                        <a:t>/</a:t>
                      </a:r>
                      <a:r>
                        <a:rPr lang="en-US" baseline="0" dirty="0" err="1" smtClean="0"/>
                        <a:t>tư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vấn</a:t>
                      </a:r>
                      <a:r>
                        <a:rPr lang="en-US" baseline="0" dirty="0" smtClean="0"/>
                        <a:t> y </a:t>
                      </a:r>
                      <a:r>
                        <a:rPr lang="en-US" baseline="0" dirty="0" err="1" smtClean="0"/>
                        <a:t>tế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theo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dõi</a:t>
                      </a:r>
                      <a:endParaRPr lang="vi-VN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350153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1676400" y="1447800"/>
            <a:ext cx="5715000" cy="1066800"/>
          </a:xfrm>
        </p:spPr>
        <p:txBody>
          <a:bodyPr>
            <a:normAutofit fontScale="85000" lnSpcReduction="10000"/>
          </a:bodyPr>
          <a:lstStyle/>
          <a:p>
            <a:r>
              <a:rPr lang="en-US" dirty="0" err="1" smtClean="0"/>
              <a:t>Những</a:t>
            </a:r>
            <a:r>
              <a:rPr lang="en-US" dirty="0" smtClean="0"/>
              <a:t> </a:t>
            </a:r>
            <a:r>
              <a:rPr lang="en-US" dirty="0" err="1" smtClean="0"/>
              <a:t>giải</a:t>
            </a:r>
            <a:r>
              <a:rPr lang="en-US" dirty="0" smtClean="0"/>
              <a:t> </a:t>
            </a:r>
            <a:r>
              <a:rPr lang="en-US" dirty="0" err="1" smtClean="0"/>
              <a:t>pháp</a:t>
            </a:r>
            <a:r>
              <a:rPr lang="en-US" dirty="0" smtClean="0"/>
              <a:t> y </a:t>
            </a:r>
            <a:r>
              <a:rPr lang="en-US" dirty="0" err="1" smtClean="0"/>
              <a:t>tế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580311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04800" y="1600200"/>
            <a:ext cx="8610600" cy="4525963"/>
          </a:xfrm>
        </p:spPr>
        <p:txBody>
          <a:bodyPr/>
          <a:lstStyle/>
          <a:p>
            <a:r>
              <a:rPr lang="en-US" sz="2400" dirty="0" err="1" smtClean="0"/>
              <a:t>Kết</a:t>
            </a:r>
            <a:r>
              <a:rPr lang="en-US" sz="2400" dirty="0" smtClean="0"/>
              <a:t> </a:t>
            </a:r>
            <a:r>
              <a:rPr lang="en-US" sz="2400" dirty="0" err="1" smtClean="0"/>
              <a:t>nối</a:t>
            </a:r>
            <a:r>
              <a:rPr lang="en-US" sz="2400" dirty="0" smtClean="0"/>
              <a:t> </a:t>
            </a:r>
            <a:r>
              <a:rPr lang="en-US" sz="2400" dirty="0" err="1" smtClean="0"/>
              <a:t>hệ</a:t>
            </a:r>
            <a:r>
              <a:rPr lang="en-US" sz="2400" dirty="0" smtClean="0"/>
              <a:t> </a:t>
            </a:r>
            <a:r>
              <a:rPr lang="en-US" sz="2400" dirty="0" err="1" smtClean="0"/>
              <a:t>thống</a:t>
            </a:r>
            <a:r>
              <a:rPr lang="en-US" sz="2400" dirty="0" smtClean="0"/>
              <a:t> y </a:t>
            </a:r>
            <a:r>
              <a:rPr lang="en-US" sz="2400" dirty="0" err="1" smtClean="0"/>
              <a:t>tế</a:t>
            </a:r>
            <a:r>
              <a:rPr lang="en-US" sz="2400" dirty="0" smtClean="0"/>
              <a:t> </a:t>
            </a:r>
            <a:r>
              <a:rPr lang="en-US" sz="2400" dirty="0" err="1" smtClean="0"/>
              <a:t>với</a:t>
            </a:r>
            <a:r>
              <a:rPr lang="en-US" sz="2400" dirty="0" smtClean="0"/>
              <a:t> </a:t>
            </a:r>
            <a:r>
              <a:rPr lang="en-US" sz="2400" dirty="0" err="1" smtClean="0"/>
              <a:t>chăm</a:t>
            </a:r>
            <a:r>
              <a:rPr lang="en-US" sz="2400" dirty="0" smtClean="0"/>
              <a:t> </a:t>
            </a:r>
            <a:r>
              <a:rPr lang="en-US" sz="2400" dirty="0" err="1" smtClean="0"/>
              <a:t>sóc</a:t>
            </a:r>
            <a:r>
              <a:rPr lang="en-US" sz="2400" dirty="0" smtClean="0"/>
              <a:t> </a:t>
            </a:r>
            <a:r>
              <a:rPr lang="en-US" sz="2400" dirty="0" err="1" smtClean="0"/>
              <a:t>sức</a:t>
            </a:r>
            <a:r>
              <a:rPr lang="en-US" sz="2400" dirty="0" smtClean="0"/>
              <a:t> </a:t>
            </a:r>
            <a:r>
              <a:rPr lang="en-US" sz="2400" dirty="0" err="1" smtClean="0"/>
              <a:t>khỏe</a:t>
            </a:r>
            <a:r>
              <a:rPr lang="en-US" sz="2400" dirty="0" smtClean="0"/>
              <a:t> </a:t>
            </a:r>
            <a:r>
              <a:rPr lang="en-US" sz="2400" dirty="0" err="1" smtClean="0"/>
              <a:t>lồng</a:t>
            </a:r>
            <a:r>
              <a:rPr lang="en-US" sz="2400" dirty="0" smtClean="0"/>
              <a:t> </a:t>
            </a:r>
            <a:r>
              <a:rPr lang="en-US" sz="2400" dirty="0" err="1" smtClean="0"/>
              <a:t>ghép</a:t>
            </a:r>
            <a:endParaRPr lang="en-US" sz="2400" dirty="0" smtClean="0"/>
          </a:p>
          <a:p>
            <a:r>
              <a:rPr lang="en-US" sz="2400" dirty="0" err="1" smtClean="0"/>
              <a:t>Đào</a:t>
            </a:r>
            <a:r>
              <a:rPr lang="en-US" sz="2400" dirty="0" smtClean="0"/>
              <a:t> </a:t>
            </a:r>
            <a:r>
              <a:rPr lang="en-US" sz="2400" dirty="0" err="1" smtClean="0"/>
              <a:t>tạo</a:t>
            </a:r>
            <a:r>
              <a:rPr lang="en-US" sz="2400" dirty="0" smtClean="0"/>
              <a:t> </a:t>
            </a:r>
            <a:r>
              <a:rPr lang="en-US" sz="2400" dirty="0" err="1" smtClean="0"/>
              <a:t>và</a:t>
            </a:r>
            <a:r>
              <a:rPr lang="en-US" sz="2400" dirty="0" smtClean="0"/>
              <a:t> </a:t>
            </a:r>
            <a:r>
              <a:rPr lang="en-US" sz="2400" dirty="0" err="1" smtClean="0"/>
              <a:t>giáo</a:t>
            </a:r>
            <a:r>
              <a:rPr lang="en-US" sz="2400" dirty="0" smtClean="0"/>
              <a:t> </a:t>
            </a:r>
            <a:r>
              <a:rPr lang="en-US" sz="2400" dirty="0" err="1" smtClean="0"/>
              <a:t>dục</a:t>
            </a:r>
            <a:r>
              <a:rPr lang="en-US" sz="2400" dirty="0" smtClean="0"/>
              <a:t> </a:t>
            </a:r>
            <a:r>
              <a:rPr lang="en-US" sz="2400" dirty="0" err="1" smtClean="0"/>
              <a:t>nguồn</a:t>
            </a:r>
            <a:r>
              <a:rPr lang="en-US" sz="2400" dirty="0" smtClean="0"/>
              <a:t> </a:t>
            </a:r>
            <a:r>
              <a:rPr lang="en-US" sz="2400" dirty="0" err="1" smtClean="0"/>
              <a:t>nhân</a:t>
            </a:r>
            <a:r>
              <a:rPr lang="en-US" sz="2400" dirty="0" smtClean="0"/>
              <a:t> </a:t>
            </a:r>
            <a:r>
              <a:rPr lang="en-US" sz="2400" dirty="0" err="1" smtClean="0"/>
              <a:t>lực</a:t>
            </a:r>
            <a:endParaRPr lang="en-US" sz="2400" dirty="0" smtClean="0"/>
          </a:p>
          <a:p>
            <a:r>
              <a:rPr lang="en-US" sz="2400" dirty="0" err="1" smtClean="0"/>
              <a:t>Sử</a:t>
            </a:r>
            <a:r>
              <a:rPr lang="en-US" sz="2400" dirty="0" smtClean="0"/>
              <a:t> </a:t>
            </a:r>
            <a:r>
              <a:rPr lang="en-US" sz="2400" dirty="0" err="1" smtClean="0"/>
              <a:t>dụng</a:t>
            </a:r>
            <a:r>
              <a:rPr lang="en-US" sz="2400" dirty="0" smtClean="0"/>
              <a:t> </a:t>
            </a:r>
            <a:r>
              <a:rPr lang="en-US" sz="2400" dirty="0" err="1" smtClean="0"/>
              <a:t>các</a:t>
            </a:r>
            <a:r>
              <a:rPr lang="en-US" sz="2400" dirty="0" smtClean="0"/>
              <a:t> </a:t>
            </a:r>
            <a:r>
              <a:rPr lang="en-US" sz="2400" dirty="0" err="1" smtClean="0"/>
              <a:t>hình</a:t>
            </a:r>
            <a:r>
              <a:rPr lang="en-US" sz="2400" dirty="0" smtClean="0"/>
              <a:t> </a:t>
            </a:r>
            <a:r>
              <a:rPr lang="en-US" sz="2400" dirty="0" err="1" smtClean="0"/>
              <a:t>thức</a:t>
            </a:r>
            <a:r>
              <a:rPr lang="en-US" sz="2400" dirty="0" smtClean="0"/>
              <a:t> </a:t>
            </a:r>
            <a:r>
              <a:rPr lang="en-US" sz="2400" dirty="0" err="1" smtClean="0"/>
              <a:t>điều</a:t>
            </a:r>
            <a:r>
              <a:rPr lang="en-US" sz="2400" dirty="0" smtClean="0"/>
              <a:t> </a:t>
            </a:r>
            <a:r>
              <a:rPr lang="en-US" sz="2400" dirty="0" err="1" smtClean="0"/>
              <a:t>trị</a:t>
            </a:r>
            <a:r>
              <a:rPr lang="en-US" sz="2400" dirty="0" smtClean="0"/>
              <a:t> “</a:t>
            </a:r>
            <a:r>
              <a:rPr lang="en-US" sz="2400" dirty="0" err="1" smtClean="0"/>
              <a:t>căng</a:t>
            </a:r>
            <a:r>
              <a:rPr lang="en-US" sz="2400" dirty="0" smtClean="0"/>
              <a:t> </a:t>
            </a:r>
            <a:r>
              <a:rPr lang="en-US" sz="2400" dirty="0" err="1" smtClean="0"/>
              <a:t>thẳng</a:t>
            </a:r>
            <a:r>
              <a:rPr lang="en-US" sz="2400" dirty="0" smtClean="0"/>
              <a:t>” </a:t>
            </a:r>
            <a:r>
              <a:rPr lang="en-US" sz="2400" dirty="0" err="1" smtClean="0"/>
              <a:t>và</a:t>
            </a:r>
            <a:r>
              <a:rPr lang="en-US" sz="2400" dirty="0" smtClean="0"/>
              <a:t> </a:t>
            </a:r>
            <a:r>
              <a:rPr lang="en-US" sz="2400" dirty="0" err="1" smtClean="0"/>
              <a:t>các</a:t>
            </a:r>
            <a:r>
              <a:rPr lang="en-US" sz="2400" dirty="0" smtClean="0"/>
              <a:t> </a:t>
            </a:r>
            <a:r>
              <a:rPr lang="en-US" sz="2400" dirty="0" err="1" smtClean="0"/>
              <a:t>phương</a:t>
            </a:r>
            <a:r>
              <a:rPr lang="en-US" sz="2400" dirty="0" smtClean="0"/>
              <a:t> </a:t>
            </a:r>
            <a:r>
              <a:rPr lang="en-US" sz="2400" dirty="0" err="1" smtClean="0"/>
              <a:t>pháp</a:t>
            </a:r>
            <a:r>
              <a:rPr lang="en-US" sz="2400" dirty="0" smtClean="0"/>
              <a:t> </a:t>
            </a:r>
            <a:r>
              <a:rPr lang="en-US" sz="2400" dirty="0" err="1" smtClean="0"/>
              <a:t>điều</a:t>
            </a:r>
            <a:r>
              <a:rPr lang="en-US" sz="2400" dirty="0" smtClean="0"/>
              <a:t> </a:t>
            </a:r>
            <a:r>
              <a:rPr lang="en-US" sz="2400" dirty="0" err="1" smtClean="0"/>
              <a:t>trị</a:t>
            </a:r>
            <a:r>
              <a:rPr lang="en-US" sz="2400" dirty="0" smtClean="0"/>
              <a:t> </a:t>
            </a:r>
            <a:r>
              <a:rPr lang="en-US" sz="2400" dirty="0" err="1" smtClean="0"/>
              <a:t>phù</a:t>
            </a:r>
            <a:r>
              <a:rPr lang="en-US" sz="2400" dirty="0" smtClean="0"/>
              <a:t> </a:t>
            </a:r>
            <a:r>
              <a:rPr lang="en-US" sz="2400" dirty="0" err="1" smtClean="0"/>
              <a:t>hợp</a:t>
            </a:r>
            <a:r>
              <a:rPr lang="en-US" sz="2400" dirty="0" smtClean="0"/>
              <a:t> </a:t>
            </a:r>
            <a:r>
              <a:rPr lang="en-US" sz="2400" dirty="0" err="1" smtClean="0"/>
              <a:t>với</a:t>
            </a:r>
            <a:r>
              <a:rPr lang="en-US" sz="2400" dirty="0" smtClean="0"/>
              <a:t> </a:t>
            </a:r>
            <a:r>
              <a:rPr lang="en-US" sz="2400" dirty="0" err="1" smtClean="0"/>
              <a:t>văn</a:t>
            </a:r>
            <a:r>
              <a:rPr lang="en-US" sz="2400" dirty="0" smtClean="0"/>
              <a:t> </a:t>
            </a:r>
            <a:r>
              <a:rPr lang="en-US" sz="2400" dirty="0" err="1" smtClean="0"/>
              <a:t>hóa</a:t>
            </a:r>
            <a:r>
              <a:rPr lang="en-US" sz="2400" dirty="0" smtClean="0"/>
              <a:t> (</a:t>
            </a:r>
            <a:r>
              <a:rPr lang="en-US" sz="2400" dirty="0" err="1" smtClean="0"/>
              <a:t>thiền</a:t>
            </a:r>
            <a:r>
              <a:rPr lang="en-US" sz="2400" dirty="0" smtClean="0"/>
              <a:t>, </a:t>
            </a:r>
            <a:r>
              <a:rPr lang="en-US" sz="2400" dirty="0" err="1" smtClean="0"/>
              <a:t>Taichi</a:t>
            </a:r>
            <a:r>
              <a:rPr lang="en-US" sz="2400" dirty="0" smtClean="0"/>
              <a:t>) </a:t>
            </a:r>
            <a:r>
              <a:rPr lang="en-US" sz="2400" dirty="0" err="1" smtClean="0"/>
              <a:t>để</a:t>
            </a:r>
            <a:r>
              <a:rPr lang="en-US" sz="2400" dirty="0" smtClean="0"/>
              <a:t> </a:t>
            </a:r>
            <a:r>
              <a:rPr lang="en-US" sz="2400" dirty="0" err="1" smtClean="0"/>
              <a:t>điều</a:t>
            </a:r>
            <a:r>
              <a:rPr lang="en-US" sz="2400" dirty="0" smtClean="0"/>
              <a:t> </a:t>
            </a:r>
            <a:r>
              <a:rPr lang="en-US" sz="2400" dirty="0" err="1" smtClean="0"/>
              <a:t>trị</a:t>
            </a:r>
            <a:r>
              <a:rPr lang="en-US" sz="2400" dirty="0" smtClean="0"/>
              <a:t> </a:t>
            </a:r>
            <a:r>
              <a:rPr lang="en-US" sz="2400" dirty="0" err="1" smtClean="0"/>
              <a:t>trầm</a:t>
            </a:r>
            <a:r>
              <a:rPr lang="en-US" sz="2400" dirty="0" smtClean="0"/>
              <a:t> </a:t>
            </a:r>
            <a:r>
              <a:rPr lang="en-US" sz="2400" dirty="0" err="1" smtClean="0"/>
              <a:t>cảm</a:t>
            </a:r>
            <a:r>
              <a:rPr lang="en-US" sz="2400" dirty="0" smtClean="0"/>
              <a:t> </a:t>
            </a:r>
            <a:r>
              <a:rPr lang="en-US" sz="2400" dirty="0" err="1" smtClean="0"/>
              <a:t>và</a:t>
            </a:r>
            <a:r>
              <a:rPr lang="en-US" sz="2400" dirty="0" smtClean="0"/>
              <a:t> </a:t>
            </a:r>
            <a:r>
              <a:rPr lang="en-US" sz="2400" dirty="0" err="1" smtClean="0"/>
              <a:t>các</a:t>
            </a:r>
            <a:r>
              <a:rPr lang="en-US" sz="2400" dirty="0" smtClean="0"/>
              <a:t> </a:t>
            </a:r>
            <a:r>
              <a:rPr lang="en-US" sz="2400" dirty="0" err="1" smtClean="0"/>
              <a:t>triệu</a:t>
            </a:r>
            <a:r>
              <a:rPr lang="en-US" sz="2400" dirty="0" smtClean="0"/>
              <a:t> </a:t>
            </a:r>
            <a:r>
              <a:rPr lang="en-US" sz="2400" dirty="0" err="1" smtClean="0"/>
              <a:t>chứng</a:t>
            </a:r>
            <a:r>
              <a:rPr lang="en-US" sz="2400" dirty="0" smtClean="0"/>
              <a:t> </a:t>
            </a:r>
            <a:r>
              <a:rPr lang="en-US" sz="2400" dirty="0" err="1" smtClean="0"/>
              <a:t>thực</a:t>
            </a:r>
            <a:r>
              <a:rPr lang="en-US" sz="2400" dirty="0" smtClean="0"/>
              <a:t> </a:t>
            </a:r>
            <a:r>
              <a:rPr lang="en-US" sz="2400" dirty="0" err="1" smtClean="0"/>
              <a:t>thể</a:t>
            </a:r>
            <a:endParaRPr lang="en-US" sz="2400" dirty="0" smtClean="0"/>
          </a:p>
          <a:p>
            <a:r>
              <a:rPr lang="en-US" sz="2400" dirty="0" err="1" smtClean="0"/>
              <a:t>Sử</a:t>
            </a:r>
            <a:r>
              <a:rPr lang="en-US" sz="2400" dirty="0" smtClean="0"/>
              <a:t> </a:t>
            </a:r>
            <a:r>
              <a:rPr lang="en-US" sz="2400" dirty="0" err="1" smtClean="0"/>
              <a:t>dụng</a:t>
            </a:r>
            <a:r>
              <a:rPr lang="en-US" sz="2400" dirty="0" smtClean="0"/>
              <a:t> </a:t>
            </a:r>
            <a:r>
              <a:rPr lang="en-US" sz="2400" dirty="0" err="1" smtClean="0"/>
              <a:t>các</a:t>
            </a:r>
            <a:r>
              <a:rPr lang="en-US" sz="2400" dirty="0" smtClean="0"/>
              <a:t> </a:t>
            </a:r>
            <a:r>
              <a:rPr lang="en-US" sz="2400" dirty="0" err="1" smtClean="0"/>
              <a:t>công</a:t>
            </a:r>
            <a:r>
              <a:rPr lang="en-US" sz="2400" dirty="0" smtClean="0"/>
              <a:t> </a:t>
            </a:r>
            <a:r>
              <a:rPr lang="en-US" sz="2400" dirty="0" err="1" smtClean="0"/>
              <a:t>cụ</a:t>
            </a:r>
            <a:r>
              <a:rPr lang="en-US" sz="2400" dirty="0" smtClean="0"/>
              <a:t> </a:t>
            </a:r>
            <a:r>
              <a:rPr lang="en-US" sz="2400" dirty="0" err="1" smtClean="0"/>
              <a:t>đánh</a:t>
            </a:r>
            <a:r>
              <a:rPr lang="en-US" sz="2400" dirty="0" smtClean="0"/>
              <a:t> </a:t>
            </a:r>
            <a:r>
              <a:rPr lang="en-US" sz="2400" dirty="0" err="1" smtClean="0"/>
              <a:t>giá</a:t>
            </a:r>
            <a:r>
              <a:rPr lang="en-US" sz="2400" dirty="0" smtClean="0"/>
              <a:t> </a:t>
            </a:r>
            <a:r>
              <a:rPr lang="en-US" sz="2400" dirty="0" err="1" smtClean="0"/>
              <a:t>rủi</a:t>
            </a:r>
            <a:r>
              <a:rPr lang="en-US" sz="2400" dirty="0" smtClean="0"/>
              <a:t> </a:t>
            </a:r>
            <a:r>
              <a:rPr lang="en-US" sz="2400" dirty="0" err="1" smtClean="0"/>
              <a:t>ro</a:t>
            </a:r>
            <a:r>
              <a:rPr lang="en-US" sz="2400" dirty="0" smtClean="0"/>
              <a:t> </a:t>
            </a:r>
            <a:r>
              <a:rPr lang="en-US" sz="2400" dirty="0" err="1" smtClean="0"/>
              <a:t>về</a:t>
            </a:r>
            <a:r>
              <a:rPr lang="en-US" sz="2400" dirty="0" smtClean="0"/>
              <a:t> </a:t>
            </a:r>
            <a:r>
              <a:rPr lang="en-US" sz="2400" dirty="0" err="1" smtClean="0"/>
              <a:t>sức</a:t>
            </a:r>
            <a:r>
              <a:rPr lang="en-US" sz="2400" dirty="0" smtClean="0"/>
              <a:t> </a:t>
            </a:r>
            <a:r>
              <a:rPr lang="en-US" sz="2400" dirty="0" err="1" smtClean="0"/>
              <a:t>khỏe</a:t>
            </a:r>
            <a:r>
              <a:rPr lang="en-US" sz="2400" dirty="0" smtClean="0"/>
              <a:t>, </a:t>
            </a:r>
            <a:r>
              <a:rPr lang="en-US" sz="2400" dirty="0" err="1" smtClean="0"/>
              <a:t>cung</a:t>
            </a:r>
            <a:r>
              <a:rPr lang="en-US" sz="2400" dirty="0" smtClean="0"/>
              <a:t> </a:t>
            </a:r>
            <a:r>
              <a:rPr lang="en-US" sz="2400" dirty="0" err="1" smtClean="0"/>
              <a:t>cấp</a:t>
            </a:r>
            <a:r>
              <a:rPr lang="en-US" sz="2400" dirty="0" smtClean="0"/>
              <a:t> </a:t>
            </a:r>
            <a:r>
              <a:rPr lang="en-US" sz="2400" dirty="0" err="1" smtClean="0"/>
              <a:t>dịch</a:t>
            </a:r>
            <a:r>
              <a:rPr lang="en-US" sz="2400" dirty="0" smtClean="0"/>
              <a:t> </a:t>
            </a:r>
            <a:r>
              <a:rPr lang="en-US" sz="2400" dirty="0" err="1" smtClean="0"/>
              <a:t>vụ</a:t>
            </a:r>
            <a:r>
              <a:rPr lang="en-US" sz="2400" dirty="0" smtClean="0"/>
              <a:t> </a:t>
            </a:r>
            <a:r>
              <a:rPr lang="en-US" sz="2400" dirty="0" err="1" smtClean="0"/>
              <a:t>điều</a:t>
            </a:r>
            <a:r>
              <a:rPr lang="en-US" sz="2400" dirty="0" smtClean="0"/>
              <a:t> </a:t>
            </a:r>
            <a:r>
              <a:rPr lang="en-US" sz="2400" dirty="0" err="1" smtClean="0"/>
              <a:t>trị</a:t>
            </a:r>
            <a:r>
              <a:rPr lang="en-US" sz="2400" dirty="0" smtClean="0"/>
              <a:t> </a:t>
            </a:r>
            <a:r>
              <a:rPr lang="en-US" sz="2400" dirty="0" err="1" smtClean="0"/>
              <a:t>dựa</a:t>
            </a:r>
            <a:r>
              <a:rPr lang="en-US" sz="2400" dirty="0" smtClean="0"/>
              <a:t> </a:t>
            </a:r>
            <a:r>
              <a:rPr lang="en-US" sz="2400" dirty="0" err="1" smtClean="0"/>
              <a:t>trên</a:t>
            </a:r>
            <a:r>
              <a:rPr lang="en-US" sz="2400" dirty="0" smtClean="0"/>
              <a:t> </a:t>
            </a:r>
            <a:r>
              <a:rPr lang="en-US" sz="2400" dirty="0" err="1" smtClean="0"/>
              <a:t>nhu</a:t>
            </a:r>
            <a:r>
              <a:rPr lang="en-US" sz="2400" dirty="0" smtClean="0"/>
              <a:t> </a:t>
            </a:r>
            <a:r>
              <a:rPr lang="en-US" sz="2400" dirty="0" err="1" smtClean="0"/>
              <a:t>cầu</a:t>
            </a:r>
            <a:r>
              <a:rPr lang="en-US" sz="2400" dirty="0" smtClean="0"/>
              <a:t> </a:t>
            </a:r>
            <a:r>
              <a:rPr lang="en-US" sz="2400" dirty="0" err="1" smtClean="0"/>
              <a:t>và</a:t>
            </a:r>
            <a:r>
              <a:rPr lang="en-US" sz="2400" dirty="0" smtClean="0"/>
              <a:t> </a:t>
            </a:r>
            <a:r>
              <a:rPr lang="en-US" sz="2400" dirty="0" err="1" smtClean="0"/>
              <a:t>theo</a:t>
            </a:r>
            <a:r>
              <a:rPr lang="en-US" sz="2400" dirty="0" smtClean="0"/>
              <a:t> </a:t>
            </a:r>
            <a:r>
              <a:rPr lang="en-US" sz="2400" dirty="0" err="1" smtClean="0"/>
              <a:t>dõi</a:t>
            </a:r>
            <a:r>
              <a:rPr lang="en-US" sz="2400" dirty="0" smtClean="0"/>
              <a:t> </a:t>
            </a:r>
            <a:r>
              <a:rPr lang="en-US" sz="2400" dirty="0" err="1" smtClean="0"/>
              <a:t>sức</a:t>
            </a:r>
            <a:r>
              <a:rPr lang="en-US" sz="2400" dirty="0" smtClean="0"/>
              <a:t> </a:t>
            </a:r>
            <a:r>
              <a:rPr lang="en-US" sz="2400" dirty="0" err="1" smtClean="0"/>
              <a:t>khỏe</a:t>
            </a:r>
            <a:r>
              <a:rPr lang="en-US" sz="2400" dirty="0" smtClean="0"/>
              <a:t> </a:t>
            </a:r>
            <a:r>
              <a:rPr lang="en-US" sz="2400" dirty="0" err="1" smtClean="0"/>
              <a:t>người</a:t>
            </a:r>
            <a:r>
              <a:rPr lang="en-US" sz="2400" dirty="0" smtClean="0"/>
              <a:t> </a:t>
            </a:r>
            <a:r>
              <a:rPr lang="en-US" sz="2400" dirty="0" err="1" smtClean="0"/>
              <a:t>dân</a:t>
            </a:r>
            <a:endParaRPr lang="en-US" sz="2400" dirty="0" smtClean="0"/>
          </a:p>
          <a:p>
            <a:r>
              <a:rPr lang="en-US" sz="2400" dirty="0" err="1" smtClean="0"/>
              <a:t>Sử</a:t>
            </a:r>
            <a:r>
              <a:rPr lang="en-US" sz="2400" dirty="0" smtClean="0"/>
              <a:t> </a:t>
            </a:r>
            <a:r>
              <a:rPr lang="en-US" sz="2400" dirty="0" err="1" smtClean="0"/>
              <a:t>dụng</a:t>
            </a:r>
            <a:r>
              <a:rPr lang="en-US" sz="2400" dirty="0" smtClean="0"/>
              <a:t> </a:t>
            </a:r>
            <a:r>
              <a:rPr lang="en-US" sz="2400" dirty="0" err="1" smtClean="0"/>
              <a:t>các</a:t>
            </a:r>
            <a:r>
              <a:rPr lang="en-US" sz="2400" dirty="0" smtClean="0"/>
              <a:t> </a:t>
            </a:r>
            <a:r>
              <a:rPr lang="en-US" sz="2400" dirty="0" err="1" smtClean="0"/>
              <a:t>ứng</a:t>
            </a:r>
            <a:r>
              <a:rPr lang="en-US" sz="2400" dirty="0" smtClean="0"/>
              <a:t> </a:t>
            </a:r>
            <a:r>
              <a:rPr lang="en-US" sz="2400" dirty="0" err="1" smtClean="0"/>
              <a:t>dụng</a:t>
            </a:r>
            <a:r>
              <a:rPr lang="en-US" sz="2400" dirty="0" smtClean="0"/>
              <a:t> CNTT </a:t>
            </a:r>
            <a:r>
              <a:rPr lang="en-US" sz="2400" dirty="0" err="1" smtClean="0"/>
              <a:t>trong</a:t>
            </a:r>
            <a:r>
              <a:rPr lang="en-US" sz="2400" dirty="0" smtClean="0"/>
              <a:t> y </a:t>
            </a:r>
            <a:r>
              <a:rPr lang="en-US" sz="2400" dirty="0" err="1" smtClean="0"/>
              <a:t>tế</a:t>
            </a:r>
            <a:r>
              <a:rPr lang="en-US" sz="2400" dirty="0" smtClean="0"/>
              <a:t> (</a:t>
            </a:r>
            <a:r>
              <a:rPr lang="en-US" sz="2400" dirty="0" err="1" smtClean="0"/>
              <a:t>ứng</a:t>
            </a:r>
            <a:r>
              <a:rPr lang="en-US" sz="2400" dirty="0" smtClean="0"/>
              <a:t> </a:t>
            </a:r>
            <a:r>
              <a:rPr lang="en-US" sz="2400" dirty="0" err="1" smtClean="0"/>
              <a:t>dụng</a:t>
            </a:r>
            <a:r>
              <a:rPr lang="en-US" sz="2400" dirty="0" smtClean="0"/>
              <a:t> </a:t>
            </a:r>
            <a:r>
              <a:rPr lang="en-US" sz="2400" dirty="0" err="1" smtClean="0"/>
              <a:t>trên</a:t>
            </a:r>
            <a:r>
              <a:rPr lang="en-US" sz="2400" dirty="0" smtClean="0"/>
              <a:t> </a:t>
            </a:r>
            <a:r>
              <a:rPr lang="en-US" sz="2400" dirty="0" err="1" smtClean="0"/>
              <a:t>điện</a:t>
            </a:r>
            <a:r>
              <a:rPr lang="en-US" sz="2400" dirty="0" smtClean="0"/>
              <a:t> </a:t>
            </a:r>
            <a:r>
              <a:rPr lang="en-US" sz="2400" dirty="0" err="1" smtClean="0"/>
              <a:t>thoại</a:t>
            </a:r>
            <a:r>
              <a:rPr lang="en-US" sz="2400" dirty="0" smtClean="0"/>
              <a:t>)</a:t>
            </a:r>
            <a:endParaRPr lang="en-US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 err="1" smtClean="0"/>
              <a:t>Đề</a:t>
            </a:r>
            <a:r>
              <a:rPr lang="en-US" sz="3200" dirty="0" smtClean="0"/>
              <a:t> </a:t>
            </a:r>
            <a:r>
              <a:rPr lang="en-US" sz="3200" dirty="0" err="1" smtClean="0"/>
              <a:t>xuất</a:t>
            </a:r>
            <a:r>
              <a:rPr lang="en-US" sz="3200" dirty="0" smtClean="0"/>
              <a:t> – </a:t>
            </a:r>
            <a:r>
              <a:rPr lang="en-US" sz="3200" dirty="0" err="1" smtClean="0"/>
              <a:t>Chăm</a:t>
            </a:r>
            <a:r>
              <a:rPr lang="en-US" sz="3200" dirty="0" smtClean="0"/>
              <a:t> </a:t>
            </a:r>
            <a:r>
              <a:rPr lang="en-US" sz="3200" dirty="0" err="1" smtClean="0"/>
              <a:t>sóc</a:t>
            </a:r>
            <a:r>
              <a:rPr lang="en-US" sz="3200" dirty="0" smtClean="0"/>
              <a:t>/ </a:t>
            </a:r>
            <a:r>
              <a:rPr lang="en-US" sz="3200" dirty="0" err="1" smtClean="0"/>
              <a:t>điều</a:t>
            </a:r>
            <a:r>
              <a:rPr lang="en-US" sz="3200" dirty="0" smtClean="0"/>
              <a:t> </a:t>
            </a:r>
            <a:r>
              <a:rPr lang="en-US" sz="3200" dirty="0" err="1" smtClean="0"/>
              <a:t>trị</a:t>
            </a:r>
            <a:r>
              <a:rPr lang="en-US" sz="3200" dirty="0" smtClean="0"/>
              <a:t> </a:t>
            </a:r>
            <a:r>
              <a:rPr lang="en-US" sz="3200" dirty="0" err="1" smtClean="0"/>
              <a:t>lồng</a:t>
            </a:r>
            <a:r>
              <a:rPr lang="en-US" sz="3200" dirty="0" smtClean="0"/>
              <a:t> </a:t>
            </a:r>
            <a:r>
              <a:rPr lang="en-US" sz="3200" dirty="0" err="1" smtClean="0"/>
              <a:t>ghép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97059676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Đào</a:t>
            </a:r>
            <a:r>
              <a:rPr lang="en-US" dirty="0" smtClean="0"/>
              <a:t> </a:t>
            </a:r>
            <a:r>
              <a:rPr lang="en-US" dirty="0" err="1" smtClean="0"/>
              <a:t>tạo</a:t>
            </a:r>
            <a:r>
              <a:rPr lang="en-US" dirty="0" smtClean="0"/>
              <a:t>/ </a:t>
            </a:r>
            <a:r>
              <a:rPr lang="en-US" dirty="0" err="1" smtClean="0"/>
              <a:t>Giáo</a:t>
            </a:r>
            <a:r>
              <a:rPr lang="en-US" dirty="0" smtClean="0"/>
              <a:t> </a:t>
            </a:r>
            <a:r>
              <a:rPr lang="en-US" dirty="0" err="1" smtClean="0"/>
              <a:t>dục</a:t>
            </a:r>
            <a:r>
              <a:rPr lang="en-US" dirty="0" smtClean="0"/>
              <a:t>:</a:t>
            </a:r>
          </a:p>
          <a:p>
            <a:pPr lvl="1"/>
            <a:r>
              <a:rPr lang="en-US" dirty="0" err="1" smtClean="0"/>
              <a:t>Các</a:t>
            </a:r>
            <a:r>
              <a:rPr lang="en-US" dirty="0" smtClean="0"/>
              <a:t> </a:t>
            </a:r>
            <a:r>
              <a:rPr lang="en-US" dirty="0" err="1" smtClean="0"/>
              <a:t>lãnh</a:t>
            </a:r>
            <a:r>
              <a:rPr lang="en-US" dirty="0" smtClean="0"/>
              <a:t> </a:t>
            </a:r>
            <a:r>
              <a:rPr lang="en-US" dirty="0" err="1" smtClean="0"/>
              <a:t>đạo</a:t>
            </a:r>
            <a:r>
              <a:rPr lang="en-US" dirty="0" smtClean="0"/>
              <a:t> </a:t>
            </a:r>
            <a:r>
              <a:rPr lang="en-US" dirty="0" err="1" smtClean="0"/>
              <a:t>chính</a:t>
            </a:r>
            <a:r>
              <a:rPr lang="en-US" dirty="0" smtClean="0"/>
              <a:t> </a:t>
            </a:r>
            <a:r>
              <a:rPr lang="en-US" dirty="0" err="1" smtClean="0"/>
              <a:t>phủ</a:t>
            </a:r>
            <a:r>
              <a:rPr lang="en-US" dirty="0" smtClean="0"/>
              <a:t> </a:t>
            </a:r>
            <a:r>
              <a:rPr lang="en-US" dirty="0" err="1" smtClean="0"/>
              <a:t>và</a:t>
            </a:r>
            <a:r>
              <a:rPr lang="en-US" dirty="0" smtClean="0"/>
              <a:t> </a:t>
            </a:r>
            <a:r>
              <a:rPr lang="en-US" dirty="0" err="1" smtClean="0"/>
              <a:t>bệnh</a:t>
            </a:r>
            <a:r>
              <a:rPr lang="en-US" dirty="0" smtClean="0"/>
              <a:t> </a:t>
            </a:r>
            <a:r>
              <a:rPr lang="en-US" dirty="0" err="1" smtClean="0"/>
              <a:t>viện</a:t>
            </a:r>
            <a:r>
              <a:rPr lang="en-US" dirty="0" smtClean="0"/>
              <a:t> </a:t>
            </a:r>
            <a:r>
              <a:rPr lang="en-US" dirty="0" err="1" smtClean="0"/>
              <a:t>về</a:t>
            </a:r>
            <a:r>
              <a:rPr lang="en-US" dirty="0" smtClean="0"/>
              <a:t> </a:t>
            </a:r>
            <a:r>
              <a:rPr lang="en-US" dirty="0" err="1" smtClean="0"/>
              <a:t>các</a:t>
            </a:r>
            <a:r>
              <a:rPr lang="en-US" dirty="0" smtClean="0"/>
              <a:t> </a:t>
            </a:r>
            <a:r>
              <a:rPr lang="en-US" dirty="0" err="1" smtClean="0"/>
              <a:t>mô</a:t>
            </a:r>
            <a:r>
              <a:rPr lang="en-US" dirty="0" smtClean="0"/>
              <a:t> </a:t>
            </a:r>
            <a:r>
              <a:rPr lang="en-US" dirty="0" err="1" smtClean="0"/>
              <a:t>hình</a:t>
            </a:r>
            <a:r>
              <a:rPr lang="en-US" dirty="0" smtClean="0"/>
              <a:t> </a:t>
            </a:r>
            <a:r>
              <a:rPr lang="en-US" dirty="0" err="1" smtClean="0"/>
              <a:t>điều</a:t>
            </a:r>
            <a:r>
              <a:rPr lang="en-US" dirty="0" smtClean="0"/>
              <a:t> </a:t>
            </a:r>
            <a:r>
              <a:rPr lang="en-US" dirty="0" err="1" smtClean="0"/>
              <a:t>trị</a:t>
            </a:r>
            <a:endParaRPr lang="en-US" dirty="0" smtClean="0"/>
          </a:p>
          <a:p>
            <a:pPr lvl="1"/>
            <a:r>
              <a:rPr lang="en-US" dirty="0" err="1" smtClean="0"/>
              <a:t>Bác</a:t>
            </a:r>
            <a:r>
              <a:rPr lang="en-US" dirty="0" smtClean="0"/>
              <a:t> </a:t>
            </a:r>
            <a:r>
              <a:rPr lang="en-US" dirty="0" err="1" smtClean="0"/>
              <a:t>sĩ</a:t>
            </a:r>
            <a:r>
              <a:rPr lang="en-US" dirty="0" smtClean="0"/>
              <a:t> </a:t>
            </a:r>
            <a:r>
              <a:rPr lang="en-US" dirty="0" err="1" smtClean="0"/>
              <a:t>về</a:t>
            </a:r>
            <a:r>
              <a:rPr lang="en-US" dirty="0" smtClean="0"/>
              <a:t> </a:t>
            </a:r>
            <a:r>
              <a:rPr lang="en-US" dirty="0" err="1" smtClean="0"/>
              <a:t>chăm</a:t>
            </a:r>
            <a:r>
              <a:rPr lang="en-US" dirty="0" smtClean="0"/>
              <a:t> </a:t>
            </a:r>
            <a:r>
              <a:rPr lang="en-US" dirty="0" err="1" smtClean="0"/>
              <a:t>sóc</a:t>
            </a:r>
            <a:r>
              <a:rPr lang="en-US" dirty="0" smtClean="0"/>
              <a:t> </a:t>
            </a:r>
            <a:r>
              <a:rPr lang="en-US" dirty="0" err="1" smtClean="0"/>
              <a:t>sức</a:t>
            </a:r>
            <a:r>
              <a:rPr lang="en-US" dirty="0" smtClean="0"/>
              <a:t> </a:t>
            </a:r>
            <a:r>
              <a:rPr lang="en-US" dirty="0" err="1" smtClean="0"/>
              <a:t>khỏe</a:t>
            </a:r>
            <a:r>
              <a:rPr lang="en-US" dirty="0" smtClean="0"/>
              <a:t> </a:t>
            </a:r>
            <a:r>
              <a:rPr lang="en-US" dirty="0" err="1" smtClean="0"/>
              <a:t>lồng</a:t>
            </a:r>
            <a:r>
              <a:rPr lang="en-US" dirty="0" smtClean="0"/>
              <a:t> </a:t>
            </a:r>
            <a:r>
              <a:rPr lang="en-US" dirty="0" err="1" smtClean="0"/>
              <a:t>ghép</a:t>
            </a:r>
            <a:endParaRPr lang="en-US" dirty="0" smtClean="0"/>
          </a:p>
          <a:p>
            <a:pPr lvl="1"/>
            <a:r>
              <a:rPr lang="en-US" dirty="0" err="1" smtClean="0"/>
              <a:t>Cán</a:t>
            </a:r>
            <a:r>
              <a:rPr lang="en-US" dirty="0" smtClean="0"/>
              <a:t> </a:t>
            </a:r>
            <a:r>
              <a:rPr lang="en-US" dirty="0" err="1" smtClean="0"/>
              <a:t>bộ</a:t>
            </a:r>
            <a:r>
              <a:rPr lang="en-US" dirty="0" smtClean="0"/>
              <a:t> </a:t>
            </a:r>
            <a:r>
              <a:rPr lang="en-US" dirty="0" err="1" smtClean="0"/>
              <a:t>công</a:t>
            </a:r>
            <a:r>
              <a:rPr lang="en-US" dirty="0" smtClean="0"/>
              <a:t> </a:t>
            </a:r>
            <a:r>
              <a:rPr lang="en-US" dirty="0" err="1" smtClean="0"/>
              <a:t>tác</a:t>
            </a:r>
            <a:r>
              <a:rPr lang="en-US" dirty="0" smtClean="0"/>
              <a:t> </a:t>
            </a:r>
            <a:r>
              <a:rPr lang="en-US" dirty="0" err="1" smtClean="0"/>
              <a:t>xã</a:t>
            </a:r>
            <a:r>
              <a:rPr lang="en-US" dirty="0" smtClean="0"/>
              <a:t> </a:t>
            </a:r>
            <a:r>
              <a:rPr lang="en-US" dirty="0" err="1" smtClean="0"/>
              <a:t>hội</a:t>
            </a:r>
            <a:r>
              <a:rPr lang="en-US" dirty="0" smtClean="0"/>
              <a:t> </a:t>
            </a:r>
            <a:r>
              <a:rPr lang="en-US" dirty="0" err="1" smtClean="0"/>
              <a:t>làm</a:t>
            </a:r>
            <a:r>
              <a:rPr lang="en-US" dirty="0" smtClean="0"/>
              <a:t> </a:t>
            </a:r>
            <a:r>
              <a:rPr lang="en-US" dirty="0" err="1" smtClean="0"/>
              <a:t>việc</a:t>
            </a:r>
            <a:r>
              <a:rPr lang="en-US" dirty="0" smtClean="0"/>
              <a:t> </a:t>
            </a:r>
            <a:r>
              <a:rPr lang="en-US" dirty="0" err="1" smtClean="0"/>
              <a:t>như</a:t>
            </a:r>
            <a:r>
              <a:rPr lang="en-US" dirty="0" smtClean="0"/>
              <a:t> </a:t>
            </a:r>
            <a:r>
              <a:rPr lang="en-US" dirty="0" err="1" smtClean="0"/>
              <a:t>những</a:t>
            </a:r>
            <a:r>
              <a:rPr lang="en-US" dirty="0" smtClean="0"/>
              <a:t> </a:t>
            </a:r>
            <a:r>
              <a:rPr lang="en-US" dirty="0" err="1" smtClean="0"/>
              <a:t>chuyên</a:t>
            </a:r>
            <a:r>
              <a:rPr lang="en-US" dirty="0" smtClean="0"/>
              <a:t> </a:t>
            </a:r>
            <a:r>
              <a:rPr lang="en-US" dirty="0" err="1" smtClean="0"/>
              <a:t>gia</a:t>
            </a:r>
            <a:r>
              <a:rPr lang="en-US" dirty="0" smtClean="0"/>
              <a:t> </a:t>
            </a:r>
            <a:r>
              <a:rPr lang="en-US" dirty="0" err="1" smtClean="0"/>
              <a:t>tư</a:t>
            </a:r>
            <a:r>
              <a:rPr lang="en-US" dirty="0" smtClean="0"/>
              <a:t> </a:t>
            </a:r>
            <a:r>
              <a:rPr lang="en-US" dirty="0" err="1" smtClean="0"/>
              <a:t>vấn</a:t>
            </a:r>
            <a:r>
              <a:rPr lang="en-US" dirty="0" smtClean="0"/>
              <a:t> </a:t>
            </a:r>
            <a:r>
              <a:rPr lang="en-US" dirty="0" err="1" smtClean="0"/>
              <a:t>sức</a:t>
            </a:r>
            <a:r>
              <a:rPr lang="en-US" dirty="0" smtClean="0"/>
              <a:t> </a:t>
            </a:r>
            <a:r>
              <a:rPr lang="en-US" dirty="0" err="1" smtClean="0"/>
              <a:t>khỏe</a:t>
            </a:r>
            <a:r>
              <a:rPr lang="en-US" dirty="0" smtClean="0"/>
              <a:t> </a:t>
            </a:r>
            <a:r>
              <a:rPr lang="en-US" dirty="0" err="1" smtClean="0"/>
              <a:t>hành</a:t>
            </a:r>
            <a:r>
              <a:rPr lang="en-US" dirty="0" smtClean="0"/>
              <a:t> vi </a:t>
            </a:r>
          </a:p>
          <a:p>
            <a:pPr lvl="1"/>
            <a:r>
              <a:rPr lang="en-US" dirty="0" err="1" smtClean="0"/>
              <a:t>Những</a:t>
            </a:r>
            <a:r>
              <a:rPr lang="en-US" dirty="0" smtClean="0"/>
              <a:t> </a:t>
            </a:r>
            <a:r>
              <a:rPr lang="en-US" dirty="0" err="1" smtClean="0"/>
              <a:t>sinh</a:t>
            </a:r>
            <a:r>
              <a:rPr lang="en-US" dirty="0" smtClean="0"/>
              <a:t> </a:t>
            </a:r>
            <a:r>
              <a:rPr lang="en-US" dirty="0" err="1" smtClean="0"/>
              <a:t>viên</a:t>
            </a:r>
            <a:r>
              <a:rPr lang="en-US" dirty="0" smtClean="0"/>
              <a:t> y </a:t>
            </a:r>
            <a:r>
              <a:rPr lang="en-US" dirty="0" err="1" smtClean="0"/>
              <a:t>tế</a:t>
            </a:r>
            <a:r>
              <a:rPr lang="en-US" dirty="0" smtClean="0"/>
              <a:t> </a:t>
            </a:r>
            <a:r>
              <a:rPr lang="en-US" dirty="0" err="1" smtClean="0"/>
              <a:t>công</a:t>
            </a:r>
            <a:r>
              <a:rPr lang="en-US" dirty="0" smtClean="0"/>
              <a:t> </a:t>
            </a:r>
            <a:r>
              <a:rPr lang="en-US" dirty="0" err="1" smtClean="0"/>
              <a:t>cộng</a:t>
            </a:r>
            <a:r>
              <a:rPr lang="en-US" dirty="0" smtClean="0"/>
              <a:t>/ </a:t>
            </a:r>
            <a:r>
              <a:rPr lang="en-US" dirty="0" err="1" smtClean="0"/>
              <a:t>sinh</a:t>
            </a:r>
            <a:r>
              <a:rPr lang="en-US" dirty="0" smtClean="0"/>
              <a:t> </a:t>
            </a:r>
            <a:r>
              <a:rPr lang="en-US" dirty="0" err="1" smtClean="0"/>
              <a:t>viên</a:t>
            </a:r>
            <a:r>
              <a:rPr lang="en-US" dirty="0" smtClean="0"/>
              <a:t> </a:t>
            </a:r>
            <a:r>
              <a:rPr lang="en-US" dirty="0" err="1" smtClean="0"/>
              <a:t>đã</a:t>
            </a:r>
            <a:r>
              <a:rPr lang="en-US" dirty="0" smtClean="0"/>
              <a:t> </a:t>
            </a:r>
            <a:r>
              <a:rPr lang="en-US" dirty="0" err="1" smtClean="0"/>
              <a:t>tốt</a:t>
            </a:r>
            <a:r>
              <a:rPr lang="en-US" dirty="0" smtClean="0"/>
              <a:t> </a:t>
            </a:r>
            <a:r>
              <a:rPr lang="en-US" dirty="0" err="1" smtClean="0"/>
              <a:t>nghiệp</a:t>
            </a:r>
            <a:r>
              <a:rPr lang="en-US" dirty="0" smtClean="0"/>
              <a:t> </a:t>
            </a:r>
            <a:r>
              <a:rPr lang="en-US" dirty="0" err="1" smtClean="0"/>
              <a:t>làm</a:t>
            </a:r>
            <a:r>
              <a:rPr lang="en-US" dirty="0" smtClean="0"/>
              <a:t> </a:t>
            </a:r>
            <a:r>
              <a:rPr lang="en-US" dirty="0" err="1" smtClean="0"/>
              <a:t>việc</a:t>
            </a:r>
            <a:r>
              <a:rPr lang="en-US" dirty="0" smtClean="0"/>
              <a:t> </a:t>
            </a:r>
            <a:r>
              <a:rPr lang="en-US" dirty="0" err="1" smtClean="0"/>
              <a:t>như</a:t>
            </a:r>
            <a:r>
              <a:rPr lang="en-US" dirty="0" smtClean="0"/>
              <a:t> </a:t>
            </a:r>
            <a:r>
              <a:rPr lang="en-US" dirty="0" err="1" smtClean="0"/>
              <a:t>các</a:t>
            </a:r>
            <a:r>
              <a:rPr lang="en-US" dirty="0" smtClean="0"/>
              <a:t> </a:t>
            </a:r>
            <a:r>
              <a:rPr lang="en-US" dirty="0" err="1" smtClean="0"/>
              <a:t>bộ</a:t>
            </a:r>
            <a:r>
              <a:rPr lang="en-US" dirty="0" smtClean="0"/>
              <a:t> </a:t>
            </a:r>
            <a:r>
              <a:rPr lang="en-US" dirty="0" err="1" smtClean="0"/>
              <a:t>hướng</a:t>
            </a:r>
            <a:r>
              <a:rPr lang="en-US" dirty="0" smtClean="0"/>
              <a:t> </a:t>
            </a:r>
            <a:r>
              <a:rPr lang="en-US" dirty="0" err="1" smtClean="0"/>
              <a:t>dẫn</a:t>
            </a:r>
            <a:r>
              <a:rPr lang="en-US" dirty="0" smtClean="0"/>
              <a:t> </a:t>
            </a:r>
            <a:r>
              <a:rPr lang="en-US" dirty="0" err="1" smtClean="0"/>
              <a:t>về</a:t>
            </a:r>
            <a:r>
              <a:rPr lang="en-US" dirty="0" smtClean="0"/>
              <a:t> y </a:t>
            </a:r>
            <a:r>
              <a:rPr lang="en-US" dirty="0" err="1" smtClean="0"/>
              <a:t>tế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-76200" y="0"/>
            <a:ext cx="9296400" cy="990600"/>
          </a:xfrm>
        </p:spPr>
        <p:txBody>
          <a:bodyPr>
            <a:normAutofit/>
          </a:bodyPr>
          <a:lstStyle/>
          <a:p>
            <a:r>
              <a:rPr lang="en-US" sz="3200" dirty="0" err="1" smtClean="0"/>
              <a:t>Đề</a:t>
            </a:r>
            <a:r>
              <a:rPr lang="en-US" sz="3200" dirty="0" smtClean="0"/>
              <a:t> </a:t>
            </a:r>
            <a:r>
              <a:rPr lang="en-US" sz="3200" dirty="0" err="1" smtClean="0"/>
              <a:t>xuất</a:t>
            </a:r>
            <a:r>
              <a:rPr lang="en-US" sz="3200" dirty="0" smtClean="0"/>
              <a:t>  - </a:t>
            </a:r>
            <a:r>
              <a:rPr lang="en-US" sz="3200" dirty="0" err="1" smtClean="0"/>
              <a:t>Phát</a:t>
            </a:r>
            <a:r>
              <a:rPr lang="en-US" sz="3200" dirty="0" smtClean="0"/>
              <a:t> </a:t>
            </a:r>
            <a:r>
              <a:rPr lang="en-US" sz="3200" dirty="0" err="1" smtClean="0"/>
              <a:t>triển</a:t>
            </a:r>
            <a:r>
              <a:rPr lang="en-US" sz="3200" dirty="0" smtClean="0"/>
              <a:t> </a:t>
            </a:r>
            <a:r>
              <a:rPr lang="en-US" sz="3200" dirty="0" err="1" smtClean="0"/>
              <a:t>nguồn</a:t>
            </a:r>
            <a:r>
              <a:rPr lang="en-US" sz="3200" dirty="0" smtClean="0"/>
              <a:t> </a:t>
            </a:r>
            <a:r>
              <a:rPr lang="en-US" sz="3200" dirty="0" err="1" smtClean="0"/>
              <a:t>nhân</a:t>
            </a:r>
            <a:r>
              <a:rPr lang="en-US" sz="3200" dirty="0" smtClean="0"/>
              <a:t> </a:t>
            </a:r>
            <a:r>
              <a:rPr lang="en-US" sz="3200" dirty="0" err="1" smtClean="0"/>
              <a:t>lực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44428048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 err="1" smtClean="0"/>
              <a:t>Phát</a:t>
            </a:r>
            <a:r>
              <a:rPr lang="en-US" sz="2800" dirty="0" smtClean="0"/>
              <a:t> </a:t>
            </a:r>
            <a:r>
              <a:rPr lang="en-US" sz="2800" dirty="0" err="1" smtClean="0"/>
              <a:t>triển</a:t>
            </a:r>
            <a:r>
              <a:rPr lang="en-US" sz="2800" dirty="0" smtClean="0"/>
              <a:t> </a:t>
            </a:r>
            <a:r>
              <a:rPr lang="en-US" sz="2800" dirty="0" err="1" smtClean="0"/>
              <a:t>nguồn</a:t>
            </a:r>
            <a:r>
              <a:rPr lang="en-US" sz="2800" dirty="0" smtClean="0"/>
              <a:t> </a:t>
            </a:r>
            <a:r>
              <a:rPr lang="en-US" sz="2800" dirty="0" err="1" smtClean="0"/>
              <a:t>nhân</a:t>
            </a:r>
            <a:r>
              <a:rPr lang="en-US" sz="2800" dirty="0" smtClean="0"/>
              <a:t> </a:t>
            </a:r>
            <a:r>
              <a:rPr lang="en-US" sz="2800" dirty="0" err="1" smtClean="0"/>
              <a:t>lực</a:t>
            </a:r>
            <a:r>
              <a:rPr lang="en-US" sz="2800" dirty="0" smtClean="0"/>
              <a:t> </a:t>
            </a:r>
            <a:r>
              <a:rPr lang="en-US" sz="2800" dirty="0" err="1" smtClean="0"/>
              <a:t>cho</a:t>
            </a:r>
            <a:r>
              <a:rPr lang="en-US" sz="2800" dirty="0" smtClean="0"/>
              <a:t> </a:t>
            </a:r>
            <a:r>
              <a:rPr lang="en-US" sz="2800" dirty="0" err="1" smtClean="0"/>
              <a:t>chương</a:t>
            </a:r>
            <a:r>
              <a:rPr lang="en-US" sz="2800" dirty="0" smtClean="0"/>
              <a:t> </a:t>
            </a:r>
            <a:r>
              <a:rPr lang="en-US" sz="2800" dirty="0" err="1" smtClean="0"/>
              <a:t>trình</a:t>
            </a:r>
            <a:r>
              <a:rPr lang="en-US" sz="2800" dirty="0" smtClean="0"/>
              <a:t> </a:t>
            </a:r>
            <a:r>
              <a:rPr lang="en-US" sz="2800" dirty="0" err="1" smtClean="0"/>
              <a:t>sức</a:t>
            </a:r>
            <a:r>
              <a:rPr lang="en-US" sz="2800" dirty="0" smtClean="0"/>
              <a:t> </a:t>
            </a:r>
            <a:r>
              <a:rPr lang="en-US" sz="2800" dirty="0" err="1" smtClean="0"/>
              <a:t>khỏe</a:t>
            </a:r>
            <a:r>
              <a:rPr lang="en-US" sz="2800" dirty="0" smtClean="0"/>
              <a:t> </a:t>
            </a:r>
            <a:r>
              <a:rPr lang="en-US" sz="2800" dirty="0" err="1" smtClean="0"/>
              <a:t>hành</a:t>
            </a:r>
            <a:r>
              <a:rPr lang="en-US" sz="2800" dirty="0" smtClean="0"/>
              <a:t> vi </a:t>
            </a:r>
            <a:r>
              <a:rPr lang="en-US" sz="2800" dirty="0" err="1" smtClean="0"/>
              <a:t>lồng</a:t>
            </a:r>
            <a:r>
              <a:rPr lang="en-US" sz="2800" dirty="0" smtClean="0"/>
              <a:t> </a:t>
            </a:r>
            <a:r>
              <a:rPr lang="en-US" sz="2800" dirty="0" err="1" smtClean="0"/>
              <a:t>ghép</a:t>
            </a:r>
            <a:r>
              <a:rPr lang="en-US" sz="2800" dirty="0" smtClean="0"/>
              <a:t> </a:t>
            </a:r>
            <a:r>
              <a:rPr lang="en-US" sz="2800" dirty="0" err="1" smtClean="0"/>
              <a:t>tại</a:t>
            </a:r>
            <a:r>
              <a:rPr lang="en-US" sz="2800" dirty="0" smtClean="0"/>
              <a:t> </a:t>
            </a:r>
            <a:r>
              <a:rPr lang="en-US" sz="2800" dirty="0" err="1" smtClean="0"/>
              <a:t>Việt</a:t>
            </a:r>
            <a:r>
              <a:rPr lang="en-US" sz="2800" dirty="0" smtClean="0"/>
              <a:t> Nam</a:t>
            </a:r>
            <a:endParaRPr lang="en-US" sz="2800" dirty="0"/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2494209114"/>
              </p:ext>
            </p:extLst>
          </p:nvPr>
        </p:nvGraphicFramePr>
        <p:xfrm>
          <a:off x="762000" y="1397000"/>
          <a:ext cx="7696200" cy="4775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00739915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457200" y="685800"/>
            <a:ext cx="8229600" cy="1470025"/>
          </a:xfrm>
        </p:spPr>
        <p:txBody>
          <a:bodyPr/>
          <a:lstStyle/>
          <a:p>
            <a:pPr algn="ctr"/>
            <a:r>
              <a:rPr lang="en-US" sz="3600" dirty="0" err="1" smtClean="0"/>
              <a:t>Những</a:t>
            </a:r>
            <a:r>
              <a:rPr lang="en-US" sz="3600" dirty="0" smtClean="0"/>
              <a:t> </a:t>
            </a:r>
            <a:r>
              <a:rPr lang="en-US" sz="3600" dirty="0" err="1" smtClean="0"/>
              <a:t>chương</a:t>
            </a:r>
            <a:r>
              <a:rPr lang="en-US" sz="3600" dirty="0" smtClean="0"/>
              <a:t> </a:t>
            </a:r>
            <a:r>
              <a:rPr lang="en-US" sz="3600" dirty="0" err="1" smtClean="0"/>
              <a:t>trình</a:t>
            </a:r>
            <a:r>
              <a:rPr lang="en-US" sz="3600" dirty="0" smtClean="0"/>
              <a:t> </a:t>
            </a:r>
            <a:r>
              <a:rPr lang="en-US" sz="3600" dirty="0" err="1" smtClean="0"/>
              <a:t>đào</a:t>
            </a:r>
            <a:r>
              <a:rPr lang="en-US" sz="3600" dirty="0" smtClean="0"/>
              <a:t> </a:t>
            </a:r>
            <a:r>
              <a:rPr lang="en-US" sz="3600" dirty="0" err="1" smtClean="0"/>
              <a:t>tạo</a:t>
            </a:r>
            <a:r>
              <a:rPr lang="en-US" sz="3600" dirty="0" smtClean="0"/>
              <a:t> </a:t>
            </a:r>
            <a:r>
              <a:rPr lang="en-US" sz="3600" dirty="0" err="1" smtClean="0"/>
              <a:t>và</a:t>
            </a:r>
            <a:r>
              <a:rPr lang="en-US" sz="3600" dirty="0" smtClean="0"/>
              <a:t> </a:t>
            </a:r>
            <a:r>
              <a:rPr lang="en-US" sz="3600" dirty="0" err="1" smtClean="0"/>
              <a:t>giáo</a:t>
            </a:r>
            <a:r>
              <a:rPr lang="en-US" sz="3600" dirty="0" smtClean="0"/>
              <a:t> </a:t>
            </a:r>
            <a:r>
              <a:rPr lang="en-US" sz="3600" dirty="0" err="1" smtClean="0"/>
              <a:t>dục</a:t>
            </a:r>
            <a:r>
              <a:rPr lang="en-US" sz="3600" dirty="0" smtClean="0"/>
              <a:t> </a:t>
            </a:r>
            <a:r>
              <a:rPr lang="en-US" sz="3600" dirty="0" err="1" smtClean="0"/>
              <a:t>tại</a:t>
            </a:r>
            <a:r>
              <a:rPr lang="en-US" sz="3600" dirty="0" smtClean="0"/>
              <a:t> </a:t>
            </a:r>
            <a:r>
              <a:rPr lang="en-US" sz="3600" dirty="0" err="1" smtClean="0"/>
              <a:t>trường</a:t>
            </a:r>
            <a:r>
              <a:rPr lang="en-US" sz="3600" dirty="0" smtClean="0"/>
              <a:t> </a:t>
            </a:r>
            <a:r>
              <a:rPr lang="en-US" sz="3600" dirty="0" err="1" smtClean="0"/>
              <a:t>Đại</a:t>
            </a:r>
            <a:r>
              <a:rPr lang="en-US" sz="3600" dirty="0" smtClean="0"/>
              <a:t> bang Arizona- </a:t>
            </a:r>
            <a:r>
              <a:rPr lang="en-US" sz="3600" dirty="0" err="1" smtClean="0"/>
              <a:t>Đại</a:t>
            </a:r>
            <a:r>
              <a:rPr lang="en-US" sz="3600" dirty="0" smtClean="0"/>
              <a:t> </a:t>
            </a:r>
            <a:r>
              <a:rPr lang="en-US" sz="3600" dirty="0" err="1" smtClean="0"/>
              <a:t>học</a:t>
            </a:r>
            <a:r>
              <a:rPr lang="en-US" sz="3600" dirty="0" smtClean="0"/>
              <a:t> Health Solutions</a:t>
            </a:r>
            <a:endParaRPr lang="en-US" sz="3600" dirty="0"/>
          </a:p>
        </p:txBody>
      </p:sp>
      <p:sp>
        <p:nvSpPr>
          <p:cNvPr id="2" name="Content Placeholder 1"/>
          <p:cNvSpPr>
            <a:spLocks noGrp="1"/>
          </p:cNvSpPr>
          <p:nvPr>
            <p:ph type="subTitle" idx="1"/>
          </p:nvPr>
        </p:nvSpPr>
        <p:spPr>
          <a:xfrm>
            <a:off x="1752600" y="2743200"/>
            <a:ext cx="5943600" cy="3429000"/>
          </a:xfrm>
        </p:spPr>
        <p:txBody>
          <a:bodyPr>
            <a:normAutofit/>
          </a:bodyPr>
          <a:lstStyle/>
          <a:p>
            <a:r>
              <a:rPr lang="en-US" sz="2000" dirty="0" err="1" smtClean="0"/>
              <a:t>Đào</a:t>
            </a:r>
            <a:r>
              <a:rPr lang="en-US" sz="2000" dirty="0" smtClean="0"/>
              <a:t> </a:t>
            </a:r>
            <a:r>
              <a:rPr lang="en-US" sz="2000" dirty="0" err="1" smtClean="0"/>
              <a:t>tạo</a:t>
            </a:r>
            <a:r>
              <a:rPr lang="en-US" sz="2000" dirty="0" smtClean="0"/>
              <a:t> </a:t>
            </a:r>
            <a:r>
              <a:rPr lang="en-US" sz="2000" dirty="0" err="1" smtClean="0"/>
              <a:t>liên</a:t>
            </a:r>
            <a:r>
              <a:rPr lang="en-US" sz="2000" dirty="0" smtClean="0"/>
              <a:t> </a:t>
            </a:r>
            <a:r>
              <a:rPr lang="en-US" sz="2000" dirty="0" err="1" smtClean="0"/>
              <a:t>tục</a:t>
            </a:r>
            <a:r>
              <a:rPr lang="en-US" sz="2000" dirty="0" smtClean="0"/>
              <a:t> </a:t>
            </a:r>
            <a:r>
              <a:rPr lang="en-US" sz="2000" dirty="0" err="1" smtClean="0"/>
              <a:t>trực</a:t>
            </a:r>
            <a:r>
              <a:rPr lang="en-US" sz="2000" dirty="0" smtClean="0"/>
              <a:t> </a:t>
            </a:r>
            <a:r>
              <a:rPr lang="en-US" sz="2000" dirty="0" err="1" smtClean="0"/>
              <a:t>tuyến</a:t>
            </a:r>
            <a:endParaRPr lang="en-US" sz="2000" dirty="0" smtClean="0"/>
          </a:p>
          <a:p>
            <a:r>
              <a:rPr lang="en-US" sz="2000" dirty="0" err="1" smtClean="0"/>
              <a:t>Tập</a:t>
            </a:r>
            <a:r>
              <a:rPr lang="en-US" sz="2000" dirty="0" smtClean="0"/>
              <a:t> </a:t>
            </a:r>
            <a:r>
              <a:rPr lang="en-US" sz="2000" dirty="0" err="1" smtClean="0"/>
              <a:t>huấn</a:t>
            </a:r>
            <a:r>
              <a:rPr lang="en-US" sz="2000" dirty="0" smtClean="0"/>
              <a:t> </a:t>
            </a:r>
            <a:r>
              <a:rPr lang="en-US" sz="2000" dirty="0" err="1" smtClean="0"/>
              <a:t>trực</a:t>
            </a:r>
            <a:r>
              <a:rPr lang="en-US" sz="2000" dirty="0" smtClean="0"/>
              <a:t> </a:t>
            </a:r>
            <a:r>
              <a:rPr lang="en-US" sz="2000" dirty="0" err="1" smtClean="0"/>
              <a:t>tiếp</a:t>
            </a:r>
            <a:r>
              <a:rPr lang="en-US" sz="2000" dirty="0" smtClean="0"/>
              <a:t> </a:t>
            </a:r>
            <a:r>
              <a:rPr lang="en-US" sz="2000" dirty="0" err="1" smtClean="0"/>
              <a:t>tại</a:t>
            </a:r>
            <a:r>
              <a:rPr lang="en-US" sz="2000" dirty="0" smtClean="0"/>
              <a:t> </a:t>
            </a:r>
            <a:r>
              <a:rPr lang="en-US" sz="2000" dirty="0" err="1" smtClean="0"/>
              <a:t>Việt</a:t>
            </a:r>
            <a:r>
              <a:rPr lang="en-US" sz="2000" dirty="0" smtClean="0"/>
              <a:t> Nam</a:t>
            </a:r>
          </a:p>
          <a:p>
            <a:r>
              <a:rPr lang="en-US" sz="2000" dirty="0" err="1" smtClean="0"/>
              <a:t>Các</a:t>
            </a:r>
            <a:r>
              <a:rPr lang="en-US" sz="2000" dirty="0" smtClean="0"/>
              <a:t> </a:t>
            </a:r>
            <a:r>
              <a:rPr lang="en-US" sz="2000" dirty="0" err="1" smtClean="0"/>
              <a:t>chương</a:t>
            </a:r>
            <a:r>
              <a:rPr lang="en-US" sz="2000" dirty="0" smtClean="0"/>
              <a:t> </a:t>
            </a:r>
            <a:r>
              <a:rPr lang="en-US" sz="2000" dirty="0" err="1" smtClean="0"/>
              <a:t>trình</a:t>
            </a:r>
            <a:r>
              <a:rPr lang="en-US" sz="2000" dirty="0" smtClean="0"/>
              <a:t> </a:t>
            </a:r>
            <a:r>
              <a:rPr lang="en-US" sz="2000" dirty="0" err="1" smtClean="0"/>
              <a:t>thạc</a:t>
            </a:r>
            <a:r>
              <a:rPr lang="en-US" sz="2000" dirty="0" smtClean="0"/>
              <a:t> </a:t>
            </a:r>
            <a:r>
              <a:rPr lang="en-US" sz="2000" dirty="0" err="1" smtClean="0"/>
              <a:t>sĩ</a:t>
            </a:r>
            <a:r>
              <a:rPr lang="en-US" sz="2000" dirty="0" smtClean="0"/>
              <a:t>, </a:t>
            </a:r>
            <a:r>
              <a:rPr lang="en-US" sz="2000" dirty="0" err="1" smtClean="0"/>
              <a:t>tiến</a:t>
            </a:r>
            <a:r>
              <a:rPr lang="en-US" sz="2000" dirty="0" smtClean="0"/>
              <a:t> </a:t>
            </a:r>
            <a:r>
              <a:rPr lang="en-US" sz="2000" dirty="0" err="1" smtClean="0"/>
              <a:t>sĩ</a:t>
            </a:r>
            <a:endParaRPr lang="en-US" sz="2000" dirty="0" smtClean="0"/>
          </a:p>
          <a:p>
            <a:r>
              <a:rPr lang="en-US" sz="2000" dirty="0" err="1" smtClean="0"/>
              <a:t>Giao</a:t>
            </a:r>
            <a:r>
              <a:rPr lang="en-US" sz="2000" dirty="0" smtClean="0"/>
              <a:t> </a:t>
            </a:r>
            <a:r>
              <a:rPr lang="en-US" sz="2000" dirty="0" err="1" smtClean="0"/>
              <a:t>lưu</a:t>
            </a:r>
            <a:r>
              <a:rPr lang="en-US" sz="2000" dirty="0" smtClean="0"/>
              <a:t>, </a:t>
            </a:r>
            <a:r>
              <a:rPr lang="en-US" sz="2000" dirty="0" err="1" smtClean="0"/>
              <a:t>trao</a:t>
            </a:r>
            <a:r>
              <a:rPr lang="en-US" sz="2000" dirty="0" smtClean="0"/>
              <a:t> </a:t>
            </a:r>
            <a:r>
              <a:rPr lang="en-US" sz="2000" dirty="0" err="1" smtClean="0"/>
              <a:t>đổi</a:t>
            </a:r>
            <a:r>
              <a:rPr lang="en-US" sz="2000" dirty="0" smtClean="0"/>
              <a:t> </a:t>
            </a:r>
            <a:r>
              <a:rPr lang="en-US" sz="2000" dirty="0" err="1" smtClean="0"/>
              <a:t>giữa</a:t>
            </a:r>
            <a:r>
              <a:rPr lang="en-US" sz="2000" dirty="0" smtClean="0"/>
              <a:t> </a:t>
            </a:r>
            <a:r>
              <a:rPr lang="en-US" sz="2000" dirty="0" err="1" smtClean="0"/>
              <a:t>sinh</a:t>
            </a:r>
            <a:r>
              <a:rPr lang="en-US" sz="2000" dirty="0" smtClean="0"/>
              <a:t> </a:t>
            </a:r>
            <a:r>
              <a:rPr lang="en-US" sz="2000" dirty="0" err="1" smtClean="0"/>
              <a:t>viên</a:t>
            </a:r>
            <a:r>
              <a:rPr lang="en-US" sz="2000" dirty="0" smtClean="0"/>
              <a:t> </a:t>
            </a:r>
            <a:r>
              <a:rPr lang="en-US" sz="2000" dirty="0" err="1" smtClean="0"/>
              <a:t>và</a:t>
            </a:r>
            <a:r>
              <a:rPr lang="en-US" sz="2000" dirty="0" smtClean="0"/>
              <a:t> </a:t>
            </a:r>
            <a:r>
              <a:rPr lang="en-US" sz="2000" dirty="0" err="1" smtClean="0"/>
              <a:t>các</a:t>
            </a:r>
            <a:r>
              <a:rPr lang="en-US" sz="2000" dirty="0" smtClean="0"/>
              <a:t> </a:t>
            </a:r>
            <a:r>
              <a:rPr lang="en-US" sz="2000" dirty="0" err="1" smtClean="0"/>
              <a:t>khoa</a:t>
            </a:r>
            <a:endParaRPr lang="en-US" sz="2000" dirty="0" smtClean="0"/>
          </a:p>
          <a:p>
            <a:r>
              <a:rPr lang="en-US" sz="2000" dirty="0" err="1" smtClean="0"/>
              <a:t>Công</a:t>
            </a:r>
            <a:r>
              <a:rPr lang="en-US" sz="2000" dirty="0" smtClean="0"/>
              <a:t> </a:t>
            </a:r>
            <a:r>
              <a:rPr lang="en-US" sz="2000" dirty="0" err="1" smtClean="0"/>
              <a:t>cụ</a:t>
            </a:r>
            <a:r>
              <a:rPr lang="en-US" sz="2000" dirty="0" smtClean="0"/>
              <a:t> </a:t>
            </a:r>
            <a:r>
              <a:rPr lang="en-US" sz="2000" dirty="0" err="1" smtClean="0"/>
              <a:t>đánh</a:t>
            </a:r>
            <a:r>
              <a:rPr lang="en-US" sz="2000" dirty="0" smtClean="0"/>
              <a:t> </a:t>
            </a:r>
            <a:r>
              <a:rPr lang="en-US" sz="2000" dirty="0" err="1" smtClean="0"/>
              <a:t>giá</a:t>
            </a:r>
            <a:r>
              <a:rPr lang="en-US" sz="2000" dirty="0" smtClean="0"/>
              <a:t> </a:t>
            </a:r>
            <a:r>
              <a:rPr lang="en-US" sz="2000" dirty="0" err="1" smtClean="0"/>
              <a:t>rủi</a:t>
            </a:r>
            <a:r>
              <a:rPr lang="en-US" sz="2000" dirty="0" smtClean="0"/>
              <a:t> </a:t>
            </a:r>
            <a:r>
              <a:rPr lang="en-US" sz="2000" dirty="0" err="1" smtClean="0"/>
              <a:t>ro</a:t>
            </a:r>
            <a:r>
              <a:rPr lang="en-US" sz="2000" dirty="0" smtClean="0"/>
              <a:t> </a:t>
            </a:r>
            <a:r>
              <a:rPr lang="en-US" sz="2000" dirty="0" err="1" smtClean="0"/>
              <a:t>về</a:t>
            </a:r>
            <a:r>
              <a:rPr lang="en-US" sz="2000" dirty="0" smtClean="0"/>
              <a:t> </a:t>
            </a:r>
            <a:r>
              <a:rPr lang="en-US" sz="2000" dirty="0" err="1" smtClean="0"/>
              <a:t>sức</a:t>
            </a:r>
            <a:r>
              <a:rPr lang="en-US" sz="2000" dirty="0" smtClean="0"/>
              <a:t> </a:t>
            </a:r>
            <a:r>
              <a:rPr lang="en-US" sz="2000" dirty="0" err="1" smtClean="0"/>
              <a:t>khỏe</a:t>
            </a:r>
            <a:r>
              <a:rPr lang="en-US" sz="2000" dirty="0" smtClean="0"/>
              <a:t> </a:t>
            </a:r>
            <a:r>
              <a:rPr lang="en-US" sz="2000" dirty="0" err="1" smtClean="0"/>
              <a:t>trực</a:t>
            </a:r>
            <a:r>
              <a:rPr lang="en-US" sz="2000" dirty="0" smtClean="0"/>
              <a:t> </a:t>
            </a:r>
            <a:r>
              <a:rPr lang="en-US" sz="2000" dirty="0" err="1" smtClean="0"/>
              <a:t>tuyến</a:t>
            </a:r>
            <a:endParaRPr lang="en-US" sz="2000" dirty="0" smtClean="0"/>
          </a:p>
          <a:p>
            <a:r>
              <a:rPr lang="en-US" sz="2000" dirty="0" err="1" smtClean="0"/>
              <a:t>Hợp</a:t>
            </a:r>
            <a:r>
              <a:rPr lang="en-US" sz="2000" dirty="0" smtClean="0"/>
              <a:t> </a:t>
            </a:r>
            <a:r>
              <a:rPr lang="en-US" sz="2000" dirty="0" err="1" smtClean="0"/>
              <a:t>tác</a:t>
            </a:r>
            <a:r>
              <a:rPr lang="en-US" sz="2000" dirty="0" smtClean="0"/>
              <a:t> </a:t>
            </a:r>
            <a:r>
              <a:rPr lang="en-US" sz="2000" dirty="0" err="1" smtClean="0"/>
              <a:t>nghiên</a:t>
            </a:r>
            <a:r>
              <a:rPr lang="en-US" sz="2000" dirty="0" smtClean="0"/>
              <a:t> </a:t>
            </a:r>
            <a:r>
              <a:rPr lang="en-US" sz="2000" dirty="0" err="1" smtClean="0"/>
              <a:t>cứu</a:t>
            </a:r>
            <a:r>
              <a:rPr lang="en-US" sz="2000" dirty="0" smtClean="0"/>
              <a:t> </a:t>
            </a:r>
          </a:p>
          <a:p>
            <a:r>
              <a:rPr lang="en-US" dirty="0" smtClean="0">
                <a:solidFill>
                  <a:schemeClr val="bg1"/>
                </a:solidFill>
                <a:latin typeface="Calibri" panose="020F0502020204030204" pitchFamily="34" charset="0"/>
              </a:rPr>
              <a:t>www.chs.asu.edu</a:t>
            </a:r>
            <a:endParaRPr lang="en-US" dirty="0">
              <a:solidFill>
                <a:schemeClr val="bg1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147746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z="2400" dirty="0" err="1" smtClean="0"/>
              <a:t>Lồng</a:t>
            </a:r>
            <a:r>
              <a:rPr lang="en-US" sz="2400" dirty="0" smtClean="0"/>
              <a:t> </a:t>
            </a:r>
            <a:r>
              <a:rPr lang="en-US" sz="2400" dirty="0" err="1" smtClean="0"/>
              <a:t>ghép</a:t>
            </a:r>
            <a:r>
              <a:rPr lang="en-US" sz="2400" dirty="0" smtClean="0"/>
              <a:t> </a:t>
            </a:r>
            <a:r>
              <a:rPr lang="en-US" sz="2400" dirty="0" err="1" smtClean="0"/>
              <a:t>sức</a:t>
            </a:r>
            <a:r>
              <a:rPr lang="en-US" sz="2400" dirty="0" smtClean="0"/>
              <a:t> </a:t>
            </a:r>
            <a:r>
              <a:rPr lang="en-US" sz="2400" dirty="0" err="1" smtClean="0"/>
              <a:t>khỏe</a:t>
            </a:r>
            <a:r>
              <a:rPr lang="en-US" sz="2400" dirty="0" smtClean="0"/>
              <a:t> </a:t>
            </a:r>
            <a:r>
              <a:rPr lang="en-US" sz="2400" dirty="0" err="1" smtClean="0"/>
              <a:t>hành</a:t>
            </a:r>
            <a:r>
              <a:rPr lang="en-US" sz="2400" dirty="0" smtClean="0"/>
              <a:t> vi </a:t>
            </a:r>
            <a:r>
              <a:rPr lang="en-US" sz="2400" dirty="0" err="1" smtClean="0"/>
              <a:t>vào</a:t>
            </a:r>
            <a:r>
              <a:rPr lang="en-US" sz="2400" dirty="0" smtClean="0"/>
              <a:t> </a:t>
            </a:r>
            <a:r>
              <a:rPr lang="en-US" sz="2400" dirty="0" err="1" smtClean="0"/>
              <a:t>chăm</a:t>
            </a:r>
            <a:r>
              <a:rPr lang="en-US" sz="2400" dirty="0" smtClean="0"/>
              <a:t> </a:t>
            </a:r>
            <a:r>
              <a:rPr lang="en-US" sz="2400" dirty="0" err="1" smtClean="0"/>
              <a:t>sóc</a:t>
            </a:r>
            <a:r>
              <a:rPr lang="en-US" sz="2400" dirty="0" smtClean="0"/>
              <a:t> </a:t>
            </a:r>
            <a:r>
              <a:rPr lang="en-US" sz="2400" dirty="0" err="1" smtClean="0"/>
              <a:t>sức</a:t>
            </a:r>
            <a:r>
              <a:rPr lang="en-US" sz="2400" dirty="0" smtClean="0"/>
              <a:t> </a:t>
            </a:r>
            <a:r>
              <a:rPr lang="en-US" sz="2400" dirty="0" err="1" smtClean="0"/>
              <a:t>khỏe</a:t>
            </a:r>
            <a:r>
              <a:rPr lang="en-US" sz="2400" dirty="0" smtClean="0"/>
              <a:t> ban </a:t>
            </a:r>
            <a:r>
              <a:rPr lang="en-US" sz="2400" dirty="0" err="1" smtClean="0"/>
              <a:t>đầu</a:t>
            </a:r>
            <a:endParaRPr lang="en-US" sz="2400" dirty="0" smtClean="0"/>
          </a:p>
          <a:p>
            <a:pPr lvl="0"/>
            <a:r>
              <a:rPr lang="en-US" sz="2400" dirty="0" err="1" smtClean="0"/>
              <a:t>Kiểm</a:t>
            </a:r>
            <a:r>
              <a:rPr lang="en-US" sz="2400" dirty="0" smtClean="0"/>
              <a:t> </a:t>
            </a:r>
            <a:r>
              <a:rPr lang="en-US" sz="2400" dirty="0" err="1" smtClean="0"/>
              <a:t>soát</a:t>
            </a:r>
            <a:r>
              <a:rPr lang="en-US" sz="2400" dirty="0" smtClean="0"/>
              <a:t> </a:t>
            </a:r>
            <a:r>
              <a:rPr lang="en-US" sz="2400" dirty="0" err="1" smtClean="0"/>
              <a:t>các</a:t>
            </a:r>
            <a:r>
              <a:rPr lang="en-US" sz="2400" dirty="0" smtClean="0"/>
              <a:t> </a:t>
            </a:r>
            <a:r>
              <a:rPr lang="en-US" sz="2400" dirty="0" err="1" smtClean="0"/>
              <a:t>chất</a:t>
            </a:r>
            <a:r>
              <a:rPr lang="en-US" sz="2400" dirty="0" smtClean="0"/>
              <a:t> </a:t>
            </a:r>
            <a:r>
              <a:rPr lang="en-US" sz="2400" dirty="0" err="1" smtClean="0"/>
              <a:t>gây</a:t>
            </a:r>
            <a:r>
              <a:rPr lang="en-US" sz="2400" dirty="0" smtClean="0"/>
              <a:t> </a:t>
            </a:r>
            <a:r>
              <a:rPr lang="en-US" sz="2400" dirty="0" err="1" smtClean="0"/>
              <a:t>nghiện</a:t>
            </a:r>
            <a:r>
              <a:rPr lang="en-US" sz="2400" dirty="0" smtClean="0"/>
              <a:t> </a:t>
            </a:r>
            <a:r>
              <a:rPr lang="en-US" sz="2400" dirty="0" err="1" smtClean="0"/>
              <a:t>và</a:t>
            </a:r>
            <a:r>
              <a:rPr lang="en-US" sz="2400" dirty="0" smtClean="0"/>
              <a:t> </a:t>
            </a:r>
            <a:r>
              <a:rPr lang="en-US" sz="2400" dirty="0" err="1" smtClean="0"/>
              <a:t>cơn</a:t>
            </a:r>
            <a:r>
              <a:rPr lang="en-US" sz="2400" dirty="0" smtClean="0"/>
              <a:t> </a:t>
            </a:r>
            <a:r>
              <a:rPr lang="en-US" sz="2400" dirty="0" err="1" smtClean="0"/>
              <a:t>đau</a:t>
            </a:r>
            <a:r>
              <a:rPr lang="en-US" sz="2400" dirty="0" smtClean="0"/>
              <a:t> </a:t>
            </a:r>
            <a:r>
              <a:rPr lang="en-US" sz="2400" dirty="0" err="1" smtClean="0"/>
              <a:t>trong</a:t>
            </a:r>
            <a:r>
              <a:rPr lang="en-US" sz="2400" dirty="0" smtClean="0"/>
              <a:t> </a:t>
            </a:r>
            <a:r>
              <a:rPr lang="en-US" sz="2400" dirty="0" err="1" smtClean="0"/>
              <a:t>chăm</a:t>
            </a:r>
            <a:r>
              <a:rPr lang="en-US" sz="2400" dirty="0" smtClean="0"/>
              <a:t> </a:t>
            </a:r>
            <a:r>
              <a:rPr lang="en-US" sz="2400" dirty="0" err="1" smtClean="0"/>
              <a:t>sóc</a:t>
            </a:r>
            <a:r>
              <a:rPr lang="en-US" sz="2400" dirty="0" smtClean="0"/>
              <a:t> </a:t>
            </a:r>
            <a:r>
              <a:rPr lang="en-US" sz="2400" dirty="0" err="1" smtClean="0"/>
              <a:t>sức</a:t>
            </a:r>
            <a:r>
              <a:rPr lang="en-US" sz="2400" dirty="0" smtClean="0"/>
              <a:t> </a:t>
            </a:r>
            <a:r>
              <a:rPr lang="en-US" sz="2400" dirty="0" err="1" smtClean="0"/>
              <a:t>khỏe</a:t>
            </a:r>
            <a:r>
              <a:rPr lang="en-US" sz="2400" dirty="0" smtClean="0"/>
              <a:t> ban </a:t>
            </a:r>
            <a:r>
              <a:rPr lang="en-US" sz="2400" dirty="0" err="1" smtClean="0"/>
              <a:t>đầu</a:t>
            </a:r>
            <a:endParaRPr lang="en-US" sz="2400" dirty="0"/>
          </a:p>
          <a:p>
            <a:pPr lvl="0"/>
            <a:r>
              <a:rPr lang="en-US" sz="2400" dirty="0" err="1"/>
              <a:t>Lồng</a:t>
            </a:r>
            <a:r>
              <a:rPr lang="en-US" sz="2400" dirty="0"/>
              <a:t> </a:t>
            </a:r>
            <a:r>
              <a:rPr lang="en-US" sz="2400" dirty="0" err="1"/>
              <a:t>ghép</a:t>
            </a:r>
            <a:r>
              <a:rPr lang="en-US" sz="2400" dirty="0"/>
              <a:t> </a:t>
            </a:r>
            <a:r>
              <a:rPr lang="en-US" sz="2400" dirty="0" err="1" smtClean="0"/>
              <a:t>sức</a:t>
            </a:r>
            <a:r>
              <a:rPr lang="en-US" sz="2400" dirty="0" smtClean="0"/>
              <a:t> </a:t>
            </a:r>
            <a:r>
              <a:rPr lang="en-US" sz="2400" dirty="0" err="1" smtClean="0"/>
              <a:t>khỏe</a:t>
            </a:r>
            <a:r>
              <a:rPr lang="en-US" sz="2400" dirty="0" smtClean="0"/>
              <a:t> </a:t>
            </a:r>
            <a:r>
              <a:rPr lang="en-US" sz="2400" dirty="0" err="1" smtClean="0"/>
              <a:t>hành</a:t>
            </a:r>
            <a:r>
              <a:rPr lang="en-US" sz="2400" dirty="0" smtClean="0"/>
              <a:t> vi </a:t>
            </a:r>
            <a:r>
              <a:rPr lang="en-US" sz="2400" dirty="0" err="1" smtClean="0"/>
              <a:t>trong</a:t>
            </a:r>
            <a:r>
              <a:rPr lang="en-US" sz="2400" dirty="0" smtClean="0"/>
              <a:t> </a:t>
            </a:r>
            <a:r>
              <a:rPr lang="en-US" sz="2400" dirty="0" err="1" smtClean="0"/>
              <a:t>Nhi</a:t>
            </a:r>
            <a:r>
              <a:rPr lang="en-US" sz="2400" dirty="0" smtClean="0"/>
              <a:t> </a:t>
            </a:r>
            <a:r>
              <a:rPr lang="en-US" sz="2400" dirty="0" err="1" smtClean="0"/>
              <a:t>khoa</a:t>
            </a:r>
            <a:endParaRPr lang="en-US" sz="2400" dirty="0"/>
          </a:p>
          <a:p>
            <a:pPr lvl="0"/>
            <a:r>
              <a:rPr lang="en-US" sz="2400" dirty="0" err="1" smtClean="0"/>
              <a:t>Làm</a:t>
            </a:r>
            <a:r>
              <a:rPr lang="en-US" sz="2400" dirty="0" smtClean="0"/>
              <a:t> </a:t>
            </a:r>
            <a:r>
              <a:rPr lang="en-US" sz="2400" dirty="0" err="1" smtClean="0"/>
              <a:t>việc</a:t>
            </a:r>
            <a:r>
              <a:rPr lang="en-US" sz="2400" dirty="0" smtClean="0"/>
              <a:t> </a:t>
            </a:r>
            <a:r>
              <a:rPr lang="en-US" sz="2400" dirty="0" err="1" smtClean="0"/>
              <a:t>với</a:t>
            </a:r>
            <a:r>
              <a:rPr lang="en-US" sz="2400" dirty="0" smtClean="0"/>
              <a:t> </a:t>
            </a:r>
            <a:r>
              <a:rPr lang="en-US" sz="2400" dirty="0" err="1" smtClean="0"/>
              <a:t>gia</a:t>
            </a:r>
            <a:r>
              <a:rPr lang="en-US" sz="2400" dirty="0" smtClean="0"/>
              <a:t> </a:t>
            </a:r>
            <a:r>
              <a:rPr lang="en-US" sz="2400" dirty="0" err="1" smtClean="0"/>
              <a:t>đình</a:t>
            </a:r>
            <a:r>
              <a:rPr lang="en-US" sz="2400" dirty="0" smtClean="0"/>
              <a:t> </a:t>
            </a:r>
            <a:r>
              <a:rPr lang="en-US" sz="2400" dirty="0" err="1" smtClean="0"/>
              <a:t>bệnh</a:t>
            </a:r>
            <a:r>
              <a:rPr lang="en-US" sz="2400" dirty="0" smtClean="0"/>
              <a:t> </a:t>
            </a:r>
            <a:r>
              <a:rPr lang="en-US" sz="2400" dirty="0" err="1" smtClean="0"/>
              <a:t>nhân</a:t>
            </a:r>
            <a:r>
              <a:rPr lang="en-US" sz="2400" dirty="0" smtClean="0"/>
              <a:t> </a:t>
            </a:r>
            <a:r>
              <a:rPr lang="en-US" sz="2400" dirty="0" err="1" smtClean="0"/>
              <a:t>trong</a:t>
            </a:r>
            <a:r>
              <a:rPr lang="en-US" sz="2400" dirty="0" smtClean="0"/>
              <a:t> </a:t>
            </a:r>
            <a:r>
              <a:rPr lang="en-US" sz="2400" dirty="0" err="1" smtClean="0"/>
              <a:t>chăm</a:t>
            </a:r>
            <a:r>
              <a:rPr lang="en-US" sz="2400" dirty="0" smtClean="0"/>
              <a:t> </a:t>
            </a:r>
            <a:r>
              <a:rPr lang="en-US" sz="2400" dirty="0" err="1" smtClean="0"/>
              <a:t>sóc</a:t>
            </a:r>
            <a:r>
              <a:rPr lang="en-US" sz="2400" dirty="0" smtClean="0"/>
              <a:t> </a:t>
            </a:r>
            <a:r>
              <a:rPr lang="en-US" sz="2400" dirty="0" err="1" smtClean="0"/>
              <a:t>sức</a:t>
            </a:r>
            <a:r>
              <a:rPr lang="en-US" sz="2400" dirty="0" smtClean="0"/>
              <a:t> </a:t>
            </a:r>
            <a:r>
              <a:rPr lang="en-US" sz="2400" dirty="0" err="1" smtClean="0"/>
              <a:t>khỏe</a:t>
            </a:r>
            <a:r>
              <a:rPr lang="en-US" sz="2400" dirty="0" smtClean="0"/>
              <a:t> ban </a:t>
            </a:r>
            <a:r>
              <a:rPr lang="en-US" sz="2400" dirty="0" err="1" smtClean="0"/>
              <a:t>đầu</a:t>
            </a:r>
            <a:r>
              <a:rPr lang="en-US" sz="2400" dirty="0" smtClean="0"/>
              <a:t> </a:t>
            </a:r>
            <a:r>
              <a:rPr lang="en-US" sz="2400" dirty="0" err="1" smtClean="0"/>
              <a:t>và</a:t>
            </a:r>
            <a:r>
              <a:rPr lang="en-US" sz="2400" dirty="0" smtClean="0"/>
              <a:t> </a:t>
            </a:r>
            <a:r>
              <a:rPr lang="en-US" sz="2400" dirty="0" err="1" smtClean="0"/>
              <a:t>chăm</a:t>
            </a:r>
            <a:r>
              <a:rPr lang="en-US" sz="2400" dirty="0" smtClean="0"/>
              <a:t> </a:t>
            </a:r>
            <a:r>
              <a:rPr lang="en-US" sz="2400" dirty="0" err="1" smtClean="0"/>
              <a:t>sóc</a:t>
            </a:r>
            <a:r>
              <a:rPr lang="en-US" sz="2400" dirty="0" smtClean="0"/>
              <a:t> </a:t>
            </a:r>
            <a:r>
              <a:rPr lang="en-US" sz="2400" dirty="0" err="1" smtClean="0"/>
              <a:t>bệnh</a:t>
            </a:r>
            <a:r>
              <a:rPr lang="en-US" sz="2400" dirty="0" smtClean="0"/>
              <a:t> </a:t>
            </a:r>
            <a:r>
              <a:rPr lang="en-US" sz="2400" dirty="0" err="1" smtClean="0"/>
              <a:t>nhi</a:t>
            </a:r>
            <a:endParaRPr lang="en-US" sz="2400" dirty="0"/>
          </a:p>
          <a:p>
            <a:r>
              <a:rPr lang="en-US" sz="2400" dirty="0">
                <a:latin typeface="Arial" charset="0"/>
                <a:hlinkClick r:id="rId2"/>
              </a:rPr>
              <a:t>http://links.asu.edu/ASUIntegratedBH</a:t>
            </a:r>
            <a:endParaRPr lang="en-US" sz="2400" dirty="0">
              <a:latin typeface="Arial" charset="0"/>
            </a:endParaRP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 err="1" smtClean="0"/>
              <a:t>Đào</a:t>
            </a:r>
            <a:r>
              <a:rPr lang="en-US" sz="3200" dirty="0" smtClean="0"/>
              <a:t> </a:t>
            </a:r>
            <a:r>
              <a:rPr lang="en-US" sz="3200" dirty="0" err="1" smtClean="0"/>
              <a:t>tạo</a:t>
            </a:r>
            <a:r>
              <a:rPr lang="en-US" sz="3200" dirty="0" smtClean="0"/>
              <a:t> </a:t>
            </a:r>
            <a:r>
              <a:rPr lang="en-US" sz="3200" dirty="0" err="1" smtClean="0"/>
              <a:t>liên</a:t>
            </a:r>
            <a:r>
              <a:rPr lang="en-US" sz="3200" dirty="0" smtClean="0"/>
              <a:t> </a:t>
            </a:r>
            <a:r>
              <a:rPr lang="en-US" sz="3200" dirty="0" err="1" smtClean="0"/>
              <a:t>tục</a:t>
            </a:r>
            <a:r>
              <a:rPr lang="en-US" sz="3200" dirty="0" smtClean="0"/>
              <a:t> </a:t>
            </a:r>
            <a:r>
              <a:rPr lang="en-US" sz="3200" dirty="0" err="1" smtClean="0"/>
              <a:t>trực</a:t>
            </a:r>
            <a:r>
              <a:rPr lang="en-US" sz="3200" dirty="0" smtClean="0"/>
              <a:t> </a:t>
            </a:r>
            <a:r>
              <a:rPr lang="en-US" sz="3200" dirty="0" err="1" smtClean="0"/>
              <a:t>tuyến</a:t>
            </a:r>
            <a:r>
              <a:rPr lang="en-US" sz="3200" dirty="0" smtClean="0"/>
              <a:t> </a:t>
            </a:r>
            <a:r>
              <a:rPr lang="en-US" sz="3200" dirty="0" err="1" smtClean="0"/>
              <a:t>cho</a:t>
            </a:r>
            <a:r>
              <a:rPr lang="en-US" sz="3200" dirty="0" smtClean="0"/>
              <a:t> </a:t>
            </a:r>
            <a:r>
              <a:rPr lang="en-US" sz="3200" dirty="0" err="1" smtClean="0"/>
              <a:t>bác</a:t>
            </a:r>
            <a:r>
              <a:rPr lang="en-US" sz="3200" dirty="0" smtClean="0"/>
              <a:t> </a:t>
            </a:r>
            <a:r>
              <a:rPr lang="en-US" sz="3200" dirty="0" err="1" smtClean="0"/>
              <a:t>sĩ</a:t>
            </a:r>
            <a:r>
              <a:rPr lang="en-US" sz="3200" dirty="0" smtClean="0"/>
              <a:t> </a:t>
            </a:r>
            <a:r>
              <a:rPr lang="en-US" sz="3200" dirty="0" err="1" smtClean="0"/>
              <a:t>chăm</a:t>
            </a:r>
            <a:r>
              <a:rPr lang="en-US" sz="3200" dirty="0" smtClean="0"/>
              <a:t> </a:t>
            </a:r>
            <a:r>
              <a:rPr lang="en-US" sz="3200" dirty="0" err="1" smtClean="0"/>
              <a:t>sóc</a:t>
            </a:r>
            <a:r>
              <a:rPr lang="en-US" sz="3200" dirty="0" smtClean="0"/>
              <a:t>, </a:t>
            </a:r>
            <a:r>
              <a:rPr lang="en-US" sz="3200" dirty="0" err="1" smtClean="0"/>
              <a:t>điều</a:t>
            </a:r>
            <a:r>
              <a:rPr lang="en-US" sz="3200" dirty="0" smtClean="0"/>
              <a:t> </a:t>
            </a:r>
            <a:r>
              <a:rPr lang="en-US" sz="3200" dirty="0" err="1" smtClean="0"/>
              <a:t>trị</a:t>
            </a:r>
            <a:r>
              <a:rPr lang="en-US" sz="3200" dirty="0" smtClean="0"/>
              <a:t> </a:t>
            </a:r>
            <a:r>
              <a:rPr lang="en-US" sz="3200" dirty="0" err="1" smtClean="0"/>
              <a:t>lồng</a:t>
            </a:r>
            <a:r>
              <a:rPr lang="en-US" sz="3200" dirty="0" smtClean="0"/>
              <a:t> </a:t>
            </a:r>
            <a:r>
              <a:rPr lang="en-US" sz="3200" dirty="0" err="1" smtClean="0"/>
              <a:t>ghép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71627035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err="1" smtClean="0"/>
              <a:t>Đánh</a:t>
            </a:r>
            <a:r>
              <a:rPr lang="en-US" sz="3200" dirty="0" smtClean="0"/>
              <a:t> </a:t>
            </a:r>
            <a:r>
              <a:rPr lang="en-US" sz="3200" dirty="0" err="1" smtClean="0"/>
              <a:t>giá</a:t>
            </a:r>
            <a:r>
              <a:rPr lang="en-US" sz="3200" dirty="0" smtClean="0"/>
              <a:t> </a:t>
            </a:r>
            <a:r>
              <a:rPr lang="en-US" sz="3200" dirty="0" err="1" smtClean="0"/>
              <a:t>nguy</a:t>
            </a:r>
            <a:r>
              <a:rPr lang="en-US" sz="3200" dirty="0" smtClean="0"/>
              <a:t> </a:t>
            </a:r>
            <a:r>
              <a:rPr lang="en-US" sz="3200" dirty="0" err="1" smtClean="0"/>
              <a:t>cơ</a:t>
            </a:r>
            <a:r>
              <a:rPr lang="en-US" sz="3200" dirty="0" smtClean="0"/>
              <a:t> </a:t>
            </a:r>
            <a:r>
              <a:rPr lang="en-US" sz="3200" dirty="0" err="1" smtClean="0"/>
              <a:t>về</a:t>
            </a:r>
            <a:r>
              <a:rPr lang="en-US" sz="3200" dirty="0" smtClean="0"/>
              <a:t> </a:t>
            </a:r>
            <a:r>
              <a:rPr lang="en-US" sz="3200" dirty="0" err="1" smtClean="0"/>
              <a:t>sức</a:t>
            </a:r>
            <a:r>
              <a:rPr lang="en-US" sz="3200" dirty="0" smtClean="0"/>
              <a:t> </a:t>
            </a:r>
            <a:r>
              <a:rPr lang="en-US" sz="3200" dirty="0" err="1" smtClean="0"/>
              <a:t>khỏe</a:t>
            </a:r>
            <a:r>
              <a:rPr lang="en-US" sz="3200" dirty="0" smtClean="0"/>
              <a:t> </a:t>
            </a:r>
            <a:r>
              <a:rPr lang="en-US" sz="3200" dirty="0" err="1" smtClean="0"/>
              <a:t>hành</a:t>
            </a:r>
            <a:r>
              <a:rPr lang="en-US" sz="3200" dirty="0" smtClean="0"/>
              <a:t> vi </a:t>
            </a:r>
            <a:r>
              <a:rPr lang="en-US" sz="3200" dirty="0" err="1" smtClean="0"/>
              <a:t>và</a:t>
            </a:r>
            <a:r>
              <a:rPr lang="en-US" sz="3200" dirty="0" smtClean="0"/>
              <a:t> </a:t>
            </a:r>
            <a:r>
              <a:rPr lang="en-US" sz="3200" dirty="0" err="1" smtClean="0"/>
              <a:t>hướng</a:t>
            </a:r>
            <a:r>
              <a:rPr lang="en-US" sz="3200" dirty="0" smtClean="0"/>
              <a:t> </a:t>
            </a:r>
            <a:r>
              <a:rPr lang="en-US" sz="3200" dirty="0" err="1" smtClean="0"/>
              <a:t>dẫn</a:t>
            </a:r>
            <a:r>
              <a:rPr lang="en-US" sz="3200" dirty="0" smtClean="0"/>
              <a:t> </a:t>
            </a:r>
            <a:r>
              <a:rPr lang="en-US" sz="3200" dirty="0" err="1" smtClean="0"/>
              <a:t>trực</a:t>
            </a:r>
            <a:r>
              <a:rPr lang="en-US" sz="3200" dirty="0" smtClean="0"/>
              <a:t> </a:t>
            </a:r>
            <a:r>
              <a:rPr lang="en-US" sz="3200" dirty="0" err="1" smtClean="0"/>
              <a:t>tuyến</a:t>
            </a:r>
            <a:endParaRPr lang="en-US" sz="3200" dirty="0"/>
          </a:p>
        </p:txBody>
      </p:sp>
      <p:pic>
        <p:nvPicPr>
          <p:cNvPr id="5" name="Picture 4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143453"/>
            <a:ext cx="7391400" cy="5726813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/>
            </a:ext>
          </a:extLst>
        </p:spPr>
      </p:pic>
      <p:pic>
        <p:nvPicPr>
          <p:cNvPr id="6" name="Picture 5" descr="Screen Shot 2015-11-04 at 4.13.59 PM.png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278" t="22716" r="32778" b="25432"/>
          <a:stretch/>
        </p:blipFill>
        <p:spPr>
          <a:xfrm>
            <a:off x="1752600" y="1828800"/>
            <a:ext cx="5549900" cy="438150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3352800" y="2209800"/>
            <a:ext cx="2895600" cy="646331"/>
          </a:xfrm>
          <a:prstGeom prst="rect">
            <a:avLst/>
          </a:prstGeom>
          <a:solidFill>
            <a:schemeClr val="accent3"/>
          </a:solidFill>
        </p:spPr>
        <p:txBody>
          <a:bodyPr wrap="square">
            <a:spAutoFit/>
          </a:bodyPr>
          <a:lstStyle/>
          <a:p>
            <a:r>
              <a:rPr lang="en-US" sz="1200" dirty="0" err="1" smtClean="0">
                <a:solidFill>
                  <a:schemeClr val="bg1"/>
                </a:solidFill>
              </a:rPr>
              <a:t>Tên</a:t>
            </a:r>
            <a:r>
              <a:rPr lang="en-US" sz="1200" dirty="0" smtClean="0">
                <a:solidFill>
                  <a:schemeClr val="bg1"/>
                </a:solidFill>
              </a:rPr>
              <a:t> </a:t>
            </a:r>
            <a:r>
              <a:rPr lang="en-US" sz="1200" dirty="0" err="1" smtClean="0">
                <a:solidFill>
                  <a:schemeClr val="bg1"/>
                </a:solidFill>
              </a:rPr>
              <a:t>bệnh</a:t>
            </a:r>
            <a:r>
              <a:rPr lang="en-US" sz="1200" dirty="0" smtClean="0">
                <a:solidFill>
                  <a:schemeClr val="bg1"/>
                </a:solidFill>
              </a:rPr>
              <a:t> </a:t>
            </a:r>
            <a:r>
              <a:rPr lang="en-US" sz="1200" dirty="0" err="1" smtClean="0">
                <a:solidFill>
                  <a:schemeClr val="bg1"/>
                </a:solidFill>
              </a:rPr>
              <a:t>nhân</a:t>
            </a:r>
            <a:r>
              <a:rPr lang="en-US" sz="1200" dirty="0" smtClean="0">
                <a:solidFill>
                  <a:schemeClr val="bg1"/>
                </a:solidFill>
              </a:rPr>
              <a:t>:</a:t>
            </a:r>
            <a:br>
              <a:rPr lang="en-US" sz="1200" dirty="0" smtClean="0">
                <a:solidFill>
                  <a:schemeClr val="bg1"/>
                </a:solidFill>
              </a:rPr>
            </a:br>
            <a:r>
              <a:rPr lang="en-US" sz="1200" dirty="0" err="1" smtClean="0">
                <a:solidFill>
                  <a:schemeClr val="bg1"/>
                </a:solidFill>
              </a:rPr>
              <a:t>Ngày</a:t>
            </a:r>
            <a:r>
              <a:rPr lang="en-US" sz="1200" dirty="0" smtClean="0">
                <a:solidFill>
                  <a:schemeClr val="bg1"/>
                </a:solidFill>
              </a:rPr>
              <a:t> </a:t>
            </a:r>
            <a:r>
              <a:rPr lang="en-US" sz="1200" dirty="0" err="1" smtClean="0">
                <a:solidFill>
                  <a:schemeClr val="bg1"/>
                </a:solidFill>
              </a:rPr>
              <a:t>tháng</a:t>
            </a:r>
            <a:r>
              <a:rPr lang="en-US" sz="1200" dirty="0" smtClean="0">
                <a:solidFill>
                  <a:schemeClr val="bg1"/>
                </a:solidFill>
              </a:rPr>
              <a:t> </a:t>
            </a:r>
            <a:r>
              <a:rPr lang="en-US" sz="1200" dirty="0" err="1" smtClean="0">
                <a:solidFill>
                  <a:schemeClr val="bg1"/>
                </a:solidFill>
              </a:rPr>
              <a:t>năm</a:t>
            </a:r>
            <a:r>
              <a:rPr lang="en-US" sz="1200" dirty="0" smtClean="0">
                <a:solidFill>
                  <a:schemeClr val="bg1"/>
                </a:solidFill>
              </a:rPr>
              <a:t> </a:t>
            </a:r>
            <a:r>
              <a:rPr lang="en-US" sz="1200" dirty="0" err="1" smtClean="0">
                <a:solidFill>
                  <a:schemeClr val="bg1"/>
                </a:solidFill>
              </a:rPr>
              <a:t>sinh</a:t>
            </a:r>
            <a:r>
              <a:rPr lang="en-US" sz="1200" dirty="0" smtClean="0">
                <a:solidFill>
                  <a:schemeClr val="bg1"/>
                </a:solidFill>
              </a:rPr>
              <a:t> 01/18/1979</a:t>
            </a:r>
            <a:br>
              <a:rPr lang="en-US" sz="1200" dirty="0" smtClean="0">
                <a:solidFill>
                  <a:schemeClr val="bg1"/>
                </a:solidFill>
              </a:rPr>
            </a:br>
            <a:r>
              <a:rPr lang="en-US" sz="1200" dirty="0" err="1" smtClean="0">
                <a:solidFill>
                  <a:schemeClr val="bg1"/>
                </a:solidFill>
              </a:rPr>
              <a:t>Hồ</a:t>
            </a:r>
            <a:r>
              <a:rPr lang="en-US" sz="1200" dirty="0" smtClean="0">
                <a:solidFill>
                  <a:schemeClr val="bg1"/>
                </a:solidFill>
              </a:rPr>
              <a:t> </a:t>
            </a:r>
            <a:r>
              <a:rPr lang="en-US" sz="1200" dirty="0" err="1" smtClean="0">
                <a:solidFill>
                  <a:schemeClr val="bg1"/>
                </a:solidFill>
              </a:rPr>
              <a:t>sơ</a:t>
            </a:r>
            <a:r>
              <a:rPr lang="en-US" sz="1200" dirty="0" smtClean="0">
                <a:solidFill>
                  <a:schemeClr val="bg1"/>
                </a:solidFill>
              </a:rPr>
              <a:t> </a:t>
            </a:r>
            <a:r>
              <a:rPr lang="en-US" sz="1200" dirty="0" err="1" smtClean="0">
                <a:solidFill>
                  <a:schemeClr val="bg1"/>
                </a:solidFill>
              </a:rPr>
              <a:t>bệnh</a:t>
            </a:r>
            <a:r>
              <a:rPr lang="en-US" sz="1200" dirty="0" smtClean="0">
                <a:solidFill>
                  <a:schemeClr val="bg1"/>
                </a:solidFill>
              </a:rPr>
              <a:t> </a:t>
            </a:r>
            <a:r>
              <a:rPr lang="en-US" sz="1200" dirty="0" err="1" smtClean="0">
                <a:solidFill>
                  <a:schemeClr val="bg1"/>
                </a:solidFill>
              </a:rPr>
              <a:t>nhân</a:t>
            </a:r>
            <a:r>
              <a:rPr lang="en-US" sz="1200" dirty="0" smtClean="0">
                <a:solidFill>
                  <a:schemeClr val="bg1"/>
                </a:solidFill>
              </a:rPr>
              <a:t> </a:t>
            </a:r>
            <a:r>
              <a:rPr lang="en-US" sz="1200" dirty="0" err="1" smtClean="0">
                <a:solidFill>
                  <a:schemeClr val="bg1"/>
                </a:solidFill>
              </a:rPr>
              <a:t>số</a:t>
            </a:r>
            <a:r>
              <a:rPr lang="en-US" sz="1200" dirty="0" smtClean="0">
                <a:solidFill>
                  <a:schemeClr val="bg1"/>
                </a:solidFill>
              </a:rPr>
              <a:t>: 0123847555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352800" y="1828800"/>
            <a:ext cx="2971800" cy="228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Mức</a:t>
            </a:r>
            <a:r>
              <a:rPr lang="en-US" dirty="0" smtClean="0"/>
              <a:t> </a:t>
            </a:r>
            <a:r>
              <a:rPr lang="en-US" dirty="0" err="1" smtClean="0"/>
              <a:t>độ</a:t>
            </a:r>
            <a:r>
              <a:rPr lang="en-US" dirty="0" smtClean="0"/>
              <a:t> </a:t>
            </a:r>
            <a:r>
              <a:rPr lang="en-US" dirty="0" err="1" smtClean="0"/>
              <a:t>bệnh</a:t>
            </a:r>
            <a:r>
              <a:rPr lang="en-US" dirty="0" smtClean="0"/>
              <a:t> </a:t>
            </a:r>
            <a:r>
              <a:rPr lang="en-US" dirty="0" err="1" smtClean="0"/>
              <a:t>và</a:t>
            </a:r>
            <a:r>
              <a:rPr lang="en-US" dirty="0" smtClean="0"/>
              <a:t> </a:t>
            </a:r>
            <a:r>
              <a:rPr lang="en-US" dirty="0" err="1" smtClean="0"/>
              <a:t>sẵn</a:t>
            </a:r>
            <a:r>
              <a:rPr lang="en-US" dirty="0" smtClean="0"/>
              <a:t> </a:t>
            </a:r>
            <a:r>
              <a:rPr lang="en-US" dirty="0" err="1" smtClean="0"/>
              <a:t>sàng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2133600" y="2895600"/>
            <a:ext cx="4953000" cy="4572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err="1" smtClean="0">
                <a:solidFill>
                  <a:schemeClr val="tx1"/>
                </a:solidFill>
              </a:rPr>
              <a:t>Tìm</a:t>
            </a:r>
            <a:r>
              <a:rPr lang="en-US" sz="1100" dirty="0" smtClean="0">
                <a:solidFill>
                  <a:schemeClr val="tx1"/>
                </a:solidFill>
              </a:rPr>
              <a:t> </a:t>
            </a:r>
            <a:r>
              <a:rPr lang="en-US" sz="1100" dirty="0" err="1" smtClean="0">
                <a:solidFill>
                  <a:schemeClr val="tx1"/>
                </a:solidFill>
              </a:rPr>
              <a:t>các</a:t>
            </a:r>
            <a:r>
              <a:rPr lang="en-US" sz="1100" dirty="0" smtClean="0">
                <a:solidFill>
                  <a:schemeClr val="tx1"/>
                </a:solidFill>
              </a:rPr>
              <a:t> </a:t>
            </a:r>
            <a:r>
              <a:rPr lang="en-US" sz="1100" dirty="0" err="1" smtClean="0">
                <a:solidFill>
                  <a:schemeClr val="tx1"/>
                </a:solidFill>
              </a:rPr>
              <a:t>mục</a:t>
            </a:r>
            <a:r>
              <a:rPr lang="en-US" sz="1100" dirty="0" smtClean="0">
                <a:solidFill>
                  <a:schemeClr val="tx1"/>
                </a:solidFill>
              </a:rPr>
              <a:t> </a:t>
            </a:r>
            <a:r>
              <a:rPr lang="en-US" sz="1100" dirty="0" err="1" smtClean="0">
                <a:solidFill>
                  <a:schemeClr val="tx1"/>
                </a:solidFill>
              </a:rPr>
              <a:t>có</a:t>
            </a:r>
            <a:r>
              <a:rPr lang="en-US" sz="1100" dirty="0" smtClean="0">
                <a:solidFill>
                  <a:schemeClr val="tx1"/>
                </a:solidFill>
              </a:rPr>
              <a:t> </a:t>
            </a:r>
            <a:r>
              <a:rPr lang="en-US" sz="1100" dirty="0" err="1" smtClean="0">
                <a:solidFill>
                  <a:schemeClr val="tx1"/>
                </a:solidFill>
              </a:rPr>
              <a:t>mức</a:t>
            </a:r>
            <a:r>
              <a:rPr lang="en-US" sz="1100" dirty="0" smtClean="0">
                <a:solidFill>
                  <a:schemeClr val="tx1"/>
                </a:solidFill>
              </a:rPr>
              <a:t> </a:t>
            </a:r>
            <a:r>
              <a:rPr lang="en-US" sz="1100" dirty="0" err="1" smtClean="0">
                <a:solidFill>
                  <a:schemeClr val="tx1"/>
                </a:solidFill>
              </a:rPr>
              <a:t>độ</a:t>
            </a:r>
            <a:r>
              <a:rPr lang="en-US" sz="1100" dirty="0" smtClean="0">
                <a:solidFill>
                  <a:schemeClr val="tx1"/>
                </a:solidFill>
              </a:rPr>
              <a:t> </a:t>
            </a:r>
            <a:r>
              <a:rPr lang="en-US" sz="1100" dirty="0" err="1" smtClean="0">
                <a:solidFill>
                  <a:schemeClr val="tx1"/>
                </a:solidFill>
              </a:rPr>
              <a:t>bệnh</a:t>
            </a:r>
            <a:r>
              <a:rPr lang="en-US" sz="1100" dirty="0" smtClean="0">
                <a:solidFill>
                  <a:schemeClr val="tx1"/>
                </a:solidFill>
              </a:rPr>
              <a:t> </a:t>
            </a:r>
            <a:r>
              <a:rPr lang="en-US" sz="1100" dirty="0" err="1" smtClean="0">
                <a:solidFill>
                  <a:schemeClr val="tx1"/>
                </a:solidFill>
              </a:rPr>
              <a:t>nghiêm</a:t>
            </a:r>
            <a:r>
              <a:rPr lang="en-US" sz="1100" dirty="0" smtClean="0">
                <a:solidFill>
                  <a:schemeClr val="tx1"/>
                </a:solidFill>
              </a:rPr>
              <a:t> </a:t>
            </a:r>
            <a:r>
              <a:rPr lang="en-US" sz="1100" dirty="0" err="1" smtClean="0">
                <a:solidFill>
                  <a:schemeClr val="tx1"/>
                </a:solidFill>
              </a:rPr>
              <a:t>trọng</a:t>
            </a:r>
            <a:r>
              <a:rPr lang="en-US" sz="1100" dirty="0" smtClean="0">
                <a:solidFill>
                  <a:schemeClr val="tx1"/>
                </a:solidFill>
              </a:rPr>
              <a:t> </a:t>
            </a:r>
            <a:r>
              <a:rPr lang="en-US" sz="1100" dirty="0" err="1" smtClean="0">
                <a:solidFill>
                  <a:schemeClr val="tx1"/>
                </a:solidFill>
              </a:rPr>
              <a:t>và</a:t>
            </a:r>
            <a:r>
              <a:rPr lang="en-US" sz="1100" dirty="0" smtClean="0">
                <a:solidFill>
                  <a:schemeClr val="tx1"/>
                </a:solidFill>
              </a:rPr>
              <a:t> </a:t>
            </a:r>
            <a:r>
              <a:rPr lang="en-US" sz="1100" dirty="0" err="1" smtClean="0">
                <a:solidFill>
                  <a:schemeClr val="tx1"/>
                </a:solidFill>
              </a:rPr>
              <a:t>mức</a:t>
            </a:r>
            <a:r>
              <a:rPr lang="en-US" sz="1100" dirty="0" smtClean="0">
                <a:solidFill>
                  <a:schemeClr val="tx1"/>
                </a:solidFill>
              </a:rPr>
              <a:t> </a:t>
            </a:r>
            <a:r>
              <a:rPr lang="en-US" sz="1100" dirty="0" err="1" smtClean="0">
                <a:solidFill>
                  <a:schemeClr val="tx1"/>
                </a:solidFill>
              </a:rPr>
              <a:t>độ</a:t>
            </a:r>
            <a:r>
              <a:rPr lang="en-US" sz="1100" dirty="0" smtClean="0">
                <a:solidFill>
                  <a:schemeClr val="tx1"/>
                </a:solidFill>
              </a:rPr>
              <a:t> </a:t>
            </a:r>
            <a:r>
              <a:rPr lang="en-US" sz="1100" dirty="0" err="1" smtClean="0">
                <a:solidFill>
                  <a:schemeClr val="tx1"/>
                </a:solidFill>
              </a:rPr>
              <a:t>sẵn</a:t>
            </a:r>
            <a:r>
              <a:rPr lang="en-US" sz="1100" dirty="0" smtClean="0">
                <a:solidFill>
                  <a:schemeClr val="tx1"/>
                </a:solidFill>
              </a:rPr>
              <a:t> </a:t>
            </a:r>
            <a:r>
              <a:rPr lang="en-US" sz="1100" dirty="0" err="1" smtClean="0">
                <a:solidFill>
                  <a:schemeClr val="tx1"/>
                </a:solidFill>
              </a:rPr>
              <a:t>sàng</a:t>
            </a:r>
            <a:r>
              <a:rPr lang="en-US" sz="1100" dirty="0" smtClean="0">
                <a:solidFill>
                  <a:schemeClr val="tx1"/>
                </a:solidFill>
              </a:rPr>
              <a:t> </a:t>
            </a:r>
            <a:r>
              <a:rPr lang="en-US" sz="1100" dirty="0" err="1" smtClean="0">
                <a:solidFill>
                  <a:schemeClr val="tx1"/>
                </a:solidFill>
              </a:rPr>
              <a:t>cao</a:t>
            </a:r>
            <a:r>
              <a:rPr lang="en-US" sz="1100" dirty="0" smtClean="0">
                <a:solidFill>
                  <a:schemeClr val="tx1"/>
                </a:solidFill>
              </a:rPr>
              <a:t> </a:t>
            </a:r>
            <a:r>
              <a:rPr lang="en-US" sz="1100" dirty="0" err="1" smtClean="0">
                <a:solidFill>
                  <a:schemeClr val="tx1"/>
                </a:solidFill>
              </a:rPr>
              <a:t>hoặc</a:t>
            </a:r>
            <a:r>
              <a:rPr lang="en-US" sz="1100" dirty="0" smtClean="0">
                <a:solidFill>
                  <a:schemeClr val="tx1"/>
                </a:solidFill>
              </a:rPr>
              <a:t> </a:t>
            </a:r>
            <a:r>
              <a:rPr lang="en-US" sz="1100" dirty="0" err="1" smtClean="0">
                <a:solidFill>
                  <a:schemeClr val="tx1"/>
                </a:solidFill>
              </a:rPr>
              <a:t>trung</a:t>
            </a:r>
            <a:r>
              <a:rPr lang="en-US" sz="1100" dirty="0" smtClean="0">
                <a:solidFill>
                  <a:schemeClr val="tx1"/>
                </a:solidFill>
              </a:rPr>
              <a:t> </a:t>
            </a:r>
            <a:r>
              <a:rPr lang="en-US" sz="1100" dirty="0" err="1" smtClean="0">
                <a:solidFill>
                  <a:schemeClr val="tx1"/>
                </a:solidFill>
              </a:rPr>
              <a:t>bình</a:t>
            </a:r>
            <a:r>
              <a:rPr lang="en-US" sz="1100" dirty="0" smtClean="0">
                <a:solidFill>
                  <a:schemeClr val="tx1"/>
                </a:solidFill>
              </a:rPr>
              <a:t>. </a:t>
            </a:r>
            <a:r>
              <a:rPr lang="en-US" sz="1100" dirty="0" err="1" smtClean="0">
                <a:solidFill>
                  <a:schemeClr val="tx1"/>
                </a:solidFill>
              </a:rPr>
              <a:t>Nên</a:t>
            </a:r>
            <a:r>
              <a:rPr lang="en-US" sz="1100" dirty="0" smtClean="0">
                <a:solidFill>
                  <a:schemeClr val="tx1"/>
                </a:solidFill>
              </a:rPr>
              <a:t> </a:t>
            </a:r>
            <a:r>
              <a:rPr lang="en-US" sz="1100" dirty="0" err="1" smtClean="0">
                <a:solidFill>
                  <a:schemeClr val="tx1"/>
                </a:solidFill>
              </a:rPr>
              <a:t>để</a:t>
            </a:r>
            <a:r>
              <a:rPr lang="en-US" sz="1100" dirty="0" smtClean="0">
                <a:solidFill>
                  <a:schemeClr val="tx1"/>
                </a:solidFill>
              </a:rPr>
              <a:t> </a:t>
            </a:r>
            <a:r>
              <a:rPr lang="en-US" sz="1100" dirty="0" err="1" smtClean="0">
                <a:solidFill>
                  <a:schemeClr val="tx1"/>
                </a:solidFill>
              </a:rPr>
              <a:t>cho</a:t>
            </a:r>
            <a:r>
              <a:rPr lang="en-US" sz="1100" dirty="0" smtClean="0">
                <a:solidFill>
                  <a:schemeClr val="tx1"/>
                </a:solidFill>
              </a:rPr>
              <a:t> </a:t>
            </a:r>
            <a:r>
              <a:rPr lang="en-US" sz="1100" dirty="0" err="1" smtClean="0">
                <a:solidFill>
                  <a:schemeClr val="tx1"/>
                </a:solidFill>
              </a:rPr>
              <a:t>bệnh</a:t>
            </a:r>
            <a:r>
              <a:rPr lang="en-US" sz="1100" dirty="0" smtClean="0">
                <a:solidFill>
                  <a:schemeClr val="tx1"/>
                </a:solidFill>
              </a:rPr>
              <a:t> </a:t>
            </a:r>
            <a:r>
              <a:rPr lang="en-US" sz="1100" dirty="0" err="1" smtClean="0">
                <a:solidFill>
                  <a:schemeClr val="tx1"/>
                </a:solidFill>
              </a:rPr>
              <a:t>nhân</a:t>
            </a:r>
            <a:r>
              <a:rPr lang="en-US" sz="1100" dirty="0" smtClean="0">
                <a:solidFill>
                  <a:schemeClr val="tx1"/>
                </a:solidFill>
              </a:rPr>
              <a:t> </a:t>
            </a:r>
            <a:r>
              <a:rPr lang="en-US" sz="1100" dirty="0" err="1" smtClean="0">
                <a:solidFill>
                  <a:schemeClr val="tx1"/>
                </a:solidFill>
              </a:rPr>
              <a:t>bắt</a:t>
            </a:r>
            <a:r>
              <a:rPr lang="en-US" sz="1100" dirty="0" smtClean="0">
                <a:solidFill>
                  <a:schemeClr val="tx1"/>
                </a:solidFill>
              </a:rPr>
              <a:t> </a:t>
            </a:r>
            <a:r>
              <a:rPr lang="en-US" sz="1100" dirty="0" err="1" smtClean="0">
                <a:solidFill>
                  <a:schemeClr val="tx1"/>
                </a:solidFill>
              </a:rPr>
              <a:t>đầu</a:t>
            </a:r>
            <a:r>
              <a:rPr lang="en-US" sz="1100" dirty="0" smtClean="0">
                <a:solidFill>
                  <a:schemeClr val="tx1"/>
                </a:solidFill>
              </a:rPr>
              <a:t> ở </a:t>
            </a:r>
            <a:r>
              <a:rPr lang="en-US" sz="1100" dirty="0" err="1" smtClean="0">
                <a:solidFill>
                  <a:schemeClr val="tx1"/>
                </a:solidFill>
              </a:rPr>
              <a:t>mục</a:t>
            </a:r>
            <a:r>
              <a:rPr lang="en-US" sz="1100" dirty="0" smtClean="0">
                <a:solidFill>
                  <a:schemeClr val="tx1"/>
                </a:solidFill>
              </a:rPr>
              <a:t> </a:t>
            </a:r>
            <a:r>
              <a:rPr lang="en-US" sz="1100" dirty="0" err="1" smtClean="0">
                <a:solidFill>
                  <a:schemeClr val="tx1"/>
                </a:solidFill>
              </a:rPr>
              <a:t>họ</a:t>
            </a:r>
            <a:r>
              <a:rPr lang="en-US" sz="1100" dirty="0" smtClean="0">
                <a:solidFill>
                  <a:schemeClr val="tx1"/>
                </a:solidFill>
              </a:rPr>
              <a:t> </a:t>
            </a:r>
            <a:r>
              <a:rPr lang="en-US" sz="1100" dirty="0" err="1" smtClean="0">
                <a:solidFill>
                  <a:schemeClr val="tx1"/>
                </a:solidFill>
              </a:rPr>
              <a:t>có</a:t>
            </a:r>
            <a:r>
              <a:rPr lang="en-US" sz="1100" dirty="0" smtClean="0">
                <a:solidFill>
                  <a:schemeClr val="tx1"/>
                </a:solidFill>
              </a:rPr>
              <a:t> </a:t>
            </a:r>
            <a:r>
              <a:rPr lang="en-US" sz="1100" dirty="0" err="1" smtClean="0">
                <a:solidFill>
                  <a:schemeClr val="tx1"/>
                </a:solidFill>
              </a:rPr>
              <a:t>mức</a:t>
            </a:r>
            <a:r>
              <a:rPr lang="en-US" sz="1100" dirty="0" smtClean="0">
                <a:solidFill>
                  <a:schemeClr val="tx1"/>
                </a:solidFill>
              </a:rPr>
              <a:t> </a:t>
            </a:r>
            <a:r>
              <a:rPr lang="en-US" sz="1100" dirty="0" err="1" smtClean="0">
                <a:solidFill>
                  <a:schemeClr val="tx1"/>
                </a:solidFill>
              </a:rPr>
              <a:t>độ</a:t>
            </a:r>
            <a:r>
              <a:rPr lang="en-US" sz="1100" dirty="0" smtClean="0">
                <a:solidFill>
                  <a:schemeClr val="tx1"/>
                </a:solidFill>
              </a:rPr>
              <a:t> </a:t>
            </a:r>
            <a:r>
              <a:rPr lang="en-US" sz="1100" dirty="0" err="1" smtClean="0">
                <a:solidFill>
                  <a:schemeClr val="tx1"/>
                </a:solidFill>
              </a:rPr>
              <a:t>sẵn</a:t>
            </a:r>
            <a:r>
              <a:rPr lang="en-US" sz="1100" dirty="0" smtClean="0">
                <a:solidFill>
                  <a:schemeClr val="tx1"/>
                </a:solidFill>
              </a:rPr>
              <a:t> </a:t>
            </a:r>
            <a:r>
              <a:rPr lang="en-US" sz="1100" dirty="0" err="1" smtClean="0">
                <a:solidFill>
                  <a:schemeClr val="tx1"/>
                </a:solidFill>
              </a:rPr>
              <a:t>sàng</a:t>
            </a:r>
            <a:r>
              <a:rPr lang="en-US" sz="1100" dirty="0" smtClean="0">
                <a:solidFill>
                  <a:schemeClr val="tx1"/>
                </a:solidFill>
              </a:rPr>
              <a:t> </a:t>
            </a:r>
            <a:r>
              <a:rPr lang="en-US" sz="1100" dirty="0" err="1" smtClean="0">
                <a:solidFill>
                  <a:schemeClr val="tx1"/>
                </a:solidFill>
              </a:rPr>
              <a:t>cao</a:t>
            </a:r>
            <a:r>
              <a:rPr lang="en-US" sz="1100" dirty="0" smtClean="0">
                <a:solidFill>
                  <a:schemeClr val="tx1"/>
                </a:solidFill>
              </a:rPr>
              <a:t> </a:t>
            </a:r>
            <a:r>
              <a:rPr lang="en-US" sz="1100" dirty="0" err="1" smtClean="0">
                <a:solidFill>
                  <a:schemeClr val="tx1"/>
                </a:solidFill>
              </a:rPr>
              <a:t>nhất</a:t>
            </a:r>
            <a:r>
              <a:rPr lang="en-US" sz="1100" dirty="0" smtClean="0">
                <a:solidFill>
                  <a:schemeClr val="tx1"/>
                </a:solidFill>
              </a:rPr>
              <a:t>.</a:t>
            </a:r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524000" y="3429000"/>
            <a:ext cx="1447800" cy="2590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err="1" smtClean="0">
                <a:solidFill>
                  <a:schemeClr val="tx1"/>
                </a:solidFill>
              </a:rPr>
              <a:t>Rượu</a:t>
            </a:r>
            <a:endParaRPr lang="en-US" sz="1100" dirty="0" smtClean="0">
              <a:solidFill>
                <a:schemeClr val="tx1"/>
              </a:solidFill>
            </a:endParaRPr>
          </a:p>
          <a:p>
            <a:pPr algn="ctr"/>
            <a:r>
              <a:rPr lang="en-US" sz="1100" dirty="0" err="1" smtClean="0">
                <a:solidFill>
                  <a:schemeClr val="tx1"/>
                </a:solidFill>
              </a:rPr>
              <a:t>Triệu</a:t>
            </a:r>
            <a:r>
              <a:rPr lang="en-US" sz="1100" dirty="0" smtClean="0">
                <a:solidFill>
                  <a:schemeClr val="tx1"/>
                </a:solidFill>
              </a:rPr>
              <a:t> </a:t>
            </a:r>
            <a:r>
              <a:rPr lang="en-US" sz="1100" dirty="0" err="1" smtClean="0">
                <a:solidFill>
                  <a:schemeClr val="tx1"/>
                </a:solidFill>
              </a:rPr>
              <a:t>chứng</a:t>
            </a:r>
            <a:r>
              <a:rPr lang="en-US" sz="1100" dirty="0" smtClean="0">
                <a:solidFill>
                  <a:schemeClr val="tx1"/>
                </a:solidFill>
              </a:rPr>
              <a:t> </a:t>
            </a:r>
            <a:r>
              <a:rPr lang="en-US" sz="1100" dirty="0" err="1" smtClean="0">
                <a:solidFill>
                  <a:schemeClr val="tx1"/>
                </a:solidFill>
              </a:rPr>
              <a:t>thực</a:t>
            </a:r>
            <a:r>
              <a:rPr lang="en-US" sz="1100" dirty="0" smtClean="0">
                <a:solidFill>
                  <a:schemeClr val="tx1"/>
                </a:solidFill>
              </a:rPr>
              <a:t> </a:t>
            </a:r>
            <a:r>
              <a:rPr lang="en-US" sz="1100" dirty="0" err="1" smtClean="0">
                <a:solidFill>
                  <a:schemeClr val="tx1"/>
                </a:solidFill>
              </a:rPr>
              <a:t>thể</a:t>
            </a:r>
            <a:r>
              <a:rPr lang="en-US" sz="1100" dirty="0" smtClean="0">
                <a:solidFill>
                  <a:schemeClr val="tx1"/>
                </a:solidFill>
              </a:rPr>
              <a:t> </a:t>
            </a:r>
            <a:r>
              <a:rPr lang="en-US" sz="1100" dirty="0" err="1" smtClean="0">
                <a:solidFill>
                  <a:schemeClr val="tx1"/>
                </a:solidFill>
              </a:rPr>
              <a:t>và</a:t>
            </a:r>
            <a:r>
              <a:rPr lang="en-US" sz="1100" dirty="0" smtClean="0">
                <a:solidFill>
                  <a:schemeClr val="tx1"/>
                </a:solidFill>
              </a:rPr>
              <a:t> </a:t>
            </a:r>
            <a:r>
              <a:rPr lang="en-US" sz="1100" dirty="0" err="1" smtClean="0">
                <a:solidFill>
                  <a:schemeClr val="tx1"/>
                </a:solidFill>
              </a:rPr>
              <a:t>đau</a:t>
            </a:r>
            <a:endParaRPr lang="en-US" sz="1100" dirty="0" smtClean="0">
              <a:solidFill>
                <a:schemeClr val="tx1"/>
              </a:solidFill>
            </a:endParaRPr>
          </a:p>
          <a:p>
            <a:pPr algn="ctr"/>
            <a:endParaRPr lang="en-US" sz="1100" dirty="0" smtClean="0">
              <a:solidFill>
                <a:schemeClr val="tx1"/>
              </a:solidFill>
            </a:endParaRPr>
          </a:p>
          <a:p>
            <a:pPr algn="ctr"/>
            <a:r>
              <a:rPr lang="en-US" sz="1100" dirty="0" smtClean="0">
                <a:solidFill>
                  <a:schemeClr val="tx1"/>
                </a:solidFill>
              </a:rPr>
              <a:t>Lo </a:t>
            </a:r>
            <a:r>
              <a:rPr lang="en-US" sz="1100" dirty="0" err="1" smtClean="0">
                <a:solidFill>
                  <a:schemeClr val="tx1"/>
                </a:solidFill>
              </a:rPr>
              <a:t>lắng</a:t>
            </a:r>
            <a:endParaRPr lang="en-US" sz="1100" dirty="0" smtClean="0">
              <a:solidFill>
                <a:schemeClr val="tx1"/>
              </a:solidFill>
            </a:endParaRPr>
          </a:p>
          <a:p>
            <a:pPr algn="ctr"/>
            <a:endParaRPr lang="en-US" sz="800" dirty="0" smtClean="0">
              <a:solidFill>
                <a:schemeClr val="tx1"/>
              </a:solidFill>
            </a:endParaRPr>
          </a:p>
          <a:p>
            <a:pPr algn="ctr"/>
            <a:r>
              <a:rPr lang="en-US" sz="1100" dirty="0" err="1" smtClean="0">
                <a:solidFill>
                  <a:schemeClr val="tx1"/>
                </a:solidFill>
              </a:rPr>
              <a:t>Trầm</a:t>
            </a:r>
            <a:r>
              <a:rPr lang="en-US" sz="1100" dirty="0" smtClean="0">
                <a:solidFill>
                  <a:schemeClr val="tx1"/>
                </a:solidFill>
              </a:rPr>
              <a:t> </a:t>
            </a:r>
            <a:r>
              <a:rPr lang="en-US" sz="1100" dirty="0" err="1" smtClean="0">
                <a:solidFill>
                  <a:schemeClr val="tx1"/>
                </a:solidFill>
              </a:rPr>
              <a:t>cảm</a:t>
            </a:r>
            <a:endParaRPr lang="en-US" sz="1100" dirty="0" smtClean="0">
              <a:solidFill>
                <a:schemeClr val="tx1"/>
              </a:solidFill>
            </a:endParaRPr>
          </a:p>
          <a:p>
            <a:pPr algn="ctr"/>
            <a:endParaRPr lang="en-US" sz="800" dirty="0" smtClean="0">
              <a:solidFill>
                <a:schemeClr val="tx1"/>
              </a:solidFill>
            </a:endParaRPr>
          </a:p>
          <a:p>
            <a:pPr algn="ctr"/>
            <a:r>
              <a:rPr lang="en-US" sz="1100" dirty="0" err="1" smtClean="0">
                <a:solidFill>
                  <a:schemeClr val="tx1"/>
                </a:solidFill>
              </a:rPr>
              <a:t>Căng</a:t>
            </a:r>
            <a:r>
              <a:rPr lang="en-US" sz="1100" dirty="0" smtClean="0">
                <a:solidFill>
                  <a:schemeClr val="tx1"/>
                </a:solidFill>
              </a:rPr>
              <a:t> </a:t>
            </a:r>
            <a:r>
              <a:rPr lang="en-US" sz="1100" dirty="0" err="1" smtClean="0">
                <a:solidFill>
                  <a:schemeClr val="tx1"/>
                </a:solidFill>
              </a:rPr>
              <a:t>thẳng</a:t>
            </a:r>
            <a:endParaRPr lang="en-US" sz="1100" dirty="0" smtClean="0">
              <a:solidFill>
                <a:schemeClr val="tx1"/>
              </a:solidFill>
            </a:endParaRPr>
          </a:p>
          <a:p>
            <a:pPr algn="ctr"/>
            <a:endParaRPr lang="en-US" sz="800" dirty="0" smtClean="0">
              <a:solidFill>
                <a:schemeClr val="tx1"/>
              </a:solidFill>
            </a:endParaRPr>
          </a:p>
          <a:p>
            <a:pPr algn="ctr"/>
            <a:r>
              <a:rPr lang="en-US" sz="1100" dirty="0" err="1" smtClean="0">
                <a:solidFill>
                  <a:schemeClr val="tx1"/>
                </a:solidFill>
              </a:rPr>
              <a:t>Mất</a:t>
            </a:r>
            <a:r>
              <a:rPr lang="en-US" sz="1100" dirty="0" smtClean="0">
                <a:solidFill>
                  <a:schemeClr val="tx1"/>
                </a:solidFill>
              </a:rPr>
              <a:t> </a:t>
            </a:r>
            <a:r>
              <a:rPr lang="en-US" sz="1100" dirty="0" err="1" smtClean="0">
                <a:solidFill>
                  <a:schemeClr val="tx1"/>
                </a:solidFill>
              </a:rPr>
              <a:t>ngủ</a:t>
            </a:r>
            <a:endParaRPr lang="en-US" sz="1100" dirty="0" smtClean="0">
              <a:solidFill>
                <a:schemeClr val="tx1"/>
              </a:solidFill>
            </a:endParaRPr>
          </a:p>
          <a:p>
            <a:pPr algn="ctr"/>
            <a:endParaRPr lang="en-US" sz="800" dirty="0" smtClean="0">
              <a:solidFill>
                <a:schemeClr val="tx1"/>
              </a:solidFill>
            </a:endParaRPr>
          </a:p>
          <a:p>
            <a:pPr algn="ctr"/>
            <a:r>
              <a:rPr lang="en-US" sz="1100" dirty="0" err="1" smtClean="0">
                <a:solidFill>
                  <a:schemeClr val="tx1"/>
                </a:solidFill>
              </a:rPr>
              <a:t>Vận</a:t>
            </a:r>
            <a:r>
              <a:rPr lang="en-US" sz="1100" dirty="0" smtClean="0">
                <a:solidFill>
                  <a:schemeClr val="tx1"/>
                </a:solidFill>
              </a:rPr>
              <a:t> </a:t>
            </a:r>
            <a:r>
              <a:rPr lang="en-US" sz="1100" dirty="0" err="1" smtClean="0">
                <a:solidFill>
                  <a:schemeClr val="tx1"/>
                </a:solidFill>
              </a:rPr>
              <a:t>động</a:t>
            </a:r>
            <a:endParaRPr lang="en-US" sz="1100" dirty="0" smtClean="0">
              <a:solidFill>
                <a:schemeClr val="tx1"/>
              </a:solidFill>
            </a:endParaRPr>
          </a:p>
          <a:p>
            <a:pPr algn="ctr"/>
            <a:endParaRPr lang="en-US" sz="1100" dirty="0" smtClean="0">
              <a:solidFill>
                <a:schemeClr val="tx1"/>
              </a:solidFill>
            </a:endParaRPr>
          </a:p>
          <a:p>
            <a:pPr algn="ctr"/>
            <a:r>
              <a:rPr lang="en-US" sz="1100" dirty="0" err="1" smtClean="0">
                <a:solidFill>
                  <a:schemeClr val="tx1"/>
                </a:solidFill>
              </a:rPr>
              <a:t>Dinh</a:t>
            </a:r>
            <a:r>
              <a:rPr lang="en-US" sz="1100" dirty="0" smtClean="0">
                <a:solidFill>
                  <a:schemeClr val="tx1"/>
                </a:solidFill>
              </a:rPr>
              <a:t> </a:t>
            </a:r>
            <a:r>
              <a:rPr lang="en-US" sz="1100" dirty="0" err="1" smtClean="0">
                <a:solidFill>
                  <a:schemeClr val="tx1"/>
                </a:solidFill>
              </a:rPr>
              <a:t>dưỡng</a:t>
            </a:r>
            <a:endParaRPr lang="en-US" sz="1100" dirty="0" smtClean="0">
              <a:solidFill>
                <a:schemeClr val="tx1"/>
              </a:solidFill>
            </a:endParaRPr>
          </a:p>
          <a:p>
            <a:pPr algn="ctr"/>
            <a:endParaRPr lang="en-US" sz="1100" dirty="0" smtClean="0">
              <a:solidFill>
                <a:schemeClr val="tx1"/>
              </a:solidFill>
            </a:endParaRPr>
          </a:p>
          <a:p>
            <a:pPr algn="ctr"/>
            <a:r>
              <a:rPr lang="en-US" sz="1100" dirty="0" err="1" smtClean="0">
                <a:solidFill>
                  <a:schemeClr val="tx1"/>
                </a:solidFill>
              </a:rPr>
              <a:t>Thuốc</a:t>
            </a:r>
            <a:r>
              <a:rPr lang="en-US" sz="1100" dirty="0" smtClean="0">
                <a:solidFill>
                  <a:schemeClr val="tx1"/>
                </a:solidFill>
              </a:rPr>
              <a:t> </a:t>
            </a:r>
            <a:r>
              <a:rPr lang="en-US" sz="1100" dirty="0" err="1" smtClean="0">
                <a:solidFill>
                  <a:schemeClr val="tx1"/>
                </a:solidFill>
              </a:rPr>
              <a:t>lá</a:t>
            </a:r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6400800" y="3657600"/>
            <a:ext cx="1752600" cy="2895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dirty="0" smtClean="0">
              <a:solidFill>
                <a:schemeClr val="tx1"/>
              </a:solidFill>
            </a:endParaRPr>
          </a:p>
          <a:p>
            <a:pPr algn="ctr"/>
            <a:endParaRPr lang="en-US" sz="900" dirty="0" smtClean="0">
              <a:solidFill>
                <a:schemeClr val="tx1"/>
              </a:solidFill>
            </a:endParaRPr>
          </a:p>
          <a:p>
            <a:pPr algn="ctr"/>
            <a:endParaRPr lang="en-US" sz="900" dirty="0" smtClean="0">
              <a:solidFill>
                <a:schemeClr val="tx1"/>
              </a:solidFill>
            </a:endParaRPr>
          </a:p>
          <a:p>
            <a:pPr algn="ctr"/>
            <a:endParaRPr lang="en-US" sz="900" dirty="0" smtClean="0">
              <a:solidFill>
                <a:schemeClr val="tx1"/>
              </a:solidFill>
            </a:endParaRPr>
          </a:p>
          <a:p>
            <a:pPr algn="ctr"/>
            <a:r>
              <a:rPr lang="en-US" sz="900" dirty="0" err="1" smtClean="0">
                <a:solidFill>
                  <a:schemeClr val="tx1"/>
                </a:solidFill>
              </a:rPr>
              <a:t>Rất</a:t>
            </a:r>
            <a:r>
              <a:rPr lang="en-US" sz="900" dirty="0" smtClean="0">
                <a:solidFill>
                  <a:schemeClr val="tx1"/>
                </a:solidFill>
              </a:rPr>
              <a:t> </a:t>
            </a:r>
            <a:r>
              <a:rPr lang="en-US" sz="900" dirty="0" err="1" smtClean="0">
                <a:solidFill>
                  <a:schemeClr val="tx1"/>
                </a:solidFill>
              </a:rPr>
              <a:t>nghiêm</a:t>
            </a:r>
            <a:r>
              <a:rPr lang="en-US" sz="900" dirty="0" smtClean="0">
                <a:solidFill>
                  <a:schemeClr val="tx1"/>
                </a:solidFill>
              </a:rPr>
              <a:t> </a:t>
            </a:r>
            <a:r>
              <a:rPr lang="en-US" sz="900" dirty="0" err="1" smtClean="0">
                <a:solidFill>
                  <a:schemeClr val="tx1"/>
                </a:solidFill>
              </a:rPr>
              <a:t>trọng</a:t>
            </a:r>
            <a:endParaRPr lang="en-US" sz="900" dirty="0" smtClean="0">
              <a:solidFill>
                <a:schemeClr val="tx1"/>
              </a:solidFill>
            </a:endParaRPr>
          </a:p>
          <a:p>
            <a:pPr algn="ctr"/>
            <a:r>
              <a:rPr lang="en-US" sz="900" dirty="0" err="1" smtClean="0">
                <a:solidFill>
                  <a:schemeClr val="tx1"/>
                </a:solidFill>
              </a:rPr>
              <a:t>Chưa</a:t>
            </a:r>
            <a:r>
              <a:rPr lang="en-US" sz="900" dirty="0" smtClean="0">
                <a:solidFill>
                  <a:schemeClr val="tx1"/>
                </a:solidFill>
              </a:rPr>
              <a:t> </a:t>
            </a:r>
            <a:r>
              <a:rPr lang="en-US" sz="900" dirty="0" err="1" smtClean="0">
                <a:solidFill>
                  <a:schemeClr val="tx1"/>
                </a:solidFill>
              </a:rPr>
              <a:t>sẵn</a:t>
            </a:r>
            <a:r>
              <a:rPr lang="en-US" sz="900" dirty="0" smtClean="0">
                <a:solidFill>
                  <a:schemeClr val="tx1"/>
                </a:solidFill>
              </a:rPr>
              <a:t> </a:t>
            </a:r>
            <a:r>
              <a:rPr lang="en-US" sz="900" dirty="0" err="1" smtClean="0">
                <a:solidFill>
                  <a:schemeClr val="tx1"/>
                </a:solidFill>
              </a:rPr>
              <a:t>sàng</a:t>
            </a:r>
            <a:endParaRPr lang="en-US" sz="900" dirty="0" smtClean="0">
              <a:solidFill>
                <a:schemeClr val="tx1"/>
              </a:solidFill>
            </a:endParaRPr>
          </a:p>
          <a:p>
            <a:pPr algn="ctr"/>
            <a:endParaRPr lang="en-US" sz="900" dirty="0" smtClean="0">
              <a:solidFill>
                <a:schemeClr val="tx1"/>
              </a:solidFill>
            </a:endParaRPr>
          </a:p>
          <a:p>
            <a:pPr algn="ctr"/>
            <a:endParaRPr lang="en-US" sz="900" dirty="0" smtClean="0">
              <a:solidFill>
                <a:schemeClr val="tx1"/>
              </a:solidFill>
            </a:endParaRPr>
          </a:p>
          <a:p>
            <a:pPr algn="ctr"/>
            <a:endParaRPr lang="en-US" sz="900" dirty="0" smtClean="0">
              <a:solidFill>
                <a:schemeClr val="tx1"/>
              </a:solidFill>
            </a:endParaRPr>
          </a:p>
          <a:p>
            <a:pPr algn="ctr"/>
            <a:endParaRPr lang="en-US" sz="900" dirty="0" smtClean="0">
              <a:solidFill>
                <a:schemeClr val="tx1"/>
              </a:solidFill>
            </a:endParaRPr>
          </a:p>
          <a:p>
            <a:pPr algn="ctr"/>
            <a:r>
              <a:rPr lang="en-US" sz="900" dirty="0" err="1" smtClean="0">
                <a:solidFill>
                  <a:schemeClr val="tx1"/>
                </a:solidFill>
              </a:rPr>
              <a:t>Nhẹ</a:t>
            </a:r>
            <a:endParaRPr lang="en-US" sz="900" dirty="0" smtClean="0">
              <a:solidFill>
                <a:schemeClr val="tx1"/>
              </a:solidFill>
            </a:endParaRPr>
          </a:p>
          <a:p>
            <a:pPr algn="ctr"/>
            <a:endParaRPr lang="en-US" sz="900" dirty="0" smtClean="0">
              <a:solidFill>
                <a:schemeClr val="tx1"/>
              </a:solidFill>
            </a:endParaRPr>
          </a:p>
          <a:p>
            <a:pPr algn="ctr"/>
            <a:r>
              <a:rPr lang="en-US" sz="900" dirty="0" err="1" smtClean="0">
                <a:solidFill>
                  <a:schemeClr val="tx1"/>
                </a:solidFill>
              </a:rPr>
              <a:t>Khá</a:t>
            </a:r>
            <a:r>
              <a:rPr lang="en-US" sz="900" dirty="0" smtClean="0">
                <a:solidFill>
                  <a:schemeClr val="tx1"/>
                </a:solidFill>
              </a:rPr>
              <a:t> </a:t>
            </a:r>
            <a:r>
              <a:rPr lang="en-US" sz="900" dirty="0" err="1" smtClean="0">
                <a:solidFill>
                  <a:schemeClr val="tx1"/>
                </a:solidFill>
              </a:rPr>
              <a:t>nghiêm</a:t>
            </a:r>
            <a:r>
              <a:rPr lang="en-US" sz="900" dirty="0" smtClean="0">
                <a:solidFill>
                  <a:schemeClr val="tx1"/>
                </a:solidFill>
              </a:rPr>
              <a:t> </a:t>
            </a:r>
            <a:r>
              <a:rPr lang="en-US" sz="900" dirty="0" err="1" smtClean="0">
                <a:solidFill>
                  <a:schemeClr val="tx1"/>
                </a:solidFill>
              </a:rPr>
              <a:t>trọng</a:t>
            </a:r>
            <a:endParaRPr lang="en-US" sz="900" dirty="0" smtClean="0">
              <a:solidFill>
                <a:schemeClr val="tx1"/>
              </a:solidFill>
            </a:endParaRPr>
          </a:p>
          <a:p>
            <a:pPr algn="ctr"/>
            <a:r>
              <a:rPr lang="en-US" sz="900" dirty="0" err="1" smtClean="0">
                <a:solidFill>
                  <a:schemeClr val="tx1"/>
                </a:solidFill>
              </a:rPr>
              <a:t>Chưa</a:t>
            </a:r>
            <a:r>
              <a:rPr lang="en-US" sz="900" dirty="0" smtClean="0">
                <a:solidFill>
                  <a:schemeClr val="tx1"/>
                </a:solidFill>
              </a:rPr>
              <a:t> </a:t>
            </a:r>
            <a:r>
              <a:rPr lang="en-US" sz="900" dirty="0" err="1" smtClean="0">
                <a:solidFill>
                  <a:schemeClr val="tx1"/>
                </a:solidFill>
              </a:rPr>
              <a:t>sẵn</a:t>
            </a:r>
            <a:r>
              <a:rPr lang="en-US" sz="900" dirty="0" smtClean="0">
                <a:solidFill>
                  <a:schemeClr val="tx1"/>
                </a:solidFill>
              </a:rPr>
              <a:t> </a:t>
            </a:r>
            <a:r>
              <a:rPr lang="en-US" sz="900" dirty="0" err="1" smtClean="0">
                <a:solidFill>
                  <a:schemeClr val="tx1"/>
                </a:solidFill>
              </a:rPr>
              <a:t>sàng</a:t>
            </a:r>
            <a:endParaRPr lang="en-US" sz="900" dirty="0" smtClean="0">
              <a:solidFill>
                <a:schemeClr val="tx1"/>
              </a:solidFill>
            </a:endParaRPr>
          </a:p>
          <a:p>
            <a:pPr algn="ctr"/>
            <a:endParaRPr lang="en-US" sz="600" dirty="0" smtClean="0">
              <a:solidFill>
                <a:schemeClr val="tx1"/>
              </a:solidFill>
            </a:endParaRPr>
          </a:p>
          <a:p>
            <a:pPr algn="ctr"/>
            <a:r>
              <a:rPr lang="en-US" sz="900" dirty="0" err="1" smtClean="0">
                <a:solidFill>
                  <a:schemeClr val="tx1"/>
                </a:solidFill>
              </a:rPr>
              <a:t>Tương</a:t>
            </a:r>
            <a:r>
              <a:rPr lang="en-US" sz="900" dirty="0" smtClean="0">
                <a:solidFill>
                  <a:schemeClr val="tx1"/>
                </a:solidFill>
              </a:rPr>
              <a:t> </a:t>
            </a:r>
            <a:r>
              <a:rPr lang="en-US" sz="900" dirty="0" err="1" smtClean="0">
                <a:solidFill>
                  <a:schemeClr val="tx1"/>
                </a:solidFill>
              </a:rPr>
              <a:t>đối</a:t>
            </a:r>
            <a:r>
              <a:rPr lang="en-US" sz="900" dirty="0" smtClean="0">
                <a:solidFill>
                  <a:schemeClr val="tx1"/>
                </a:solidFill>
              </a:rPr>
              <a:t> </a:t>
            </a:r>
            <a:r>
              <a:rPr lang="en-US" sz="900" dirty="0" err="1" smtClean="0">
                <a:solidFill>
                  <a:schemeClr val="tx1"/>
                </a:solidFill>
              </a:rPr>
              <a:t>nghiêm</a:t>
            </a:r>
            <a:r>
              <a:rPr lang="en-US" sz="900" dirty="0" smtClean="0">
                <a:solidFill>
                  <a:schemeClr val="tx1"/>
                </a:solidFill>
              </a:rPr>
              <a:t> </a:t>
            </a:r>
            <a:r>
              <a:rPr lang="en-US" sz="900" dirty="0" err="1" smtClean="0">
                <a:solidFill>
                  <a:schemeClr val="tx1"/>
                </a:solidFill>
              </a:rPr>
              <a:t>trọng</a:t>
            </a:r>
            <a:endParaRPr lang="en-US" sz="900" dirty="0" smtClean="0">
              <a:solidFill>
                <a:schemeClr val="tx1"/>
              </a:solidFill>
            </a:endParaRPr>
          </a:p>
          <a:p>
            <a:pPr algn="ctr"/>
            <a:r>
              <a:rPr lang="en-US" sz="900" dirty="0" err="1" smtClean="0">
                <a:solidFill>
                  <a:schemeClr val="tx1"/>
                </a:solidFill>
              </a:rPr>
              <a:t>Chưa</a:t>
            </a:r>
            <a:r>
              <a:rPr lang="en-US" sz="900" dirty="0" smtClean="0">
                <a:solidFill>
                  <a:schemeClr val="tx1"/>
                </a:solidFill>
              </a:rPr>
              <a:t> </a:t>
            </a:r>
            <a:r>
              <a:rPr lang="en-US" sz="900" dirty="0" err="1" smtClean="0">
                <a:solidFill>
                  <a:schemeClr val="tx1"/>
                </a:solidFill>
              </a:rPr>
              <a:t>sẵn</a:t>
            </a:r>
            <a:r>
              <a:rPr lang="en-US" sz="900" dirty="0" smtClean="0">
                <a:solidFill>
                  <a:schemeClr val="tx1"/>
                </a:solidFill>
              </a:rPr>
              <a:t> </a:t>
            </a:r>
            <a:r>
              <a:rPr lang="en-US" sz="900" dirty="0" err="1" smtClean="0">
                <a:solidFill>
                  <a:schemeClr val="tx1"/>
                </a:solidFill>
              </a:rPr>
              <a:t>sàng</a:t>
            </a:r>
            <a:endParaRPr lang="en-US" sz="900" dirty="0" smtClean="0">
              <a:solidFill>
                <a:schemeClr val="tx1"/>
              </a:solidFill>
            </a:endParaRPr>
          </a:p>
          <a:p>
            <a:pPr algn="ctr"/>
            <a:endParaRPr lang="en-US" sz="400" dirty="0" smtClean="0">
              <a:solidFill>
                <a:schemeClr val="tx1"/>
              </a:solidFill>
            </a:endParaRPr>
          </a:p>
          <a:p>
            <a:pPr algn="ctr"/>
            <a:r>
              <a:rPr lang="en-US" sz="900" dirty="0" err="1" smtClean="0">
                <a:solidFill>
                  <a:schemeClr val="tx1"/>
                </a:solidFill>
              </a:rPr>
              <a:t>Rất</a:t>
            </a:r>
            <a:r>
              <a:rPr lang="en-US" sz="900" dirty="0" smtClean="0">
                <a:solidFill>
                  <a:schemeClr val="tx1"/>
                </a:solidFill>
              </a:rPr>
              <a:t> </a:t>
            </a:r>
            <a:r>
              <a:rPr lang="en-US" sz="900" dirty="0" err="1" smtClean="0">
                <a:solidFill>
                  <a:schemeClr val="tx1"/>
                </a:solidFill>
              </a:rPr>
              <a:t>nghiêm</a:t>
            </a:r>
            <a:r>
              <a:rPr lang="en-US" sz="900" dirty="0" smtClean="0">
                <a:solidFill>
                  <a:schemeClr val="tx1"/>
                </a:solidFill>
              </a:rPr>
              <a:t> </a:t>
            </a:r>
            <a:r>
              <a:rPr lang="en-US" sz="900" dirty="0" err="1" smtClean="0">
                <a:solidFill>
                  <a:schemeClr val="tx1"/>
                </a:solidFill>
              </a:rPr>
              <a:t>trọng</a:t>
            </a:r>
            <a:endParaRPr lang="en-US" sz="900" dirty="0" smtClean="0">
              <a:solidFill>
                <a:schemeClr val="tx1"/>
              </a:solidFill>
            </a:endParaRPr>
          </a:p>
          <a:p>
            <a:pPr algn="ctr"/>
            <a:r>
              <a:rPr lang="en-US" sz="900" dirty="0" err="1" smtClean="0">
                <a:solidFill>
                  <a:schemeClr val="tx1"/>
                </a:solidFill>
              </a:rPr>
              <a:t>Sẵn</a:t>
            </a:r>
            <a:r>
              <a:rPr lang="en-US" sz="900" dirty="0" smtClean="0">
                <a:solidFill>
                  <a:schemeClr val="tx1"/>
                </a:solidFill>
              </a:rPr>
              <a:t> </a:t>
            </a:r>
            <a:r>
              <a:rPr lang="en-US" sz="900" dirty="0" err="1" smtClean="0">
                <a:solidFill>
                  <a:schemeClr val="tx1"/>
                </a:solidFill>
              </a:rPr>
              <a:t>sàng</a:t>
            </a:r>
            <a:endParaRPr lang="en-US" sz="900" dirty="0" smtClean="0">
              <a:solidFill>
                <a:schemeClr val="tx1"/>
              </a:solidFill>
            </a:endParaRPr>
          </a:p>
          <a:p>
            <a:pPr algn="ctr"/>
            <a:endParaRPr lang="en-US" sz="600" dirty="0" smtClean="0">
              <a:solidFill>
                <a:schemeClr val="tx1"/>
              </a:solidFill>
            </a:endParaRPr>
          </a:p>
          <a:p>
            <a:pPr algn="ctr"/>
            <a:endParaRPr lang="en-US" sz="1100" dirty="0" smtClean="0">
              <a:solidFill>
                <a:schemeClr val="tx1"/>
              </a:solidFill>
            </a:endParaRPr>
          </a:p>
          <a:p>
            <a:pPr algn="ctr"/>
            <a:endParaRPr lang="en-US" sz="11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340900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Các</a:t>
            </a:r>
            <a:r>
              <a:rPr lang="en-US" dirty="0" smtClean="0"/>
              <a:t> </a:t>
            </a:r>
            <a:r>
              <a:rPr lang="en-US" dirty="0" err="1" smtClean="0"/>
              <a:t>chương</a:t>
            </a:r>
            <a:r>
              <a:rPr lang="en-US" dirty="0" smtClean="0"/>
              <a:t> </a:t>
            </a:r>
            <a:r>
              <a:rPr lang="en-US" dirty="0" err="1" smtClean="0"/>
              <a:t>trình</a:t>
            </a:r>
            <a:r>
              <a:rPr lang="en-US" dirty="0" smtClean="0"/>
              <a:t> </a:t>
            </a:r>
            <a:r>
              <a:rPr lang="en-US" dirty="0" err="1" smtClean="0"/>
              <a:t>chăm</a:t>
            </a:r>
            <a:r>
              <a:rPr lang="en-US" dirty="0" smtClean="0"/>
              <a:t> </a:t>
            </a:r>
            <a:r>
              <a:rPr lang="en-US" dirty="0" err="1" smtClean="0"/>
              <a:t>sóc,điều</a:t>
            </a:r>
            <a:r>
              <a:rPr lang="en-US" dirty="0" smtClean="0"/>
              <a:t> </a:t>
            </a:r>
            <a:r>
              <a:rPr lang="en-US" dirty="0" err="1" smtClean="0"/>
              <a:t>trị</a:t>
            </a:r>
            <a:r>
              <a:rPr lang="en-US" dirty="0" smtClean="0"/>
              <a:t> </a:t>
            </a:r>
            <a:r>
              <a:rPr lang="en-US" dirty="0" err="1" smtClean="0"/>
              <a:t>lồng</a:t>
            </a:r>
            <a:r>
              <a:rPr lang="en-US" dirty="0" smtClean="0"/>
              <a:t> </a:t>
            </a:r>
            <a:r>
              <a:rPr lang="en-US" dirty="0" err="1" smtClean="0"/>
              <a:t>ghép</a:t>
            </a:r>
            <a:r>
              <a:rPr lang="en-US" dirty="0" smtClean="0"/>
              <a:t> </a:t>
            </a:r>
            <a:r>
              <a:rPr lang="en-US" dirty="0" err="1" smtClean="0"/>
              <a:t>cho</a:t>
            </a:r>
            <a:r>
              <a:rPr lang="en-US" dirty="0" smtClean="0"/>
              <a:t> </a:t>
            </a:r>
            <a:r>
              <a:rPr lang="en-US" dirty="0" err="1" smtClean="0"/>
              <a:t>các</a:t>
            </a:r>
            <a:r>
              <a:rPr lang="en-US" dirty="0" smtClean="0"/>
              <a:t> </a:t>
            </a:r>
            <a:r>
              <a:rPr lang="en-US" dirty="0" err="1" smtClean="0"/>
              <a:t>cán</a:t>
            </a:r>
            <a:r>
              <a:rPr lang="en-US" dirty="0" smtClean="0"/>
              <a:t> </a:t>
            </a:r>
            <a:r>
              <a:rPr lang="en-US" dirty="0" err="1" smtClean="0"/>
              <a:t>bộ</a:t>
            </a:r>
            <a:r>
              <a:rPr lang="en-US" dirty="0" smtClean="0"/>
              <a:t> </a:t>
            </a:r>
            <a:r>
              <a:rPr lang="en-US" dirty="0" err="1" smtClean="0"/>
              <a:t>lãnh</a:t>
            </a:r>
            <a:r>
              <a:rPr lang="en-US" dirty="0" smtClean="0"/>
              <a:t> </a:t>
            </a:r>
            <a:r>
              <a:rPr lang="en-US" dirty="0" err="1" smtClean="0"/>
              <a:t>đạo</a:t>
            </a:r>
            <a:r>
              <a:rPr lang="en-US" dirty="0" smtClean="0"/>
              <a:t> </a:t>
            </a:r>
            <a:r>
              <a:rPr lang="en-US" dirty="0" err="1" smtClean="0"/>
              <a:t>tương</a:t>
            </a:r>
            <a:r>
              <a:rPr lang="en-US" dirty="0" smtClean="0"/>
              <a:t> </a:t>
            </a:r>
            <a:r>
              <a:rPr lang="en-US" dirty="0" err="1" smtClean="0"/>
              <a:t>lai</a:t>
            </a:r>
            <a:endParaRPr lang="en-US" dirty="0" smtClean="0"/>
          </a:p>
          <a:p>
            <a:r>
              <a:rPr lang="en-US" dirty="0" err="1" smtClean="0"/>
              <a:t>Tập</a:t>
            </a:r>
            <a:r>
              <a:rPr lang="en-US" dirty="0" smtClean="0"/>
              <a:t> </a:t>
            </a:r>
            <a:r>
              <a:rPr lang="en-US" dirty="0" err="1" smtClean="0"/>
              <a:t>trung</a:t>
            </a:r>
            <a:r>
              <a:rPr lang="en-US" dirty="0" smtClean="0"/>
              <a:t> </a:t>
            </a:r>
            <a:r>
              <a:rPr lang="en-US" dirty="0" err="1" smtClean="0"/>
              <a:t>vào</a:t>
            </a:r>
            <a:r>
              <a:rPr lang="en-US" dirty="0" smtClean="0"/>
              <a:t> </a:t>
            </a:r>
            <a:r>
              <a:rPr lang="en-US" dirty="0" err="1" smtClean="0"/>
              <a:t>hoạch</a:t>
            </a:r>
            <a:r>
              <a:rPr lang="en-US" dirty="0" smtClean="0"/>
              <a:t> </a:t>
            </a:r>
            <a:r>
              <a:rPr lang="en-US" dirty="0" err="1" smtClean="0"/>
              <a:t>định</a:t>
            </a:r>
            <a:r>
              <a:rPr lang="en-US" dirty="0" smtClean="0"/>
              <a:t> </a:t>
            </a:r>
            <a:r>
              <a:rPr lang="en-US" dirty="0" err="1" smtClean="0"/>
              <a:t>chiến</a:t>
            </a:r>
            <a:r>
              <a:rPr lang="en-US" dirty="0" smtClean="0"/>
              <a:t> </a:t>
            </a:r>
            <a:r>
              <a:rPr lang="en-US" dirty="0" err="1" smtClean="0"/>
              <a:t>lược</a:t>
            </a:r>
            <a:r>
              <a:rPr lang="en-US" dirty="0" smtClean="0"/>
              <a:t>, </a:t>
            </a:r>
            <a:r>
              <a:rPr lang="en-US" dirty="0" err="1" smtClean="0"/>
              <a:t>thực</a:t>
            </a:r>
            <a:r>
              <a:rPr lang="en-US" dirty="0" smtClean="0"/>
              <a:t> </a:t>
            </a:r>
            <a:r>
              <a:rPr lang="en-US" dirty="0" err="1" smtClean="0"/>
              <a:t>hành</a:t>
            </a:r>
            <a:r>
              <a:rPr lang="en-US" dirty="0" smtClean="0"/>
              <a:t> </a:t>
            </a:r>
            <a:r>
              <a:rPr lang="en-US" dirty="0" err="1" smtClean="0"/>
              <a:t>lâm</a:t>
            </a:r>
            <a:r>
              <a:rPr lang="en-US" dirty="0" smtClean="0"/>
              <a:t> </a:t>
            </a:r>
            <a:r>
              <a:rPr lang="en-US" dirty="0" err="1" smtClean="0"/>
              <a:t>sàng</a:t>
            </a:r>
            <a:r>
              <a:rPr lang="en-US" dirty="0" smtClean="0"/>
              <a:t> </a:t>
            </a:r>
            <a:r>
              <a:rPr lang="en-US" dirty="0" err="1" smtClean="0"/>
              <a:t>chăm</a:t>
            </a:r>
            <a:r>
              <a:rPr lang="en-US" dirty="0" smtClean="0"/>
              <a:t> </a:t>
            </a:r>
            <a:r>
              <a:rPr lang="en-US" dirty="0" err="1" smtClean="0"/>
              <a:t>sóc</a:t>
            </a:r>
            <a:r>
              <a:rPr lang="en-US" dirty="0" smtClean="0"/>
              <a:t> </a:t>
            </a:r>
            <a:r>
              <a:rPr lang="en-US" dirty="0" err="1" smtClean="0"/>
              <a:t>điều</a:t>
            </a:r>
            <a:r>
              <a:rPr lang="en-US" dirty="0" smtClean="0"/>
              <a:t> </a:t>
            </a:r>
            <a:r>
              <a:rPr lang="en-US" dirty="0" err="1" smtClean="0"/>
              <a:t>trị</a:t>
            </a:r>
            <a:r>
              <a:rPr lang="en-US" dirty="0" smtClean="0"/>
              <a:t> </a:t>
            </a:r>
            <a:r>
              <a:rPr lang="en-US" dirty="0" err="1" smtClean="0"/>
              <a:t>lồng</a:t>
            </a:r>
            <a:r>
              <a:rPr lang="en-US" dirty="0" smtClean="0"/>
              <a:t> </a:t>
            </a:r>
            <a:r>
              <a:rPr lang="en-US" dirty="0" err="1" smtClean="0"/>
              <a:t>ghép</a:t>
            </a:r>
            <a:r>
              <a:rPr lang="en-US" dirty="0" smtClean="0"/>
              <a:t> </a:t>
            </a:r>
            <a:r>
              <a:rPr lang="en-US" dirty="0" err="1" smtClean="0"/>
              <a:t>và</a:t>
            </a:r>
            <a:r>
              <a:rPr lang="en-US" dirty="0" smtClean="0"/>
              <a:t> </a:t>
            </a:r>
            <a:r>
              <a:rPr lang="en-US" dirty="0" err="1" smtClean="0"/>
              <a:t>quản</a:t>
            </a:r>
            <a:r>
              <a:rPr lang="en-US" dirty="0" smtClean="0"/>
              <a:t> </a:t>
            </a:r>
            <a:r>
              <a:rPr lang="en-US" dirty="0" err="1" smtClean="0"/>
              <a:t>lý</a:t>
            </a:r>
            <a:r>
              <a:rPr lang="en-US" dirty="0" smtClean="0"/>
              <a:t> </a:t>
            </a:r>
            <a:r>
              <a:rPr lang="en-US" dirty="0" err="1" smtClean="0"/>
              <a:t>ngân</a:t>
            </a:r>
            <a:r>
              <a:rPr lang="en-US" dirty="0" smtClean="0"/>
              <a:t> </a:t>
            </a:r>
            <a:r>
              <a:rPr lang="en-US" dirty="0" err="1" smtClean="0"/>
              <a:t>sách</a:t>
            </a:r>
            <a:endParaRPr lang="en-US" dirty="0" smtClean="0"/>
          </a:p>
          <a:p>
            <a:r>
              <a:rPr lang="en-US" dirty="0" err="1" smtClean="0"/>
              <a:t>Cải</a:t>
            </a:r>
            <a:r>
              <a:rPr lang="en-US" dirty="0" smtClean="0"/>
              <a:t> </a:t>
            </a:r>
            <a:r>
              <a:rPr lang="en-US" dirty="0" err="1" smtClean="0"/>
              <a:t>thiện</a:t>
            </a:r>
            <a:r>
              <a:rPr lang="en-US" dirty="0" smtClean="0"/>
              <a:t> </a:t>
            </a:r>
            <a:r>
              <a:rPr lang="en-US" dirty="0" err="1" smtClean="0"/>
              <a:t>chất</a:t>
            </a:r>
            <a:r>
              <a:rPr lang="en-US" dirty="0" smtClean="0"/>
              <a:t> </a:t>
            </a:r>
            <a:r>
              <a:rPr lang="en-US" dirty="0" err="1" smtClean="0"/>
              <a:t>lượng</a:t>
            </a:r>
            <a:r>
              <a:rPr lang="en-US" dirty="0" smtClean="0"/>
              <a:t>, Lean, 6 sigma, </a:t>
            </a:r>
            <a:r>
              <a:rPr lang="en-US" dirty="0" err="1" smtClean="0"/>
              <a:t>phân</a:t>
            </a:r>
            <a:r>
              <a:rPr lang="en-US" dirty="0" smtClean="0"/>
              <a:t> </a:t>
            </a:r>
            <a:r>
              <a:rPr lang="en-US" dirty="0" err="1" smtClean="0"/>
              <a:t>tích</a:t>
            </a:r>
            <a:r>
              <a:rPr lang="en-US" dirty="0" smtClean="0"/>
              <a:t> </a:t>
            </a:r>
            <a:r>
              <a:rPr lang="en-US" dirty="0" err="1" smtClean="0"/>
              <a:t>dự</a:t>
            </a:r>
            <a:r>
              <a:rPr lang="en-US" dirty="0" smtClean="0"/>
              <a:t> </a:t>
            </a:r>
            <a:r>
              <a:rPr lang="en-US" dirty="0" err="1" smtClean="0"/>
              <a:t>liệu</a:t>
            </a:r>
            <a:r>
              <a:rPr lang="en-US" dirty="0" smtClean="0"/>
              <a:t> </a:t>
            </a:r>
            <a:r>
              <a:rPr lang="en-US" dirty="0" err="1" smtClean="0"/>
              <a:t>lớn</a:t>
            </a:r>
            <a:r>
              <a:rPr lang="en-US" dirty="0" smtClean="0"/>
              <a:t> </a:t>
            </a:r>
            <a:r>
              <a:rPr lang="en-US" dirty="0" err="1" smtClean="0"/>
              <a:t>và</a:t>
            </a:r>
            <a:r>
              <a:rPr lang="en-US" dirty="0" smtClean="0"/>
              <a:t> </a:t>
            </a:r>
            <a:r>
              <a:rPr lang="en-US" dirty="0" err="1" smtClean="0"/>
              <a:t>kinh</a:t>
            </a:r>
            <a:r>
              <a:rPr lang="en-US" dirty="0" smtClean="0"/>
              <a:t> </a:t>
            </a:r>
            <a:r>
              <a:rPr lang="en-US" dirty="0" err="1" smtClean="0"/>
              <a:t>tế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-76200" y="0"/>
            <a:ext cx="9296400" cy="990600"/>
          </a:xfrm>
        </p:spPr>
        <p:txBody>
          <a:bodyPr>
            <a:normAutofit fontScale="90000"/>
          </a:bodyPr>
          <a:lstStyle/>
          <a:p>
            <a:r>
              <a:rPr lang="en-US" sz="3600" dirty="0" err="1" smtClean="0"/>
              <a:t>Chương</a:t>
            </a:r>
            <a:r>
              <a:rPr lang="en-US" sz="3600" dirty="0" smtClean="0"/>
              <a:t> </a:t>
            </a:r>
            <a:r>
              <a:rPr lang="en-US" sz="3600" dirty="0" err="1" smtClean="0"/>
              <a:t>trình</a:t>
            </a:r>
            <a:r>
              <a:rPr lang="en-US" sz="3600" dirty="0" smtClean="0"/>
              <a:t> </a:t>
            </a:r>
            <a:r>
              <a:rPr lang="en-US" sz="3600" dirty="0" err="1" smtClean="0"/>
              <a:t>thạc</a:t>
            </a:r>
            <a:r>
              <a:rPr lang="en-US" sz="3600" dirty="0" smtClean="0"/>
              <a:t> </a:t>
            </a:r>
            <a:r>
              <a:rPr lang="en-US" sz="3600" dirty="0" err="1" smtClean="0"/>
              <a:t>sỹ</a:t>
            </a:r>
            <a:r>
              <a:rPr lang="en-US" sz="3600" dirty="0" smtClean="0"/>
              <a:t> </a:t>
            </a:r>
            <a:r>
              <a:rPr lang="en-US" sz="3600" dirty="0" err="1" smtClean="0"/>
              <a:t>tại</a:t>
            </a:r>
            <a:r>
              <a:rPr lang="en-US" sz="3600" dirty="0" smtClean="0"/>
              <a:t> ASU </a:t>
            </a:r>
            <a:r>
              <a:rPr lang="en-US" sz="3600" dirty="0" err="1" smtClean="0"/>
              <a:t>về</a:t>
            </a:r>
            <a:r>
              <a:rPr lang="en-US" sz="3600" dirty="0" smtClean="0"/>
              <a:t> </a:t>
            </a:r>
            <a:r>
              <a:rPr lang="en-US" sz="3600" dirty="0" err="1" smtClean="0"/>
              <a:t>chăm</a:t>
            </a:r>
            <a:r>
              <a:rPr lang="en-US" sz="3600" dirty="0" smtClean="0"/>
              <a:t> </a:t>
            </a:r>
            <a:r>
              <a:rPr lang="en-US" sz="3600" dirty="0" err="1" smtClean="0"/>
              <a:t>sóc</a:t>
            </a:r>
            <a:r>
              <a:rPr lang="en-US" sz="3600" dirty="0" smtClean="0"/>
              <a:t>, </a:t>
            </a:r>
            <a:r>
              <a:rPr lang="en-US" sz="3600" dirty="0" err="1" smtClean="0"/>
              <a:t>điều</a:t>
            </a:r>
            <a:r>
              <a:rPr lang="en-US" sz="3600" dirty="0" smtClean="0"/>
              <a:t> </a:t>
            </a:r>
            <a:r>
              <a:rPr lang="en-US" sz="3600" dirty="0" err="1" smtClean="0"/>
              <a:t>trị</a:t>
            </a:r>
            <a:r>
              <a:rPr lang="en-US" sz="3600" dirty="0" smtClean="0"/>
              <a:t> </a:t>
            </a:r>
            <a:r>
              <a:rPr lang="en-US" sz="3600" dirty="0" err="1" smtClean="0"/>
              <a:t>lồng</a:t>
            </a:r>
            <a:r>
              <a:rPr lang="en-US" sz="3600" dirty="0" smtClean="0"/>
              <a:t> </a:t>
            </a:r>
            <a:r>
              <a:rPr lang="en-US" sz="3600" dirty="0" err="1"/>
              <a:t>ghép</a:t>
            </a:r>
            <a:r>
              <a:rPr lang="en-US" sz="3600" dirty="0"/>
              <a:t> (MIHC)</a:t>
            </a:r>
          </a:p>
        </p:txBody>
      </p:sp>
    </p:spTree>
    <p:extLst>
      <p:ext uri="{BB962C8B-B14F-4D97-AF65-F5344CB8AC3E}">
        <p14:creationId xmlns:p14="http://schemas.microsoft.com/office/powerpoint/2010/main" val="3565185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019800" y="3886200"/>
            <a:ext cx="2724842" cy="2692974"/>
          </a:xfrm>
          <a:prstGeom prst="rect">
            <a:avLst/>
          </a:prstGeom>
        </p:spPr>
      </p:pic>
      <p:sp>
        <p:nvSpPr>
          <p:cNvPr id="6148" name="Content Placeholder 2"/>
          <p:cNvSpPr>
            <a:spLocks noGrp="1"/>
          </p:cNvSpPr>
          <p:nvPr>
            <p:ph idx="1"/>
          </p:nvPr>
        </p:nvSpPr>
        <p:spPr>
          <a:xfrm>
            <a:off x="304800" y="1600200"/>
            <a:ext cx="7924800" cy="4525963"/>
          </a:xfrm>
        </p:spPr>
        <p:txBody>
          <a:bodyPr>
            <a:normAutofit/>
          </a:bodyPr>
          <a:lstStyle/>
          <a:p>
            <a:r>
              <a:rPr lang="en-US" sz="2400" dirty="0" err="1" smtClean="0">
                <a:solidFill>
                  <a:srgbClr val="000000"/>
                </a:solidFill>
              </a:rPr>
              <a:t>Chương</a:t>
            </a:r>
            <a:r>
              <a:rPr lang="en-US" sz="2400" dirty="0" smtClean="0">
                <a:solidFill>
                  <a:srgbClr val="000000"/>
                </a:solidFill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</a:rPr>
              <a:t>trình</a:t>
            </a:r>
            <a:r>
              <a:rPr lang="en-US" sz="2400" dirty="0" smtClean="0">
                <a:solidFill>
                  <a:srgbClr val="000000"/>
                </a:solidFill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</a:rPr>
              <a:t>nâng</a:t>
            </a:r>
            <a:r>
              <a:rPr lang="en-US" sz="2400" dirty="0" smtClean="0">
                <a:solidFill>
                  <a:srgbClr val="000000"/>
                </a:solidFill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</a:rPr>
              <a:t>cao</a:t>
            </a:r>
            <a:r>
              <a:rPr lang="en-US" sz="2400" dirty="0" smtClean="0">
                <a:solidFill>
                  <a:srgbClr val="000000"/>
                </a:solidFill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</a:rPr>
              <a:t>cho</a:t>
            </a:r>
            <a:r>
              <a:rPr lang="en-US" sz="2400" dirty="0" smtClean="0">
                <a:solidFill>
                  <a:srgbClr val="000000"/>
                </a:solidFill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</a:rPr>
              <a:t>các</a:t>
            </a:r>
            <a:r>
              <a:rPr lang="en-US" sz="2400" dirty="0" smtClean="0">
                <a:solidFill>
                  <a:srgbClr val="000000"/>
                </a:solidFill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</a:rPr>
              <a:t>bác</a:t>
            </a:r>
            <a:r>
              <a:rPr lang="en-US" sz="2400" dirty="0" smtClean="0">
                <a:solidFill>
                  <a:srgbClr val="000000"/>
                </a:solidFill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</a:rPr>
              <a:t>sĩ</a:t>
            </a:r>
            <a:r>
              <a:rPr lang="en-US" sz="2400" dirty="0" smtClean="0">
                <a:solidFill>
                  <a:srgbClr val="000000"/>
                </a:solidFill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</a:rPr>
              <a:t>có</a:t>
            </a:r>
            <a:r>
              <a:rPr lang="en-US" sz="2400" dirty="0" smtClean="0">
                <a:solidFill>
                  <a:srgbClr val="000000"/>
                </a:solidFill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</a:rPr>
              <a:t>trình</a:t>
            </a:r>
            <a:r>
              <a:rPr lang="en-US" sz="2400" dirty="0" smtClean="0">
                <a:solidFill>
                  <a:srgbClr val="000000"/>
                </a:solidFill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</a:rPr>
              <a:t>độ</a:t>
            </a:r>
            <a:r>
              <a:rPr lang="en-US" sz="2400" dirty="0" smtClean="0">
                <a:solidFill>
                  <a:srgbClr val="000000"/>
                </a:solidFill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</a:rPr>
              <a:t>thạc</a:t>
            </a:r>
            <a:r>
              <a:rPr lang="en-US" sz="2400" dirty="0" smtClean="0">
                <a:solidFill>
                  <a:srgbClr val="000000"/>
                </a:solidFill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</a:rPr>
              <a:t>sỹ</a:t>
            </a:r>
            <a:endParaRPr lang="en-US" sz="2400" dirty="0" smtClean="0">
              <a:solidFill>
                <a:srgbClr val="000000"/>
              </a:solidFill>
            </a:endParaRPr>
          </a:p>
          <a:p>
            <a:r>
              <a:rPr lang="en-US" sz="2400" dirty="0" err="1" smtClean="0"/>
              <a:t>Học</a:t>
            </a:r>
            <a:r>
              <a:rPr lang="en-US" sz="2400" dirty="0" smtClean="0"/>
              <a:t> </a:t>
            </a:r>
            <a:r>
              <a:rPr lang="en-US" sz="2400" dirty="0" err="1" smtClean="0"/>
              <a:t>trực</a:t>
            </a:r>
            <a:r>
              <a:rPr lang="en-US" sz="2400" dirty="0" smtClean="0"/>
              <a:t> </a:t>
            </a:r>
            <a:r>
              <a:rPr lang="en-US" sz="2400" dirty="0" err="1" smtClean="0"/>
              <a:t>tuyến</a:t>
            </a:r>
            <a:r>
              <a:rPr lang="en-US" sz="2400" dirty="0" smtClean="0"/>
              <a:t> </a:t>
            </a:r>
            <a:r>
              <a:rPr lang="en-US" sz="2400" dirty="0" err="1" smtClean="0"/>
              <a:t>toàn</a:t>
            </a:r>
            <a:r>
              <a:rPr lang="en-US" sz="2400" dirty="0" smtClean="0"/>
              <a:t> </a:t>
            </a:r>
            <a:r>
              <a:rPr lang="en-US" sz="2400" dirty="0" err="1" smtClean="0"/>
              <a:t>hoặc</a:t>
            </a:r>
            <a:r>
              <a:rPr lang="en-US" sz="2400" dirty="0" smtClean="0"/>
              <a:t> </a:t>
            </a:r>
            <a:r>
              <a:rPr lang="en-US" sz="2400" dirty="0" err="1" smtClean="0"/>
              <a:t>bán</a:t>
            </a:r>
            <a:r>
              <a:rPr lang="en-US" sz="2400" dirty="0" smtClean="0"/>
              <a:t> </a:t>
            </a:r>
            <a:r>
              <a:rPr lang="en-US" sz="2400" dirty="0" err="1" smtClean="0"/>
              <a:t>thời</a:t>
            </a:r>
            <a:r>
              <a:rPr lang="en-US" sz="2400" dirty="0" smtClean="0"/>
              <a:t> </a:t>
            </a:r>
            <a:r>
              <a:rPr lang="en-US" sz="2400" dirty="0" err="1" smtClean="0"/>
              <a:t>gian</a:t>
            </a:r>
            <a:endParaRPr lang="en-US" sz="2400" dirty="0" smtClean="0"/>
          </a:p>
          <a:p>
            <a:r>
              <a:rPr lang="en-US" sz="2400" dirty="0" err="1" smtClean="0"/>
              <a:t>Tập</a:t>
            </a:r>
            <a:r>
              <a:rPr lang="en-US" sz="2400" dirty="0" smtClean="0"/>
              <a:t> </a:t>
            </a:r>
            <a:r>
              <a:rPr lang="en-US" sz="2400" dirty="0" err="1" smtClean="0"/>
              <a:t>trung</a:t>
            </a:r>
            <a:r>
              <a:rPr lang="en-US" sz="2400" dirty="0" smtClean="0"/>
              <a:t> </a:t>
            </a:r>
            <a:r>
              <a:rPr lang="en-US" sz="2400" dirty="0" err="1" smtClean="0"/>
              <a:t>vào</a:t>
            </a:r>
            <a:r>
              <a:rPr lang="en-US" sz="2400" dirty="0" smtClean="0"/>
              <a:t> </a:t>
            </a:r>
            <a:r>
              <a:rPr lang="en-US" sz="2400" dirty="0" err="1" smtClean="0"/>
              <a:t>lâm</a:t>
            </a:r>
            <a:r>
              <a:rPr lang="en-US" sz="2400" dirty="0" smtClean="0"/>
              <a:t> </a:t>
            </a:r>
            <a:r>
              <a:rPr lang="en-US" sz="2400" dirty="0" err="1" smtClean="0"/>
              <a:t>sàng</a:t>
            </a:r>
            <a:r>
              <a:rPr lang="en-US" sz="2400" dirty="0" smtClean="0"/>
              <a:t> </a:t>
            </a:r>
            <a:r>
              <a:rPr lang="en-US" sz="2400" dirty="0" err="1" smtClean="0"/>
              <a:t>hoặc</a:t>
            </a:r>
            <a:r>
              <a:rPr lang="en-US" sz="2400" dirty="0" smtClean="0"/>
              <a:t> </a:t>
            </a:r>
            <a:r>
              <a:rPr lang="en-US" sz="2400" dirty="0" err="1" smtClean="0"/>
              <a:t>quản</a:t>
            </a:r>
            <a:r>
              <a:rPr lang="en-US" sz="2400" dirty="0" smtClean="0"/>
              <a:t> </a:t>
            </a:r>
            <a:r>
              <a:rPr lang="en-US" sz="2400" dirty="0" err="1" smtClean="0"/>
              <a:t>lý</a:t>
            </a:r>
            <a:endParaRPr lang="en-US" sz="2400" dirty="0" smtClean="0"/>
          </a:p>
          <a:p>
            <a:r>
              <a:rPr lang="en-US" sz="2400" dirty="0" err="1" smtClean="0"/>
              <a:t>Chăm</a:t>
            </a:r>
            <a:r>
              <a:rPr lang="en-US" sz="2400" dirty="0" smtClean="0"/>
              <a:t> </a:t>
            </a:r>
            <a:r>
              <a:rPr lang="en-US" sz="2400" dirty="0" err="1" smtClean="0"/>
              <a:t>sóc</a:t>
            </a:r>
            <a:r>
              <a:rPr lang="en-US" sz="2400" dirty="0" smtClean="0"/>
              <a:t> </a:t>
            </a:r>
            <a:r>
              <a:rPr lang="en-US" sz="2400" dirty="0" err="1" smtClean="0"/>
              <a:t>sức</a:t>
            </a:r>
            <a:r>
              <a:rPr lang="en-US" sz="2400" dirty="0" smtClean="0"/>
              <a:t> </a:t>
            </a:r>
            <a:r>
              <a:rPr lang="en-US" sz="2400" dirty="0" err="1" smtClean="0"/>
              <a:t>khỏe</a:t>
            </a:r>
            <a:r>
              <a:rPr lang="en-US" sz="2400" dirty="0" smtClean="0"/>
              <a:t> ban </a:t>
            </a:r>
            <a:r>
              <a:rPr lang="en-US" sz="2400" dirty="0" err="1" smtClean="0"/>
              <a:t>đầu</a:t>
            </a:r>
            <a:r>
              <a:rPr lang="en-US" sz="2400" dirty="0" smtClean="0"/>
              <a:t> </a:t>
            </a:r>
            <a:r>
              <a:rPr lang="en-US" sz="2400" dirty="0" err="1" smtClean="0"/>
              <a:t>hoặc</a:t>
            </a:r>
            <a:r>
              <a:rPr lang="en-US" sz="2400" dirty="0" smtClean="0"/>
              <a:t> </a:t>
            </a:r>
            <a:r>
              <a:rPr lang="en-US" sz="2400" dirty="0" err="1" smtClean="0"/>
              <a:t>thực</a:t>
            </a:r>
            <a:r>
              <a:rPr lang="en-US" sz="2400" dirty="0" smtClean="0"/>
              <a:t> </a:t>
            </a:r>
            <a:r>
              <a:rPr lang="en-US" sz="2400" dirty="0" err="1" smtClean="0"/>
              <a:t>tập</a:t>
            </a:r>
            <a:r>
              <a:rPr lang="en-US" sz="2400" dirty="0" smtClean="0"/>
              <a:t> </a:t>
            </a:r>
            <a:r>
              <a:rPr lang="en-US" sz="2400" dirty="0" err="1" smtClean="0"/>
              <a:t>bệnh</a:t>
            </a:r>
            <a:r>
              <a:rPr lang="en-US" sz="2400" dirty="0" smtClean="0"/>
              <a:t> </a:t>
            </a:r>
            <a:r>
              <a:rPr lang="en-US" sz="2400" dirty="0" err="1" smtClean="0"/>
              <a:t>viện</a:t>
            </a:r>
            <a:endParaRPr lang="en-US" sz="2400" dirty="0" smtClean="0"/>
          </a:p>
          <a:p>
            <a:r>
              <a:rPr lang="en-US" sz="2400" dirty="0" err="1" smtClean="0"/>
              <a:t>Thay</a:t>
            </a:r>
            <a:r>
              <a:rPr lang="en-US" sz="2400" dirty="0" smtClean="0"/>
              <a:t> </a:t>
            </a:r>
            <a:r>
              <a:rPr lang="en-US" sz="2400" dirty="0" err="1" smtClean="0"/>
              <a:t>thế</a:t>
            </a:r>
            <a:r>
              <a:rPr lang="en-US" sz="2400" dirty="0" smtClean="0"/>
              <a:t> </a:t>
            </a:r>
            <a:r>
              <a:rPr lang="en-US" sz="2400" dirty="0" err="1" smtClean="0"/>
              <a:t>làm</a:t>
            </a:r>
            <a:r>
              <a:rPr lang="en-US" sz="2400" dirty="0" smtClean="0"/>
              <a:t> </a:t>
            </a:r>
            <a:r>
              <a:rPr lang="en-US" sz="2400" dirty="0" err="1" smtClean="0"/>
              <a:t>luận</a:t>
            </a:r>
            <a:r>
              <a:rPr lang="en-US" sz="2400" dirty="0" smtClean="0"/>
              <a:t> </a:t>
            </a:r>
            <a:r>
              <a:rPr lang="en-US" sz="2400" dirty="0" err="1" smtClean="0"/>
              <a:t>văn</a:t>
            </a:r>
            <a:r>
              <a:rPr lang="en-US" sz="2400" dirty="0" smtClean="0"/>
              <a:t> </a:t>
            </a:r>
            <a:r>
              <a:rPr lang="en-US" sz="2400" dirty="0" err="1" smtClean="0"/>
              <a:t>bằng</a:t>
            </a:r>
            <a:r>
              <a:rPr lang="en-US" sz="2400" dirty="0" smtClean="0"/>
              <a:t> </a:t>
            </a:r>
            <a:r>
              <a:rPr lang="en-US" sz="2400" dirty="0" err="1" smtClean="0"/>
              <a:t>dự</a:t>
            </a:r>
            <a:r>
              <a:rPr lang="en-US" sz="2400" dirty="0" smtClean="0"/>
              <a:t> </a:t>
            </a:r>
            <a:r>
              <a:rPr lang="en-US" sz="2400" dirty="0" err="1" smtClean="0"/>
              <a:t>án</a:t>
            </a:r>
            <a:r>
              <a:rPr lang="en-US" sz="2400" dirty="0" smtClean="0"/>
              <a:t> </a:t>
            </a:r>
            <a:r>
              <a:rPr lang="en-US" sz="2400" dirty="0" err="1" smtClean="0"/>
              <a:t>trọng</a:t>
            </a:r>
            <a:r>
              <a:rPr lang="en-US" sz="2400" dirty="0" smtClean="0"/>
              <a:t> </a:t>
            </a:r>
            <a:r>
              <a:rPr lang="en-US" sz="2400" dirty="0" err="1" smtClean="0"/>
              <a:t>điểm</a:t>
            </a:r>
            <a:endParaRPr lang="en-US" sz="2400" dirty="0" smtClean="0"/>
          </a:p>
          <a:p>
            <a:r>
              <a:rPr lang="en-US" sz="2400" dirty="0" err="1" smtClean="0"/>
              <a:t>Thực</a:t>
            </a:r>
            <a:r>
              <a:rPr lang="en-US" sz="2400" dirty="0" smtClean="0"/>
              <a:t> </a:t>
            </a:r>
            <a:r>
              <a:rPr lang="en-US" sz="2400" dirty="0" err="1" smtClean="0"/>
              <a:t>hành</a:t>
            </a:r>
            <a:r>
              <a:rPr lang="en-US" sz="2400" dirty="0" smtClean="0"/>
              <a:t> </a:t>
            </a:r>
            <a:r>
              <a:rPr lang="en-US" sz="2400" dirty="0" err="1" smtClean="0"/>
              <a:t>tại</a:t>
            </a:r>
            <a:r>
              <a:rPr lang="en-US" sz="2400" dirty="0" smtClean="0"/>
              <a:t> </a:t>
            </a:r>
            <a:r>
              <a:rPr lang="en-US" sz="2400" dirty="0" err="1" smtClean="0"/>
              <a:t>khoa</a:t>
            </a:r>
            <a:r>
              <a:rPr lang="en-US" sz="2400" dirty="0" smtClean="0"/>
              <a:t> </a:t>
            </a:r>
            <a:r>
              <a:rPr lang="en-US" sz="2400" dirty="0" err="1" smtClean="0"/>
              <a:t>với</a:t>
            </a:r>
            <a:r>
              <a:rPr lang="en-US" sz="2400" dirty="0" smtClean="0"/>
              <a:t> </a:t>
            </a:r>
            <a:r>
              <a:rPr lang="en-US" sz="2400" dirty="0" err="1" smtClean="0"/>
              <a:t>những</a:t>
            </a:r>
            <a:r>
              <a:rPr lang="en-US" sz="2400" dirty="0" smtClean="0"/>
              <a:t> </a:t>
            </a:r>
            <a:r>
              <a:rPr lang="en-US" sz="2400" dirty="0" err="1" smtClean="0"/>
              <a:t>chủ</a:t>
            </a:r>
            <a:r>
              <a:rPr lang="en-US" sz="2400" dirty="0" smtClean="0"/>
              <a:t> </a:t>
            </a:r>
            <a:r>
              <a:rPr lang="en-US" sz="2400" dirty="0" err="1" smtClean="0"/>
              <a:t>đề</a:t>
            </a:r>
            <a:r>
              <a:rPr lang="en-US" sz="2400" dirty="0" smtClean="0"/>
              <a:t> </a:t>
            </a:r>
            <a:r>
              <a:rPr lang="en-US" sz="2400" dirty="0" err="1" smtClean="0"/>
              <a:t>mà</a:t>
            </a:r>
            <a:r>
              <a:rPr lang="en-US" sz="2400" dirty="0" smtClean="0"/>
              <a:t> </a:t>
            </a:r>
            <a:r>
              <a:rPr lang="en-US" sz="2400" dirty="0" err="1" smtClean="0"/>
              <a:t>họ</a:t>
            </a:r>
            <a:r>
              <a:rPr lang="en-US" sz="2400" dirty="0" smtClean="0"/>
              <a:t> </a:t>
            </a:r>
            <a:r>
              <a:rPr lang="en-US" sz="2400" dirty="0" err="1" smtClean="0"/>
              <a:t>dạy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b="1" dirty="0" smtClean="0">
                <a:latin typeface="Calibri" panose="020F0502020204030204" pitchFamily="34" charset="0"/>
                <a:hlinkClick r:id="rId4"/>
              </a:rPr>
              <a:t>www.chs.asu.edu/dbh</a:t>
            </a:r>
            <a:endParaRPr lang="en-US" sz="2400" b="1" dirty="0" smtClean="0">
              <a:latin typeface="Calibri" panose="020F050202020403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35282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zh-CN" altLang="en-US" sz="4000" dirty="0" smtClean="0">
                <a:solidFill>
                  <a:srgbClr val="FFFFFF"/>
                </a:solidFill>
              </a:rPr>
              <a:t>程</a:t>
            </a:r>
            <a:r>
              <a:rPr lang="en-US" dirty="0" smtClean="0">
                <a:solidFill>
                  <a:srgbClr val="FFFFFF"/>
                </a:solidFill>
              </a:rPr>
              <a:t/>
            </a:r>
            <a:br>
              <a:rPr lang="en-US" dirty="0" smtClean="0">
                <a:solidFill>
                  <a:srgbClr val="FFFFFF"/>
                </a:solidFill>
              </a:rPr>
            </a:br>
            <a:r>
              <a:rPr lang="en-US" sz="3100" dirty="0" err="1" smtClean="0"/>
              <a:t>Chương</a:t>
            </a:r>
            <a:r>
              <a:rPr lang="en-US" sz="3100" dirty="0" smtClean="0"/>
              <a:t> </a:t>
            </a:r>
            <a:r>
              <a:rPr lang="en-US" sz="3100" dirty="0" err="1" smtClean="0"/>
              <a:t>trình</a:t>
            </a:r>
            <a:r>
              <a:rPr lang="en-US" sz="3100" dirty="0" smtClean="0"/>
              <a:t> </a:t>
            </a:r>
            <a:r>
              <a:rPr lang="en-US" sz="3100" dirty="0" err="1" smtClean="0">
                <a:solidFill>
                  <a:srgbClr val="000000"/>
                </a:solidFill>
              </a:rPr>
              <a:t>Bác</a:t>
            </a:r>
            <a:r>
              <a:rPr lang="en-US" sz="3100" dirty="0" smtClean="0">
                <a:solidFill>
                  <a:srgbClr val="000000"/>
                </a:solidFill>
              </a:rPr>
              <a:t> </a:t>
            </a:r>
            <a:r>
              <a:rPr lang="en-US" sz="3100" dirty="0" err="1" smtClean="0">
                <a:solidFill>
                  <a:srgbClr val="000000"/>
                </a:solidFill>
              </a:rPr>
              <a:t>sỹ</a:t>
            </a:r>
            <a:r>
              <a:rPr lang="en-US" sz="3100" dirty="0" smtClean="0">
                <a:solidFill>
                  <a:srgbClr val="000000"/>
                </a:solidFill>
              </a:rPr>
              <a:t> </a:t>
            </a:r>
            <a:r>
              <a:rPr lang="en-US" sz="3100" dirty="0" err="1" smtClean="0">
                <a:solidFill>
                  <a:srgbClr val="000000"/>
                </a:solidFill>
              </a:rPr>
              <a:t>về</a:t>
            </a:r>
            <a:r>
              <a:rPr lang="en-US" sz="3100" dirty="0" smtClean="0">
                <a:solidFill>
                  <a:srgbClr val="000000"/>
                </a:solidFill>
              </a:rPr>
              <a:t> SK </a:t>
            </a:r>
            <a:r>
              <a:rPr lang="en-US" sz="3100" dirty="0" err="1" smtClean="0">
                <a:solidFill>
                  <a:srgbClr val="000000"/>
                </a:solidFill>
              </a:rPr>
              <a:t>hành</a:t>
            </a:r>
            <a:r>
              <a:rPr lang="en-US" sz="3100" dirty="0" smtClean="0">
                <a:solidFill>
                  <a:srgbClr val="000000"/>
                </a:solidFill>
              </a:rPr>
              <a:t> vi (DBH)</a:t>
            </a:r>
            <a:endParaRPr lang="en-US" sz="3100" dirty="0">
              <a:solidFill>
                <a:srgbClr val="FFFFFF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59467" y="415266"/>
            <a:ext cx="914400" cy="914400"/>
          </a:xfrm>
          <a:prstGeom prst="rect">
            <a:avLst/>
          </a:prstGeom>
        </p:spPr>
        <p:txBody>
          <a:bodyPr vert="horz" wrap="none" lIns="0" tIns="0" rIns="91440" bIns="45720" rtlCol="0"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</a:pPr>
            <a:endParaRPr kumimoji="0" lang="en-US" sz="2000" b="0" i="0" u="none" strike="noStrike" kern="1200" cap="all" spc="0" normalizeH="0" baseline="0" noProof="0" dirty="0" smtClean="0">
              <a:ln>
                <a:noFill/>
              </a:ln>
              <a:solidFill>
                <a:schemeClr val="bg1"/>
              </a:solidFill>
              <a:effectLst>
                <a:outerShdw blurRad="50800" dist="38100" dir="2700000" algn="tl" rotWithShape="0">
                  <a:prstClr val="black"/>
                </a:outerShdw>
              </a:effectLst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602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33400" y="1600200"/>
            <a:ext cx="8153400" cy="4525963"/>
          </a:xfrm>
        </p:spPr>
        <p:txBody>
          <a:bodyPr/>
          <a:lstStyle/>
          <a:p>
            <a:pPr marL="457200" lvl="1" indent="0">
              <a:buNone/>
            </a:pPr>
            <a:r>
              <a:rPr lang="en-US" sz="2400" b="1" dirty="0" smtClean="0"/>
              <a:t>* </a:t>
            </a:r>
            <a:r>
              <a:rPr lang="en-US" sz="2400" b="1" dirty="0" err="1" smtClean="0"/>
              <a:t>Hợp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tác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về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nghiên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cứu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ứng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dụng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lâm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sàng</a:t>
            </a:r>
            <a:endParaRPr lang="en-US" sz="2400" b="1" dirty="0" smtClean="0"/>
          </a:p>
          <a:p>
            <a:pPr lvl="1">
              <a:buFontTx/>
              <a:buChar char="-"/>
            </a:pPr>
            <a:r>
              <a:rPr lang="en-US" sz="2400" dirty="0" err="1" smtClean="0"/>
              <a:t>Nghiên</a:t>
            </a:r>
            <a:r>
              <a:rPr lang="en-US" sz="2400" dirty="0" smtClean="0"/>
              <a:t> </a:t>
            </a:r>
            <a:r>
              <a:rPr lang="en-US" sz="2400" dirty="0" err="1" smtClean="0"/>
              <a:t>cứu</a:t>
            </a:r>
            <a:r>
              <a:rPr lang="en-US" sz="2400" dirty="0" smtClean="0"/>
              <a:t> </a:t>
            </a:r>
            <a:r>
              <a:rPr lang="en-US" sz="2400" dirty="0" err="1" smtClean="0"/>
              <a:t>dựa</a:t>
            </a:r>
            <a:r>
              <a:rPr lang="en-US" sz="2400" dirty="0" smtClean="0"/>
              <a:t> </a:t>
            </a:r>
            <a:r>
              <a:rPr lang="en-US" sz="2400" dirty="0" err="1" smtClean="0"/>
              <a:t>theo</a:t>
            </a:r>
            <a:r>
              <a:rPr lang="en-US" sz="2400" dirty="0" smtClean="0"/>
              <a:t> </a:t>
            </a:r>
            <a:r>
              <a:rPr lang="en-US" sz="2400" dirty="0" err="1" smtClean="0"/>
              <a:t>thực</a:t>
            </a:r>
            <a:r>
              <a:rPr lang="en-US" sz="2400" dirty="0" smtClean="0"/>
              <a:t> </a:t>
            </a:r>
            <a:r>
              <a:rPr lang="en-US" sz="2400" dirty="0" err="1" smtClean="0"/>
              <a:t>hành</a:t>
            </a:r>
            <a:r>
              <a:rPr lang="en-US" sz="2400" dirty="0" smtClean="0"/>
              <a:t> </a:t>
            </a:r>
            <a:r>
              <a:rPr lang="en-US" sz="2400" dirty="0" err="1" smtClean="0"/>
              <a:t>trong</a:t>
            </a:r>
            <a:r>
              <a:rPr lang="en-US" sz="2400" dirty="0" smtClean="0"/>
              <a:t> </a:t>
            </a:r>
            <a:r>
              <a:rPr lang="en-US" sz="2400" dirty="0" err="1" smtClean="0"/>
              <a:t>bệnh</a:t>
            </a:r>
            <a:r>
              <a:rPr lang="en-US" sz="2400" dirty="0" smtClean="0"/>
              <a:t> </a:t>
            </a:r>
            <a:r>
              <a:rPr lang="en-US" sz="2400" dirty="0" err="1" smtClean="0"/>
              <a:t>viện</a:t>
            </a:r>
            <a:r>
              <a:rPr lang="en-US" sz="2400" dirty="0" smtClean="0"/>
              <a:t> </a:t>
            </a:r>
            <a:r>
              <a:rPr lang="en-US" sz="2400" dirty="0" err="1" smtClean="0"/>
              <a:t>và</a:t>
            </a:r>
            <a:r>
              <a:rPr lang="en-US" sz="2400" dirty="0" smtClean="0"/>
              <a:t> </a:t>
            </a:r>
            <a:r>
              <a:rPr lang="en-US" sz="2400" dirty="0" err="1" smtClean="0"/>
              <a:t>chăm</a:t>
            </a:r>
            <a:r>
              <a:rPr lang="en-US" sz="2400" dirty="0" smtClean="0"/>
              <a:t> </a:t>
            </a:r>
            <a:r>
              <a:rPr lang="en-US" sz="2400" dirty="0" err="1" smtClean="0"/>
              <a:t>sóc</a:t>
            </a:r>
            <a:r>
              <a:rPr lang="en-US" sz="2400" dirty="0" smtClean="0"/>
              <a:t> ban </a:t>
            </a:r>
            <a:r>
              <a:rPr lang="en-US" sz="2400" dirty="0" err="1" smtClean="0"/>
              <a:t>đầu</a:t>
            </a:r>
            <a:endParaRPr lang="en-US" sz="2400" dirty="0" smtClean="0"/>
          </a:p>
          <a:p>
            <a:pPr lvl="1">
              <a:buFontTx/>
              <a:buChar char="-"/>
            </a:pPr>
            <a:r>
              <a:rPr lang="en-US" sz="2400" dirty="0" err="1" smtClean="0"/>
              <a:t>Hướng</a:t>
            </a:r>
            <a:r>
              <a:rPr lang="en-US" sz="2400" dirty="0" smtClean="0"/>
              <a:t> </a:t>
            </a:r>
            <a:r>
              <a:rPr lang="en-US" sz="2400" dirty="0" err="1" smtClean="0"/>
              <a:t>dẫn</a:t>
            </a:r>
            <a:r>
              <a:rPr lang="en-US" sz="2400" dirty="0" smtClean="0"/>
              <a:t> </a:t>
            </a:r>
            <a:r>
              <a:rPr lang="en-US" sz="2400" dirty="0" err="1" smtClean="0"/>
              <a:t>phương</a:t>
            </a:r>
            <a:r>
              <a:rPr lang="en-US" sz="2400" dirty="0" smtClean="0"/>
              <a:t> </a:t>
            </a:r>
            <a:r>
              <a:rPr lang="en-US" sz="2400" dirty="0" err="1" smtClean="0"/>
              <a:t>pháp</a:t>
            </a:r>
            <a:r>
              <a:rPr lang="en-US" sz="2400" dirty="0" smtClean="0"/>
              <a:t> </a:t>
            </a:r>
            <a:r>
              <a:rPr lang="en-US" sz="2400" dirty="0" err="1" smtClean="0"/>
              <a:t>chăm</a:t>
            </a:r>
            <a:r>
              <a:rPr lang="en-US" sz="2400" dirty="0" smtClean="0"/>
              <a:t> </a:t>
            </a:r>
            <a:r>
              <a:rPr lang="en-US" sz="2400" dirty="0" err="1" smtClean="0"/>
              <a:t>sóc</a:t>
            </a:r>
            <a:r>
              <a:rPr lang="en-US" sz="2400" dirty="0" smtClean="0"/>
              <a:t>, </a:t>
            </a:r>
            <a:r>
              <a:rPr lang="en-US" sz="2400" dirty="0" err="1" smtClean="0"/>
              <a:t>điều</a:t>
            </a:r>
            <a:r>
              <a:rPr lang="en-US" sz="2400" dirty="0" smtClean="0"/>
              <a:t> </a:t>
            </a:r>
            <a:r>
              <a:rPr lang="en-US" sz="2400" dirty="0" err="1" smtClean="0"/>
              <a:t>trị</a:t>
            </a:r>
            <a:r>
              <a:rPr lang="en-US" sz="2400" dirty="0" smtClean="0"/>
              <a:t> </a:t>
            </a:r>
            <a:r>
              <a:rPr lang="en-US" sz="2400" dirty="0" err="1" smtClean="0"/>
              <a:t>lồng</a:t>
            </a:r>
            <a:r>
              <a:rPr lang="en-US" sz="2400" dirty="0" smtClean="0"/>
              <a:t> </a:t>
            </a:r>
            <a:r>
              <a:rPr lang="en-US" sz="2400" dirty="0" err="1" smtClean="0"/>
              <a:t>ghép</a:t>
            </a:r>
            <a:r>
              <a:rPr lang="en-US" sz="2400" dirty="0" smtClean="0"/>
              <a:t> </a:t>
            </a:r>
            <a:r>
              <a:rPr lang="en-US" sz="2400" dirty="0" err="1" smtClean="0"/>
              <a:t>của</a:t>
            </a:r>
            <a:r>
              <a:rPr lang="en-US" sz="2400" dirty="0" smtClean="0"/>
              <a:t> </a:t>
            </a:r>
            <a:r>
              <a:rPr lang="en-US" sz="2400" dirty="0" err="1" smtClean="0"/>
              <a:t>Hoa</a:t>
            </a:r>
            <a:r>
              <a:rPr lang="en-US" sz="2400" dirty="0" smtClean="0"/>
              <a:t> </a:t>
            </a:r>
            <a:r>
              <a:rPr lang="en-US" sz="2400" dirty="0" err="1" smtClean="0"/>
              <a:t>Kỳ</a:t>
            </a:r>
            <a:r>
              <a:rPr lang="en-US" sz="2400" dirty="0" smtClean="0"/>
              <a:t> </a:t>
            </a:r>
            <a:r>
              <a:rPr lang="en-US" sz="2400" dirty="0" err="1" smtClean="0"/>
              <a:t>tại</a:t>
            </a:r>
            <a:r>
              <a:rPr lang="en-US" sz="2400" dirty="0" smtClean="0"/>
              <a:t> </a:t>
            </a:r>
            <a:r>
              <a:rPr lang="en-US" sz="2400" dirty="0" err="1" smtClean="0"/>
              <a:t>Việt</a:t>
            </a:r>
            <a:r>
              <a:rPr lang="en-US" sz="2400" dirty="0" smtClean="0"/>
              <a:t> Nam</a:t>
            </a:r>
            <a:endParaRPr lang="en-US" sz="2400" dirty="0"/>
          </a:p>
          <a:p>
            <a:r>
              <a:rPr lang="en-US" sz="2400" b="1" dirty="0" err="1" smtClean="0"/>
              <a:t>Trao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đổi</a:t>
            </a:r>
            <a:r>
              <a:rPr lang="en-US" sz="2400" b="1" dirty="0" smtClean="0"/>
              <a:t>, </a:t>
            </a:r>
            <a:r>
              <a:rPr lang="en-US" sz="2400" b="1" dirty="0" err="1" smtClean="0"/>
              <a:t>giao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lưu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giữa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sinh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viên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và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khoa</a:t>
            </a:r>
            <a:endParaRPr lang="en-US" sz="2400" dirty="0"/>
          </a:p>
          <a:p>
            <a:pPr lvl="1"/>
            <a:r>
              <a:rPr lang="en-US" sz="2400" dirty="0" err="1" smtClean="0"/>
              <a:t>Các</a:t>
            </a:r>
            <a:r>
              <a:rPr lang="en-US" sz="2400" dirty="0" smtClean="0"/>
              <a:t> </a:t>
            </a:r>
            <a:r>
              <a:rPr lang="en-US" sz="2400" dirty="0" err="1" smtClean="0"/>
              <a:t>chuyên</a:t>
            </a:r>
            <a:r>
              <a:rPr lang="en-US" sz="2400" dirty="0" smtClean="0"/>
              <a:t> </a:t>
            </a:r>
            <a:r>
              <a:rPr lang="en-US" sz="2400" dirty="0" err="1" smtClean="0"/>
              <a:t>gia</a:t>
            </a:r>
            <a:r>
              <a:rPr lang="en-US" sz="2400" dirty="0" smtClean="0"/>
              <a:t> </a:t>
            </a:r>
            <a:r>
              <a:rPr lang="en-US" sz="2400" dirty="0" err="1" smtClean="0"/>
              <a:t>của</a:t>
            </a:r>
            <a:r>
              <a:rPr lang="en-US" sz="2400" dirty="0" smtClean="0"/>
              <a:t> ASU </a:t>
            </a:r>
            <a:r>
              <a:rPr lang="en-US" sz="2400" dirty="0" err="1" smtClean="0"/>
              <a:t>và</a:t>
            </a:r>
            <a:r>
              <a:rPr lang="en-US" sz="2400" dirty="0" smtClean="0"/>
              <a:t> Mayo </a:t>
            </a:r>
            <a:r>
              <a:rPr lang="en-US" sz="2400" dirty="0" err="1" smtClean="0"/>
              <a:t>sẽ</a:t>
            </a:r>
            <a:r>
              <a:rPr lang="en-US" sz="2400" dirty="0" smtClean="0"/>
              <a:t> </a:t>
            </a:r>
            <a:r>
              <a:rPr lang="en-US" sz="2400" dirty="0" err="1" smtClean="0"/>
              <a:t>có</a:t>
            </a:r>
            <a:r>
              <a:rPr lang="en-US" sz="2400" dirty="0" smtClean="0"/>
              <a:t> </a:t>
            </a:r>
            <a:r>
              <a:rPr lang="en-US" sz="2400" dirty="0" err="1" smtClean="0"/>
              <a:t>những</a:t>
            </a:r>
            <a:r>
              <a:rPr lang="en-US" sz="2400" dirty="0" smtClean="0"/>
              <a:t> </a:t>
            </a:r>
            <a:r>
              <a:rPr lang="en-US" sz="2400" dirty="0" err="1" smtClean="0"/>
              <a:t>buổi</a:t>
            </a:r>
            <a:r>
              <a:rPr lang="en-US" sz="2400" dirty="0" smtClean="0"/>
              <a:t> </a:t>
            </a:r>
            <a:r>
              <a:rPr lang="en-US" sz="2400" dirty="0" err="1" smtClean="0"/>
              <a:t>thuyết</a:t>
            </a:r>
            <a:r>
              <a:rPr lang="en-US" sz="2400" dirty="0" smtClean="0"/>
              <a:t> </a:t>
            </a:r>
            <a:r>
              <a:rPr lang="en-US" sz="2400" dirty="0" err="1" smtClean="0"/>
              <a:t>trình</a:t>
            </a:r>
            <a:r>
              <a:rPr lang="en-US" sz="2400" dirty="0" smtClean="0"/>
              <a:t> </a:t>
            </a:r>
            <a:r>
              <a:rPr lang="en-US" sz="2400" dirty="0" err="1" smtClean="0"/>
              <a:t>và</a:t>
            </a:r>
            <a:r>
              <a:rPr lang="en-US" sz="2400" dirty="0" smtClean="0"/>
              <a:t> </a:t>
            </a:r>
            <a:r>
              <a:rPr lang="en-US" sz="2400" dirty="0" err="1" smtClean="0"/>
              <a:t>tư</a:t>
            </a:r>
            <a:r>
              <a:rPr lang="en-US" sz="2400" dirty="0" smtClean="0"/>
              <a:t> </a:t>
            </a:r>
            <a:r>
              <a:rPr lang="en-US" sz="2400" dirty="0" err="1" smtClean="0"/>
              <a:t>vấn</a:t>
            </a:r>
            <a:r>
              <a:rPr lang="en-US" sz="2400" dirty="0" smtClean="0"/>
              <a:t> </a:t>
            </a:r>
            <a:r>
              <a:rPr lang="en-US" sz="2400" dirty="0" err="1" smtClean="0"/>
              <a:t>tại</a:t>
            </a:r>
            <a:r>
              <a:rPr lang="en-US" sz="2400" dirty="0" smtClean="0"/>
              <a:t> </a:t>
            </a:r>
            <a:r>
              <a:rPr lang="en-US" sz="2400" dirty="0" err="1" smtClean="0"/>
              <a:t>Việt</a:t>
            </a:r>
            <a:r>
              <a:rPr lang="en-US" sz="2400" dirty="0" smtClean="0"/>
              <a:t> Nam</a:t>
            </a:r>
          </a:p>
          <a:p>
            <a:pPr lvl="1"/>
            <a:r>
              <a:rPr lang="en-US" sz="2400" dirty="0" err="1" smtClean="0"/>
              <a:t>Các</a:t>
            </a:r>
            <a:r>
              <a:rPr lang="en-US" sz="2400" dirty="0" smtClean="0"/>
              <a:t> </a:t>
            </a:r>
            <a:r>
              <a:rPr lang="en-US" sz="2400" dirty="0" err="1" smtClean="0"/>
              <a:t>chuyên</a:t>
            </a:r>
            <a:r>
              <a:rPr lang="en-US" sz="2400" dirty="0" smtClean="0"/>
              <a:t> </a:t>
            </a:r>
            <a:r>
              <a:rPr lang="en-US" sz="2400" dirty="0" err="1" smtClean="0"/>
              <a:t>gia</a:t>
            </a:r>
            <a:r>
              <a:rPr lang="en-US" sz="2400" dirty="0" smtClean="0"/>
              <a:t> </a:t>
            </a:r>
            <a:r>
              <a:rPr lang="en-US" sz="2400" dirty="0" err="1" smtClean="0"/>
              <a:t>Việt</a:t>
            </a:r>
            <a:r>
              <a:rPr lang="en-US" sz="2400" dirty="0" smtClean="0"/>
              <a:t> Nam </a:t>
            </a:r>
            <a:r>
              <a:rPr lang="en-US" sz="2400" dirty="0" err="1" smtClean="0"/>
              <a:t>sẽ</a:t>
            </a:r>
            <a:r>
              <a:rPr lang="en-US" sz="2400" dirty="0" smtClean="0"/>
              <a:t> </a:t>
            </a:r>
            <a:r>
              <a:rPr lang="en-US" sz="2400" dirty="0" err="1" smtClean="0"/>
              <a:t>thăm</a:t>
            </a:r>
            <a:r>
              <a:rPr lang="en-US" sz="2400" dirty="0"/>
              <a:t> ASU Phoenix Arizona </a:t>
            </a:r>
            <a:endParaRPr lang="en-US" sz="2400" dirty="0" smtClean="0"/>
          </a:p>
          <a:p>
            <a:pPr lvl="1"/>
            <a:r>
              <a:rPr lang="en-US" sz="2400" dirty="0" err="1" smtClean="0"/>
              <a:t>Trao</a:t>
            </a:r>
            <a:r>
              <a:rPr lang="en-US" sz="2400" dirty="0" smtClean="0"/>
              <a:t> </a:t>
            </a:r>
            <a:r>
              <a:rPr lang="en-US" sz="2400" dirty="0" err="1" smtClean="0"/>
              <a:t>đổi</a:t>
            </a:r>
            <a:r>
              <a:rPr lang="en-US" sz="2400" dirty="0" smtClean="0"/>
              <a:t> </a:t>
            </a:r>
            <a:r>
              <a:rPr lang="en-US" sz="2400" dirty="0" err="1" smtClean="0"/>
              <a:t>sinh</a:t>
            </a:r>
            <a:r>
              <a:rPr lang="en-US" sz="2400" dirty="0" smtClean="0"/>
              <a:t> </a:t>
            </a:r>
            <a:r>
              <a:rPr lang="en-US" sz="2400" dirty="0" err="1" smtClean="0"/>
              <a:t>viên</a:t>
            </a:r>
            <a:r>
              <a:rPr lang="en-US" sz="2400" dirty="0" smtClean="0"/>
              <a:t> </a:t>
            </a:r>
            <a:r>
              <a:rPr lang="en-US" sz="2400" dirty="0" err="1" smtClean="0"/>
              <a:t>giữa</a:t>
            </a:r>
            <a:r>
              <a:rPr lang="en-US" sz="2400" dirty="0" smtClean="0"/>
              <a:t> </a:t>
            </a:r>
            <a:r>
              <a:rPr lang="en-US" sz="2400" dirty="0" err="1" smtClean="0"/>
              <a:t>các</a:t>
            </a:r>
            <a:r>
              <a:rPr lang="en-US" sz="2400" dirty="0" smtClean="0"/>
              <a:t> </a:t>
            </a:r>
            <a:r>
              <a:rPr lang="en-US" sz="2400" dirty="0" err="1" smtClean="0"/>
              <a:t>trường</a:t>
            </a:r>
            <a:r>
              <a:rPr lang="en-US" sz="2400" dirty="0" smtClean="0"/>
              <a:t> </a:t>
            </a:r>
            <a:r>
              <a:rPr lang="en-US" sz="2400" dirty="0" err="1" smtClean="0"/>
              <a:t>đại</a:t>
            </a:r>
            <a:r>
              <a:rPr lang="en-US" sz="2400" dirty="0" smtClean="0"/>
              <a:t> </a:t>
            </a:r>
            <a:r>
              <a:rPr lang="en-US" sz="2400" dirty="0" err="1" smtClean="0"/>
              <a:t>học</a:t>
            </a:r>
            <a:r>
              <a:rPr lang="en-US" sz="2400" dirty="0" smtClean="0"/>
              <a:t> </a:t>
            </a:r>
            <a:r>
              <a:rPr lang="en-US" sz="2400" dirty="0" err="1" smtClean="0"/>
              <a:t>của</a:t>
            </a:r>
            <a:r>
              <a:rPr lang="en-US" sz="2400" dirty="0" smtClean="0"/>
              <a:t> </a:t>
            </a:r>
            <a:r>
              <a:rPr lang="en-US" sz="2400" dirty="0" err="1" smtClean="0"/>
              <a:t>Việt</a:t>
            </a:r>
            <a:r>
              <a:rPr lang="en-US" sz="2400" dirty="0" smtClean="0"/>
              <a:t> Nam </a:t>
            </a:r>
            <a:r>
              <a:rPr lang="en-US" sz="2400" dirty="0" err="1" smtClean="0"/>
              <a:t>và</a:t>
            </a:r>
            <a:r>
              <a:rPr lang="en-US" sz="2400" dirty="0" smtClean="0"/>
              <a:t> ASU</a:t>
            </a:r>
            <a:endParaRPr lang="en-US" sz="24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err="1" smtClean="0"/>
              <a:t>Nghiên</a:t>
            </a:r>
            <a:r>
              <a:rPr lang="en-US" sz="3600" dirty="0" smtClean="0"/>
              <a:t> </a:t>
            </a:r>
            <a:r>
              <a:rPr lang="en-US" sz="3600" dirty="0" err="1" smtClean="0"/>
              <a:t>cứu</a:t>
            </a:r>
            <a:r>
              <a:rPr lang="en-US" sz="3600" dirty="0" smtClean="0"/>
              <a:t> </a:t>
            </a:r>
            <a:r>
              <a:rPr lang="en-US" sz="3600" dirty="0" err="1" smtClean="0"/>
              <a:t>và</a:t>
            </a:r>
            <a:r>
              <a:rPr lang="en-US" sz="3600" dirty="0" smtClean="0"/>
              <a:t> </a:t>
            </a:r>
            <a:r>
              <a:rPr lang="en-US" sz="3600" dirty="0" err="1" smtClean="0"/>
              <a:t>trao</a:t>
            </a:r>
            <a:r>
              <a:rPr lang="en-US" sz="3600" dirty="0" smtClean="0"/>
              <a:t> </a:t>
            </a:r>
            <a:r>
              <a:rPr lang="en-US" sz="3600" dirty="0" err="1" smtClean="0"/>
              <a:t>đổi</a:t>
            </a:r>
            <a:r>
              <a:rPr lang="en-US" sz="3600" dirty="0" smtClean="0"/>
              <a:t>, </a:t>
            </a:r>
            <a:r>
              <a:rPr lang="en-US" sz="3600" dirty="0" err="1" smtClean="0"/>
              <a:t>giao</a:t>
            </a:r>
            <a:r>
              <a:rPr lang="en-US" sz="3600" dirty="0" smtClean="0"/>
              <a:t> </a:t>
            </a:r>
            <a:r>
              <a:rPr lang="en-US" sz="3600" dirty="0" err="1" smtClean="0"/>
              <a:t>lưu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08091160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949450"/>
            <a:ext cx="8001000" cy="815975"/>
          </a:xfrm>
        </p:spPr>
        <p:txBody>
          <a:bodyPr rtlCol="0"/>
          <a:lstStyle/>
          <a:p>
            <a:pPr fontAlgn="auto">
              <a:spcAft>
                <a:spcPts val="0"/>
              </a:spcAft>
              <a:defRPr/>
            </a:pPr>
            <a:r>
              <a:rPr lang="en-US" dirty="0" err="1" smtClean="0">
                <a:ea typeface="+mj-ea"/>
              </a:rPr>
              <a:t>Trân</a:t>
            </a:r>
            <a:r>
              <a:rPr lang="en-US" dirty="0" smtClean="0">
                <a:ea typeface="+mj-ea"/>
              </a:rPr>
              <a:t> </a:t>
            </a:r>
            <a:r>
              <a:rPr lang="en-US" dirty="0" err="1" smtClean="0">
                <a:ea typeface="+mj-ea"/>
              </a:rPr>
              <a:t>trọng</a:t>
            </a:r>
            <a:r>
              <a:rPr lang="en-US" dirty="0" smtClean="0">
                <a:ea typeface="+mj-ea"/>
              </a:rPr>
              <a:t> </a:t>
            </a:r>
            <a:r>
              <a:rPr lang="en-US" dirty="0" err="1" smtClean="0">
                <a:ea typeface="+mj-ea"/>
              </a:rPr>
              <a:t>cám</a:t>
            </a:r>
            <a:r>
              <a:rPr lang="en-US" dirty="0" smtClean="0">
                <a:ea typeface="+mj-ea"/>
              </a:rPr>
              <a:t> </a:t>
            </a:r>
            <a:r>
              <a:rPr lang="en-US" dirty="0" err="1" smtClean="0">
                <a:ea typeface="+mj-ea"/>
              </a:rPr>
              <a:t>ơn</a:t>
            </a:r>
            <a:r>
              <a:rPr lang="en-US" dirty="0" smtClean="0">
                <a:ea typeface="+mj-ea"/>
              </a:rPr>
              <a:t>!</a:t>
            </a:r>
            <a:endParaRPr lang="en-US" dirty="0">
              <a:ea typeface="+mj-ea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1000" y="2743200"/>
            <a:ext cx="8001000" cy="584200"/>
          </a:xfrm>
        </p:spPr>
        <p:txBody>
          <a:bodyPr rtlCol="0"/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en-US" dirty="0">
              <a:ea typeface="+mn-ea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457200" y="3657599"/>
            <a:ext cx="4800600" cy="707886"/>
          </a:xfrm>
        </p:spPr>
        <p:txBody>
          <a:bodyPr rtlCol="0"/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 err="1" smtClean="0">
                <a:ea typeface="+mn-ea"/>
              </a:rPr>
              <a:t>Thảo</a:t>
            </a:r>
            <a:r>
              <a:rPr lang="en-US" dirty="0" smtClean="0">
                <a:ea typeface="+mn-ea"/>
              </a:rPr>
              <a:t> </a:t>
            </a:r>
            <a:r>
              <a:rPr lang="en-US" dirty="0" err="1" smtClean="0">
                <a:ea typeface="+mn-ea"/>
              </a:rPr>
              <a:t>luận</a:t>
            </a:r>
            <a:r>
              <a:rPr lang="en-US" dirty="0" smtClean="0">
                <a:ea typeface="+mn-ea"/>
              </a:rPr>
              <a:t> </a:t>
            </a:r>
            <a:r>
              <a:rPr lang="en-US" dirty="0" err="1" smtClean="0">
                <a:ea typeface="+mn-ea"/>
              </a:rPr>
              <a:t>kế</a:t>
            </a:r>
            <a:r>
              <a:rPr lang="en-US" dirty="0" smtClean="0">
                <a:ea typeface="+mn-ea"/>
              </a:rPr>
              <a:t> </a:t>
            </a:r>
            <a:r>
              <a:rPr lang="en-US" dirty="0" err="1" smtClean="0">
                <a:ea typeface="+mn-ea"/>
              </a:rPr>
              <a:t>hoach</a:t>
            </a:r>
            <a:r>
              <a:rPr lang="en-US" dirty="0" smtClean="0">
                <a:ea typeface="+mn-ea"/>
              </a:rPr>
              <a:t> </a:t>
            </a:r>
            <a:r>
              <a:rPr lang="en-US" dirty="0" err="1" smtClean="0">
                <a:ea typeface="+mn-ea"/>
              </a:rPr>
              <a:t>tiếp</a:t>
            </a:r>
            <a:r>
              <a:rPr lang="en-US" dirty="0" smtClean="0">
                <a:ea typeface="+mn-ea"/>
              </a:rPr>
              <a:t> </a:t>
            </a:r>
            <a:r>
              <a:rPr lang="en-US" dirty="0" err="1" smtClean="0">
                <a:ea typeface="+mn-ea"/>
              </a:rPr>
              <a:t>theo</a:t>
            </a:r>
            <a:endParaRPr lang="en-US" dirty="0">
              <a:ea typeface="+mn-ea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91200" y="2057400"/>
            <a:ext cx="3352800" cy="313642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462270" y="4847731"/>
            <a:ext cx="914400" cy="914400"/>
          </a:xfrm>
          <a:prstGeom prst="rect">
            <a:avLst/>
          </a:prstGeom>
        </p:spPr>
        <p:txBody>
          <a:bodyPr vert="horz" wrap="none" lIns="0" tIns="0" rIns="91440" bIns="45720" rtlCol="0"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</a:pPr>
            <a:endParaRPr kumimoji="0" lang="en-US" sz="2000" b="0" i="0" u="none" strike="noStrike" kern="1200" cap="all" spc="0" normalizeH="0" baseline="0" noProof="0" dirty="0" smtClean="0">
              <a:ln>
                <a:noFill/>
              </a:ln>
              <a:solidFill>
                <a:schemeClr val="bg1"/>
              </a:solidFill>
              <a:effectLst>
                <a:outerShdw blurRad="50800" dist="38100" dir="2700000" algn="tl" rotWithShape="0">
                  <a:prstClr val="black"/>
                </a:outerShdw>
              </a:effectLst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10"/>
  <p:tag name="MMPROD_UIDATA" val="&lt;database version=&quot;6.0&quot;&gt;&lt;object type=&quot;1&quot; unique_id=&quot;10001&quot;&gt;&lt;object type=&quot;8&quot; unique_id=&quot;10415&quot;&gt;&lt;/object&gt;&lt;object type=&quot;2&quot; unique_id=&quot;10416&quot;&gt;&lt;object type=&quot;3&quot; unique_id=&quot;10417&quot;&gt;&lt;property id=&quot;20148&quot; value=&quot;5&quot;/&gt;&lt;property id=&quot;20300&quot; value=&quot;Slide 1 - &amp;quot;presentation title goes here&amp;quot;&quot;/&gt;&lt;property id=&quot;20307&quot; value=&quot;270&quot;/&gt;&lt;/object&gt;&lt;object type=&quot;3&quot; unique_id=&quot;10418&quot;&gt;&lt;property id=&quot;20148&quot; value=&quot;5&quot;/&gt;&lt;property id=&quot;20300&quot; value=&quot;Slide 2&quot;/&gt;&lt;property id=&quot;20307&quot; value=&quot;280&quot;/&gt;&lt;/object&gt;&lt;object type=&quot;3&quot; unique_id=&quot;10803&quot;&gt;&lt;property id=&quot;20148&quot; value=&quot;5&quot;/&gt;&lt;property id=&quot;20300&quot; value=&quot;Slide 3 - &amp;quot;slide title goes here&amp;quot;&quot;/&gt;&lt;property id=&quot;20307&quot; value=&quot;281&quot;/&gt;&lt;/object&gt;&lt;object type=&quot;3&quot; unique_id=&quot;10840&quot;&gt;&lt;property id=&quot;20148&quot; value=&quot;5&quot;/&gt;&lt;property id=&quot;20300&quot; value=&quot;Slide 4 - &amp;quot;slide title goes here&amp;quot;&quot;/&gt;&lt;property id=&quot;20307&quot; value=&quot;282&quot;/&gt;&lt;/object&gt;&lt;object type=&quot;3&quot; unique_id=&quot;10841&quot;&gt;&lt;property id=&quot;20148&quot; value=&quot;5&quot;/&gt;&lt;property id=&quot;20300&quot; value=&quot;Slide 5 - &amp;quot;Thank you!&amp;quot;&quot;/&gt;&lt;property id=&quot;20307&quot; value=&quot;283&quot;/&gt;&lt;/object&gt;&lt;/object&gt;&lt;/object&gt;&lt;/database&gt;"/>
</p:tagLst>
</file>

<file path=ppt/theme/theme1.xml><?xml version="1.0" encoding="utf-8"?>
<a:theme xmlns:a="http://schemas.openxmlformats.org/drawingml/2006/main" name="PowerPoint Template-CHS">
  <a:themeElements>
    <a:clrScheme name="ASU Color Palette">
      <a:dk1>
        <a:sysClr val="windowText" lastClr="000000"/>
      </a:dk1>
      <a:lt1>
        <a:sysClr val="window" lastClr="FFFFFF"/>
      </a:lt1>
      <a:dk2>
        <a:srgbClr val="990033"/>
      </a:dk2>
      <a:lt2>
        <a:srgbClr val="FFB310"/>
      </a:lt2>
      <a:accent1>
        <a:srgbClr val="4F5557"/>
      </a:accent1>
      <a:accent2>
        <a:srgbClr val="388E14"/>
      </a:accent2>
      <a:accent3>
        <a:srgbClr val="008ED6"/>
      </a:accent3>
      <a:accent4>
        <a:srgbClr val="F47C00"/>
      </a:accent4>
      <a:accent5>
        <a:srgbClr val="AFA593"/>
      </a:accent5>
      <a:accent6>
        <a:srgbClr val="FFB310"/>
      </a:accent6>
      <a:hlink>
        <a:srgbClr val="990033"/>
      </a:hlink>
      <a:folHlink>
        <a:srgbClr val="FFB310"/>
      </a:folHlink>
    </a:clrScheme>
    <a:fontScheme name="ASU Font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/>
      <a:bodyPr vert="horz" lIns="0" tIns="0" rIns="91440" bIns="45720" rtlCol="0">
        <a:normAutofit/>
      </a:bodyPr>
      <a:lstStyle>
        <a:defPPr marL="0" marR="0" indent="0" algn="l" defTabSz="914400" rtl="0" eaLnBrk="1" fontAlgn="auto" latinLnBrk="0" hangingPunct="1">
          <a:lnSpc>
            <a:spcPct val="100000"/>
          </a:lnSpc>
          <a:spcBef>
            <a:spcPct val="20000"/>
          </a:spcBef>
          <a:spcAft>
            <a:spcPts val="0"/>
          </a:spcAft>
          <a:buClrTx/>
          <a:buSzTx/>
          <a:buFont typeface="Arial" pitchFamily="34" charset="0"/>
          <a:buNone/>
          <a:tabLst/>
          <a:defRPr kumimoji="0" sz="2000" b="0" i="0" u="none" strike="noStrike" kern="1200" cap="all" spc="0" normalizeH="0" baseline="0" noProof="0" dirty="0" smtClean="0">
            <a:ln>
              <a:noFill/>
            </a:ln>
            <a:solidFill>
              <a:schemeClr val="bg1"/>
            </a:solidFill>
            <a:effectLst>
              <a:outerShdw blurRad="50800" dist="38100" dir="2700000" algn="tl" rotWithShape="0">
                <a:prstClr val="black"/>
              </a:outerShdw>
            </a:effectLst>
            <a:uLnTx/>
            <a:uFillTx/>
            <a:latin typeface="Arial" pitchFamily="34" charset="0"/>
            <a:ea typeface="+mn-ea"/>
            <a:cs typeface="Arial" pitchFamily="34" charset="0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8690D95A4ABC04EAB0E062D326CAD56" ma:contentTypeVersion="0" ma:contentTypeDescription="Create a new document." ma:contentTypeScope="" ma:versionID="5ffa8b84960bfa412f6a92f936f3d0bd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1b05d82d297216baf5b26c55225140df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3989F109-4CC0-43BE-9C00-08B17B13B52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F85270A-B4B4-42AB-AB45-6F5931C1635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E84E2E2F-20D9-4560-AF32-C8A640D53501}">
  <ds:schemaRefs>
    <ds:schemaRef ds:uri="http://schemas.openxmlformats.org/package/2006/metadata/core-properties"/>
    <ds:schemaRef ds:uri="http://purl.org/dc/elements/1.1/"/>
    <ds:schemaRef ds:uri="http://www.w3.org/XML/1998/namespace"/>
    <ds:schemaRef ds:uri="http://purl.org/dc/terms/"/>
    <ds:schemaRef ds:uri="http://purl.org/dc/dcmitype/"/>
    <ds:schemaRef ds:uri="http://schemas.microsoft.com/office/2006/documentManagement/types"/>
    <ds:schemaRef ds:uri="http://schemas.microsoft.com/office/infopath/2007/PartnerControls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PowerPoint Template-CHS.pot</Template>
  <TotalTime>5300</TotalTime>
  <Words>2645</Words>
  <Application>Microsoft Macintosh PowerPoint</Application>
  <PresentationFormat>On-screen Show (4:3)</PresentationFormat>
  <Paragraphs>336</Paragraphs>
  <Slides>40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4" baseType="lpstr">
      <vt:lpstr>Arial</vt:lpstr>
      <vt:lpstr>Calibri</vt:lpstr>
      <vt:lpstr>ＭＳ Ｐゴシック</vt:lpstr>
      <vt:lpstr>PowerPoint Template-CHS</vt:lpstr>
      <vt:lpstr>Hợp Tác Giáo Dục và Đào Tạo giữa Việt Nam và Hoa Kỳ</vt:lpstr>
      <vt:lpstr>Tiến sĩ Ronald R. O’Donnell</vt:lpstr>
      <vt:lpstr>PowerPoint Presentation</vt:lpstr>
      <vt:lpstr>Vấn đề</vt:lpstr>
      <vt:lpstr>Bệnh tật không tồn tại riêng lẻ</vt:lpstr>
      <vt:lpstr>Gánh nặng kinh tế của các bệnh thực thể (y khoa) và hành vi mãn tính</vt:lpstr>
      <vt:lpstr>Các yếu tố nguy cơ mắc bệnh không lây tại Việt Nam</vt:lpstr>
      <vt:lpstr>Các nhân tố nguy cơ mắc bệnh không lây tại Việt Nam</vt:lpstr>
      <vt:lpstr>Chi phí trực tiếp và gián tiếp của hút thuốc tại Việt Nam (Hoang Anh và cộng sự, 2014)</vt:lpstr>
      <vt:lpstr>Bệnh đồng diễn ở những người cao tuổi Việt Nam</vt:lpstr>
      <vt:lpstr>PowerPoint Presentation</vt:lpstr>
      <vt:lpstr>Trầm cảm: Chẩn đoán và điều trị tại Việt nam (Niemi và cộng sự, 2013)</vt:lpstr>
      <vt:lpstr>Trầm cảm: Chẩn đoán và điều trị tại Việt nam (Niemi và cộng sự, 2013)</vt:lpstr>
      <vt:lpstr>Hợp tác chăm sóc điều trị Trầm cảm tại Việt Nam (Ngo và cộng sự, 2014): Các kết quả</vt:lpstr>
      <vt:lpstr>Hơp tác chăm sóc điều trị Trầm cảm tại Việt Nam (Ngo và cộng sự, 2014): THÍCH ỨNG</vt:lpstr>
      <vt:lpstr>PowerPoint Presentation</vt:lpstr>
      <vt:lpstr> Định nghĩa: Chăm sóc sức khỏe hành vi lồng ghép  </vt:lpstr>
      <vt:lpstr>Tư vấn sức khỏe hành vi điều trị nhiều vấn đề  sức khỏe</vt:lpstr>
      <vt:lpstr>Cơ sở y tế lấy bệnh nhân làm trung tâm Tác động đến chi phí và chất lượng của Chăm sóc ban đầu lấy bệnh nhân làm trung tâm (PCPCC) năm 2015</vt:lpstr>
      <vt:lpstr>Screening for Somatizers</vt:lpstr>
      <vt:lpstr>Đánh giá rủi ro về sức khỏe hành vi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Những đề xuất trong điều trị</vt:lpstr>
      <vt:lpstr>Các mô-đun đào tạo mẫu</vt:lpstr>
      <vt:lpstr>Hướng dẫn y tế </vt:lpstr>
      <vt:lpstr>PowerPoint Presentation</vt:lpstr>
      <vt:lpstr>Đề xuất – Chăm sóc/ điều trị lồng ghép</vt:lpstr>
      <vt:lpstr>Đề xuất  - Phát triển nguồn nhân lực</vt:lpstr>
      <vt:lpstr>Phát triển nguồn nhân lực cho chương trình sức khỏe hành vi lồng ghép tại Việt Nam</vt:lpstr>
      <vt:lpstr>Những chương trình đào tạo và giáo dục tại trường Đại bang Arizona- Đại học Health Solutions</vt:lpstr>
      <vt:lpstr>Đào tạo liên tục trực tuyến cho bác sĩ chăm sóc, điều trị lồng ghép</vt:lpstr>
      <vt:lpstr>Đánh giá nguy cơ về sức khỏe hành vi và hướng dẫn trực tuyến</vt:lpstr>
      <vt:lpstr>Chương trình thạc sỹ tại ASU về chăm sóc, điều trị lồng ghép (MIHC)</vt:lpstr>
      <vt:lpstr>程 Chương trình Bác sỹ về SK hành vi (DBH)</vt:lpstr>
      <vt:lpstr>Nghiên cứu và trao đổi, giao lưu</vt:lpstr>
      <vt:lpstr>Trân trọng cám ơn!</vt:lpstr>
    </vt:vector>
  </TitlesOfParts>
  <Manager/>
  <Company>Arizona State University</Company>
  <LinksUpToDate>false</LinksUpToDate>
  <SharedDoc>false</SharedDoc>
  <HyperlinkBase/>
  <HyperlinksChanged>false</HyperlinksChanged>
  <AppVersion>15.0024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Template - CHS</dc:title>
  <dc:subject/>
  <dc:creator>Jessica Wells</dc:creator>
  <cp:keywords/>
  <dc:description/>
  <cp:lastModifiedBy>Ronald O'Donnell</cp:lastModifiedBy>
  <cp:revision>217</cp:revision>
  <cp:lastPrinted>2015-11-18T07:11:03Z</cp:lastPrinted>
  <dcterms:created xsi:type="dcterms:W3CDTF">2013-10-07T15:49:57Z</dcterms:created>
  <dcterms:modified xsi:type="dcterms:W3CDTF">2016-07-29T13:23:49Z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dlc_DocIdItemGuid">
    <vt:lpwstr>b9c4c857-57ea-467b-aa54-7db8fd84531a</vt:lpwstr>
  </property>
  <property fmtid="{D5CDD505-2E9C-101B-9397-08002B2CF9AE}" pid="3" name="ContentTypeId">
    <vt:lpwstr>0x01010068690D95A4ABC04EAB0E062D326CAD56</vt:lpwstr>
  </property>
</Properties>
</file>