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3" r:id="rId3"/>
    <p:sldId id="274" r:id="rId4"/>
    <p:sldId id="275" r:id="rId5"/>
    <p:sldId id="276" r:id="rId6"/>
    <p:sldId id="259" r:id="rId7"/>
    <p:sldId id="260" r:id="rId8"/>
    <p:sldId id="261" r:id="rId9"/>
    <p:sldId id="263" r:id="rId10"/>
    <p:sldId id="264" r:id="rId11"/>
    <p:sldId id="262" r:id="rId12"/>
    <p:sldId id="266" r:id="rId13"/>
    <p:sldId id="277" r:id="rId14"/>
    <p:sldId id="267" r:id="rId15"/>
    <p:sldId id="268" r:id="rId16"/>
    <p:sldId id="272" r:id="rId17"/>
    <p:sldId id="271" r:id="rId18"/>
    <p:sldId id="269" r:id="rId19"/>
    <p:sldId id="27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 snapToObjects="1">
      <p:cViewPr varScale="1">
        <p:scale>
          <a:sx n="22" d="100"/>
          <a:sy n="22" d="100"/>
        </p:scale>
        <p:origin x="351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AFBECE-717D-4C90-B249-042307BB4305}" type="doc">
      <dgm:prSet loTypeId="urn:microsoft.com/office/officeart/2005/8/layout/hierarchy1" loCatId="Inbox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0EF5D4A-1D73-47B1-821F-631D801B6AB8}">
      <dgm:prSet/>
      <dgm:spPr/>
      <dgm:t>
        <a:bodyPr/>
        <a:lstStyle/>
        <a:p>
          <a:r>
            <a:rPr lang="en-US" b="1"/>
            <a:t>Mental health </a:t>
          </a:r>
          <a:endParaRPr lang="en-US"/>
        </a:p>
      </dgm:t>
    </dgm:pt>
    <dgm:pt modelId="{4333B7CE-9CA7-415D-9809-1759ED3FE3F2}" type="parTrans" cxnId="{4E17AB0B-BD36-46B8-92EA-916B83A4721E}">
      <dgm:prSet/>
      <dgm:spPr/>
      <dgm:t>
        <a:bodyPr/>
        <a:lstStyle/>
        <a:p>
          <a:endParaRPr lang="en-US"/>
        </a:p>
      </dgm:t>
    </dgm:pt>
    <dgm:pt modelId="{B5AA3F95-78D5-4EE3-A8FA-BC6BE01C83CE}" type="sibTrans" cxnId="{4E17AB0B-BD36-46B8-92EA-916B83A4721E}">
      <dgm:prSet/>
      <dgm:spPr/>
      <dgm:t>
        <a:bodyPr/>
        <a:lstStyle/>
        <a:p>
          <a:endParaRPr lang="en-US"/>
        </a:p>
      </dgm:t>
    </dgm:pt>
    <dgm:pt modelId="{24F3DFB7-51BF-496D-AD83-E9AEC6FEA35A}">
      <dgm:prSet/>
      <dgm:spPr/>
      <dgm:t>
        <a:bodyPr/>
        <a:lstStyle/>
        <a:p>
          <a:r>
            <a:rPr lang="en-US" b="1" dirty="0"/>
            <a:t>Physical health </a:t>
          </a:r>
          <a:endParaRPr lang="en-US" dirty="0"/>
        </a:p>
      </dgm:t>
    </dgm:pt>
    <dgm:pt modelId="{DB9F5373-A31A-42F0-B089-A10247F2329B}" type="parTrans" cxnId="{347B51CF-E562-40B3-86FD-19FB28FC75D6}">
      <dgm:prSet/>
      <dgm:spPr/>
      <dgm:t>
        <a:bodyPr/>
        <a:lstStyle/>
        <a:p>
          <a:endParaRPr lang="en-US"/>
        </a:p>
      </dgm:t>
    </dgm:pt>
    <dgm:pt modelId="{7F6E8012-356F-4A0B-949C-2CA147D8B64F}" type="sibTrans" cxnId="{347B51CF-E562-40B3-86FD-19FB28FC75D6}">
      <dgm:prSet/>
      <dgm:spPr/>
      <dgm:t>
        <a:bodyPr/>
        <a:lstStyle/>
        <a:p>
          <a:endParaRPr lang="en-US"/>
        </a:p>
      </dgm:t>
    </dgm:pt>
    <dgm:pt modelId="{ECA25D08-7605-4073-B91F-822676884FD9}">
      <dgm:prSet/>
      <dgm:spPr/>
      <dgm:t>
        <a:bodyPr/>
        <a:lstStyle/>
        <a:p>
          <a:r>
            <a:rPr lang="en-US" b="1" dirty="0"/>
            <a:t>Relationships(personal and professional) </a:t>
          </a:r>
          <a:endParaRPr lang="en-US" dirty="0"/>
        </a:p>
      </dgm:t>
    </dgm:pt>
    <dgm:pt modelId="{C651D0B0-0C24-44C7-A728-DE5CAE9B0B8C}" type="parTrans" cxnId="{EBCA4763-BE17-487C-B871-93A82D15EE6D}">
      <dgm:prSet/>
      <dgm:spPr/>
      <dgm:t>
        <a:bodyPr/>
        <a:lstStyle/>
        <a:p>
          <a:endParaRPr lang="en-US"/>
        </a:p>
      </dgm:t>
    </dgm:pt>
    <dgm:pt modelId="{4F865795-A625-41C9-8167-55236D22F1D4}" type="sibTrans" cxnId="{EBCA4763-BE17-487C-B871-93A82D15EE6D}">
      <dgm:prSet/>
      <dgm:spPr/>
      <dgm:t>
        <a:bodyPr/>
        <a:lstStyle/>
        <a:p>
          <a:endParaRPr lang="en-US"/>
        </a:p>
      </dgm:t>
    </dgm:pt>
    <dgm:pt modelId="{7D3CB847-6D11-41CA-A516-1298B143C1B7}">
      <dgm:prSet/>
      <dgm:spPr/>
      <dgm:t>
        <a:bodyPr/>
        <a:lstStyle/>
        <a:p>
          <a:r>
            <a:rPr lang="en-US" b="1" dirty="0"/>
            <a:t>Organizational health </a:t>
          </a:r>
          <a:endParaRPr lang="en-US" dirty="0"/>
        </a:p>
      </dgm:t>
    </dgm:pt>
    <dgm:pt modelId="{0B70CF35-5BD6-44E3-A79D-DFED1C76D1B4}" type="parTrans" cxnId="{386D34C5-FED3-4B09-B7E6-D2A5B4FB51A2}">
      <dgm:prSet/>
      <dgm:spPr/>
      <dgm:t>
        <a:bodyPr/>
        <a:lstStyle/>
        <a:p>
          <a:endParaRPr lang="en-US"/>
        </a:p>
      </dgm:t>
    </dgm:pt>
    <dgm:pt modelId="{32EE5161-4D19-4311-B75C-DDD2E1D3CC56}" type="sibTrans" cxnId="{386D34C5-FED3-4B09-B7E6-D2A5B4FB51A2}">
      <dgm:prSet/>
      <dgm:spPr/>
      <dgm:t>
        <a:bodyPr/>
        <a:lstStyle/>
        <a:p>
          <a:endParaRPr lang="en-US"/>
        </a:p>
      </dgm:t>
    </dgm:pt>
    <dgm:pt modelId="{63D85019-3167-7747-8392-937AAA30BAAC}" type="pres">
      <dgm:prSet presAssocID="{70AFBECE-717D-4C90-B249-042307BB430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8F0539E-4916-5F49-93AC-92713882A602}" type="pres">
      <dgm:prSet presAssocID="{10EF5D4A-1D73-47B1-821F-631D801B6AB8}" presName="hierRoot1" presStyleCnt="0"/>
      <dgm:spPr/>
    </dgm:pt>
    <dgm:pt modelId="{8EC16E97-9E74-CA4F-BE8A-A725B71930A6}" type="pres">
      <dgm:prSet presAssocID="{10EF5D4A-1D73-47B1-821F-631D801B6AB8}" presName="composite" presStyleCnt="0"/>
      <dgm:spPr/>
    </dgm:pt>
    <dgm:pt modelId="{3CF3CF25-A35C-114C-9B5E-E0C2A0D6B0D6}" type="pres">
      <dgm:prSet presAssocID="{10EF5D4A-1D73-47B1-821F-631D801B6AB8}" presName="background" presStyleLbl="node0" presStyleIdx="0" presStyleCnt="4"/>
      <dgm:spPr/>
    </dgm:pt>
    <dgm:pt modelId="{3E9AAFB9-ED4E-D949-A701-4041660DDFAC}" type="pres">
      <dgm:prSet presAssocID="{10EF5D4A-1D73-47B1-821F-631D801B6AB8}" presName="text" presStyleLbl="fgAcc0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827D12-0FF3-4943-A5EA-5839A285C547}" type="pres">
      <dgm:prSet presAssocID="{10EF5D4A-1D73-47B1-821F-631D801B6AB8}" presName="hierChild2" presStyleCnt="0"/>
      <dgm:spPr/>
    </dgm:pt>
    <dgm:pt modelId="{E29BAA69-3499-484A-98DA-676D395484D8}" type="pres">
      <dgm:prSet presAssocID="{24F3DFB7-51BF-496D-AD83-E9AEC6FEA35A}" presName="hierRoot1" presStyleCnt="0"/>
      <dgm:spPr/>
    </dgm:pt>
    <dgm:pt modelId="{4FA898EE-24DF-B249-B42D-0E1A9477456B}" type="pres">
      <dgm:prSet presAssocID="{24F3DFB7-51BF-496D-AD83-E9AEC6FEA35A}" presName="composite" presStyleCnt="0"/>
      <dgm:spPr/>
    </dgm:pt>
    <dgm:pt modelId="{68FC96F2-FD63-D940-AF08-4C76487A66AD}" type="pres">
      <dgm:prSet presAssocID="{24F3DFB7-51BF-496D-AD83-E9AEC6FEA35A}" presName="background" presStyleLbl="node0" presStyleIdx="1" presStyleCnt="4"/>
      <dgm:spPr/>
    </dgm:pt>
    <dgm:pt modelId="{7EFC2396-D39C-8F48-95AD-F0D59B3BEFBB}" type="pres">
      <dgm:prSet presAssocID="{24F3DFB7-51BF-496D-AD83-E9AEC6FEA35A}" presName="text" presStyleLbl="fgAcc0" presStyleIdx="1" presStyleCnt="4" custLinFactX="100000" custLinFactNeighborX="144584" custLinFactNeighborY="-196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97C1E9-F678-124D-9588-E38A12AF1125}" type="pres">
      <dgm:prSet presAssocID="{24F3DFB7-51BF-496D-AD83-E9AEC6FEA35A}" presName="hierChild2" presStyleCnt="0"/>
      <dgm:spPr/>
    </dgm:pt>
    <dgm:pt modelId="{9F3C089D-0FB5-F542-933B-8F3085B403FD}" type="pres">
      <dgm:prSet presAssocID="{ECA25D08-7605-4073-B91F-822676884FD9}" presName="hierRoot1" presStyleCnt="0"/>
      <dgm:spPr/>
    </dgm:pt>
    <dgm:pt modelId="{A9F9C5F6-3CB9-0947-B8D2-2DA9E36B61C2}" type="pres">
      <dgm:prSet presAssocID="{ECA25D08-7605-4073-B91F-822676884FD9}" presName="composite" presStyleCnt="0"/>
      <dgm:spPr/>
    </dgm:pt>
    <dgm:pt modelId="{14593DF3-17C0-C445-91EB-8180DB89D8A1}" type="pres">
      <dgm:prSet presAssocID="{ECA25D08-7605-4073-B91F-822676884FD9}" presName="background" presStyleLbl="node0" presStyleIdx="2" presStyleCnt="4"/>
      <dgm:spPr/>
    </dgm:pt>
    <dgm:pt modelId="{374A88C5-8D1A-5B46-9268-CA8BDBA5C375}" type="pres">
      <dgm:prSet presAssocID="{ECA25D08-7605-4073-B91F-822676884FD9}" presName="text" presStyleLbl="fgAcc0" presStyleIdx="2" presStyleCnt="4" custLinFactX="-22324" custLinFactNeighborX="-100000" custLinFactNeighborY="-213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258386-C22F-C94F-B86F-133B5457CBD8}" type="pres">
      <dgm:prSet presAssocID="{ECA25D08-7605-4073-B91F-822676884FD9}" presName="hierChild2" presStyleCnt="0"/>
      <dgm:spPr/>
    </dgm:pt>
    <dgm:pt modelId="{A377C46F-3975-D348-9EDF-9D17F0DF7BAB}" type="pres">
      <dgm:prSet presAssocID="{7D3CB847-6D11-41CA-A516-1298B143C1B7}" presName="hierRoot1" presStyleCnt="0"/>
      <dgm:spPr/>
    </dgm:pt>
    <dgm:pt modelId="{59F381C2-A90F-A649-BF47-937A2EDD7800}" type="pres">
      <dgm:prSet presAssocID="{7D3CB847-6D11-41CA-A516-1298B143C1B7}" presName="composite" presStyleCnt="0"/>
      <dgm:spPr/>
    </dgm:pt>
    <dgm:pt modelId="{18BA0BAE-1552-C743-8FE3-77123EB0A4EA}" type="pres">
      <dgm:prSet presAssocID="{7D3CB847-6D11-41CA-A516-1298B143C1B7}" presName="background" presStyleLbl="node0" presStyleIdx="3" presStyleCnt="4"/>
      <dgm:spPr/>
    </dgm:pt>
    <dgm:pt modelId="{4A4C0061-41D8-7442-9B60-24DC54448410}" type="pres">
      <dgm:prSet presAssocID="{7D3CB847-6D11-41CA-A516-1298B143C1B7}" presName="text" presStyleLbl="fgAcc0" presStyleIdx="3" presStyleCnt="4" custLinFactX="-23334" custLinFactNeighborX="-100000" custLinFactNeighborY="-35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6DA77A-4611-5A49-8044-33682666AE4C}" type="pres">
      <dgm:prSet presAssocID="{7D3CB847-6D11-41CA-A516-1298B143C1B7}" presName="hierChild2" presStyleCnt="0"/>
      <dgm:spPr/>
    </dgm:pt>
  </dgm:ptLst>
  <dgm:cxnLst>
    <dgm:cxn modelId="{EBCA4763-BE17-487C-B871-93A82D15EE6D}" srcId="{70AFBECE-717D-4C90-B249-042307BB4305}" destId="{ECA25D08-7605-4073-B91F-822676884FD9}" srcOrd="2" destOrd="0" parTransId="{C651D0B0-0C24-44C7-A728-DE5CAE9B0B8C}" sibTransId="{4F865795-A625-41C9-8167-55236D22F1D4}"/>
    <dgm:cxn modelId="{177AD3CF-C579-4641-B228-B09387444D90}" type="presOf" srcId="{24F3DFB7-51BF-496D-AD83-E9AEC6FEA35A}" destId="{7EFC2396-D39C-8F48-95AD-F0D59B3BEFBB}" srcOrd="0" destOrd="0" presId="urn:microsoft.com/office/officeart/2005/8/layout/hierarchy1"/>
    <dgm:cxn modelId="{98AC7EBD-B413-F84E-A5C2-D509ECF42F60}" type="presOf" srcId="{10EF5D4A-1D73-47B1-821F-631D801B6AB8}" destId="{3E9AAFB9-ED4E-D949-A701-4041660DDFAC}" srcOrd="0" destOrd="0" presId="urn:microsoft.com/office/officeart/2005/8/layout/hierarchy1"/>
    <dgm:cxn modelId="{246C0543-4251-8E4A-B288-418926E7F3B3}" type="presOf" srcId="{7D3CB847-6D11-41CA-A516-1298B143C1B7}" destId="{4A4C0061-41D8-7442-9B60-24DC54448410}" srcOrd="0" destOrd="0" presId="urn:microsoft.com/office/officeart/2005/8/layout/hierarchy1"/>
    <dgm:cxn modelId="{F7674D20-F3DA-0D42-BEEE-B2D3E6DCB255}" type="presOf" srcId="{ECA25D08-7605-4073-B91F-822676884FD9}" destId="{374A88C5-8D1A-5B46-9268-CA8BDBA5C375}" srcOrd="0" destOrd="0" presId="urn:microsoft.com/office/officeart/2005/8/layout/hierarchy1"/>
    <dgm:cxn modelId="{347B51CF-E562-40B3-86FD-19FB28FC75D6}" srcId="{70AFBECE-717D-4C90-B249-042307BB4305}" destId="{24F3DFB7-51BF-496D-AD83-E9AEC6FEA35A}" srcOrd="1" destOrd="0" parTransId="{DB9F5373-A31A-42F0-B089-A10247F2329B}" sibTransId="{7F6E8012-356F-4A0B-949C-2CA147D8B64F}"/>
    <dgm:cxn modelId="{386D34C5-FED3-4B09-B7E6-D2A5B4FB51A2}" srcId="{70AFBECE-717D-4C90-B249-042307BB4305}" destId="{7D3CB847-6D11-41CA-A516-1298B143C1B7}" srcOrd="3" destOrd="0" parTransId="{0B70CF35-5BD6-44E3-A79D-DFED1C76D1B4}" sibTransId="{32EE5161-4D19-4311-B75C-DDD2E1D3CC56}"/>
    <dgm:cxn modelId="{4E17AB0B-BD36-46B8-92EA-916B83A4721E}" srcId="{70AFBECE-717D-4C90-B249-042307BB4305}" destId="{10EF5D4A-1D73-47B1-821F-631D801B6AB8}" srcOrd="0" destOrd="0" parTransId="{4333B7CE-9CA7-415D-9809-1759ED3FE3F2}" sibTransId="{B5AA3F95-78D5-4EE3-A8FA-BC6BE01C83CE}"/>
    <dgm:cxn modelId="{1F2685E8-079A-FE47-83DF-91A12D5024DB}" type="presOf" srcId="{70AFBECE-717D-4C90-B249-042307BB4305}" destId="{63D85019-3167-7747-8392-937AAA30BAAC}" srcOrd="0" destOrd="0" presId="urn:microsoft.com/office/officeart/2005/8/layout/hierarchy1"/>
    <dgm:cxn modelId="{B9B16EDE-00FC-7742-9690-1ED336577EAC}" type="presParOf" srcId="{63D85019-3167-7747-8392-937AAA30BAAC}" destId="{08F0539E-4916-5F49-93AC-92713882A602}" srcOrd="0" destOrd="0" presId="urn:microsoft.com/office/officeart/2005/8/layout/hierarchy1"/>
    <dgm:cxn modelId="{57323BD8-122D-0243-9C77-93B883CAC4B0}" type="presParOf" srcId="{08F0539E-4916-5F49-93AC-92713882A602}" destId="{8EC16E97-9E74-CA4F-BE8A-A725B71930A6}" srcOrd="0" destOrd="0" presId="urn:microsoft.com/office/officeart/2005/8/layout/hierarchy1"/>
    <dgm:cxn modelId="{51AEEE2F-0262-7F43-A50E-0CEE241586AD}" type="presParOf" srcId="{8EC16E97-9E74-CA4F-BE8A-A725B71930A6}" destId="{3CF3CF25-A35C-114C-9B5E-E0C2A0D6B0D6}" srcOrd="0" destOrd="0" presId="urn:microsoft.com/office/officeart/2005/8/layout/hierarchy1"/>
    <dgm:cxn modelId="{6AA5576F-18EB-3940-ADBC-E37DAF1E7CF9}" type="presParOf" srcId="{8EC16E97-9E74-CA4F-BE8A-A725B71930A6}" destId="{3E9AAFB9-ED4E-D949-A701-4041660DDFAC}" srcOrd="1" destOrd="0" presId="urn:microsoft.com/office/officeart/2005/8/layout/hierarchy1"/>
    <dgm:cxn modelId="{E738268B-F475-F446-B55C-340CA0F48326}" type="presParOf" srcId="{08F0539E-4916-5F49-93AC-92713882A602}" destId="{D1827D12-0FF3-4943-A5EA-5839A285C547}" srcOrd="1" destOrd="0" presId="urn:microsoft.com/office/officeart/2005/8/layout/hierarchy1"/>
    <dgm:cxn modelId="{906A72C0-83AF-314B-90E7-EB69FA6496A2}" type="presParOf" srcId="{63D85019-3167-7747-8392-937AAA30BAAC}" destId="{E29BAA69-3499-484A-98DA-676D395484D8}" srcOrd="1" destOrd="0" presId="urn:microsoft.com/office/officeart/2005/8/layout/hierarchy1"/>
    <dgm:cxn modelId="{40CD70D2-59BC-8646-BE5C-D6CA5D64DA46}" type="presParOf" srcId="{E29BAA69-3499-484A-98DA-676D395484D8}" destId="{4FA898EE-24DF-B249-B42D-0E1A9477456B}" srcOrd="0" destOrd="0" presId="urn:microsoft.com/office/officeart/2005/8/layout/hierarchy1"/>
    <dgm:cxn modelId="{432F992C-4A32-A646-8B06-97C76FAF18AD}" type="presParOf" srcId="{4FA898EE-24DF-B249-B42D-0E1A9477456B}" destId="{68FC96F2-FD63-D940-AF08-4C76487A66AD}" srcOrd="0" destOrd="0" presId="urn:microsoft.com/office/officeart/2005/8/layout/hierarchy1"/>
    <dgm:cxn modelId="{CA888516-D53D-2347-9814-F08C96F59549}" type="presParOf" srcId="{4FA898EE-24DF-B249-B42D-0E1A9477456B}" destId="{7EFC2396-D39C-8F48-95AD-F0D59B3BEFBB}" srcOrd="1" destOrd="0" presId="urn:microsoft.com/office/officeart/2005/8/layout/hierarchy1"/>
    <dgm:cxn modelId="{E61C415F-BF1A-0741-9C12-83BF1EAB80E8}" type="presParOf" srcId="{E29BAA69-3499-484A-98DA-676D395484D8}" destId="{4E97C1E9-F678-124D-9588-E38A12AF1125}" srcOrd="1" destOrd="0" presId="urn:microsoft.com/office/officeart/2005/8/layout/hierarchy1"/>
    <dgm:cxn modelId="{3715068C-0010-1B46-B0E3-5EBE936DDC87}" type="presParOf" srcId="{63D85019-3167-7747-8392-937AAA30BAAC}" destId="{9F3C089D-0FB5-F542-933B-8F3085B403FD}" srcOrd="2" destOrd="0" presId="urn:microsoft.com/office/officeart/2005/8/layout/hierarchy1"/>
    <dgm:cxn modelId="{83AFB2DD-97A9-804A-8015-727001BAA30F}" type="presParOf" srcId="{9F3C089D-0FB5-F542-933B-8F3085B403FD}" destId="{A9F9C5F6-3CB9-0947-B8D2-2DA9E36B61C2}" srcOrd="0" destOrd="0" presId="urn:microsoft.com/office/officeart/2005/8/layout/hierarchy1"/>
    <dgm:cxn modelId="{1D8328F8-3A06-7C44-BAF5-B203AC2ED5CF}" type="presParOf" srcId="{A9F9C5F6-3CB9-0947-B8D2-2DA9E36B61C2}" destId="{14593DF3-17C0-C445-91EB-8180DB89D8A1}" srcOrd="0" destOrd="0" presId="urn:microsoft.com/office/officeart/2005/8/layout/hierarchy1"/>
    <dgm:cxn modelId="{46CCFA4A-EE9A-BB4B-9392-557417EA3F59}" type="presParOf" srcId="{A9F9C5F6-3CB9-0947-B8D2-2DA9E36B61C2}" destId="{374A88C5-8D1A-5B46-9268-CA8BDBA5C375}" srcOrd="1" destOrd="0" presId="urn:microsoft.com/office/officeart/2005/8/layout/hierarchy1"/>
    <dgm:cxn modelId="{C4E07F21-C661-7845-94EE-42D0BCBF2AEA}" type="presParOf" srcId="{9F3C089D-0FB5-F542-933B-8F3085B403FD}" destId="{F5258386-C22F-C94F-B86F-133B5457CBD8}" srcOrd="1" destOrd="0" presId="urn:microsoft.com/office/officeart/2005/8/layout/hierarchy1"/>
    <dgm:cxn modelId="{34F9D7FE-9EBC-7746-BCBA-6BE5E9DB46CF}" type="presParOf" srcId="{63D85019-3167-7747-8392-937AAA30BAAC}" destId="{A377C46F-3975-D348-9EDF-9D17F0DF7BAB}" srcOrd="3" destOrd="0" presId="urn:microsoft.com/office/officeart/2005/8/layout/hierarchy1"/>
    <dgm:cxn modelId="{38A63D38-41BF-CD4D-A48B-D3DD7000C086}" type="presParOf" srcId="{A377C46F-3975-D348-9EDF-9D17F0DF7BAB}" destId="{59F381C2-A90F-A649-BF47-937A2EDD7800}" srcOrd="0" destOrd="0" presId="urn:microsoft.com/office/officeart/2005/8/layout/hierarchy1"/>
    <dgm:cxn modelId="{5512BBB4-6B83-D747-9CE6-7906CCC83224}" type="presParOf" srcId="{59F381C2-A90F-A649-BF47-937A2EDD7800}" destId="{18BA0BAE-1552-C743-8FE3-77123EB0A4EA}" srcOrd="0" destOrd="0" presId="urn:microsoft.com/office/officeart/2005/8/layout/hierarchy1"/>
    <dgm:cxn modelId="{E00CBB2B-32AA-9147-AB70-E9449C663317}" type="presParOf" srcId="{59F381C2-A90F-A649-BF47-937A2EDD7800}" destId="{4A4C0061-41D8-7442-9B60-24DC54448410}" srcOrd="1" destOrd="0" presId="urn:microsoft.com/office/officeart/2005/8/layout/hierarchy1"/>
    <dgm:cxn modelId="{29218DC2-032B-B64A-8C6B-5ED73BEE7D33}" type="presParOf" srcId="{A377C46F-3975-D348-9EDF-9D17F0DF7BAB}" destId="{906DA77A-4611-5A49-8044-33682666AE4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F2AA54-A4A1-41EE-98CD-1A5A1D95E1A4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18AF882-E6B6-4DFF-AD86-CBC6B43B7DC5}">
      <dgm:prSet/>
      <dgm:spPr/>
      <dgm:t>
        <a:bodyPr/>
        <a:lstStyle/>
        <a:p>
          <a:r>
            <a:rPr lang="en-US"/>
            <a:t>Increased absenteeism</a:t>
          </a:r>
        </a:p>
      </dgm:t>
    </dgm:pt>
    <dgm:pt modelId="{C17FD437-7DBB-401C-A51D-B7B7AA520741}" type="parTrans" cxnId="{89CF5419-4B00-4928-999B-2170A22C26C5}">
      <dgm:prSet/>
      <dgm:spPr/>
      <dgm:t>
        <a:bodyPr/>
        <a:lstStyle/>
        <a:p>
          <a:endParaRPr lang="en-US"/>
        </a:p>
      </dgm:t>
    </dgm:pt>
    <dgm:pt modelId="{E463E652-7609-4E82-A3AB-AAB3BA5F0DF2}" type="sibTrans" cxnId="{89CF5419-4B00-4928-999B-2170A22C26C5}">
      <dgm:prSet/>
      <dgm:spPr/>
      <dgm:t>
        <a:bodyPr/>
        <a:lstStyle/>
        <a:p>
          <a:endParaRPr lang="en-US"/>
        </a:p>
      </dgm:t>
    </dgm:pt>
    <dgm:pt modelId="{21FBF2C2-2EC9-4464-8CF6-E4BC4861198D}">
      <dgm:prSet/>
      <dgm:spPr/>
      <dgm:t>
        <a:bodyPr/>
        <a:lstStyle/>
        <a:p>
          <a:r>
            <a:rPr lang="en-US"/>
            <a:t>Diminished productivity</a:t>
          </a:r>
        </a:p>
      </dgm:t>
    </dgm:pt>
    <dgm:pt modelId="{4B8825A9-D3C5-4FBF-8CFF-07E1CACF21A7}" type="parTrans" cxnId="{7EBBCF28-79E8-4DCB-AF7A-811AFB4FC939}">
      <dgm:prSet/>
      <dgm:spPr/>
      <dgm:t>
        <a:bodyPr/>
        <a:lstStyle/>
        <a:p>
          <a:endParaRPr lang="en-US"/>
        </a:p>
      </dgm:t>
    </dgm:pt>
    <dgm:pt modelId="{0D55223A-FC2C-4DF0-9CCC-CE8ABC73A2E7}" type="sibTrans" cxnId="{7EBBCF28-79E8-4DCB-AF7A-811AFB4FC939}">
      <dgm:prSet/>
      <dgm:spPr/>
      <dgm:t>
        <a:bodyPr/>
        <a:lstStyle/>
        <a:p>
          <a:endParaRPr lang="en-US"/>
        </a:p>
      </dgm:t>
    </dgm:pt>
    <dgm:pt modelId="{17F8B2E2-D419-4C47-A835-AF437C87BC88}">
      <dgm:prSet/>
      <dgm:spPr/>
      <dgm:t>
        <a:bodyPr/>
        <a:lstStyle/>
        <a:p>
          <a:r>
            <a:rPr lang="en-US"/>
            <a:t>Team conflict </a:t>
          </a:r>
        </a:p>
      </dgm:t>
    </dgm:pt>
    <dgm:pt modelId="{B01D8443-4190-44C2-B5D9-D60A85E409C3}" type="parTrans" cxnId="{AF8125C7-78EE-4185-BDFF-C4ECBF4F7EDB}">
      <dgm:prSet/>
      <dgm:spPr/>
      <dgm:t>
        <a:bodyPr/>
        <a:lstStyle/>
        <a:p>
          <a:endParaRPr lang="en-US"/>
        </a:p>
      </dgm:t>
    </dgm:pt>
    <dgm:pt modelId="{96B233E3-1458-49A4-917E-C9CA5785105F}" type="sibTrans" cxnId="{AF8125C7-78EE-4185-BDFF-C4ECBF4F7EDB}">
      <dgm:prSet/>
      <dgm:spPr/>
      <dgm:t>
        <a:bodyPr/>
        <a:lstStyle/>
        <a:p>
          <a:endParaRPr lang="en-US"/>
        </a:p>
      </dgm:t>
    </dgm:pt>
    <dgm:pt modelId="{48D12D71-DC8B-474D-8C2A-EA0236E1F222}">
      <dgm:prSet/>
      <dgm:spPr/>
      <dgm:t>
        <a:bodyPr/>
        <a:lstStyle/>
        <a:p>
          <a:r>
            <a:rPr lang="en-US"/>
            <a:t>Turnover </a:t>
          </a:r>
        </a:p>
      </dgm:t>
    </dgm:pt>
    <dgm:pt modelId="{F11A069A-D569-4F9F-8EDE-91B1894FB902}" type="parTrans" cxnId="{DF76DD64-B218-46CA-95D1-3F2E5123ED6E}">
      <dgm:prSet/>
      <dgm:spPr/>
      <dgm:t>
        <a:bodyPr/>
        <a:lstStyle/>
        <a:p>
          <a:endParaRPr lang="en-US"/>
        </a:p>
      </dgm:t>
    </dgm:pt>
    <dgm:pt modelId="{EECD0B00-6115-4C7F-9DC3-8134F7A875F1}" type="sibTrans" cxnId="{DF76DD64-B218-46CA-95D1-3F2E5123ED6E}">
      <dgm:prSet/>
      <dgm:spPr/>
      <dgm:t>
        <a:bodyPr/>
        <a:lstStyle/>
        <a:p>
          <a:endParaRPr lang="en-US"/>
        </a:p>
      </dgm:t>
    </dgm:pt>
    <dgm:pt modelId="{183B9FEE-5F63-C447-B9A3-58EF5CF15EBA}" type="pres">
      <dgm:prSet presAssocID="{7EF2AA54-A4A1-41EE-98CD-1A5A1D95E1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3E86EA-4197-804A-A782-F6506B6EA55C}" type="pres">
      <dgm:prSet presAssocID="{318AF882-E6B6-4DFF-AD86-CBC6B43B7DC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8C52F-BEAF-6546-ACEA-CC2BF689E1D0}" type="pres">
      <dgm:prSet presAssocID="{E463E652-7609-4E82-A3AB-AAB3BA5F0DF2}" presName="sibTrans" presStyleLbl="sibTrans1D1" presStyleIdx="0" presStyleCnt="3"/>
      <dgm:spPr/>
      <dgm:t>
        <a:bodyPr/>
        <a:lstStyle/>
        <a:p>
          <a:endParaRPr lang="en-US"/>
        </a:p>
      </dgm:t>
    </dgm:pt>
    <dgm:pt modelId="{1BCBF40F-D411-9D4A-82A4-3CA42200D459}" type="pres">
      <dgm:prSet presAssocID="{E463E652-7609-4E82-A3AB-AAB3BA5F0DF2}" presName="connectorText" presStyleLbl="sibTrans1D1" presStyleIdx="0" presStyleCnt="3"/>
      <dgm:spPr/>
      <dgm:t>
        <a:bodyPr/>
        <a:lstStyle/>
        <a:p>
          <a:endParaRPr lang="en-US"/>
        </a:p>
      </dgm:t>
    </dgm:pt>
    <dgm:pt modelId="{638C94C1-9AED-B749-9CD7-0ECC96BC0271}" type="pres">
      <dgm:prSet presAssocID="{21FBF2C2-2EC9-4464-8CF6-E4BC4861198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B98A4-570E-7543-B0C0-5A385C8FCC54}" type="pres">
      <dgm:prSet presAssocID="{0D55223A-FC2C-4DF0-9CCC-CE8ABC73A2E7}" presName="sibTrans" presStyleLbl="sibTrans1D1" presStyleIdx="1" presStyleCnt="3"/>
      <dgm:spPr/>
      <dgm:t>
        <a:bodyPr/>
        <a:lstStyle/>
        <a:p>
          <a:endParaRPr lang="en-US"/>
        </a:p>
      </dgm:t>
    </dgm:pt>
    <dgm:pt modelId="{A923B1A3-F5D1-B444-B888-2538E1963385}" type="pres">
      <dgm:prSet presAssocID="{0D55223A-FC2C-4DF0-9CCC-CE8ABC73A2E7}" presName="connectorText" presStyleLbl="sibTrans1D1" presStyleIdx="1" presStyleCnt="3"/>
      <dgm:spPr/>
      <dgm:t>
        <a:bodyPr/>
        <a:lstStyle/>
        <a:p>
          <a:endParaRPr lang="en-US"/>
        </a:p>
      </dgm:t>
    </dgm:pt>
    <dgm:pt modelId="{FA612327-EECE-D54D-A8F7-47D813EEC696}" type="pres">
      <dgm:prSet presAssocID="{17F8B2E2-D419-4C47-A835-AF437C87BC8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D35D36-FEA5-7D46-B3DC-E60481874182}" type="pres">
      <dgm:prSet presAssocID="{96B233E3-1458-49A4-917E-C9CA5785105F}" presName="sibTrans" presStyleLbl="sibTrans1D1" presStyleIdx="2" presStyleCnt="3"/>
      <dgm:spPr/>
      <dgm:t>
        <a:bodyPr/>
        <a:lstStyle/>
        <a:p>
          <a:endParaRPr lang="en-US"/>
        </a:p>
      </dgm:t>
    </dgm:pt>
    <dgm:pt modelId="{969DC621-096C-FE47-8022-E807F64EC18B}" type="pres">
      <dgm:prSet presAssocID="{96B233E3-1458-49A4-917E-C9CA5785105F}" presName="connectorText" presStyleLbl="sibTrans1D1" presStyleIdx="2" presStyleCnt="3"/>
      <dgm:spPr/>
      <dgm:t>
        <a:bodyPr/>
        <a:lstStyle/>
        <a:p>
          <a:endParaRPr lang="en-US"/>
        </a:p>
      </dgm:t>
    </dgm:pt>
    <dgm:pt modelId="{D2B4A1BD-1CF7-364C-A0A8-968B098691E6}" type="pres">
      <dgm:prSet presAssocID="{48D12D71-DC8B-474D-8C2A-EA0236E1F22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20C593-1862-124F-94FE-B634F2B98C5D}" type="presOf" srcId="{0D55223A-FC2C-4DF0-9CCC-CE8ABC73A2E7}" destId="{A923B1A3-F5D1-B444-B888-2538E1963385}" srcOrd="1" destOrd="0" presId="urn:microsoft.com/office/officeart/2016/7/layout/RepeatingBendingProcessNew"/>
    <dgm:cxn modelId="{70FB2F4D-6041-D04E-B07D-D32F9E95FB41}" type="presOf" srcId="{48D12D71-DC8B-474D-8C2A-EA0236E1F222}" destId="{D2B4A1BD-1CF7-364C-A0A8-968B098691E6}" srcOrd="0" destOrd="0" presId="urn:microsoft.com/office/officeart/2016/7/layout/RepeatingBendingProcessNew"/>
    <dgm:cxn modelId="{75FAF75C-4BC1-5F46-AD87-F743FD2A22CD}" type="presOf" srcId="{318AF882-E6B6-4DFF-AD86-CBC6B43B7DC5}" destId="{A13E86EA-4197-804A-A782-F6506B6EA55C}" srcOrd="0" destOrd="0" presId="urn:microsoft.com/office/officeart/2016/7/layout/RepeatingBendingProcessNew"/>
    <dgm:cxn modelId="{7EBBCF28-79E8-4DCB-AF7A-811AFB4FC939}" srcId="{7EF2AA54-A4A1-41EE-98CD-1A5A1D95E1A4}" destId="{21FBF2C2-2EC9-4464-8CF6-E4BC4861198D}" srcOrd="1" destOrd="0" parTransId="{4B8825A9-D3C5-4FBF-8CFF-07E1CACF21A7}" sibTransId="{0D55223A-FC2C-4DF0-9CCC-CE8ABC73A2E7}"/>
    <dgm:cxn modelId="{2A910958-ADB6-D34E-A62A-4A2D90D38D16}" type="presOf" srcId="{96B233E3-1458-49A4-917E-C9CA5785105F}" destId="{9ED35D36-FEA5-7D46-B3DC-E60481874182}" srcOrd="0" destOrd="0" presId="urn:microsoft.com/office/officeart/2016/7/layout/RepeatingBendingProcessNew"/>
    <dgm:cxn modelId="{AF8125C7-78EE-4185-BDFF-C4ECBF4F7EDB}" srcId="{7EF2AA54-A4A1-41EE-98CD-1A5A1D95E1A4}" destId="{17F8B2E2-D419-4C47-A835-AF437C87BC88}" srcOrd="2" destOrd="0" parTransId="{B01D8443-4190-44C2-B5D9-D60A85E409C3}" sibTransId="{96B233E3-1458-49A4-917E-C9CA5785105F}"/>
    <dgm:cxn modelId="{1DA20E3B-A774-2C4C-8D18-E44B94211FF0}" type="presOf" srcId="{E463E652-7609-4E82-A3AB-AAB3BA5F0DF2}" destId="{1BCBF40F-D411-9D4A-82A4-3CA42200D459}" srcOrd="1" destOrd="0" presId="urn:microsoft.com/office/officeart/2016/7/layout/RepeatingBendingProcessNew"/>
    <dgm:cxn modelId="{FC838F4B-D5C3-AF45-B9B6-AE4EED80D845}" type="presOf" srcId="{96B233E3-1458-49A4-917E-C9CA5785105F}" destId="{969DC621-096C-FE47-8022-E807F64EC18B}" srcOrd="1" destOrd="0" presId="urn:microsoft.com/office/officeart/2016/7/layout/RepeatingBendingProcessNew"/>
    <dgm:cxn modelId="{88EA6923-DF15-CA49-9061-50E1F3B00F9A}" type="presOf" srcId="{17F8B2E2-D419-4C47-A835-AF437C87BC88}" destId="{FA612327-EECE-D54D-A8F7-47D813EEC696}" srcOrd="0" destOrd="0" presId="urn:microsoft.com/office/officeart/2016/7/layout/RepeatingBendingProcessNew"/>
    <dgm:cxn modelId="{89CF5419-4B00-4928-999B-2170A22C26C5}" srcId="{7EF2AA54-A4A1-41EE-98CD-1A5A1D95E1A4}" destId="{318AF882-E6B6-4DFF-AD86-CBC6B43B7DC5}" srcOrd="0" destOrd="0" parTransId="{C17FD437-7DBB-401C-A51D-B7B7AA520741}" sibTransId="{E463E652-7609-4E82-A3AB-AAB3BA5F0DF2}"/>
    <dgm:cxn modelId="{DF76DD64-B218-46CA-95D1-3F2E5123ED6E}" srcId="{7EF2AA54-A4A1-41EE-98CD-1A5A1D95E1A4}" destId="{48D12D71-DC8B-474D-8C2A-EA0236E1F222}" srcOrd="3" destOrd="0" parTransId="{F11A069A-D569-4F9F-8EDE-91B1894FB902}" sibTransId="{EECD0B00-6115-4C7F-9DC3-8134F7A875F1}"/>
    <dgm:cxn modelId="{13EE11D9-9142-104D-BA38-F5C40C348882}" type="presOf" srcId="{7EF2AA54-A4A1-41EE-98CD-1A5A1D95E1A4}" destId="{183B9FEE-5F63-C447-B9A3-58EF5CF15EBA}" srcOrd="0" destOrd="0" presId="urn:microsoft.com/office/officeart/2016/7/layout/RepeatingBendingProcessNew"/>
    <dgm:cxn modelId="{03A1C8F8-14AE-E74A-96D6-473820A3C5A1}" type="presOf" srcId="{E463E652-7609-4E82-A3AB-AAB3BA5F0DF2}" destId="{3008C52F-BEAF-6546-ACEA-CC2BF689E1D0}" srcOrd="0" destOrd="0" presId="urn:microsoft.com/office/officeart/2016/7/layout/RepeatingBendingProcessNew"/>
    <dgm:cxn modelId="{D50F8B46-A901-694D-8B6F-B4FD9D891D5F}" type="presOf" srcId="{0D55223A-FC2C-4DF0-9CCC-CE8ABC73A2E7}" destId="{2EAB98A4-570E-7543-B0C0-5A385C8FCC54}" srcOrd="0" destOrd="0" presId="urn:microsoft.com/office/officeart/2016/7/layout/RepeatingBendingProcessNew"/>
    <dgm:cxn modelId="{E2410384-0C5D-1D48-A6AF-6036E0F3FC60}" type="presOf" srcId="{21FBF2C2-2EC9-4464-8CF6-E4BC4861198D}" destId="{638C94C1-9AED-B749-9CD7-0ECC96BC0271}" srcOrd="0" destOrd="0" presId="urn:microsoft.com/office/officeart/2016/7/layout/RepeatingBendingProcessNew"/>
    <dgm:cxn modelId="{438DB509-052B-6441-A591-5C2CC45E489C}" type="presParOf" srcId="{183B9FEE-5F63-C447-B9A3-58EF5CF15EBA}" destId="{A13E86EA-4197-804A-A782-F6506B6EA55C}" srcOrd="0" destOrd="0" presId="urn:microsoft.com/office/officeart/2016/7/layout/RepeatingBendingProcessNew"/>
    <dgm:cxn modelId="{D3041D6E-07AA-E44E-8459-A93CA6F763D1}" type="presParOf" srcId="{183B9FEE-5F63-C447-B9A3-58EF5CF15EBA}" destId="{3008C52F-BEAF-6546-ACEA-CC2BF689E1D0}" srcOrd="1" destOrd="0" presId="urn:microsoft.com/office/officeart/2016/7/layout/RepeatingBendingProcessNew"/>
    <dgm:cxn modelId="{5FAB0D79-5AA4-E048-8469-D221D4F23E3A}" type="presParOf" srcId="{3008C52F-BEAF-6546-ACEA-CC2BF689E1D0}" destId="{1BCBF40F-D411-9D4A-82A4-3CA42200D459}" srcOrd="0" destOrd="0" presId="urn:microsoft.com/office/officeart/2016/7/layout/RepeatingBendingProcessNew"/>
    <dgm:cxn modelId="{D8DEACDA-892A-764B-BB5B-D2AD1CD1F4FE}" type="presParOf" srcId="{183B9FEE-5F63-C447-B9A3-58EF5CF15EBA}" destId="{638C94C1-9AED-B749-9CD7-0ECC96BC0271}" srcOrd="2" destOrd="0" presId="urn:microsoft.com/office/officeart/2016/7/layout/RepeatingBendingProcessNew"/>
    <dgm:cxn modelId="{C8E7FAD6-03BD-0641-B8FE-D127B2F20A67}" type="presParOf" srcId="{183B9FEE-5F63-C447-B9A3-58EF5CF15EBA}" destId="{2EAB98A4-570E-7543-B0C0-5A385C8FCC54}" srcOrd="3" destOrd="0" presId="urn:microsoft.com/office/officeart/2016/7/layout/RepeatingBendingProcessNew"/>
    <dgm:cxn modelId="{5388E62A-173E-0A4A-8EBA-DBDF2C097DC9}" type="presParOf" srcId="{2EAB98A4-570E-7543-B0C0-5A385C8FCC54}" destId="{A923B1A3-F5D1-B444-B888-2538E1963385}" srcOrd="0" destOrd="0" presId="urn:microsoft.com/office/officeart/2016/7/layout/RepeatingBendingProcessNew"/>
    <dgm:cxn modelId="{7AA0C8AE-8B1D-3548-BF1E-9E492705A378}" type="presParOf" srcId="{183B9FEE-5F63-C447-B9A3-58EF5CF15EBA}" destId="{FA612327-EECE-D54D-A8F7-47D813EEC696}" srcOrd="4" destOrd="0" presId="urn:microsoft.com/office/officeart/2016/7/layout/RepeatingBendingProcessNew"/>
    <dgm:cxn modelId="{559FA883-5C53-3440-B847-E09B4E90F26E}" type="presParOf" srcId="{183B9FEE-5F63-C447-B9A3-58EF5CF15EBA}" destId="{9ED35D36-FEA5-7D46-B3DC-E60481874182}" srcOrd="5" destOrd="0" presId="urn:microsoft.com/office/officeart/2016/7/layout/RepeatingBendingProcessNew"/>
    <dgm:cxn modelId="{916739D7-B0FD-A149-94B7-2164EB2D64D2}" type="presParOf" srcId="{9ED35D36-FEA5-7D46-B3DC-E60481874182}" destId="{969DC621-096C-FE47-8022-E807F64EC18B}" srcOrd="0" destOrd="0" presId="urn:microsoft.com/office/officeart/2016/7/layout/RepeatingBendingProcessNew"/>
    <dgm:cxn modelId="{A5CAF9D8-1FE2-684F-AF3B-76EF7A31E6AE}" type="presParOf" srcId="{183B9FEE-5F63-C447-B9A3-58EF5CF15EBA}" destId="{D2B4A1BD-1CF7-364C-A0A8-968B098691E6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6C9326-5336-4287-98BF-C885A0F549C7}" type="doc">
      <dgm:prSet loTypeId="urn:microsoft.com/office/officeart/2005/8/layout/hierarchy1" loCatId="Inbox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1BD24B4-1318-468D-B221-468E511A9C25}">
      <dgm:prSet/>
      <dgm:spPr/>
      <dgm:t>
        <a:bodyPr/>
        <a:lstStyle/>
        <a:p>
          <a:r>
            <a:rPr lang="en-US" b="1"/>
            <a:t>Stress-related illness (hypertension, ulcers, acid reflux/heartburn, skin rash, etc.)</a:t>
          </a:r>
          <a:endParaRPr lang="en-US"/>
        </a:p>
      </dgm:t>
    </dgm:pt>
    <dgm:pt modelId="{47A1B12C-379F-493C-8809-AC4E1110DD3C}" type="parTrans" cxnId="{E9036DE8-9026-430D-A183-BC04A078398B}">
      <dgm:prSet/>
      <dgm:spPr/>
      <dgm:t>
        <a:bodyPr/>
        <a:lstStyle/>
        <a:p>
          <a:endParaRPr lang="en-US"/>
        </a:p>
      </dgm:t>
    </dgm:pt>
    <dgm:pt modelId="{9F4F5F28-159F-4DB9-9BD4-701E48D63D57}" type="sibTrans" cxnId="{E9036DE8-9026-430D-A183-BC04A078398B}">
      <dgm:prSet/>
      <dgm:spPr/>
      <dgm:t>
        <a:bodyPr/>
        <a:lstStyle/>
        <a:p>
          <a:endParaRPr lang="en-US"/>
        </a:p>
      </dgm:t>
    </dgm:pt>
    <dgm:pt modelId="{C536B552-3EC9-47E2-AF2B-425856BB92BE}">
      <dgm:prSet/>
      <dgm:spPr/>
      <dgm:t>
        <a:bodyPr/>
        <a:lstStyle/>
        <a:p>
          <a:r>
            <a:rPr lang="en-US" b="1"/>
            <a:t>Caregivers often experience headaches, back pain, insomnia, and arthritis </a:t>
          </a:r>
          <a:endParaRPr lang="en-US"/>
        </a:p>
      </dgm:t>
    </dgm:pt>
    <dgm:pt modelId="{1812789E-C6A0-4929-975D-BEB9CA915923}" type="parTrans" cxnId="{30CAAD90-ABB2-48EB-B321-256057E4FA03}">
      <dgm:prSet/>
      <dgm:spPr/>
      <dgm:t>
        <a:bodyPr/>
        <a:lstStyle/>
        <a:p>
          <a:endParaRPr lang="en-US"/>
        </a:p>
      </dgm:t>
    </dgm:pt>
    <dgm:pt modelId="{EF025EE4-ED8F-4827-810B-F60DB2882918}" type="sibTrans" cxnId="{30CAAD90-ABB2-48EB-B321-256057E4FA03}">
      <dgm:prSet/>
      <dgm:spPr/>
      <dgm:t>
        <a:bodyPr/>
        <a:lstStyle/>
        <a:p>
          <a:endParaRPr lang="en-US"/>
        </a:p>
      </dgm:t>
    </dgm:pt>
    <dgm:pt modelId="{DB4D657A-D37E-834F-B561-4296CCEF6A26}" type="pres">
      <dgm:prSet presAssocID="{486C9326-5336-4287-98BF-C885A0F549C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D786C37-2A7E-8447-B743-7EA64D0786DD}" type="pres">
      <dgm:prSet presAssocID="{11BD24B4-1318-468D-B221-468E511A9C25}" presName="hierRoot1" presStyleCnt="0"/>
      <dgm:spPr/>
    </dgm:pt>
    <dgm:pt modelId="{D470A756-87D1-1642-A341-BBE3633A3582}" type="pres">
      <dgm:prSet presAssocID="{11BD24B4-1318-468D-B221-468E511A9C25}" presName="composite" presStyleCnt="0"/>
      <dgm:spPr/>
    </dgm:pt>
    <dgm:pt modelId="{6BE7B0B6-82E4-C249-BC02-31A2C61A6EA0}" type="pres">
      <dgm:prSet presAssocID="{11BD24B4-1318-468D-B221-468E511A9C25}" presName="background" presStyleLbl="node0" presStyleIdx="0" presStyleCnt="2"/>
      <dgm:spPr/>
    </dgm:pt>
    <dgm:pt modelId="{ED43418E-F27B-104E-958F-08E2B47752B0}" type="pres">
      <dgm:prSet presAssocID="{11BD24B4-1318-468D-B221-468E511A9C25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1E4FC4-9D80-4743-B638-00B2F504BBEE}" type="pres">
      <dgm:prSet presAssocID="{11BD24B4-1318-468D-B221-468E511A9C25}" presName="hierChild2" presStyleCnt="0"/>
      <dgm:spPr/>
    </dgm:pt>
    <dgm:pt modelId="{B2BB710C-2235-B64C-9488-CCF9B8D034F0}" type="pres">
      <dgm:prSet presAssocID="{C536B552-3EC9-47E2-AF2B-425856BB92BE}" presName="hierRoot1" presStyleCnt="0"/>
      <dgm:spPr/>
    </dgm:pt>
    <dgm:pt modelId="{38CBCC35-601C-EC40-B9BF-61A4EA08117E}" type="pres">
      <dgm:prSet presAssocID="{C536B552-3EC9-47E2-AF2B-425856BB92BE}" presName="composite" presStyleCnt="0"/>
      <dgm:spPr/>
    </dgm:pt>
    <dgm:pt modelId="{066D5688-E4F9-5D48-BE68-BA4FD9A8CD80}" type="pres">
      <dgm:prSet presAssocID="{C536B552-3EC9-47E2-AF2B-425856BB92BE}" presName="background" presStyleLbl="node0" presStyleIdx="1" presStyleCnt="2"/>
      <dgm:spPr/>
    </dgm:pt>
    <dgm:pt modelId="{59035432-D6FB-2841-872C-7B45B059D954}" type="pres">
      <dgm:prSet presAssocID="{C536B552-3EC9-47E2-AF2B-425856BB92BE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016447-A211-194E-85F1-6D98B9D19280}" type="pres">
      <dgm:prSet presAssocID="{C536B552-3EC9-47E2-AF2B-425856BB92BE}" presName="hierChild2" presStyleCnt="0"/>
      <dgm:spPr/>
    </dgm:pt>
  </dgm:ptLst>
  <dgm:cxnLst>
    <dgm:cxn modelId="{30CAAD90-ABB2-48EB-B321-256057E4FA03}" srcId="{486C9326-5336-4287-98BF-C885A0F549C7}" destId="{C536B552-3EC9-47E2-AF2B-425856BB92BE}" srcOrd="1" destOrd="0" parTransId="{1812789E-C6A0-4929-975D-BEB9CA915923}" sibTransId="{EF025EE4-ED8F-4827-810B-F60DB2882918}"/>
    <dgm:cxn modelId="{E9036DE8-9026-430D-A183-BC04A078398B}" srcId="{486C9326-5336-4287-98BF-C885A0F549C7}" destId="{11BD24B4-1318-468D-B221-468E511A9C25}" srcOrd="0" destOrd="0" parTransId="{47A1B12C-379F-493C-8809-AC4E1110DD3C}" sibTransId="{9F4F5F28-159F-4DB9-9BD4-701E48D63D57}"/>
    <dgm:cxn modelId="{C13E1A71-6B4C-A049-849D-A1179F1AEAD6}" type="presOf" srcId="{486C9326-5336-4287-98BF-C885A0F549C7}" destId="{DB4D657A-D37E-834F-B561-4296CCEF6A26}" srcOrd="0" destOrd="0" presId="urn:microsoft.com/office/officeart/2005/8/layout/hierarchy1"/>
    <dgm:cxn modelId="{8A704EE7-FDBB-1A4E-A1F5-8FA849831D3C}" type="presOf" srcId="{11BD24B4-1318-468D-B221-468E511A9C25}" destId="{ED43418E-F27B-104E-958F-08E2B47752B0}" srcOrd="0" destOrd="0" presId="urn:microsoft.com/office/officeart/2005/8/layout/hierarchy1"/>
    <dgm:cxn modelId="{5F5BFC73-F9F3-D94D-8D6A-F20CE837426D}" type="presOf" srcId="{C536B552-3EC9-47E2-AF2B-425856BB92BE}" destId="{59035432-D6FB-2841-872C-7B45B059D954}" srcOrd="0" destOrd="0" presId="urn:microsoft.com/office/officeart/2005/8/layout/hierarchy1"/>
    <dgm:cxn modelId="{67130413-8BA5-5E41-BC4F-212506EA5DC6}" type="presParOf" srcId="{DB4D657A-D37E-834F-B561-4296CCEF6A26}" destId="{0D786C37-2A7E-8447-B743-7EA64D0786DD}" srcOrd="0" destOrd="0" presId="urn:microsoft.com/office/officeart/2005/8/layout/hierarchy1"/>
    <dgm:cxn modelId="{8ADD867C-BF6D-5845-B473-228B858ADF6E}" type="presParOf" srcId="{0D786C37-2A7E-8447-B743-7EA64D0786DD}" destId="{D470A756-87D1-1642-A341-BBE3633A3582}" srcOrd="0" destOrd="0" presId="urn:microsoft.com/office/officeart/2005/8/layout/hierarchy1"/>
    <dgm:cxn modelId="{F7B498E0-4492-F042-8A7E-B6EF0D178B35}" type="presParOf" srcId="{D470A756-87D1-1642-A341-BBE3633A3582}" destId="{6BE7B0B6-82E4-C249-BC02-31A2C61A6EA0}" srcOrd="0" destOrd="0" presId="urn:microsoft.com/office/officeart/2005/8/layout/hierarchy1"/>
    <dgm:cxn modelId="{32D89309-39FD-0B44-8794-6798A02153EA}" type="presParOf" srcId="{D470A756-87D1-1642-A341-BBE3633A3582}" destId="{ED43418E-F27B-104E-958F-08E2B47752B0}" srcOrd="1" destOrd="0" presId="urn:microsoft.com/office/officeart/2005/8/layout/hierarchy1"/>
    <dgm:cxn modelId="{D4318E14-3A9F-4343-BC8F-548FD2863F31}" type="presParOf" srcId="{0D786C37-2A7E-8447-B743-7EA64D0786DD}" destId="{E71E4FC4-9D80-4743-B638-00B2F504BBEE}" srcOrd="1" destOrd="0" presId="urn:microsoft.com/office/officeart/2005/8/layout/hierarchy1"/>
    <dgm:cxn modelId="{6EED8912-A7F8-8448-90AE-E9C2FF823FA4}" type="presParOf" srcId="{DB4D657A-D37E-834F-B561-4296CCEF6A26}" destId="{B2BB710C-2235-B64C-9488-CCF9B8D034F0}" srcOrd="1" destOrd="0" presId="urn:microsoft.com/office/officeart/2005/8/layout/hierarchy1"/>
    <dgm:cxn modelId="{B416EEAB-CB92-DC40-A6E3-C059E414102E}" type="presParOf" srcId="{B2BB710C-2235-B64C-9488-CCF9B8D034F0}" destId="{38CBCC35-601C-EC40-B9BF-61A4EA08117E}" srcOrd="0" destOrd="0" presId="urn:microsoft.com/office/officeart/2005/8/layout/hierarchy1"/>
    <dgm:cxn modelId="{C368B683-F4A0-5249-BF5B-5B6D832F9742}" type="presParOf" srcId="{38CBCC35-601C-EC40-B9BF-61A4EA08117E}" destId="{066D5688-E4F9-5D48-BE68-BA4FD9A8CD80}" srcOrd="0" destOrd="0" presId="urn:microsoft.com/office/officeart/2005/8/layout/hierarchy1"/>
    <dgm:cxn modelId="{7C7AB027-2E44-894D-ADCC-18BFED20B51D}" type="presParOf" srcId="{38CBCC35-601C-EC40-B9BF-61A4EA08117E}" destId="{59035432-D6FB-2841-872C-7B45B059D954}" srcOrd="1" destOrd="0" presId="urn:microsoft.com/office/officeart/2005/8/layout/hierarchy1"/>
    <dgm:cxn modelId="{8EA4D8C0-4516-9341-950C-C84DA5BA2DB2}" type="presParOf" srcId="{B2BB710C-2235-B64C-9488-CCF9B8D034F0}" destId="{31016447-A211-194E-85F1-6D98B9D192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385C7A-7780-4FB7-BB3D-DDE08535EEF5}" type="doc">
      <dgm:prSet loTypeId="urn:microsoft.com/office/officeart/2008/layout/LinedList" loCatId="Inbox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8590379-AD16-41E0-9F4C-D2EF6C021340}">
      <dgm:prSet/>
      <dgm:spPr/>
      <dgm:t>
        <a:bodyPr/>
        <a:lstStyle/>
        <a:p>
          <a:r>
            <a:rPr lang="en-US"/>
            <a:t>Acknowledge and validate your thoughts, worries, concerns - give your feelings an outlet </a:t>
          </a:r>
        </a:p>
      </dgm:t>
    </dgm:pt>
    <dgm:pt modelId="{56FFE892-0D24-4A1E-A848-2A5C223FBC48}" type="parTrans" cxnId="{BB2AE9AB-628F-46A7-8DCD-0943B02AA9B1}">
      <dgm:prSet/>
      <dgm:spPr/>
      <dgm:t>
        <a:bodyPr/>
        <a:lstStyle/>
        <a:p>
          <a:endParaRPr lang="en-US"/>
        </a:p>
      </dgm:t>
    </dgm:pt>
    <dgm:pt modelId="{3ED383FA-506A-4D07-B3E2-E7717509576E}" type="sibTrans" cxnId="{BB2AE9AB-628F-46A7-8DCD-0943B02AA9B1}">
      <dgm:prSet/>
      <dgm:spPr/>
      <dgm:t>
        <a:bodyPr/>
        <a:lstStyle/>
        <a:p>
          <a:endParaRPr lang="en-US"/>
        </a:p>
      </dgm:t>
    </dgm:pt>
    <dgm:pt modelId="{88AC7681-41B8-4876-9700-035D1C75E33C}">
      <dgm:prSet/>
      <dgm:spPr/>
      <dgm:t>
        <a:bodyPr/>
        <a:lstStyle/>
        <a:p>
          <a:r>
            <a:rPr lang="en-US"/>
            <a:t>Take mental breaks</a:t>
          </a:r>
          <a:br>
            <a:rPr lang="en-US"/>
          </a:br>
          <a:r>
            <a:rPr lang="en-US"/>
            <a:t>Evaluate your expectations/acknowledge limits </a:t>
          </a:r>
        </a:p>
      </dgm:t>
    </dgm:pt>
    <dgm:pt modelId="{E0DF4350-616F-4AC1-A87F-CE586FBB6F5F}" type="parTrans" cxnId="{3B861CA4-E4EE-4F57-BEF4-56B29AE4A900}">
      <dgm:prSet/>
      <dgm:spPr/>
      <dgm:t>
        <a:bodyPr/>
        <a:lstStyle/>
        <a:p>
          <a:endParaRPr lang="en-US"/>
        </a:p>
      </dgm:t>
    </dgm:pt>
    <dgm:pt modelId="{670A93BC-9E4C-49DC-A39D-BEE87B339BFC}" type="sibTrans" cxnId="{3B861CA4-E4EE-4F57-BEF4-56B29AE4A900}">
      <dgm:prSet/>
      <dgm:spPr/>
      <dgm:t>
        <a:bodyPr/>
        <a:lstStyle/>
        <a:p>
          <a:endParaRPr lang="en-US"/>
        </a:p>
      </dgm:t>
    </dgm:pt>
    <dgm:pt modelId="{AD6F4B6D-4288-4224-8DA6-E0D5A780EC65}">
      <dgm:prSet/>
      <dgm:spPr/>
      <dgm:t>
        <a:bodyPr/>
        <a:lstStyle/>
        <a:p>
          <a:r>
            <a:rPr lang="en-US"/>
            <a:t>Set healthy boundaries Prioritize and delegate tasks </a:t>
          </a:r>
        </a:p>
      </dgm:t>
    </dgm:pt>
    <dgm:pt modelId="{CD75F018-2F9C-4B44-B823-EFC8EE75883F}" type="parTrans" cxnId="{1B6FE120-67A7-4EE2-905A-E3956192A831}">
      <dgm:prSet/>
      <dgm:spPr/>
      <dgm:t>
        <a:bodyPr/>
        <a:lstStyle/>
        <a:p>
          <a:endParaRPr lang="en-US"/>
        </a:p>
      </dgm:t>
    </dgm:pt>
    <dgm:pt modelId="{37E3447D-3DB5-43A4-8F26-80C07E7CFDDB}" type="sibTrans" cxnId="{1B6FE120-67A7-4EE2-905A-E3956192A831}">
      <dgm:prSet/>
      <dgm:spPr/>
      <dgm:t>
        <a:bodyPr/>
        <a:lstStyle/>
        <a:p>
          <a:endParaRPr lang="en-US"/>
        </a:p>
      </dgm:t>
    </dgm:pt>
    <dgm:pt modelId="{BE9B85AD-BCC8-49E8-86F8-8190B7807494}">
      <dgm:prSet/>
      <dgm:spPr/>
      <dgm:t>
        <a:bodyPr/>
        <a:lstStyle/>
        <a:p>
          <a:r>
            <a:rPr lang="en-US" dirty="0" smtClean="0"/>
            <a:t>ASK FOR HELP</a:t>
          </a:r>
          <a:r>
            <a:rPr lang="en-US" dirty="0"/>
            <a:t>!!! </a:t>
          </a:r>
        </a:p>
      </dgm:t>
    </dgm:pt>
    <dgm:pt modelId="{C9909F83-C2B6-4CF6-B72B-0D38BF22DDB8}" type="parTrans" cxnId="{E2BEF37C-311E-4DA3-A428-B731E48B694F}">
      <dgm:prSet/>
      <dgm:spPr/>
      <dgm:t>
        <a:bodyPr/>
        <a:lstStyle/>
        <a:p>
          <a:endParaRPr lang="en-US"/>
        </a:p>
      </dgm:t>
    </dgm:pt>
    <dgm:pt modelId="{60315CA9-7E49-4D31-83A4-A1B60025B232}" type="sibTrans" cxnId="{E2BEF37C-311E-4DA3-A428-B731E48B694F}">
      <dgm:prSet/>
      <dgm:spPr/>
      <dgm:t>
        <a:bodyPr/>
        <a:lstStyle/>
        <a:p>
          <a:endParaRPr lang="en-US"/>
        </a:p>
      </dgm:t>
    </dgm:pt>
    <dgm:pt modelId="{AC06C164-B388-524C-B79C-5CE34F9FE87D}" type="pres">
      <dgm:prSet presAssocID="{44385C7A-7780-4FB7-BB3D-DDE08535EEF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7767B40-7DF3-7F41-B7B5-7533CBE572A1}" type="pres">
      <dgm:prSet presAssocID="{D8590379-AD16-41E0-9F4C-D2EF6C021340}" presName="thickLine" presStyleLbl="alignNode1" presStyleIdx="0" presStyleCnt="4"/>
      <dgm:spPr/>
    </dgm:pt>
    <dgm:pt modelId="{D429E285-4481-C54B-8D7B-DD8E0C814F7E}" type="pres">
      <dgm:prSet presAssocID="{D8590379-AD16-41E0-9F4C-D2EF6C021340}" presName="horz1" presStyleCnt="0"/>
      <dgm:spPr/>
    </dgm:pt>
    <dgm:pt modelId="{A46884AC-4E28-B044-8861-A8C470D14AD1}" type="pres">
      <dgm:prSet presAssocID="{D8590379-AD16-41E0-9F4C-D2EF6C021340}" presName="tx1" presStyleLbl="revTx" presStyleIdx="0" presStyleCnt="4"/>
      <dgm:spPr/>
      <dgm:t>
        <a:bodyPr/>
        <a:lstStyle/>
        <a:p>
          <a:endParaRPr lang="en-US"/>
        </a:p>
      </dgm:t>
    </dgm:pt>
    <dgm:pt modelId="{DDD9FD86-C6E1-F44A-B673-1B473E7748BD}" type="pres">
      <dgm:prSet presAssocID="{D8590379-AD16-41E0-9F4C-D2EF6C021340}" presName="vert1" presStyleCnt="0"/>
      <dgm:spPr/>
    </dgm:pt>
    <dgm:pt modelId="{D9B678A4-F549-9D40-8F21-B74226C414EE}" type="pres">
      <dgm:prSet presAssocID="{88AC7681-41B8-4876-9700-035D1C75E33C}" presName="thickLine" presStyleLbl="alignNode1" presStyleIdx="1" presStyleCnt="4"/>
      <dgm:spPr/>
    </dgm:pt>
    <dgm:pt modelId="{7025EBDC-4440-BF4D-A665-457A2FB8AFB4}" type="pres">
      <dgm:prSet presAssocID="{88AC7681-41B8-4876-9700-035D1C75E33C}" presName="horz1" presStyleCnt="0"/>
      <dgm:spPr/>
    </dgm:pt>
    <dgm:pt modelId="{A2BBADA2-C9F9-744B-88D3-1A90A80265FC}" type="pres">
      <dgm:prSet presAssocID="{88AC7681-41B8-4876-9700-035D1C75E33C}" presName="tx1" presStyleLbl="revTx" presStyleIdx="1" presStyleCnt="4"/>
      <dgm:spPr/>
      <dgm:t>
        <a:bodyPr/>
        <a:lstStyle/>
        <a:p>
          <a:endParaRPr lang="en-US"/>
        </a:p>
      </dgm:t>
    </dgm:pt>
    <dgm:pt modelId="{81A21B19-E271-C948-BC60-A22F401450E3}" type="pres">
      <dgm:prSet presAssocID="{88AC7681-41B8-4876-9700-035D1C75E33C}" presName="vert1" presStyleCnt="0"/>
      <dgm:spPr/>
    </dgm:pt>
    <dgm:pt modelId="{B27F5958-9AA0-394F-AC7C-078AA388095B}" type="pres">
      <dgm:prSet presAssocID="{AD6F4B6D-4288-4224-8DA6-E0D5A780EC65}" presName="thickLine" presStyleLbl="alignNode1" presStyleIdx="2" presStyleCnt="4"/>
      <dgm:spPr/>
    </dgm:pt>
    <dgm:pt modelId="{5B24691F-B006-3240-86CF-FA2878BC90EF}" type="pres">
      <dgm:prSet presAssocID="{AD6F4B6D-4288-4224-8DA6-E0D5A780EC65}" presName="horz1" presStyleCnt="0"/>
      <dgm:spPr/>
    </dgm:pt>
    <dgm:pt modelId="{10B13B80-D576-1F40-A946-1C4B87BC9AB5}" type="pres">
      <dgm:prSet presAssocID="{AD6F4B6D-4288-4224-8DA6-E0D5A780EC65}" presName="tx1" presStyleLbl="revTx" presStyleIdx="2" presStyleCnt="4"/>
      <dgm:spPr/>
      <dgm:t>
        <a:bodyPr/>
        <a:lstStyle/>
        <a:p>
          <a:endParaRPr lang="en-US"/>
        </a:p>
      </dgm:t>
    </dgm:pt>
    <dgm:pt modelId="{ADE9815D-F49C-9F48-9A9D-1C69142121ED}" type="pres">
      <dgm:prSet presAssocID="{AD6F4B6D-4288-4224-8DA6-E0D5A780EC65}" presName="vert1" presStyleCnt="0"/>
      <dgm:spPr/>
    </dgm:pt>
    <dgm:pt modelId="{479FC196-C109-1347-A7A5-EFC1B79FCDE9}" type="pres">
      <dgm:prSet presAssocID="{BE9B85AD-BCC8-49E8-86F8-8190B7807494}" presName="thickLine" presStyleLbl="alignNode1" presStyleIdx="3" presStyleCnt="4"/>
      <dgm:spPr/>
    </dgm:pt>
    <dgm:pt modelId="{370BD25D-35A5-774F-B49F-69B155370ACE}" type="pres">
      <dgm:prSet presAssocID="{BE9B85AD-BCC8-49E8-86F8-8190B7807494}" presName="horz1" presStyleCnt="0"/>
      <dgm:spPr/>
    </dgm:pt>
    <dgm:pt modelId="{1CB3BB66-3E6D-A64E-B782-BE6FBE1E6A0D}" type="pres">
      <dgm:prSet presAssocID="{BE9B85AD-BCC8-49E8-86F8-8190B7807494}" presName="tx1" presStyleLbl="revTx" presStyleIdx="3" presStyleCnt="4"/>
      <dgm:spPr/>
      <dgm:t>
        <a:bodyPr/>
        <a:lstStyle/>
        <a:p>
          <a:endParaRPr lang="en-US"/>
        </a:p>
      </dgm:t>
    </dgm:pt>
    <dgm:pt modelId="{99BBB33D-FDD0-C742-B229-48FE476CE9E0}" type="pres">
      <dgm:prSet presAssocID="{BE9B85AD-BCC8-49E8-86F8-8190B7807494}" presName="vert1" presStyleCnt="0"/>
      <dgm:spPr/>
    </dgm:pt>
  </dgm:ptLst>
  <dgm:cxnLst>
    <dgm:cxn modelId="{3B861CA4-E4EE-4F57-BEF4-56B29AE4A900}" srcId="{44385C7A-7780-4FB7-BB3D-DDE08535EEF5}" destId="{88AC7681-41B8-4876-9700-035D1C75E33C}" srcOrd="1" destOrd="0" parTransId="{E0DF4350-616F-4AC1-A87F-CE586FBB6F5F}" sibTransId="{670A93BC-9E4C-49DC-A39D-BEE87B339BFC}"/>
    <dgm:cxn modelId="{0F3466A0-32D3-A640-A8C4-DAC86259D99E}" type="presOf" srcId="{44385C7A-7780-4FB7-BB3D-DDE08535EEF5}" destId="{AC06C164-B388-524C-B79C-5CE34F9FE87D}" srcOrd="0" destOrd="0" presId="urn:microsoft.com/office/officeart/2008/layout/LinedList"/>
    <dgm:cxn modelId="{E2BEF37C-311E-4DA3-A428-B731E48B694F}" srcId="{44385C7A-7780-4FB7-BB3D-DDE08535EEF5}" destId="{BE9B85AD-BCC8-49E8-86F8-8190B7807494}" srcOrd="3" destOrd="0" parTransId="{C9909F83-C2B6-4CF6-B72B-0D38BF22DDB8}" sibTransId="{60315CA9-7E49-4D31-83A4-A1B60025B232}"/>
    <dgm:cxn modelId="{BB2AE9AB-628F-46A7-8DCD-0943B02AA9B1}" srcId="{44385C7A-7780-4FB7-BB3D-DDE08535EEF5}" destId="{D8590379-AD16-41E0-9F4C-D2EF6C021340}" srcOrd="0" destOrd="0" parTransId="{56FFE892-0D24-4A1E-A848-2A5C223FBC48}" sibTransId="{3ED383FA-506A-4D07-B3E2-E7717509576E}"/>
    <dgm:cxn modelId="{A90B5D30-59F6-5049-B244-7FF4D4EA29B1}" type="presOf" srcId="{AD6F4B6D-4288-4224-8DA6-E0D5A780EC65}" destId="{10B13B80-D576-1F40-A946-1C4B87BC9AB5}" srcOrd="0" destOrd="0" presId="urn:microsoft.com/office/officeart/2008/layout/LinedList"/>
    <dgm:cxn modelId="{D26C5A20-00E7-0044-A56F-45290D9BDB5D}" type="presOf" srcId="{BE9B85AD-BCC8-49E8-86F8-8190B7807494}" destId="{1CB3BB66-3E6D-A64E-B782-BE6FBE1E6A0D}" srcOrd="0" destOrd="0" presId="urn:microsoft.com/office/officeart/2008/layout/LinedList"/>
    <dgm:cxn modelId="{1B6FE120-67A7-4EE2-905A-E3956192A831}" srcId="{44385C7A-7780-4FB7-BB3D-DDE08535EEF5}" destId="{AD6F4B6D-4288-4224-8DA6-E0D5A780EC65}" srcOrd="2" destOrd="0" parTransId="{CD75F018-2F9C-4B44-B823-EFC8EE75883F}" sibTransId="{37E3447D-3DB5-43A4-8F26-80C07E7CFDDB}"/>
    <dgm:cxn modelId="{8F4ACEA8-6FA3-5C40-A8B2-2C258BD1ABA0}" type="presOf" srcId="{88AC7681-41B8-4876-9700-035D1C75E33C}" destId="{A2BBADA2-C9F9-744B-88D3-1A90A80265FC}" srcOrd="0" destOrd="0" presId="urn:microsoft.com/office/officeart/2008/layout/LinedList"/>
    <dgm:cxn modelId="{6D9DE7BC-72CB-C542-9558-BFE0625C13C1}" type="presOf" srcId="{D8590379-AD16-41E0-9F4C-D2EF6C021340}" destId="{A46884AC-4E28-B044-8861-A8C470D14AD1}" srcOrd="0" destOrd="0" presId="urn:microsoft.com/office/officeart/2008/layout/LinedList"/>
    <dgm:cxn modelId="{05E0E5E6-47C1-4348-A8CF-9A0EB6ECD6AB}" type="presParOf" srcId="{AC06C164-B388-524C-B79C-5CE34F9FE87D}" destId="{37767B40-7DF3-7F41-B7B5-7533CBE572A1}" srcOrd="0" destOrd="0" presId="urn:microsoft.com/office/officeart/2008/layout/LinedList"/>
    <dgm:cxn modelId="{199E493B-7643-F747-A181-2E0FF29901B0}" type="presParOf" srcId="{AC06C164-B388-524C-B79C-5CE34F9FE87D}" destId="{D429E285-4481-C54B-8D7B-DD8E0C814F7E}" srcOrd="1" destOrd="0" presId="urn:microsoft.com/office/officeart/2008/layout/LinedList"/>
    <dgm:cxn modelId="{0B881C99-07DD-CB41-85B7-BB2F8D1188A4}" type="presParOf" srcId="{D429E285-4481-C54B-8D7B-DD8E0C814F7E}" destId="{A46884AC-4E28-B044-8861-A8C470D14AD1}" srcOrd="0" destOrd="0" presId="urn:microsoft.com/office/officeart/2008/layout/LinedList"/>
    <dgm:cxn modelId="{D941042A-4FFE-8342-B505-39A124DEFF97}" type="presParOf" srcId="{D429E285-4481-C54B-8D7B-DD8E0C814F7E}" destId="{DDD9FD86-C6E1-F44A-B673-1B473E7748BD}" srcOrd="1" destOrd="0" presId="urn:microsoft.com/office/officeart/2008/layout/LinedList"/>
    <dgm:cxn modelId="{D958737A-84FD-3042-835B-00E2E613EB9E}" type="presParOf" srcId="{AC06C164-B388-524C-B79C-5CE34F9FE87D}" destId="{D9B678A4-F549-9D40-8F21-B74226C414EE}" srcOrd="2" destOrd="0" presId="urn:microsoft.com/office/officeart/2008/layout/LinedList"/>
    <dgm:cxn modelId="{22A1CF50-6FE9-0147-8A0E-0766CAED047C}" type="presParOf" srcId="{AC06C164-B388-524C-B79C-5CE34F9FE87D}" destId="{7025EBDC-4440-BF4D-A665-457A2FB8AFB4}" srcOrd="3" destOrd="0" presId="urn:microsoft.com/office/officeart/2008/layout/LinedList"/>
    <dgm:cxn modelId="{EA91F154-F386-AC4B-AD1B-494201FD599C}" type="presParOf" srcId="{7025EBDC-4440-BF4D-A665-457A2FB8AFB4}" destId="{A2BBADA2-C9F9-744B-88D3-1A90A80265FC}" srcOrd="0" destOrd="0" presId="urn:microsoft.com/office/officeart/2008/layout/LinedList"/>
    <dgm:cxn modelId="{CA2E87F2-AC3C-794C-B9DC-53D242DE1B6A}" type="presParOf" srcId="{7025EBDC-4440-BF4D-A665-457A2FB8AFB4}" destId="{81A21B19-E271-C948-BC60-A22F401450E3}" srcOrd="1" destOrd="0" presId="urn:microsoft.com/office/officeart/2008/layout/LinedList"/>
    <dgm:cxn modelId="{430DE1A1-CD5B-3346-8B02-B78444CC16D1}" type="presParOf" srcId="{AC06C164-B388-524C-B79C-5CE34F9FE87D}" destId="{B27F5958-9AA0-394F-AC7C-078AA388095B}" srcOrd="4" destOrd="0" presId="urn:microsoft.com/office/officeart/2008/layout/LinedList"/>
    <dgm:cxn modelId="{FA62D1E7-D29A-EF43-BC28-5BD5BFEC3CBE}" type="presParOf" srcId="{AC06C164-B388-524C-B79C-5CE34F9FE87D}" destId="{5B24691F-B006-3240-86CF-FA2878BC90EF}" srcOrd="5" destOrd="0" presId="urn:microsoft.com/office/officeart/2008/layout/LinedList"/>
    <dgm:cxn modelId="{4966475F-EEF2-2E42-BCC4-700555D32502}" type="presParOf" srcId="{5B24691F-B006-3240-86CF-FA2878BC90EF}" destId="{10B13B80-D576-1F40-A946-1C4B87BC9AB5}" srcOrd="0" destOrd="0" presId="urn:microsoft.com/office/officeart/2008/layout/LinedList"/>
    <dgm:cxn modelId="{A0ACACAF-8BA2-AC48-A1D2-AC3D26CE089B}" type="presParOf" srcId="{5B24691F-B006-3240-86CF-FA2878BC90EF}" destId="{ADE9815D-F49C-9F48-9A9D-1C69142121ED}" srcOrd="1" destOrd="0" presId="urn:microsoft.com/office/officeart/2008/layout/LinedList"/>
    <dgm:cxn modelId="{16153969-0ED7-4042-9327-3677596C040C}" type="presParOf" srcId="{AC06C164-B388-524C-B79C-5CE34F9FE87D}" destId="{479FC196-C109-1347-A7A5-EFC1B79FCDE9}" srcOrd="6" destOrd="0" presId="urn:microsoft.com/office/officeart/2008/layout/LinedList"/>
    <dgm:cxn modelId="{F0C88AE0-54A5-BB4B-9509-F900900CF9A8}" type="presParOf" srcId="{AC06C164-B388-524C-B79C-5CE34F9FE87D}" destId="{370BD25D-35A5-774F-B49F-69B155370ACE}" srcOrd="7" destOrd="0" presId="urn:microsoft.com/office/officeart/2008/layout/LinedList"/>
    <dgm:cxn modelId="{6B1060F3-5DCE-C94A-ABE8-D3718B7D9B74}" type="presParOf" srcId="{370BD25D-35A5-774F-B49F-69B155370ACE}" destId="{1CB3BB66-3E6D-A64E-B782-BE6FBE1E6A0D}" srcOrd="0" destOrd="0" presId="urn:microsoft.com/office/officeart/2008/layout/LinedList"/>
    <dgm:cxn modelId="{34F43D4E-CA64-2345-8190-10D690FC595D}" type="presParOf" srcId="{370BD25D-35A5-774F-B49F-69B155370ACE}" destId="{99BBB33D-FDD0-C742-B229-48FE476CE9E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193D8E-A997-4E05-A3F1-239C91EAF09E}" type="doc">
      <dgm:prSet loTypeId="urn:microsoft.com/office/officeart/2016/7/layout/VerticalSolidActionLis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8E5D5D3-119B-4AD9-AA4D-C0394BF7A819}">
      <dgm:prSet/>
      <dgm:spPr/>
      <dgm:t>
        <a:bodyPr/>
        <a:lstStyle/>
        <a:p>
          <a:r>
            <a:rPr lang="en-US"/>
            <a:t>Check</a:t>
          </a:r>
        </a:p>
      </dgm:t>
    </dgm:pt>
    <dgm:pt modelId="{D8E5340C-08F1-47E6-82AD-8B6963A5219C}" type="parTrans" cxnId="{9C84CB6C-62AE-467B-A778-AEED60ECB856}">
      <dgm:prSet/>
      <dgm:spPr/>
      <dgm:t>
        <a:bodyPr/>
        <a:lstStyle/>
        <a:p>
          <a:endParaRPr lang="en-US"/>
        </a:p>
      </dgm:t>
    </dgm:pt>
    <dgm:pt modelId="{834080DA-7CFF-4316-8570-12D8B4CA7EFA}" type="sibTrans" cxnId="{9C84CB6C-62AE-467B-A778-AEED60ECB856}">
      <dgm:prSet/>
      <dgm:spPr/>
      <dgm:t>
        <a:bodyPr/>
        <a:lstStyle/>
        <a:p>
          <a:endParaRPr lang="en-US"/>
        </a:p>
      </dgm:t>
    </dgm:pt>
    <dgm:pt modelId="{2111C9C5-98A2-48D4-AFB1-13DCD9C63BA1}">
      <dgm:prSet/>
      <dgm:spPr/>
      <dgm:t>
        <a:bodyPr/>
        <a:lstStyle/>
        <a:p>
          <a:r>
            <a:rPr lang="en-US"/>
            <a:t>Check your attitude</a:t>
          </a:r>
        </a:p>
      </dgm:t>
    </dgm:pt>
    <dgm:pt modelId="{D825F0AF-1B46-4A25-A1FC-6FAE1A2B8FE7}" type="parTrans" cxnId="{8A866201-57E4-4575-B5F7-F562E432BFD2}">
      <dgm:prSet/>
      <dgm:spPr/>
      <dgm:t>
        <a:bodyPr/>
        <a:lstStyle/>
        <a:p>
          <a:endParaRPr lang="en-US"/>
        </a:p>
      </dgm:t>
    </dgm:pt>
    <dgm:pt modelId="{50E26C3A-D658-43E5-AC63-429EBC6EBFF9}" type="sibTrans" cxnId="{8A866201-57E4-4575-B5F7-F562E432BFD2}">
      <dgm:prSet/>
      <dgm:spPr/>
      <dgm:t>
        <a:bodyPr/>
        <a:lstStyle/>
        <a:p>
          <a:endParaRPr lang="en-US"/>
        </a:p>
      </dgm:t>
    </dgm:pt>
    <dgm:pt modelId="{BD77EDD7-AE73-42A5-A212-BF56C92A4C4D}">
      <dgm:prSet/>
      <dgm:spPr/>
      <dgm:t>
        <a:bodyPr/>
        <a:lstStyle/>
        <a:p>
          <a:r>
            <a:rPr lang="en-US"/>
            <a:t>Find</a:t>
          </a:r>
        </a:p>
      </dgm:t>
    </dgm:pt>
    <dgm:pt modelId="{FF1D53A6-DC7A-4965-B61D-07166A958D71}" type="parTrans" cxnId="{BDAEE8C5-02EB-4718-9997-38052E2155DE}">
      <dgm:prSet/>
      <dgm:spPr/>
      <dgm:t>
        <a:bodyPr/>
        <a:lstStyle/>
        <a:p>
          <a:endParaRPr lang="en-US"/>
        </a:p>
      </dgm:t>
    </dgm:pt>
    <dgm:pt modelId="{38F73F3D-0C8B-4FF3-9D93-5D443036B493}" type="sibTrans" cxnId="{BDAEE8C5-02EB-4718-9997-38052E2155DE}">
      <dgm:prSet/>
      <dgm:spPr/>
      <dgm:t>
        <a:bodyPr/>
        <a:lstStyle/>
        <a:p>
          <a:endParaRPr lang="en-US"/>
        </a:p>
      </dgm:t>
    </dgm:pt>
    <dgm:pt modelId="{26DEDD52-6A75-41A7-B3D8-75DF058DB71C}">
      <dgm:prSet/>
      <dgm:spPr/>
      <dgm:t>
        <a:bodyPr/>
        <a:lstStyle/>
        <a:p>
          <a:r>
            <a:rPr lang="en-US"/>
            <a:t>Find humor in the situation</a:t>
          </a:r>
        </a:p>
      </dgm:t>
    </dgm:pt>
    <dgm:pt modelId="{F89319FB-CFB3-4A06-B05D-FB1ABA2416CC}" type="parTrans" cxnId="{7D885D25-4157-402E-B9AD-DFFD11C5BA76}">
      <dgm:prSet/>
      <dgm:spPr/>
      <dgm:t>
        <a:bodyPr/>
        <a:lstStyle/>
        <a:p>
          <a:endParaRPr lang="en-US"/>
        </a:p>
      </dgm:t>
    </dgm:pt>
    <dgm:pt modelId="{D8D807C1-AD9B-4A7E-8CFB-F03698F0C411}" type="sibTrans" cxnId="{7D885D25-4157-402E-B9AD-DFFD11C5BA76}">
      <dgm:prSet/>
      <dgm:spPr/>
      <dgm:t>
        <a:bodyPr/>
        <a:lstStyle/>
        <a:p>
          <a:endParaRPr lang="en-US"/>
        </a:p>
      </dgm:t>
    </dgm:pt>
    <dgm:pt modelId="{E1D071CA-A667-4D9B-930C-093617508689}">
      <dgm:prSet/>
      <dgm:spPr/>
      <dgm:t>
        <a:bodyPr/>
        <a:lstStyle/>
        <a:p>
          <a:r>
            <a:rPr lang="en-US"/>
            <a:t>Schedule</a:t>
          </a:r>
        </a:p>
      </dgm:t>
    </dgm:pt>
    <dgm:pt modelId="{92D1475D-598C-4D91-8758-512BC1AE6FE1}" type="parTrans" cxnId="{AEA87BF8-BA4C-48C4-A09B-59A64078B7AD}">
      <dgm:prSet/>
      <dgm:spPr/>
      <dgm:t>
        <a:bodyPr/>
        <a:lstStyle/>
        <a:p>
          <a:endParaRPr lang="en-US"/>
        </a:p>
      </dgm:t>
    </dgm:pt>
    <dgm:pt modelId="{B0B904CA-5EF1-4302-B799-114482E2E6EA}" type="sibTrans" cxnId="{AEA87BF8-BA4C-48C4-A09B-59A64078B7AD}">
      <dgm:prSet/>
      <dgm:spPr/>
      <dgm:t>
        <a:bodyPr/>
        <a:lstStyle/>
        <a:p>
          <a:endParaRPr lang="en-US"/>
        </a:p>
      </dgm:t>
    </dgm:pt>
    <dgm:pt modelId="{4993CD51-0E5F-4C4C-BA9B-3F91C583422C}">
      <dgm:prSet/>
      <dgm:spPr/>
      <dgm:t>
        <a:bodyPr/>
        <a:lstStyle/>
        <a:p>
          <a:r>
            <a:rPr lang="en-US"/>
            <a:t>Schedule time for yourself, including respite care </a:t>
          </a:r>
        </a:p>
      </dgm:t>
    </dgm:pt>
    <dgm:pt modelId="{F1B32A3A-5342-48C6-A7F6-26B3CABBEB7A}" type="parTrans" cxnId="{961B817D-FA8D-4962-BE8D-A5E620325041}">
      <dgm:prSet/>
      <dgm:spPr/>
      <dgm:t>
        <a:bodyPr/>
        <a:lstStyle/>
        <a:p>
          <a:endParaRPr lang="en-US"/>
        </a:p>
      </dgm:t>
    </dgm:pt>
    <dgm:pt modelId="{4CBF1F2A-194A-40FA-9020-26AF9E4B99CA}" type="sibTrans" cxnId="{961B817D-FA8D-4962-BE8D-A5E620325041}">
      <dgm:prSet/>
      <dgm:spPr/>
      <dgm:t>
        <a:bodyPr/>
        <a:lstStyle/>
        <a:p>
          <a:endParaRPr lang="en-US"/>
        </a:p>
      </dgm:t>
    </dgm:pt>
    <dgm:pt modelId="{E1CAB6F5-B090-4AEC-8FD5-3BC33FA922F8}">
      <dgm:prSet/>
      <dgm:spPr/>
      <dgm:t>
        <a:bodyPr/>
        <a:lstStyle/>
        <a:p>
          <a:r>
            <a:rPr lang="en-US"/>
            <a:t>Receive</a:t>
          </a:r>
        </a:p>
      </dgm:t>
    </dgm:pt>
    <dgm:pt modelId="{FAA77BAB-B048-4E2C-B8A7-47F9E73AB87E}" type="parTrans" cxnId="{17BA36DD-E76A-42CB-81E8-96E89ECD15DA}">
      <dgm:prSet/>
      <dgm:spPr/>
      <dgm:t>
        <a:bodyPr/>
        <a:lstStyle/>
        <a:p>
          <a:endParaRPr lang="en-US"/>
        </a:p>
      </dgm:t>
    </dgm:pt>
    <dgm:pt modelId="{F1E3BF12-3BD7-4FBB-B45A-B6D7FC82669B}" type="sibTrans" cxnId="{17BA36DD-E76A-42CB-81E8-96E89ECD15DA}">
      <dgm:prSet/>
      <dgm:spPr/>
      <dgm:t>
        <a:bodyPr/>
        <a:lstStyle/>
        <a:p>
          <a:endParaRPr lang="en-US"/>
        </a:p>
      </dgm:t>
    </dgm:pt>
    <dgm:pt modelId="{CE3463DE-087F-49CD-BB3B-88E7F085F339}">
      <dgm:prSet/>
      <dgm:spPr/>
      <dgm:t>
        <a:bodyPr/>
        <a:lstStyle/>
        <a:p>
          <a:r>
            <a:rPr lang="en-US"/>
            <a:t>Receive affection regularly (don’t just give)</a:t>
          </a:r>
        </a:p>
      </dgm:t>
    </dgm:pt>
    <dgm:pt modelId="{17257BD8-FE06-41FB-84F6-EDF3D21F646F}" type="parTrans" cxnId="{57A3EA08-5F02-4E09-A591-D2AB92EFF1EC}">
      <dgm:prSet/>
      <dgm:spPr/>
      <dgm:t>
        <a:bodyPr/>
        <a:lstStyle/>
        <a:p>
          <a:endParaRPr lang="en-US"/>
        </a:p>
      </dgm:t>
    </dgm:pt>
    <dgm:pt modelId="{D799E488-EE42-4435-8D83-B8C308463E0C}" type="sibTrans" cxnId="{57A3EA08-5F02-4E09-A591-D2AB92EFF1EC}">
      <dgm:prSet/>
      <dgm:spPr/>
      <dgm:t>
        <a:bodyPr/>
        <a:lstStyle/>
        <a:p>
          <a:endParaRPr lang="en-US"/>
        </a:p>
      </dgm:t>
    </dgm:pt>
    <dgm:pt modelId="{B33E40FA-51E1-4D1A-BC9C-EA1F22A5B62F}">
      <dgm:prSet/>
      <dgm:spPr/>
      <dgm:t>
        <a:bodyPr/>
        <a:lstStyle/>
        <a:p>
          <a:r>
            <a:rPr lang="en-US"/>
            <a:t>Practice</a:t>
          </a:r>
        </a:p>
      </dgm:t>
    </dgm:pt>
    <dgm:pt modelId="{BEEEDECD-15DA-448F-B27F-B9EAFDB2C765}" type="parTrans" cxnId="{8F82CCE3-3E25-4A9C-B465-0C7D978AD06C}">
      <dgm:prSet/>
      <dgm:spPr/>
      <dgm:t>
        <a:bodyPr/>
        <a:lstStyle/>
        <a:p>
          <a:endParaRPr lang="en-US"/>
        </a:p>
      </dgm:t>
    </dgm:pt>
    <dgm:pt modelId="{05332487-61D6-47CF-BCA7-19F218C628C5}" type="sibTrans" cxnId="{8F82CCE3-3E25-4A9C-B465-0C7D978AD06C}">
      <dgm:prSet/>
      <dgm:spPr/>
      <dgm:t>
        <a:bodyPr/>
        <a:lstStyle/>
        <a:p>
          <a:endParaRPr lang="en-US"/>
        </a:p>
      </dgm:t>
    </dgm:pt>
    <dgm:pt modelId="{F4880660-A5D6-4822-A02E-85C580DFE502}">
      <dgm:prSet/>
      <dgm:spPr/>
      <dgm:t>
        <a:bodyPr/>
        <a:lstStyle/>
        <a:p>
          <a:r>
            <a:rPr lang="en-US"/>
            <a:t>Practice relaxation exercises</a:t>
          </a:r>
        </a:p>
      </dgm:t>
    </dgm:pt>
    <dgm:pt modelId="{0C93F9B9-97CF-4A70-95E7-903A5A2F97A6}" type="parTrans" cxnId="{5B96364D-C355-48A0-B095-3FCC3524E263}">
      <dgm:prSet/>
      <dgm:spPr/>
      <dgm:t>
        <a:bodyPr/>
        <a:lstStyle/>
        <a:p>
          <a:endParaRPr lang="en-US"/>
        </a:p>
      </dgm:t>
    </dgm:pt>
    <dgm:pt modelId="{A2A4ED55-4224-46F5-87FA-05DDD51DA567}" type="sibTrans" cxnId="{5B96364D-C355-48A0-B095-3FCC3524E263}">
      <dgm:prSet/>
      <dgm:spPr/>
      <dgm:t>
        <a:bodyPr/>
        <a:lstStyle/>
        <a:p>
          <a:endParaRPr lang="en-US"/>
        </a:p>
      </dgm:t>
    </dgm:pt>
    <dgm:pt modelId="{42EB8D6E-3F0B-477F-88E9-8AAC22A1F754}">
      <dgm:prSet/>
      <dgm:spPr/>
      <dgm:t>
        <a:bodyPr/>
        <a:lstStyle/>
        <a:p>
          <a:r>
            <a:rPr lang="en-US"/>
            <a:t>Engage in</a:t>
          </a:r>
        </a:p>
      </dgm:t>
    </dgm:pt>
    <dgm:pt modelId="{5D7F229B-4279-40F9-829D-A76793F0ABEF}" type="parTrans" cxnId="{1E9A448E-3580-4DDC-A91E-F583BAC26FA9}">
      <dgm:prSet/>
      <dgm:spPr/>
      <dgm:t>
        <a:bodyPr/>
        <a:lstStyle/>
        <a:p>
          <a:endParaRPr lang="en-US"/>
        </a:p>
      </dgm:t>
    </dgm:pt>
    <dgm:pt modelId="{838215F7-71F8-4883-8DFC-FA1A0530401D}" type="sibTrans" cxnId="{1E9A448E-3580-4DDC-A91E-F583BAC26FA9}">
      <dgm:prSet/>
      <dgm:spPr/>
      <dgm:t>
        <a:bodyPr/>
        <a:lstStyle/>
        <a:p>
          <a:endParaRPr lang="en-US"/>
        </a:p>
      </dgm:t>
    </dgm:pt>
    <dgm:pt modelId="{B48B1FCE-4F97-4062-98C5-FF13E0024AAD}">
      <dgm:prSet/>
      <dgm:spPr/>
      <dgm:t>
        <a:bodyPr/>
        <a:lstStyle/>
        <a:p>
          <a:r>
            <a:rPr lang="en-US"/>
            <a:t>Engage in pleasurable activities/ Build in play!</a:t>
          </a:r>
        </a:p>
      </dgm:t>
    </dgm:pt>
    <dgm:pt modelId="{3C35F262-F3DA-4407-8053-D0E4798B05D6}" type="parTrans" cxnId="{7EAEB22E-1E27-4CA2-97C0-A18E5B74B28C}">
      <dgm:prSet/>
      <dgm:spPr/>
      <dgm:t>
        <a:bodyPr/>
        <a:lstStyle/>
        <a:p>
          <a:endParaRPr lang="en-US"/>
        </a:p>
      </dgm:t>
    </dgm:pt>
    <dgm:pt modelId="{8DE6AF28-C0AC-4B8B-91AE-EE5F44C27869}" type="sibTrans" cxnId="{7EAEB22E-1E27-4CA2-97C0-A18E5B74B28C}">
      <dgm:prSet/>
      <dgm:spPr/>
      <dgm:t>
        <a:bodyPr/>
        <a:lstStyle/>
        <a:p>
          <a:endParaRPr lang="en-US"/>
        </a:p>
      </dgm:t>
    </dgm:pt>
    <dgm:pt modelId="{58656A11-AC81-D34D-B51A-87F391432FC2}" type="pres">
      <dgm:prSet presAssocID="{83193D8E-A997-4E05-A3F1-239C91EAF0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02DC0B-0AFD-D748-BCCB-93AFAA30118C}" type="pres">
      <dgm:prSet presAssocID="{F8E5D5D3-119B-4AD9-AA4D-C0394BF7A819}" presName="linNode" presStyleCnt="0"/>
      <dgm:spPr/>
    </dgm:pt>
    <dgm:pt modelId="{9C55BE98-73EA-0C4D-95F5-3220CC9786E9}" type="pres">
      <dgm:prSet presAssocID="{F8E5D5D3-119B-4AD9-AA4D-C0394BF7A819}" presName="parentText" presStyleLbl="alignNode1" presStyleIdx="0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4D0D8C83-66B6-2047-880A-2E96E8F36B50}" type="pres">
      <dgm:prSet presAssocID="{F8E5D5D3-119B-4AD9-AA4D-C0394BF7A819}" presName="descendantText" presStyleLbl="alignAccFollowNode1" presStyleIdx="0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1518472F-3397-E643-9487-F10BCD107727}" type="pres">
      <dgm:prSet presAssocID="{834080DA-7CFF-4316-8570-12D8B4CA7EFA}" presName="sp" presStyleCnt="0"/>
      <dgm:spPr/>
    </dgm:pt>
    <dgm:pt modelId="{A14FA614-9DC4-934F-91EA-F40487D66C2B}" type="pres">
      <dgm:prSet presAssocID="{BD77EDD7-AE73-42A5-A212-BF56C92A4C4D}" presName="linNode" presStyleCnt="0"/>
      <dgm:spPr/>
    </dgm:pt>
    <dgm:pt modelId="{8E6C6DDF-B1F9-0C49-88FC-5796A458B717}" type="pres">
      <dgm:prSet presAssocID="{BD77EDD7-AE73-42A5-A212-BF56C92A4C4D}" presName="parentText" presStyleLbl="alignNode1" presStyleIdx="1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D343996D-B537-004F-BCF6-CFD460218C44}" type="pres">
      <dgm:prSet presAssocID="{BD77EDD7-AE73-42A5-A212-BF56C92A4C4D}" presName="descendantText" presStyleLbl="alignAccFollowNode1" presStyleIdx="1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1CB5E5BA-1386-1042-A740-1B741654E6E5}" type="pres">
      <dgm:prSet presAssocID="{38F73F3D-0C8B-4FF3-9D93-5D443036B493}" presName="sp" presStyleCnt="0"/>
      <dgm:spPr/>
    </dgm:pt>
    <dgm:pt modelId="{1A8E6B71-AF2D-8345-9259-3AE437ADA847}" type="pres">
      <dgm:prSet presAssocID="{E1D071CA-A667-4D9B-930C-093617508689}" presName="linNode" presStyleCnt="0"/>
      <dgm:spPr/>
    </dgm:pt>
    <dgm:pt modelId="{3A942705-6FFB-A046-BAD5-24C6F3D95F1F}" type="pres">
      <dgm:prSet presAssocID="{E1D071CA-A667-4D9B-930C-093617508689}" presName="parentText" presStyleLbl="alignNode1" presStyleIdx="2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B641643C-8D50-C24E-86A0-1DA860232F02}" type="pres">
      <dgm:prSet presAssocID="{E1D071CA-A667-4D9B-930C-093617508689}" presName="descendantText" presStyleLbl="alignAccFollowNode1" presStyleIdx="2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4EE84520-6BC9-E04E-8A33-8DA54CF13B7F}" type="pres">
      <dgm:prSet presAssocID="{B0B904CA-5EF1-4302-B799-114482E2E6EA}" presName="sp" presStyleCnt="0"/>
      <dgm:spPr/>
    </dgm:pt>
    <dgm:pt modelId="{6234A2F5-5F3A-7946-87DB-58672C875ABF}" type="pres">
      <dgm:prSet presAssocID="{E1CAB6F5-B090-4AEC-8FD5-3BC33FA922F8}" presName="linNode" presStyleCnt="0"/>
      <dgm:spPr/>
    </dgm:pt>
    <dgm:pt modelId="{D693A9F7-8BDD-4647-812B-FC4B1FE18EE6}" type="pres">
      <dgm:prSet presAssocID="{E1CAB6F5-B090-4AEC-8FD5-3BC33FA922F8}" presName="parentText" presStyleLbl="alignNode1" presStyleIdx="3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F9C61300-A1BE-1743-80B4-7E26838CFF78}" type="pres">
      <dgm:prSet presAssocID="{E1CAB6F5-B090-4AEC-8FD5-3BC33FA922F8}" presName="descendantText" presStyleLbl="alignAccFollowNode1" presStyleIdx="3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70E94B31-AE1F-6E4B-9EB8-64BAA6F3A3E7}" type="pres">
      <dgm:prSet presAssocID="{F1E3BF12-3BD7-4FBB-B45A-B6D7FC82669B}" presName="sp" presStyleCnt="0"/>
      <dgm:spPr/>
    </dgm:pt>
    <dgm:pt modelId="{ED40EAF8-4D66-D94E-92CE-739CB6FCF56E}" type="pres">
      <dgm:prSet presAssocID="{B33E40FA-51E1-4D1A-BC9C-EA1F22A5B62F}" presName="linNode" presStyleCnt="0"/>
      <dgm:spPr/>
    </dgm:pt>
    <dgm:pt modelId="{A2597316-7346-B547-A42D-3F7157286E3F}" type="pres">
      <dgm:prSet presAssocID="{B33E40FA-51E1-4D1A-BC9C-EA1F22A5B62F}" presName="parentText" presStyleLbl="alignNode1" presStyleIdx="4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00B6EB55-F60A-B64A-9D76-DFF3B6A1C867}" type="pres">
      <dgm:prSet presAssocID="{B33E40FA-51E1-4D1A-BC9C-EA1F22A5B62F}" presName="descendantText" presStyleLbl="alignAccFollowNode1" presStyleIdx="4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8350B236-0486-0048-BE3F-4B9D17B59FC7}" type="pres">
      <dgm:prSet presAssocID="{05332487-61D6-47CF-BCA7-19F218C628C5}" presName="sp" presStyleCnt="0"/>
      <dgm:spPr/>
    </dgm:pt>
    <dgm:pt modelId="{4D38344F-7834-7B4D-87EF-65A034065A9E}" type="pres">
      <dgm:prSet presAssocID="{42EB8D6E-3F0B-477F-88E9-8AAC22A1F754}" presName="linNode" presStyleCnt="0"/>
      <dgm:spPr/>
    </dgm:pt>
    <dgm:pt modelId="{4810B18E-5466-A541-8F71-164A04D22AD3}" type="pres">
      <dgm:prSet presAssocID="{42EB8D6E-3F0B-477F-88E9-8AAC22A1F754}" presName="parentText" presStyleLbl="alignNode1" presStyleIdx="5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CF058910-9896-3A45-B0C3-A244F9BCF23F}" type="pres">
      <dgm:prSet presAssocID="{42EB8D6E-3F0B-477F-88E9-8AAC22A1F754}" presName="descendantText" presStyleLbl="alignAccFollowNode1" presStyleIdx="5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</dgm:ptLst>
  <dgm:cxnLst>
    <dgm:cxn modelId="{BDAEE8C5-02EB-4718-9997-38052E2155DE}" srcId="{83193D8E-A997-4E05-A3F1-239C91EAF09E}" destId="{BD77EDD7-AE73-42A5-A212-BF56C92A4C4D}" srcOrd="1" destOrd="0" parTransId="{FF1D53A6-DC7A-4965-B61D-07166A958D71}" sibTransId="{38F73F3D-0C8B-4FF3-9D93-5D443036B493}"/>
    <dgm:cxn modelId="{8F82CCE3-3E25-4A9C-B465-0C7D978AD06C}" srcId="{83193D8E-A997-4E05-A3F1-239C91EAF09E}" destId="{B33E40FA-51E1-4D1A-BC9C-EA1F22A5B62F}" srcOrd="4" destOrd="0" parTransId="{BEEEDECD-15DA-448F-B27F-B9EAFDB2C765}" sibTransId="{05332487-61D6-47CF-BCA7-19F218C628C5}"/>
    <dgm:cxn modelId="{7ED6AD60-176B-D648-9D4B-3E2652E7B8E0}" type="presOf" srcId="{4993CD51-0E5F-4C4C-BA9B-3F91C583422C}" destId="{B641643C-8D50-C24E-86A0-1DA860232F02}" srcOrd="0" destOrd="0" presId="urn:microsoft.com/office/officeart/2016/7/layout/VerticalSolidActionList"/>
    <dgm:cxn modelId="{8FCA3FBC-0D41-9D4F-9EFF-AC3C861AABAE}" type="presOf" srcId="{26DEDD52-6A75-41A7-B3D8-75DF058DB71C}" destId="{D343996D-B537-004F-BCF6-CFD460218C44}" srcOrd="0" destOrd="0" presId="urn:microsoft.com/office/officeart/2016/7/layout/VerticalSolidActionList"/>
    <dgm:cxn modelId="{1E9A448E-3580-4DDC-A91E-F583BAC26FA9}" srcId="{83193D8E-A997-4E05-A3F1-239C91EAF09E}" destId="{42EB8D6E-3F0B-477F-88E9-8AAC22A1F754}" srcOrd="5" destOrd="0" parTransId="{5D7F229B-4279-40F9-829D-A76793F0ABEF}" sibTransId="{838215F7-71F8-4883-8DFC-FA1A0530401D}"/>
    <dgm:cxn modelId="{AEA87BF8-BA4C-48C4-A09B-59A64078B7AD}" srcId="{83193D8E-A997-4E05-A3F1-239C91EAF09E}" destId="{E1D071CA-A667-4D9B-930C-093617508689}" srcOrd="2" destOrd="0" parTransId="{92D1475D-598C-4D91-8758-512BC1AE6FE1}" sibTransId="{B0B904CA-5EF1-4302-B799-114482E2E6EA}"/>
    <dgm:cxn modelId="{071EEB88-A363-A44D-8174-023D1E08D4B5}" type="presOf" srcId="{B33E40FA-51E1-4D1A-BC9C-EA1F22A5B62F}" destId="{A2597316-7346-B547-A42D-3F7157286E3F}" srcOrd="0" destOrd="0" presId="urn:microsoft.com/office/officeart/2016/7/layout/VerticalSolidActionList"/>
    <dgm:cxn modelId="{238661E8-2FB5-5F41-B11A-E8C03DC74017}" type="presOf" srcId="{CE3463DE-087F-49CD-BB3B-88E7F085F339}" destId="{F9C61300-A1BE-1743-80B4-7E26838CFF78}" srcOrd="0" destOrd="0" presId="urn:microsoft.com/office/officeart/2016/7/layout/VerticalSolidActionList"/>
    <dgm:cxn modelId="{BD1C0DC9-45E5-A94D-A5CA-A811284E90C6}" type="presOf" srcId="{83193D8E-A997-4E05-A3F1-239C91EAF09E}" destId="{58656A11-AC81-D34D-B51A-87F391432FC2}" srcOrd="0" destOrd="0" presId="urn:microsoft.com/office/officeart/2016/7/layout/VerticalSolidActionList"/>
    <dgm:cxn modelId="{92D7F1D3-856C-F64A-975F-C3CE5CB9CA71}" type="presOf" srcId="{E1D071CA-A667-4D9B-930C-093617508689}" destId="{3A942705-6FFB-A046-BAD5-24C6F3D95F1F}" srcOrd="0" destOrd="0" presId="urn:microsoft.com/office/officeart/2016/7/layout/VerticalSolidActionList"/>
    <dgm:cxn modelId="{C94D0B58-6EE8-4644-A578-8B33E96352CF}" type="presOf" srcId="{BD77EDD7-AE73-42A5-A212-BF56C92A4C4D}" destId="{8E6C6DDF-B1F9-0C49-88FC-5796A458B717}" srcOrd="0" destOrd="0" presId="urn:microsoft.com/office/officeart/2016/7/layout/VerticalSolidActionList"/>
    <dgm:cxn modelId="{82F5ABE8-1D9C-E14D-8066-9FDF4D14CBB1}" type="presOf" srcId="{2111C9C5-98A2-48D4-AFB1-13DCD9C63BA1}" destId="{4D0D8C83-66B6-2047-880A-2E96E8F36B50}" srcOrd="0" destOrd="0" presId="urn:microsoft.com/office/officeart/2016/7/layout/VerticalSolidActionList"/>
    <dgm:cxn modelId="{D2791E2B-01F6-5143-93B8-E805A7766DCC}" type="presOf" srcId="{F8E5D5D3-119B-4AD9-AA4D-C0394BF7A819}" destId="{9C55BE98-73EA-0C4D-95F5-3220CC9786E9}" srcOrd="0" destOrd="0" presId="urn:microsoft.com/office/officeart/2016/7/layout/VerticalSolidActionList"/>
    <dgm:cxn modelId="{5B96364D-C355-48A0-B095-3FCC3524E263}" srcId="{B33E40FA-51E1-4D1A-BC9C-EA1F22A5B62F}" destId="{F4880660-A5D6-4822-A02E-85C580DFE502}" srcOrd="0" destOrd="0" parTransId="{0C93F9B9-97CF-4A70-95E7-903A5A2F97A6}" sibTransId="{A2A4ED55-4224-46F5-87FA-05DDD51DA567}"/>
    <dgm:cxn modelId="{17BA36DD-E76A-42CB-81E8-96E89ECD15DA}" srcId="{83193D8E-A997-4E05-A3F1-239C91EAF09E}" destId="{E1CAB6F5-B090-4AEC-8FD5-3BC33FA922F8}" srcOrd="3" destOrd="0" parTransId="{FAA77BAB-B048-4E2C-B8A7-47F9E73AB87E}" sibTransId="{F1E3BF12-3BD7-4FBB-B45A-B6D7FC82669B}"/>
    <dgm:cxn modelId="{9C84CB6C-62AE-467B-A778-AEED60ECB856}" srcId="{83193D8E-A997-4E05-A3F1-239C91EAF09E}" destId="{F8E5D5D3-119B-4AD9-AA4D-C0394BF7A819}" srcOrd="0" destOrd="0" parTransId="{D8E5340C-08F1-47E6-82AD-8B6963A5219C}" sibTransId="{834080DA-7CFF-4316-8570-12D8B4CA7EFA}"/>
    <dgm:cxn modelId="{6BD0AC52-9737-5646-98A9-1DF6B2549841}" type="presOf" srcId="{E1CAB6F5-B090-4AEC-8FD5-3BC33FA922F8}" destId="{D693A9F7-8BDD-4647-812B-FC4B1FE18EE6}" srcOrd="0" destOrd="0" presId="urn:microsoft.com/office/officeart/2016/7/layout/VerticalSolidActionList"/>
    <dgm:cxn modelId="{908F2E8F-A3E1-4C48-8528-AC24AF954A3D}" type="presOf" srcId="{B48B1FCE-4F97-4062-98C5-FF13E0024AAD}" destId="{CF058910-9896-3A45-B0C3-A244F9BCF23F}" srcOrd="0" destOrd="0" presId="urn:microsoft.com/office/officeart/2016/7/layout/VerticalSolidActionList"/>
    <dgm:cxn modelId="{961B817D-FA8D-4962-BE8D-A5E620325041}" srcId="{E1D071CA-A667-4D9B-930C-093617508689}" destId="{4993CD51-0E5F-4C4C-BA9B-3F91C583422C}" srcOrd="0" destOrd="0" parTransId="{F1B32A3A-5342-48C6-A7F6-26B3CABBEB7A}" sibTransId="{4CBF1F2A-194A-40FA-9020-26AF9E4B99CA}"/>
    <dgm:cxn modelId="{D5917CF4-D7FA-8B49-B4EA-C7FA73E57425}" type="presOf" srcId="{F4880660-A5D6-4822-A02E-85C580DFE502}" destId="{00B6EB55-F60A-B64A-9D76-DFF3B6A1C867}" srcOrd="0" destOrd="0" presId="urn:microsoft.com/office/officeart/2016/7/layout/VerticalSolidActionList"/>
    <dgm:cxn modelId="{7D885D25-4157-402E-B9AD-DFFD11C5BA76}" srcId="{BD77EDD7-AE73-42A5-A212-BF56C92A4C4D}" destId="{26DEDD52-6A75-41A7-B3D8-75DF058DB71C}" srcOrd="0" destOrd="0" parTransId="{F89319FB-CFB3-4A06-B05D-FB1ABA2416CC}" sibTransId="{D8D807C1-AD9B-4A7E-8CFB-F03698F0C411}"/>
    <dgm:cxn modelId="{7EAEB22E-1E27-4CA2-97C0-A18E5B74B28C}" srcId="{42EB8D6E-3F0B-477F-88E9-8AAC22A1F754}" destId="{B48B1FCE-4F97-4062-98C5-FF13E0024AAD}" srcOrd="0" destOrd="0" parTransId="{3C35F262-F3DA-4407-8053-D0E4798B05D6}" sibTransId="{8DE6AF28-C0AC-4B8B-91AE-EE5F44C27869}"/>
    <dgm:cxn modelId="{8A866201-57E4-4575-B5F7-F562E432BFD2}" srcId="{F8E5D5D3-119B-4AD9-AA4D-C0394BF7A819}" destId="{2111C9C5-98A2-48D4-AFB1-13DCD9C63BA1}" srcOrd="0" destOrd="0" parTransId="{D825F0AF-1B46-4A25-A1FC-6FAE1A2B8FE7}" sibTransId="{50E26C3A-D658-43E5-AC63-429EBC6EBFF9}"/>
    <dgm:cxn modelId="{D4AA7642-71F4-5542-8DED-7224CA6E8F8E}" type="presOf" srcId="{42EB8D6E-3F0B-477F-88E9-8AAC22A1F754}" destId="{4810B18E-5466-A541-8F71-164A04D22AD3}" srcOrd="0" destOrd="0" presId="urn:microsoft.com/office/officeart/2016/7/layout/VerticalSolidActionList"/>
    <dgm:cxn modelId="{57A3EA08-5F02-4E09-A591-D2AB92EFF1EC}" srcId="{E1CAB6F5-B090-4AEC-8FD5-3BC33FA922F8}" destId="{CE3463DE-087F-49CD-BB3B-88E7F085F339}" srcOrd="0" destOrd="0" parTransId="{17257BD8-FE06-41FB-84F6-EDF3D21F646F}" sibTransId="{D799E488-EE42-4435-8D83-B8C308463E0C}"/>
    <dgm:cxn modelId="{B405F02F-735A-7D47-82B4-DDAB029A03B2}" type="presParOf" srcId="{58656A11-AC81-D34D-B51A-87F391432FC2}" destId="{C902DC0B-0AFD-D748-BCCB-93AFAA30118C}" srcOrd="0" destOrd="0" presId="urn:microsoft.com/office/officeart/2016/7/layout/VerticalSolidActionList"/>
    <dgm:cxn modelId="{B41EEE26-2AC3-E040-9D11-140F4F4C56D6}" type="presParOf" srcId="{C902DC0B-0AFD-D748-BCCB-93AFAA30118C}" destId="{9C55BE98-73EA-0C4D-95F5-3220CC9786E9}" srcOrd="0" destOrd="0" presId="urn:microsoft.com/office/officeart/2016/7/layout/VerticalSolidActionList"/>
    <dgm:cxn modelId="{03DA3F32-9E53-DC4A-AA0C-2B1A99419058}" type="presParOf" srcId="{C902DC0B-0AFD-D748-BCCB-93AFAA30118C}" destId="{4D0D8C83-66B6-2047-880A-2E96E8F36B50}" srcOrd="1" destOrd="0" presId="urn:microsoft.com/office/officeart/2016/7/layout/VerticalSolidActionList"/>
    <dgm:cxn modelId="{DD47BA93-5821-1C4E-9D18-30DB8089846A}" type="presParOf" srcId="{58656A11-AC81-D34D-B51A-87F391432FC2}" destId="{1518472F-3397-E643-9487-F10BCD107727}" srcOrd="1" destOrd="0" presId="urn:microsoft.com/office/officeart/2016/7/layout/VerticalSolidActionList"/>
    <dgm:cxn modelId="{D7891679-81E6-F44F-8005-55B07CC3AF45}" type="presParOf" srcId="{58656A11-AC81-D34D-B51A-87F391432FC2}" destId="{A14FA614-9DC4-934F-91EA-F40487D66C2B}" srcOrd="2" destOrd="0" presId="urn:microsoft.com/office/officeart/2016/7/layout/VerticalSolidActionList"/>
    <dgm:cxn modelId="{A5C5EBDE-F816-824D-8761-6F866289E366}" type="presParOf" srcId="{A14FA614-9DC4-934F-91EA-F40487D66C2B}" destId="{8E6C6DDF-B1F9-0C49-88FC-5796A458B717}" srcOrd="0" destOrd="0" presId="urn:microsoft.com/office/officeart/2016/7/layout/VerticalSolidActionList"/>
    <dgm:cxn modelId="{268AE672-F9AA-DE48-A43D-D82B2DE665D5}" type="presParOf" srcId="{A14FA614-9DC4-934F-91EA-F40487D66C2B}" destId="{D343996D-B537-004F-BCF6-CFD460218C44}" srcOrd="1" destOrd="0" presId="urn:microsoft.com/office/officeart/2016/7/layout/VerticalSolidActionList"/>
    <dgm:cxn modelId="{734FBC8A-B11D-AA4D-886A-B3109D2094D1}" type="presParOf" srcId="{58656A11-AC81-D34D-B51A-87F391432FC2}" destId="{1CB5E5BA-1386-1042-A740-1B741654E6E5}" srcOrd="3" destOrd="0" presId="urn:microsoft.com/office/officeart/2016/7/layout/VerticalSolidActionList"/>
    <dgm:cxn modelId="{1FD95D88-0850-7547-8DD5-9BF18761CCED}" type="presParOf" srcId="{58656A11-AC81-D34D-B51A-87F391432FC2}" destId="{1A8E6B71-AF2D-8345-9259-3AE437ADA847}" srcOrd="4" destOrd="0" presId="urn:microsoft.com/office/officeart/2016/7/layout/VerticalSolidActionList"/>
    <dgm:cxn modelId="{5038D8F8-D4C5-C04A-96AA-1E67874E4145}" type="presParOf" srcId="{1A8E6B71-AF2D-8345-9259-3AE437ADA847}" destId="{3A942705-6FFB-A046-BAD5-24C6F3D95F1F}" srcOrd="0" destOrd="0" presId="urn:microsoft.com/office/officeart/2016/7/layout/VerticalSolidActionList"/>
    <dgm:cxn modelId="{AF910B62-F22A-6C48-BFDC-8605534DADD8}" type="presParOf" srcId="{1A8E6B71-AF2D-8345-9259-3AE437ADA847}" destId="{B641643C-8D50-C24E-86A0-1DA860232F02}" srcOrd="1" destOrd="0" presId="urn:microsoft.com/office/officeart/2016/7/layout/VerticalSolidActionList"/>
    <dgm:cxn modelId="{404371C3-9340-2D48-9F78-C2CE93E60F4C}" type="presParOf" srcId="{58656A11-AC81-D34D-B51A-87F391432FC2}" destId="{4EE84520-6BC9-E04E-8A33-8DA54CF13B7F}" srcOrd="5" destOrd="0" presId="urn:microsoft.com/office/officeart/2016/7/layout/VerticalSolidActionList"/>
    <dgm:cxn modelId="{859A6397-0210-2D40-B573-72EB7D3358D3}" type="presParOf" srcId="{58656A11-AC81-D34D-B51A-87F391432FC2}" destId="{6234A2F5-5F3A-7946-87DB-58672C875ABF}" srcOrd="6" destOrd="0" presId="urn:microsoft.com/office/officeart/2016/7/layout/VerticalSolidActionList"/>
    <dgm:cxn modelId="{6C49E981-C11F-9649-8F3F-A9F992A3AD9A}" type="presParOf" srcId="{6234A2F5-5F3A-7946-87DB-58672C875ABF}" destId="{D693A9F7-8BDD-4647-812B-FC4B1FE18EE6}" srcOrd="0" destOrd="0" presId="urn:microsoft.com/office/officeart/2016/7/layout/VerticalSolidActionList"/>
    <dgm:cxn modelId="{70614CFA-023D-B245-97C9-CF5C92741389}" type="presParOf" srcId="{6234A2F5-5F3A-7946-87DB-58672C875ABF}" destId="{F9C61300-A1BE-1743-80B4-7E26838CFF78}" srcOrd="1" destOrd="0" presId="urn:microsoft.com/office/officeart/2016/7/layout/VerticalSolidActionList"/>
    <dgm:cxn modelId="{6D18CFBC-DF98-1D42-B7A8-D82333F86005}" type="presParOf" srcId="{58656A11-AC81-D34D-B51A-87F391432FC2}" destId="{70E94B31-AE1F-6E4B-9EB8-64BAA6F3A3E7}" srcOrd="7" destOrd="0" presId="urn:microsoft.com/office/officeart/2016/7/layout/VerticalSolidActionList"/>
    <dgm:cxn modelId="{A8E1B6F6-654A-7845-906F-1C5897C326C9}" type="presParOf" srcId="{58656A11-AC81-D34D-B51A-87F391432FC2}" destId="{ED40EAF8-4D66-D94E-92CE-739CB6FCF56E}" srcOrd="8" destOrd="0" presId="urn:microsoft.com/office/officeart/2016/7/layout/VerticalSolidActionList"/>
    <dgm:cxn modelId="{F4C20A07-5F18-DC4D-B6CD-4C2424A9D4E3}" type="presParOf" srcId="{ED40EAF8-4D66-D94E-92CE-739CB6FCF56E}" destId="{A2597316-7346-B547-A42D-3F7157286E3F}" srcOrd="0" destOrd="0" presId="urn:microsoft.com/office/officeart/2016/7/layout/VerticalSolidActionList"/>
    <dgm:cxn modelId="{3F50E9ED-550B-3445-A7A8-CE1F6C19413F}" type="presParOf" srcId="{ED40EAF8-4D66-D94E-92CE-739CB6FCF56E}" destId="{00B6EB55-F60A-B64A-9D76-DFF3B6A1C867}" srcOrd="1" destOrd="0" presId="urn:microsoft.com/office/officeart/2016/7/layout/VerticalSolidActionList"/>
    <dgm:cxn modelId="{6C1C741C-FF94-2A48-B008-A6E5DD47F45D}" type="presParOf" srcId="{58656A11-AC81-D34D-B51A-87F391432FC2}" destId="{8350B236-0486-0048-BE3F-4B9D17B59FC7}" srcOrd="9" destOrd="0" presId="urn:microsoft.com/office/officeart/2016/7/layout/VerticalSolidActionList"/>
    <dgm:cxn modelId="{AC3DDC07-1A69-9D4C-A5B4-B37C96BAC714}" type="presParOf" srcId="{58656A11-AC81-D34D-B51A-87F391432FC2}" destId="{4D38344F-7834-7B4D-87EF-65A034065A9E}" srcOrd="10" destOrd="0" presId="urn:microsoft.com/office/officeart/2016/7/layout/VerticalSolidActionList"/>
    <dgm:cxn modelId="{03355D8F-56BF-A74A-B07C-D53A918A8A86}" type="presParOf" srcId="{4D38344F-7834-7B4D-87EF-65A034065A9E}" destId="{4810B18E-5466-A541-8F71-164A04D22AD3}" srcOrd="0" destOrd="0" presId="urn:microsoft.com/office/officeart/2016/7/layout/VerticalSolidActionList"/>
    <dgm:cxn modelId="{A4386FB8-8545-DD4B-8801-888E32DC6E06}" type="presParOf" srcId="{4D38344F-7834-7B4D-87EF-65A034065A9E}" destId="{CF058910-9896-3A45-B0C3-A244F9BCF23F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A0338B-7181-4315-BFB1-0D58E2C69C17}" type="doc">
      <dgm:prSet loTypeId="urn:microsoft.com/office/officeart/2016/7/layout/LinearBlockProcessNumbered" loCatId="process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D93199E6-C9F5-4DC3-B34E-7D1369353894}">
      <dgm:prSet/>
      <dgm:spPr/>
      <dgm:t>
        <a:bodyPr/>
        <a:lstStyle/>
        <a:p>
          <a:r>
            <a:rPr lang="en-US"/>
            <a:t>Q- What are two strategies that I plan to practice regularly to promote self-care? </a:t>
          </a:r>
        </a:p>
      </dgm:t>
    </dgm:pt>
    <dgm:pt modelId="{3769D95D-2AB9-4E30-9C73-4203027FA974}" type="parTrans" cxnId="{3CD7A22C-0B46-421B-9F17-62C9038674B7}">
      <dgm:prSet/>
      <dgm:spPr/>
      <dgm:t>
        <a:bodyPr/>
        <a:lstStyle/>
        <a:p>
          <a:endParaRPr lang="en-US"/>
        </a:p>
      </dgm:t>
    </dgm:pt>
    <dgm:pt modelId="{0C0E6C0E-1CEF-4D87-A748-29C8552FB75A}" type="sibTrans" cxnId="{3CD7A22C-0B46-421B-9F17-62C9038674B7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16A31724-BC1C-41E7-95A2-8F604A585F69}">
      <dgm:prSet/>
      <dgm:spPr/>
      <dgm:t>
        <a:bodyPr/>
        <a:lstStyle/>
        <a:p>
          <a:r>
            <a:rPr lang="en-US"/>
            <a:t>Q- What barriers do I foresee encountering as I try to implement these strategies? </a:t>
          </a:r>
        </a:p>
      </dgm:t>
    </dgm:pt>
    <dgm:pt modelId="{5C880CD0-DB1E-4825-93EF-E4F9CC5FFCBF}" type="parTrans" cxnId="{440FE0B6-F995-4F6C-BBD3-867BAB22A9DA}">
      <dgm:prSet/>
      <dgm:spPr/>
      <dgm:t>
        <a:bodyPr/>
        <a:lstStyle/>
        <a:p>
          <a:endParaRPr lang="en-US"/>
        </a:p>
      </dgm:t>
    </dgm:pt>
    <dgm:pt modelId="{A44CF31F-CB89-444D-BDA3-53AAADF7E986}" type="sibTrans" cxnId="{440FE0B6-F995-4F6C-BBD3-867BAB22A9DA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92D5E3CF-531C-4434-BA9B-F595EC012E71}">
      <dgm:prSet/>
      <dgm:spPr/>
      <dgm:t>
        <a:bodyPr/>
        <a:lstStyle/>
        <a:p>
          <a:r>
            <a:rPr lang="en-US"/>
            <a:t>Q- What assistance do I need in order to overcome these barriers? </a:t>
          </a:r>
        </a:p>
      </dgm:t>
    </dgm:pt>
    <dgm:pt modelId="{42B4CEC9-1468-4DC9-B9C7-CC6E7793FAE6}" type="parTrans" cxnId="{CB2EDABB-AD54-4A04-BB61-A0CF4476E77C}">
      <dgm:prSet/>
      <dgm:spPr/>
      <dgm:t>
        <a:bodyPr/>
        <a:lstStyle/>
        <a:p>
          <a:endParaRPr lang="en-US"/>
        </a:p>
      </dgm:t>
    </dgm:pt>
    <dgm:pt modelId="{77883949-9AD1-46B4-982A-8E22208C3218}" type="sibTrans" cxnId="{CB2EDABB-AD54-4A04-BB61-A0CF4476E77C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59206688-9B5D-4D64-AE49-87B3060F9E36}">
      <dgm:prSet/>
      <dgm:spPr/>
      <dgm:t>
        <a:bodyPr/>
        <a:lstStyle/>
        <a:p>
          <a:r>
            <a:rPr lang="en-US"/>
            <a:t>Q- When (and how often) will I begin practicing these strategies? First step? </a:t>
          </a:r>
        </a:p>
      </dgm:t>
    </dgm:pt>
    <dgm:pt modelId="{CD89DEBE-00FD-46B8-93CF-0999995E5C43}" type="parTrans" cxnId="{3FBBEB47-4BB4-49C1-A74B-83416AA897C3}">
      <dgm:prSet/>
      <dgm:spPr/>
      <dgm:t>
        <a:bodyPr/>
        <a:lstStyle/>
        <a:p>
          <a:endParaRPr lang="en-US"/>
        </a:p>
      </dgm:t>
    </dgm:pt>
    <dgm:pt modelId="{A06DC6F9-FAF2-4495-87F1-AA3550C8EE87}" type="sibTrans" cxnId="{3FBBEB47-4BB4-49C1-A74B-83416AA897C3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F37C0732-825A-41DD-B696-B5C9881F64CB}">
      <dgm:prSet/>
      <dgm:spPr/>
      <dgm:t>
        <a:bodyPr/>
        <a:lstStyle/>
        <a:p>
          <a:r>
            <a:rPr lang="en-US"/>
            <a:t>Q- Who can help hold me accountable (self-care “buddy”)? </a:t>
          </a:r>
        </a:p>
      </dgm:t>
    </dgm:pt>
    <dgm:pt modelId="{88EC33DB-08A0-4706-A619-23E8F04620E8}" type="parTrans" cxnId="{6BF46CF2-EDA6-499E-B8D3-E9D109E49830}">
      <dgm:prSet/>
      <dgm:spPr/>
      <dgm:t>
        <a:bodyPr/>
        <a:lstStyle/>
        <a:p>
          <a:endParaRPr lang="en-US"/>
        </a:p>
      </dgm:t>
    </dgm:pt>
    <dgm:pt modelId="{61385C2F-2967-4AB3-9437-60D61D1EBF95}" type="sibTrans" cxnId="{6BF46CF2-EDA6-499E-B8D3-E9D109E49830}">
      <dgm:prSet phldrT="05" phldr="0"/>
      <dgm:spPr/>
      <dgm:t>
        <a:bodyPr/>
        <a:lstStyle/>
        <a:p>
          <a:r>
            <a:rPr lang="en-US"/>
            <a:t>05</a:t>
          </a:r>
        </a:p>
      </dgm:t>
    </dgm:pt>
    <dgm:pt modelId="{A10DD8C5-C972-3143-B4E6-CED3689B69B8}" type="pres">
      <dgm:prSet presAssocID="{67A0338B-7181-4315-BFB1-0D58E2C69C17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49D093E-F908-5643-88FD-8879BB5E897C}" type="pres">
      <dgm:prSet presAssocID="{D93199E6-C9F5-4DC3-B34E-7D1369353894}" presName="compositeNode" presStyleCnt="0">
        <dgm:presLayoutVars>
          <dgm:bulletEnabled val="1"/>
        </dgm:presLayoutVars>
      </dgm:prSet>
      <dgm:spPr/>
    </dgm:pt>
    <dgm:pt modelId="{04128C19-979C-0042-A4EB-4404DDE99531}" type="pres">
      <dgm:prSet presAssocID="{D93199E6-C9F5-4DC3-B34E-7D1369353894}" presName="bgRect" presStyleLbl="alignNode1" presStyleIdx="0" presStyleCnt="5"/>
      <dgm:spPr/>
      <dgm:t>
        <a:bodyPr/>
        <a:lstStyle/>
        <a:p>
          <a:endParaRPr lang="en-US"/>
        </a:p>
      </dgm:t>
    </dgm:pt>
    <dgm:pt modelId="{42375DA4-F440-7842-A77A-7DC35634134F}" type="pres">
      <dgm:prSet presAssocID="{0C0E6C0E-1CEF-4D87-A748-29C8552FB75A}" presName="sibTransNodeRect" presStyleLbl="align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40B99-ED2F-634B-9CBD-A8AD28C7661F}" type="pres">
      <dgm:prSet presAssocID="{D93199E6-C9F5-4DC3-B34E-7D1369353894}" presName="nodeRect" presStyleLbl="alig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3F6425-F647-8045-A325-406C8D1E9092}" type="pres">
      <dgm:prSet presAssocID="{0C0E6C0E-1CEF-4D87-A748-29C8552FB75A}" presName="sibTrans" presStyleCnt="0"/>
      <dgm:spPr/>
    </dgm:pt>
    <dgm:pt modelId="{0EC43D43-9D0A-CB45-870B-7CB85B444410}" type="pres">
      <dgm:prSet presAssocID="{16A31724-BC1C-41E7-95A2-8F604A585F69}" presName="compositeNode" presStyleCnt="0">
        <dgm:presLayoutVars>
          <dgm:bulletEnabled val="1"/>
        </dgm:presLayoutVars>
      </dgm:prSet>
      <dgm:spPr/>
    </dgm:pt>
    <dgm:pt modelId="{F3FAF4F2-D43C-984C-9CC9-BBD657BBB834}" type="pres">
      <dgm:prSet presAssocID="{16A31724-BC1C-41E7-95A2-8F604A585F69}" presName="bgRect" presStyleLbl="alignNode1" presStyleIdx="1" presStyleCnt="5"/>
      <dgm:spPr/>
      <dgm:t>
        <a:bodyPr/>
        <a:lstStyle/>
        <a:p>
          <a:endParaRPr lang="en-US"/>
        </a:p>
      </dgm:t>
    </dgm:pt>
    <dgm:pt modelId="{8E174A46-47C7-974E-9DF3-6A87B36247E5}" type="pres">
      <dgm:prSet presAssocID="{A44CF31F-CB89-444D-BDA3-53AAADF7E986}" presName="sibTransNodeRect" presStyleLbl="align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58F8C5-86A3-0C47-B9CC-0104811E23C3}" type="pres">
      <dgm:prSet presAssocID="{16A31724-BC1C-41E7-95A2-8F604A585F69}" presName="nodeRect" presStyleLbl="alig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E8BDB2-6723-A140-9176-CB4B8F5F6A9C}" type="pres">
      <dgm:prSet presAssocID="{A44CF31F-CB89-444D-BDA3-53AAADF7E986}" presName="sibTrans" presStyleCnt="0"/>
      <dgm:spPr/>
    </dgm:pt>
    <dgm:pt modelId="{5EED7EB2-1F67-7E4E-B7B9-714643B420A5}" type="pres">
      <dgm:prSet presAssocID="{92D5E3CF-531C-4434-BA9B-F595EC012E71}" presName="compositeNode" presStyleCnt="0">
        <dgm:presLayoutVars>
          <dgm:bulletEnabled val="1"/>
        </dgm:presLayoutVars>
      </dgm:prSet>
      <dgm:spPr/>
    </dgm:pt>
    <dgm:pt modelId="{DABCDB71-6C4A-504F-84E6-F102155B7A9A}" type="pres">
      <dgm:prSet presAssocID="{92D5E3CF-531C-4434-BA9B-F595EC012E71}" presName="bgRect" presStyleLbl="alignNode1" presStyleIdx="2" presStyleCnt="5"/>
      <dgm:spPr/>
      <dgm:t>
        <a:bodyPr/>
        <a:lstStyle/>
        <a:p>
          <a:endParaRPr lang="en-US"/>
        </a:p>
      </dgm:t>
    </dgm:pt>
    <dgm:pt modelId="{E811753C-F976-F044-BB4C-96EABC04DD75}" type="pres">
      <dgm:prSet presAssocID="{77883949-9AD1-46B4-982A-8E22208C3218}" presName="sibTransNodeRect" presStyleLbl="align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CC915-95C6-1C4A-B04F-E520639B3B7C}" type="pres">
      <dgm:prSet presAssocID="{92D5E3CF-531C-4434-BA9B-F595EC012E71}" presName="nodeRect" presStyleLbl="alig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BA62A3-C5B3-004E-A87C-BD06A9B42893}" type="pres">
      <dgm:prSet presAssocID="{77883949-9AD1-46B4-982A-8E22208C3218}" presName="sibTrans" presStyleCnt="0"/>
      <dgm:spPr/>
    </dgm:pt>
    <dgm:pt modelId="{B6AD3A09-793E-CF40-8392-57E88F86DF05}" type="pres">
      <dgm:prSet presAssocID="{59206688-9B5D-4D64-AE49-87B3060F9E36}" presName="compositeNode" presStyleCnt="0">
        <dgm:presLayoutVars>
          <dgm:bulletEnabled val="1"/>
        </dgm:presLayoutVars>
      </dgm:prSet>
      <dgm:spPr/>
    </dgm:pt>
    <dgm:pt modelId="{9360AC74-0901-E244-B17E-BF70C6651C23}" type="pres">
      <dgm:prSet presAssocID="{59206688-9B5D-4D64-AE49-87B3060F9E36}" presName="bgRect" presStyleLbl="alignNode1" presStyleIdx="3" presStyleCnt="5"/>
      <dgm:spPr/>
      <dgm:t>
        <a:bodyPr/>
        <a:lstStyle/>
        <a:p>
          <a:endParaRPr lang="en-US"/>
        </a:p>
      </dgm:t>
    </dgm:pt>
    <dgm:pt modelId="{BCECAEFB-C456-3A4F-AC69-E7E14BC4553A}" type="pres">
      <dgm:prSet presAssocID="{A06DC6F9-FAF2-4495-87F1-AA3550C8EE87}" presName="sibTransNodeRect" presStyleLbl="align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77F868-6272-7045-AC3B-A323141E9D9D}" type="pres">
      <dgm:prSet presAssocID="{59206688-9B5D-4D64-AE49-87B3060F9E36}" presName="nodeRect" presStyleLbl="alig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7372A-DC20-B640-B7D1-FD3DB2EAA98A}" type="pres">
      <dgm:prSet presAssocID="{A06DC6F9-FAF2-4495-87F1-AA3550C8EE87}" presName="sibTrans" presStyleCnt="0"/>
      <dgm:spPr/>
    </dgm:pt>
    <dgm:pt modelId="{D709CC9D-4497-B847-BCCA-2809502B438B}" type="pres">
      <dgm:prSet presAssocID="{F37C0732-825A-41DD-B696-B5C9881F64CB}" presName="compositeNode" presStyleCnt="0">
        <dgm:presLayoutVars>
          <dgm:bulletEnabled val="1"/>
        </dgm:presLayoutVars>
      </dgm:prSet>
      <dgm:spPr/>
    </dgm:pt>
    <dgm:pt modelId="{9BD45B29-3BA5-ED46-8F3A-C64EA686136D}" type="pres">
      <dgm:prSet presAssocID="{F37C0732-825A-41DD-B696-B5C9881F64CB}" presName="bgRect" presStyleLbl="alignNode1" presStyleIdx="4" presStyleCnt="5"/>
      <dgm:spPr/>
      <dgm:t>
        <a:bodyPr/>
        <a:lstStyle/>
        <a:p>
          <a:endParaRPr lang="en-US"/>
        </a:p>
      </dgm:t>
    </dgm:pt>
    <dgm:pt modelId="{1CA36FF0-6A7A-4245-8264-4BB956864280}" type="pres">
      <dgm:prSet presAssocID="{61385C2F-2967-4AB3-9437-60D61D1EBF95}" presName="sibTransNodeRect" presStyleLbl="align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CC823-32DC-DB41-BF4D-FF0C030023AF}" type="pres">
      <dgm:prSet presAssocID="{F37C0732-825A-41DD-B696-B5C9881F64CB}" presName="nodeRect" presStyleLbl="alig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1C6C1B-460B-E748-8850-88940B87F148}" type="presOf" srcId="{61385C2F-2967-4AB3-9437-60D61D1EBF95}" destId="{1CA36FF0-6A7A-4245-8264-4BB956864280}" srcOrd="0" destOrd="0" presId="urn:microsoft.com/office/officeart/2016/7/layout/LinearBlockProcessNumbered"/>
    <dgm:cxn modelId="{FB8CC157-F034-0043-A7EF-BE4455C14584}" type="presOf" srcId="{16A31724-BC1C-41E7-95A2-8F604A585F69}" destId="{F3FAF4F2-D43C-984C-9CC9-BBD657BBB834}" srcOrd="0" destOrd="0" presId="urn:microsoft.com/office/officeart/2016/7/layout/LinearBlockProcessNumbered"/>
    <dgm:cxn modelId="{5BA6010A-F438-1B40-9E8D-733724F5BCA3}" type="presOf" srcId="{0C0E6C0E-1CEF-4D87-A748-29C8552FB75A}" destId="{42375DA4-F440-7842-A77A-7DC35634134F}" srcOrd="0" destOrd="0" presId="urn:microsoft.com/office/officeart/2016/7/layout/LinearBlockProcessNumbered"/>
    <dgm:cxn modelId="{A62735CF-89D7-A64F-B107-CBF4DADD5A5D}" type="presOf" srcId="{16A31724-BC1C-41E7-95A2-8F604A585F69}" destId="{BC58F8C5-86A3-0C47-B9CC-0104811E23C3}" srcOrd="1" destOrd="0" presId="urn:microsoft.com/office/officeart/2016/7/layout/LinearBlockProcessNumbered"/>
    <dgm:cxn modelId="{F3F474E8-49D4-114A-9EE1-DD92C6D9CCCB}" type="presOf" srcId="{92D5E3CF-531C-4434-BA9B-F595EC012E71}" destId="{152CC915-95C6-1C4A-B04F-E520639B3B7C}" srcOrd="1" destOrd="0" presId="urn:microsoft.com/office/officeart/2016/7/layout/LinearBlockProcessNumbered"/>
    <dgm:cxn modelId="{10501482-913E-1A41-8B05-BF409C68B227}" type="presOf" srcId="{F37C0732-825A-41DD-B696-B5C9881F64CB}" destId="{9BD45B29-3BA5-ED46-8F3A-C64EA686136D}" srcOrd="0" destOrd="0" presId="urn:microsoft.com/office/officeart/2016/7/layout/LinearBlockProcessNumbered"/>
    <dgm:cxn modelId="{8CD57936-29F3-C44D-8D9D-DF63474D42D3}" type="presOf" srcId="{A44CF31F-CB89-444D-BDA3-53AAADF7E986}" destId="{8E174A46-47C7-974E-9DF3-6A87B36247E5}" srcOrd="0" destOrd="0" presId="urn:microsoft.com/office/officeart/2016/7/layout/LinearBlockProcessNumbered"/>
    <dgm:cxn modelId="{440FE0B6-F995-4F6C-BBD3-867BAB22A9DA}" srcId="{67A0338B-7181-4315-BFB1-0D58E2C69C17}" destId="{16A31724-BC1C-41E7-95A2-8F604A585F69}" srcOrd="1" destOrd="0" parTransId="{5C880CD0-DB1E-4825-93EF-E4F9CC5FFCBF}" sibTransId="{A44CF31F-CB89-444D-BDA3-53AAADF7E986}"/>
    <dgm:cxn modelId="{CB2EDABB-AD54-4A04-BB61-A0CF4476E77C}" srcId="{67A0338B-7181-4315-BFB1-0D58E2C69C17}" destId="{92D5E3CF-531C-4434-BA9B-F595EC012E71}" srcOrd="2" destOrd="0" parTransId="{42B4CEC9-1468-4DC9-B9C7-CC6E7793FAE6}" sibTransId="{77883949-9AD1-46B4-982A-8E22208C3218}"/>
    <dgm:cxn modelId="{0FA649D4-4959-1440-A7F9-F6FF88414785}" type="presOf" srcId="{59206688-9B5D-4D64-AE49-87B3060F9E36}" destId="{9360AC74-0901-E244-B17E-BF70C6651C23}" srcOrd="0" destOrd="0" presId="urn:microsoft.com/office/officeart/2016/7/layout/LinearBlockProcessNumbered"/>
    <dgm:cxn modelId="{780BA622-B4A3-FA4B-98BB-23F52831BE38}" type="presOf" srcId="{A06DC6F9-FAF2-4495-87F1-AA3550C8EE87}" destId="{BCECAEFB-C456-3A4F-AC69-E7E14BC4553A}" srcOrd="0" destOrd="0" presId="urn:microsoft.com/office/officeart/2016/7/layout/LinearBlockProcessNumbered"/>
    <dgm:cxn modelId="{6BF46CF2-EDA6-499E-B8D3-E9D109E49830}" srcId="{67A0338B-7181-4315-BFB1-0D58E2C69C17}" destId="{F37C0732-825A-41DD-B696-B5C9881F64CB}" srcOrd="4" destOrd="0" parTransId="{88EC33DB-08A0-4706-A619-23E8F04620E8}" sibTransId="{61385C2F-2967-4AB3-9437-60D61D1EBF95}"/>
    <dgm:cxn modelId="{53C30A20-1B61-D04B-ABB8-4D5EB85E6309}" type="presOf" srcId="{D93199E6-C9F5-4DC3-B34E-7D1369353894}" destId="{22140B99-ED2F-634B-9CBD-A8AD28C7661F}" srcOrd="1" destOrd="0" presId="urn:microsoft.com/office/officeart/2016/7/layout/LinearBlockProcessNumbered"/>
    <dgm:cxn modelId="{5AC53B93-8573-B94F-A5F4-3DC14834510A}" type="presOf" srcId="{67A0338B-7181-4315-BFB1-0D58E2C69C17}" destId="{A10DD8C5-C972-3143-B4E6-CED3689B69B8}" srcOrd="0" destOrd="0" presId="urn:microsoft.com/office/officeart/2016/7/layout/LinearBlockProcessNumbered"/>
    <dgm:cxn modelId="{F6178E33-8FF9-4A41-A692-6FF6310AE870}" type="presOf" srcId="{92D5E3CF-531C-4434-BA9B-F595EC012E71}" destId="{DABCDB71-6C4A-504F-84E6-F102155B7A9A}" srcOrd="0" destOrd="0" presId="urn:microsoft.com/office/officeart/2016/7/layout/LinearBlockProcessNumbered"/>
    <dgm:cxn modelId="{3FBBEB47-4BB4-49C1-A74B-83416AA897C3}" srcId="{67A0338B-7181-4315-BFB1-0D58E2C69C17}" destId="{59206688-9B5D-4D64-AE49-87B3060F9E36}" srcOrd="3" destOrd="0" parTransId="{CD89DEBE-00FD-46B8-93CF-0999995E5C43}" sibTransId="{A06DC6F9-FAF2-4495-87F1-AA3550C8EE87}"/>
    <dgm:cxn modelId="{B75808BE-9DCC-164D-93D5-818AA684EE20}" type="presOf" srcId="{77883949-9AD1-46B4-982A-8E22208C3218}" destId="{E811753C-F976-F044-BB4C-96EABC04DD75}" srcOrd="0" destOrd="0" presId="urn:microsoft.com/office/officeart/2016/7/layout/LinearBlockProcessNumbered"/>
    <dgm:cxn modelId="{3CE7004A-A38A-5C46-97EB-33040D94B4EF}" type="presOf" srcId="{59206688-9B5D-4D64-AE49-87B3060F9E36}" destId="{2F77F868-6272-7045-AC3B-A323141E9D9D}" srcOrd="1" destOrd="0" presId="urn:microsoft.com/office/officeart/2016/7/layout/LinearBlockProcessNumbered"/>
    <dgm:cxn modelId="{3CD7A22C-0B46-421B-9F17-62C9038674B7}" srcId="{67A0338B-7181-4315-BFB1-0D58E2C69C17}" destId="{D93199E6-C9F5-4DC3-B34E-7D1369353894}" srcOrd="0" destOrd="0" parTransId="{3769D95D-2AB9-4E30-9C73-4203027FA974}" sibTransId="{0C0E6C0E-1CEF-4D87-A748-29C8552FB75A}"/>
    <dgm:cxn modelId="{A009D960-31BC-DC40-AD26-710BECB0DEB0}" type="presOf" srcId="{D93199E6-C9F5-4DC3-B34E-7D1369353894}" destId="{04128C19-979C-0042-A4EB-4404DDE99531}" srcOrd="0" destOrd="0" presId="urn:microsoft.com/office/officeart/2016/7/layout/LinearBlockProcessNumbered"/>
    <dgm:cxn modelId="{8576140C-A406-A142-904B-1CF2D2FBFB39}" type="presOf" srcId="{F37C0732-825A-41DD-B696-B5C9881F64CB}" destId="{A0BCC823-32DC-DB41-BF4D-FF0C030023AF}" srcOrd="1" destOrd="0" presId="urn:microsoft.com/office/officeart/2016/7/layout/LinearBlockProcessNumbered"/>
    <dgm:cxn modelId="{E52D6610-C071-CC45-8D62-5D28A2E67108}" type="presParOf" srcId="{A10DD8C5-C972-3143-B4E6-CED3689B69B8}" destId="{749D093E-F908-5643-88FD-8879BB5E897C}" srcOrd="0" destOrd="0" presId="urn:microsoft.com/office/officeart/2016/7/layout/LinearBlockProcessNumbered"/>
    <dgm:cxn modelId="{B1D81E86-04F8-E548-8F5C-5383A8C90D0C}" type="presParOf" srcId="{749D093E-F908-5643-88FD-8879BB5E897C}" destId="{04128C19-979C-0042-A4EB-4404DDE99531}" srcOrd="0" destOrd="0" presId="urn:microsoft.com/office/officeart/2016/7/layout/LinearBlockProcessNumbered"/>
    <dgm:cxn modelId="{4DAE665C-095E-6544-B1A9-692AB1189436}" type="presParOf" srcId="{749D093E-F908-5643-88FD-8879BB5E897C}" destId="{42375DA4-F440-7842-A77A-7DC35634134F}" srcOrd="1" destOrd="0" presId="urn:microsoft.com/office/officeart/2016/7/layout/LinearBlockProcessNumbered"/>
    <dgm:cxn modelId="{63340B57-05C8-8E44-855F-806AAB3D1B1D}" type="presParOf" srcId="{749D093E-F908-5643-88FD-8879BB5E897C}" destId="{22140B99-ED2F-634B-9CBD-A8AD28C7661F}" srcOrd="2" destOrd="0" presId="urn:microsoft.com/office/officeart/2016/7/layout/LinearBlockProcessNumbered"/>
    <dgm:cxn modelId="{C485F0AA-F991-4C41-BF02-DFCCCEF2BE14}" type="presParOf" srcId="{A10DD8C5-C972-3143-B4E6-CED3689B69B8}" destId="{D73F6425-F647-8045-A325-406C8D1E9092}" srcOrd="1" destOrd="0" presId="urn:microsoft.com/office/officeart/2016/7/layout/LinearBlockProcessNumbered"/>
    <dgm:cxn modelId="{3B22D03E-41BD-AD40-A278-7EDD024A2080}" type="presParOf" srcId="{A10DD8C5-C972-3143-B4E6-CED3689B69B8}" destId="{0EC43D43-9D0A-CB45-870B-7CB85B444410}" srcOrd="2" destOrd="0" presId="urn:microsoft.com/office/officeart/2016/7/layout/LinearBlockProcessNumbered"/>
    <dgm:cxn modelId="{C11F471E-07C5-8440-B536-73DBD29E1EB7}" type="presParOf" srcId="{0EC43D43-9D0A-CB45-870B-7CB85B444410}" destId="{F3FAF4F2-D43C-984C-9CC9-BBD657BBB834}" srcOrd="0" destOrd="0" presId="urn:microsoft.com/office/officeart/2016/7/layout/LinearBlockProcessNumbered"/>
    <dgm:cxn modelId="{01BA3385-592A-0045-AD4B-FBBD5A26471A}" type="presParOf" srcId="{0EC43D43-9D0A-CB45-870B-7CB85B444410}" destId="{8E174A46-47C7-974E-9DF3-6A87B36247E5}" srcOrd="1" destOrd="0" presId="urn:microsoft.com/office/officeart/2016/7/layout/LinearBlockProcessNumbered"/>
    <dgm:cxn modelId="{BB517071-B97D-4644-8374-AB0410782DE9}" type="presParOf" srcId="{0EC43D43-9D0A-CB45-870B-7CB85B444410}" destId="{BC58F8C5-86A3-0C47-B9CC-0104811E23C3}" srcOrd="2" destOrd="0" presId="urn:microsoft.com/office/officeart/2016/7/layout/LinearBlockProcessNumbered"/>
    <dgm:cxn modelId="{B9D5CB05-40DE-9D49-AA1C-24959FEE3883}" type="presParOf" srcId="{A10DD8C5-C972-3143-B4E6-CED3689B69B8}" destId="{47E8BDB2-6723-A140-9176-CB4B8F5F6A9C}" srcOrd="3" destOrd="0" presId="urn:microsoft.com/office/officeart/2016/7/layout/LinearBlockProcessNumbered"/>
    <dgm:cxn modelId="{69C3AD20-BECF-B943-ACD8-C3121F910A6A}" type="presParOf" srcId="{A10DD8C5-C972-3143-B4E6-CED3689B69B8}" destId="{5EED7EB2-1F67-7E4E-B7B9-714643B420A5}" srcOrd="4" destOrd="0" presId="urn:microsoft.com/office/officeart/2016/7/layout/LinearBlockProcessNumbered"/>
    <dgm:cxn modelId="{EE60B797-136A-8E4C-B878-B4C9C255AB41}" type="presParOf" srcId="{5EED7EB2-1F67-7E4E-B7B9-714643B420A5}" destId="{DABCDB71-6C4A-504F-84E6-F102155B7A9A}" srcOrd="0" destOrd="0" presId="urn:microsoft.com/office/officeart/2016/7/layout/LinearBlockProcessNumbered"/>
    <dgm:cxn modelId="{351CEF17-EEEE-3447-A5D3-738D67D63C34}" type="presParOf" srcId="{5EED7EB2-1F67-7E4E-B7B9-714643B420A5}" destId="{E811753C-F976-F044-BB4C-96EABC04DD75}" srcOrd="1" destOrd="0" presId="urn:microsoft.com/office/officeart/2016/7/layout/LinearBlockProcessNumbered"/>
    <dgm:cxn modelId="{925D05BF-E525-024C-A1C5-10498D3809B3}" type="presParOf" srcId="{5EED7EB2-1F67-7E4E-B7B9-714643B420A5}" destId="{152CC915-95C6-1C4A-B04F-E520639B3B7C}" srcOrd="2" destOrd="0" presId="urn:microsoft.com/office/officeart/2016/7/layout/LinearBlockProcessNumbered"/>
    <dgm:cxn modelId="{0766334D-5DBF-9448-A9EE-D783C103AB7D}" type="presParOf" srcId="{A10DD8C5-C972-3143-B4E6-CED3689B69B8}" destId="{55BA62A3-C5B3-004E-A87C-BD06A9B42893}" srcOrd="5" destOrd="0" presId="urn:microsoft.com/office/officeart/2016/7/layout/LinearBlockProcessNumbered"/>
    <dgm:cxn modelId="{24281E54-8287-A141-868E-95C25AE4A0B7}" type="presParOf" srcId="{A10DD8C5-C972-3143-B4E6-CED3689B69B8}" destId="{B6AD3A09-793E-CF40-8392-57E88F86DF05}" srcOrd="6" destOrd="0" presId="urn:microsoft.com/office/officeart/2016/7/layout/LinearBlockProcessNumbered"/>
    <dgm:cxn modelId="{EA735076-2E55-3746-AB8B-BA119FED55EE}" type="presParOf" srcId="{B6AD3A09-793E-CF40-8392-57E88F86DF05}" destId="{9360AC74-0901-E244-B17E-BF70C6651C23}" srcOrd="0" destOrd="0" presId="urn:microsoft.com/office/officeart/2016/7/layout/LinearBlockProcessNumbered"/>
    <dgm:cxn modelId="{C7521A05-B7B1-F446-B6B0-4165672ABABB}" type="presParOf" srcId="{B6AD3A09-793E-CF40-8392-57E88F86DF05}" destId="{BCECAEFB-C456-3A4F-AC69-E7E14BC4553A}" srcOrd="1" destOrd="0" presId="urn:microsoft.com/office/officeart/2016/7/layout/LinearBlockProcessNumbered"/>
    <dgm:cxn modelId="{A35F709E-972E-9A4B-81D1-1566444411C6}" type="presParOf" srcId="{B6AD3A09-793E-CF40-8392-57E88F86DF05}" destId="{2F77F868-6272-7045-AC3B-A323141E9D9D}" srcOrd="2" destOrd="0" presId="urn:microsoft.com/office/officeart/2016/7/layout/LinearBlockProcessNumbered"/>
    <dgm:cxn modelId="{2689042E-7EF0-F44C-AB27-DB11691940DC}" type="presParOf" srcId="{A10DD8C5-C972-3143-B4E6-CED3689B69B8}" destId="{BBD7372A-DC20-B640-B7D1-FD3DB2EAA98A}" srcOrd="7" destOrd="0" presId="urn:microsoft.com/office/officeart/2016/7/layout/LinearBlockProcessNumbered"/>
    <dgm:cxn modelId="{C58056D5-EC06-9B41-81BE-7619A4C814EE}" type="presParOf" srcId="{A10DD8C5-C972-3143-B4E6-CED3689B69B8}" destId="{D709CC9D-4497-B847-BCCA-2809502B438B}" srcOrd="8" destOrd="0" presId="urn:microsoft.com/office/officeart/2016/7/layout/LinearBlockProcessNumbered"/>
    <dgm:cxn modelId="{03EB5E86-6803-D94E-BA23-9016CAFBE37B}" type="presParOf" srcId="{D709CC9D-4497-B847-BCCA-2809502B438B}" destId="{9BD45B29-3BA5-ED46-8F3A-C64EA686136D}" srcOrd="0" destOrd="0" presId="urn:microsoft.com/office/officeart/2016/7/layout/LinearBlockProcessNumbered"/>
    <dgm:cxn modelId="{14D51F17-AB98-FE44-9056-813FADD7328C}" type="presParOf" srcId="{D709CC9D-4497-B847-BCCA-2809502B438B}" destId="{1CA36FF0-6A7A-4245-8264-4BB956864280}" srcOrd="1" destOrd="0" presId="urn:microsoft.com/office/officeart/2016/7/layout/LinearBlockProcessNumbered"/>
    <dgm:cxn modelId="{C51F2A7A-AE2C-8B43-B890-72D9CCBD13DE}" type="presParOf" srcId="{D709CC9D-4497-B847-BCCA-2809502B438B}" destId="{A0BCC823-32DC-DB41-BF4D-FF0C030023A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6B80D1-EFC6-4F94-BD55-505BCD878BF0}" type="doc">
      <dgm:prSet loTypeId="urn:microsoft.com/office/officeart/2008/layout/LinedList" loCatId="Inbox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CD2B96E-0FF8-42AD-AA6F-B8805539DDFE}">
      <dgm:prSet/>
      <dgm:spPr/>
      <dgm:t>
        <a:bodyPr/>
        <a:lstStyle/>
        <a:p>
          <a:r>
            <a:rPr lang="en-US"/>
            <a:t>Caregiver Survival Resources – www.caregiver911.com </a:t>
          </a:r>
        </a:p>
      </dgm:t>
    </dgm:pt>
    <dgm:pt modelId="{94C1F8E7-139B-45BB-AB7B-DF9BEF987865}" type="parTrans" cxnId="{4108493D-DA0E-46BD-B702-EF139FAEED53}">
      <dgm:prSet/>
      <dgm:spPr/>
      <dgm:t>
        <a:bodyPr/>
        <a:lstStyle/>
        <a:p>
          <a:endParaRPr lang="en-US"/>
        </a:p>
      </dgm:t>
    </dgm:pt>
    <dgm:pt modelId="{65401BA8-5A6D-4517-9F19-D2C8F5F1FB7E}" type="sibTrans" cxnId="{4108493D-DA0E-46BD-B702-EF139FAEED53}">
      <dgm:prSet/>
      <dgm:spPr/>
      <dgm:t>
        <a:bodyPr/>
        <a:lstStyle/>
        <a:p>
          <a:endParaRPr lang="en-US"/>
        </a:p>
      </dgm:t>
    </dgm:pt>
    <dgm:pt modelId="{5106BC2C-4349-42C7-818B-635503859ED9}">
      <dgm:prSet/>
      <dgm:spPr/>
      <dgm:t>
        <a:bodyPr/>
        <a:lstStyle/>
        <a:p>
          <a:r>
            <a:rPr lang="en-US"/>
            <a:t>Family Caregiver Alliance – www.caregiving.com </a:t>
          </a:r>
        </a:p>
      </dgm:t>
    </dgm:pt>
    <dgm:pt modelId="{D94F5712-183A-4475-9810-29E7C520D1C4}" type="parTrans" cxnId="{56CA57AB-90F3-46A0-8097-AEBFC30E1458}">
      <dgm:prSet/>
      <dgm:spPr/>
      <dgm:t>
        <a:bodyPr/>
        <a:lstStyle/>
        <a:p>
          <a:endParaRPr lang="en-US"/>
        </a:p>
      </dgm:t>
    </dgm:pt>
    <dgm:pt modelId="{B7025A1F-1BBA-4E20-BA83-2BE3528FA035}" type="sibTrans" cxnId="{56CA57AB-90F3-46A0-8097-AEBFC30E1458}">
      <dgm:prSet/>
      <dgm:spPr/>
      <dgm:t>
        <a:bodyPr/>
        <a:lstStyle/>
        <a:p>
          <a:endParaRPr lang="en-US"/>
        </a:p>
      </dgm:t>
    </dgm:pt>
    <dgm:pt modelId="{A2A62203-B4A5-408F-962B-6AEEECE51586}">
      <dgm:prSet/>
      <dgm:spPr/>
      <dgm:t>
        <a:bodyPr/>
        <a:lstStyle/>
        <a:p>
          <a:r>
            <a:rPr lang="en-US"/>
            <a:t>Healthy Caregiver – www.healthycaregiver.com </a:t>
          </a:r>
        </a:p>
      </dgm:t>
    </dgm:pt>
    <dgm:pt modelId="{AE165D47-11EB-400C-8565-55022D946792}" type="parTrans" cxnId="{0F124460-D9DF-4039-BABC-FC220F992D0E}">
      <dgm:prSet/>
      <dgm:spPr/>
      <dgm:t>
        <a:bodyPr/>
        <a:lstStyle/>
        <a:p>
          <a:endParaRPr lang="en-US"/>
        </a:p>
      </dgm:t>
    </dgm:pt>
    <dgm:pt modelId="{7B699B31-5968-48A4-AAD8-28FA7442AD03}" type="sibTrans" cxnId="{0F124460-D9DF-4039-BABC-FC220F992D0E}">
      <dgm:prSet/>
      <dgm:spPr/>
      <dgm:t>
        <a:bodyPr/>
        <a:lstStyle/>
        <a:p>
          <a:endParaRPr lang="en-US"/>
        </a:p>
      </dgm:t>
    </dgm:pt>
    <dgm:pt modelId="{B46CF6B2-8228-4961-89E1-F81A9E8B55C5}">
      <dgm:prSet/>
      <dgm:spPr/>
      <dgm:t>
        <a:bodyPr/>
        <a:lstStyle/>
        <a:p>
          <a:r>
            <a:rPr lang="en-US"/>
            <a:t>National Alliance for Caregiving - www.caregiving.org </a:t>
          </a:r>
        </a:p>
      </dgm:t>
    </dgm:pt>
    <dgm:pt modelId="{4E60BEEE-1491-47C1-9555-2B3B701FE3D2}" type="parTrans" cxnId="{40B9E3FD-9CE4-4A31-B5E2-97B329AEEE71}">
      <dgm:prSet/>
      <dgm:spPr/>
      <dgm:t>
        <a:bodyPr/>
        <a:lstStyle/>
        <a:p>
          <a:endParaRPr lang="en-US"/>
        </a:p>
      </dgm:t>
    </dgm:pt>
    <dgm:pt modelId="{75318A90-1834-4F6B-8BA9-0FAB89CFE7A1}" type="sibTrans" cxnId="{40B9E3FD-9CE4-4A31-B5E2-97B329AEEE71}">
      <dgm:prSet/>
      <dgm:spPr/>
      <dgm:t>
        <a:bodyPr/>
        <a:lstStyle/>
        <a:p>
          <a:endParaRPr lang="en-US"/>
        </a:p>
      </dgm:t>
    </dgm:pt>
    <dgm:pt modelId="{EB1D693F-9364-4D44-9485-2FDD9D8048FA}" type="pres">
      <dgm:prSet presAssocID="{C86B80D1-EFC6-4F94-BD55-505BCD878BF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2E1625C-C334-1544-BB21-19BFFE626CAC}" type="pres">
      <dgm:prSet presAssocID="{FCD2B96E-0FF8-42AD-AA6F-B8805539DDFE}" presName="thickLine" presStyleLbl="alignNode1" presStyleIdx="0" presStyleCnt="4"/>
      <dgm:spPr/>
    </dgm:pt>
    <dgm:pt modelId="{2F6D0852-64C5-C545-A93D-AD81CA932207}" type="pres">
      <dgm:prSet presAssocID="{FCD2B96E-0FF8-42AD-AA6F-B8805539DDFE}" presName="horz1" presStyleCnt="0"/>
      <dgm:spPr/>
    </dgm:pt>
    <dgm:pt modelId="{D783570B-2B97-AA4A-A5E6-4A1AEE4D417C}" type="pres">
      <dgm:prSet presAssocID="{FCD2B96E-0FF8-42AD-AA6F-B8805539DDFE}" presName="tx1" presStyleLbl="revTx" presStyleIdx="0" presStyleCnt="4"/>
      <dgm:spPr/>
      <dgm:t>
        <a:bodyPr/>
        <a:lstStyle/>
        <a:p>
          <a:endParaRPr lang="en-US"/>
        </a:p>
      </dgm:t>
    </dgm:pt>
    <dgm:pt modelId="{96C172DE-7959-B84E-A404-F3DFCF3C7501}" type="pres">
      <dgm:prSet presAssocID="{FCD2B96E-0FF8-42AD-AA6F-B8805539DDFE}" presName="vert1" presStyleCnt="0"/>
      <dgm:spPr/>
    </dgm:pt>
    <dgm:pt modelId="{25AF28BD-3B04-584F-A57F-C2C091ED251A}" type="pres">
      <dgm:prSet presAssocID="{5106BC2C-4349-42C7-818B-635503859ED9}" presName="thickLine" presStyleLbl="alignNode1" presStyleIdx="1" presStyleCnt="4"/>
      <dgm:spPr/>
    </dgm:pt>
    <dgm:pt modelId="{3BB3F71D-341E-1B4E-82C1-3E67E98505C2}" type="pres">
      <dgm:prSet presAssocID="{5106BC2C-4349-42C7-818B-635503859ED9}" presName="horz1" presStyleCnt="0"/>
      <dgm:spPr/>
    </dgm:pt>
    <dgm:pt modelId="{B4A5A625-F018-E642-A813-3F5C668676D4}" type="pres">
      <dgm:prSet presAssocID="{5106BC2C-4349-42C7-818B-635503859ED9}" presName="tx1" presStyleLbl="revTx" presStyleIdx="1" presStyleCnt="4"/>
      <dgm:spPr/>
      <dgm:t>
        <a:bodyPr/>
        <a:lstStyle/>
        <a:p>
          <a:endParaRPr lang="en-US"/>
        </a:p>
      </dgm:t>
    </dgm:pt>
    <dgm:pt modelId="{61E387AC-6960-6D49-8B83-44147EB6CBA7}" type="pres">
      <dgm:prSet presAssocID="{5106BC2C-4349-42C7-818B-635503859ED9}" presName="vert1" presStyleCnt="0"/>
      <dgm:spPr/>
    </dgm:pt>
    <dgm:pt modelId="{326335E2-0177-AA49-80A5-2672699021DB}" type="pres">
      <dgm:prSet presAssocID="{A2A62203-B4A5-408F-962B-6AEEECE51586}" presName="thickLine" presStyleLbl="alignNode1" presStyleIdx="2" presStyleCnt="4"/>
      <dgm:spPr/>
    </dgm:pt>
    <dgm:pt modelId="{01D6309C-6D22-2D4B-BA62-76DCCE46D75D}" type="pres">
      <dgm:prSet presAssocID="{A2A62203-B4A5-408F-962B-6AEEECE51586}" presName="horz1" presStyleCnt="0"/>
      <dgm:spPr/>
    </dgm:pt>
    <dgm:pt modelId="{0859CAB8-C2AB-CF44-812E-161B11167A26}" type="pres">
      <dgm:prSet presAssocID="{A2A62203-B4A5-408F-962B-6AEEECE51586}" presName="tx1" presStyleLbl="revTx" presStyleIdx="2" presStyleCnt="4"/>
      <dgm:spPr/>
      <dgm:t>
        <a:bodyPr/>
        <a:lstStyle/>
        <a:p>
          <a:endParaRPr lang="en-US"/>
        </a:p>
      </dgm:t>
    </dgm:pt>
    <dgm:pt modelId="{E006C74E-2010-2246-BDE5-78BF2573969F}" type="pres">
      <dgm:prSet presAssocID="{A2A62203-B4A5-408F-962B-6AEEECE51586}" presName="vert1" presStyleCnt="0"/>
      <dgm:spPr/>
    </dgm:pt>
    <dgm:pt modelId="{57FCEC64-60B1-C24C-9FE5-2F8378563171}" type="pres">
      <dgm:prSet presAssocID="{B46CF6B2-8228-4961-89E1-F81A9E8B55C5}" presName="thickLine" presStyleLbl="alignNode1" presStyleIdx="3" presStyleCnt="4"/>
      <dgm:spPr/>
    </dgm:pt>
    <dgm:pt modelId="{536E2E79-D92A-8A4C-8586-5EA143269120}" type="pres">
      <dgm:prSet presAssocID="{B46CF6B2-8228-4961-89E1-F81A9E8B55C5}" presName="horz1" presStyleCnt="0"/>
      <dgm:spPr/>
    </dgm:pt>
    <dgm:pt modelId="{448F419A-0EA0-904E-BCDF-C06F4780CC7C}" type="pres">
      <dgm:prSet presAssocID="{B46CF6B2-8228-4961-89E1-F81A9E8B55C5}" presName="tx1" presStyleLbl="revTx" presStyleIdx="3" presStyleCnt="4"/>
      <dgm:spPr/>
      <dgm:t>
        <a:bodyPr/>
        <a:lstStyle/>
        <a:p>
          <a:endParaRPr lang="en-US"/>
        </a:p>
      </dgm:t>
    </dgm:pt>
    <dgm:pt modelId="{094B506F-4CB9-B34F-BAA4-42F2880BF983}" type="pres">
      <dgm:prSet presAssocID="{B46CF6B2-8228-4961-89E1-F81A9E8B55C5}" presName="vert1" presStyleCnt="0"/>
      <dgm:spPr/>
    </dgm:pt>
  </dgm:ptLst>
  <dgm:cxnLst>
    <dgm:cxn modelId="{753216B2-CE31-934C-8465-02FA0CFB2B11}" type="presOf" srcId="{C86B80D1-EFC6-4F94-BD55-505BCD878BF0}" destId="{EB1D693F-9364-4D44-9485-2FDD9D8048FA}" srcOrd="0" destOrd="0" presId="urn:microsoft.com/office/officeart/2008/layout/LinedList"/>
    <dgm:cxn modelId="{B93BB3CA-9411-AD48-8718-9323E0F14C8A}" type="presOf" srcId="{5106BC2C-4349-42C7-818B-635503859ED9}" destId="{B4A5A625-F018-E642-A813-3F5C668676D4}" srcOrd="0" destOrd="0" presId="urn:microsoft.com/office/officeart/2008/layout/LinedList"/>
    <dgm:cxn modelId="{C5793E4C-3E51-1B4D-8039-50B55C4DF4B8}" type="presOf" srcId="{FCD2B96E-0FF8-42AD-AA6F-B8805539DDFE}" destId="{D783570B-2B97-AA4A-A5E6-4A1AEE4D417C}" srcOrd="0" destOrd="0" presId="urn:microsoft.com/office/officeart/2008/layout/LinedList"/>
    <dgm:cxn modelId="{40B9E3FD-9CE4-4A31-B5E2-97B329AEEE71}" srcId="{C86B80D1-EFC6-4F94-BD55-505BCD878BF0}" destId="{B46CF6B2-8228-4961-89E1-F81A9E8B55C5}" srcOrd="3" destOrd="0" parTransId="{4E60BEEE-1491-47C1-9555-2B3B701FE3D2}" sibTransId="{75318A90-1834-4F6B-8BA9-0FAB89CFE7A1}"/>
    <dgm:cxn modelId="{4108493D-DA0E-46BD-B702-EF139FAEED53}" srcId="{C86B80D1-EFC6-4F94-BD55-505BCD878BF0}" destId="{FCD2B96E-0FF8-42AD-AA6F-B8805539DDFE}" srcOrd="0" destOrd="0" parTransId="{94C1F8E7-139B-45BB-AB7B-DF9BEF987865}" sibTransId="{65401BA8-5A6D-4517-9F19-D2C8F5F1FB7E}"/>
    <dgm:cxn modelId="{56CA57AB-90F3-46A0-8097-AEBFC30E1458}" srcId="{C86B80D1-EFC6-4F94-BD55-505BCD878BF0}" destId="{5106BC2C-4349-42C7-818B-635503859ED9}" srcOrd="1" destOrd="0" parTransId="{D94F5712-183A-4475-9810-29E7C520D1C4}" sibTransId="{B7025A1F-1BBA-4E20-BA83-2BE3528FA035}"/>
    <dgm:cxn modelId="{0BD0D897-CA5B-CC4C-8446-247B256926BD}" type="presOf" srcId="{B46CF6B2-8228-4961-89E1-F81A9E8B55C5}" destId="{448F419A-0EA0-904E-BCDF-C06F4780CC7C}" srcOrd="0" destOrd="0" presId="urn:microsoft.com/office/officeart/2008/layout/LinedList"/>
    <dgm:cxn modelId="{5834F06F-41CF-0F48-937F-DBE73E0CA4EB}" type="presOf" srcId="{A2A62203-B4A5-408F-962B-6AEEECE51586}" destId="{0859CAB8-C2AB-CF44-812E-161B11167A26}" srcOrd="0" destOrd="0" presId="urn:microsoft.com/office/officeart/2008/layout/LinedList"/>
    <dgm:cxn modelId="{0F124460-D9DF-4039-BABC-FC220F992D0E}" srcId="{C86B80D1-EFC6-4F94-BD55-505BCD878BF0}" destId="{A2A62203-B4A5-408F-962B-6AEEECE51586}" srcOrd="2" destOrd="0" parTransId="{AE165D47-11EB-400C-8565-55022D946792}" sibTransId="{7B699B31-5968-48A4-AAD8-28FA7442AD03}"/>
    <dgm:cxn modelId="{CFCC55FC-A43C-EB46-AA03-1169C4BAB1C5}" type="presParOf" srcId="{EB1D693F-9364-4D44-9485-2FDD9D8048FA}" destId="{72E1625C-C334-1544-BB21-19BFFE626CAC}" srcOrd="0" destOrd="0" presId="urn:microsoft.com/office/officeart/2008/layout/LinedList"/>
    <dgm:cxn modelId="{34882ED1-1F0A-8547-B2A1-EE45497B3690}" type="presParOf" srcId="{EB1D693F-9364-4D44-9485-2FDD9D8048FA}" destId="{2F6D0852-64C5-C545-A93D-AD81CA932207}" srcOrd="1" destOrd="0" presId="urn:microsoft.com/office/officeart/2008/layout/LinedList"/>
    <dgm:cxn modelId="{61262B80-E151-0044-90E2-6DA3AA16D956}" type="presParOf" srcId="{2F6D0852-64C5-C545-A93D-AD81CA932207}" destId="{D783570B-2B97-AA4A-A5E6-4A1AEE4D417C}" srcOrd="0" destOrd="0" presId="urn:microsoft.com/office/officeart/2008/layout/LinedList"/>
    <dgm:cxn modelId="{E6DCC79D-6335-8F41-832D-E73F79099918}" type="presParOf" srcId="{2F6D0852-64C5-C545-A93D-AD81CA932207}" destId="{96C172DE-7959-B84E-A404-F3DFCF3C7501}" srcOrd="1" destOrd="0" presId="urn:microsoft.com/office/officeart/2008/layout/LinedList"/>
    <dgm:cxn modelId="{FDB5966F-9395-724A-B2C8-FA87532C2A5E}" type="presParOf" srcId="{EB1D693F-9364-4D44-9485-2FDD9D8048FA}" destId="{25AF28BD-3B04-584F-A57F-C2C091ED251A}" srcOrd="2" destOrd="0" presId="urn:microsoft.com/office/officeart/2008/layout/LinedList"/>
    <dgm:cxn modelId="{A6F4C572-A21D-B54E-95F6-E93B52B3D5BC}" type="presParOf" srcId="{EB1D693F-9364-4D44-9485-2FDD9D8048FA}" destId="{3BB3F71D-341E-1B4E-82C1-3E67E98505C2}" srcOrd="3" destOrd="0" presId="urn:microsoft.com/office/officeart/2008/layout/LinedList"/>
    <dgm:cxn modelId="{42B38DEB-E719-9445-BFE9-AD5928898CB4}" type="presParOf" srcId="{3BB3F71D-341E-1B4E-82C1-3E67E98505C2}" destId="{B4A5A625-F018-E642-A813-3F5C668676D4}" srcOrd="0" destOrd="0" presId="urn:microsoft.com/office/officeart/2008/layout/LinedList"/>
    <dgm:cxn modelId="{B1CB48EC-1EDD-A740-AF7D-17AB64F59968}" type="presParOf" srcId="{3BB3F71D-341E-1B4E-82C1-3E67E98505C2}" destId="{61E387AC-6960-6D49-8B83-44147EB6CBA7}" srcOrd="1" destOrd="0" presId="urn:microsoft.com/office/officeart/2008/layout/LinedList"/>
    <dgm:cxn modelId="{54F45D07-8F17-6A48-B627-DA90D9687CB4}" type="presParOf" srcId="{EB1D693F-9364-4D44-9485-2FDD9D8048FA}" destId="{326335E2-0177-AA49-80A5-2672699021DB}" srcOrd="4" destOrd="0" presId="urn:microsoft.com/office/officeart/2008/layout/LinedList"/>
    <dgm:cxn modelId="{B86E1C54-3B88-7049-A3AA-29F275BBBDAD}" type="presParOf" srcId="{EB1D693F-9364-4D44-9485-2FDD9D8048FA}" destId="{01D6309C-6D22-2D4B-BA62-76DCCE46D75D}" srcOrd="5" destOrd="0" presId="urn:microsoft.com/office/officeart/2008/layout/LinedList"/>
    <dgm:cxn modelId="{5044585D-9DEB-DB4D-9219-41535D53F50E}" type="presParOf" srcId="{01D6309C-6D22-2D4B-BA62-76DCCE46D75D}" destId="{0859CAB8-C2AB-CF44-812E-161B11167A26}" srcOrd="0" destOrd="0" presId="urn:microsoft.com/office/officeart/2008/layout/LinedList"/>
    <dgm:cxn modelId="{EBCC4062-3613-494D-95B2-FA9D2BA69637}" type="presParOf" srcId="{01D6309C-6D22-2D4B-BA62-76DCCE46D75D}" destId="{E006C74E-2010-2246-BDE5-78BF2573969F}" srcOrd="1" destOrd="0" presId="urn:microsoft.com/office/officeart/2008/layout/LinedList"/>
    <dgm:cxn modelId="{CE2CA545-9621-A44F-B246-A73EB0A92586}" type="presParOf" srcId="{EB1D693F-9364-4D44-9485-2FDD9D8048FA}" destId="{57FCEC64-60B1-C24C-9FE5-2F8378563171}" srcOrd="6" destOrd="0" presId="urn:microsoft.com/office/officeart/2008/layout/LinedList"/>
    <dgm:cxn modelId="{AFC12621-6443-4A47-9E2D-C3C4293FE55D}" type="presParOf" srcId="{EB1D693F-9364-4D44-9485-2FDD9D8048FA}" destId="{536E2E79-D92A-8A4C-8586-5EA143269120}" srcOrd="7" destOrd="0" presId="urn:microsoft.com/office/officeart/2008/layout/LinedList"/>
    <dgm:cxn modelId="{07B6DF5D-232F-7F4D-B7FE-EF730ECEF1D8}" type="presParOf" srcId="{536E2E79-D92A-8A4C-8586-5EA143269120}" destId="{448F419A-0EA0-904E-BCDF-C06F4780CC7C}" srcOrd="0" destOrd="0" presId="urn:microsoft.com/office/officeart/2008/layout/LinedList"/>
    <dgm:cxn modelId="{310C2FA4-E347-374A-B1AC-60A10F3FBF25}" type="presParOf" srcId="{536E2E79-D92A-8A4C-8586-5EA143269120}" destId="{094B506F-4CB9-B34F-BAA4-42F2880BF98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3CF25-A35C-114C-9B5E-E0C2A0D6B0D6}">
      <dsp:nvSpPr>
        <dsp:cNvPr id="0" name=""/>
        <dsp:cNvSpPr/>
      </dsp:nvSpPr>
      <dsp:spPr>
        <a:xfrm>
          <a:off x="2902" y="804095"/>
          <a:ext cx="2072133" cy="1315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9AAFB9-ED4E-D949-A701-4041660DDFAC}">
      <dsp:nvSpPr>
        <dsp:cNvPr id="0" name=""/>
        <dsp:cNvSpPr/>
      </dsp:nvSpPr>
      <dsp:spPr>
        <a:xfrm>
          <a:off x="233139" y="1022820"/>
          <a:ext cx="2072133" cy="13158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/>
            <a:t>Mental health </a:t>
          </a:r>
          <a:endParaRPr lang="en-US" sz="1500" kern="1200"/>
        </a:p>
      </dsp:txBody>
      <dsp:txXfrm>
        <a:off x="271678" y="1061359"/>
        <a:ext cx="1995055" cy="1238727"/>
      </dsp:txXfrm>
    </dsp:sp>
    <dsp:sp modelId="{68FC96F2-FD63-D940-AF08-4C76487A66AD}">
      <dsp:nvSpPr>
        <dsp:cNvPr id="0" name=""/>
        <dsp:cNvSpPr/>
      </dsp:nvSpPr>
      <dsp:spPr>
        <a:xfrm>
          <a:off x="7603618" y="546184"/>
          <a:ext cx="2072133" cy="1315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FC2396-D39C-8F48-95AD-F0D59B3BEFBB}">
      <dsp:nvSpPr>
        <dsp:cNvPr id="0" name=""/>
        <dsp:cNvSpPr/>
      </dsp:nvSpPr>
      <dsp:spPr>
        <a:xfrm>
          <a:off x="7833855" y="764909"/>
          <a:ext cx="2072133" cy="13158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/>
            <a:t>Physical health </a:t>
          </a:r>
          <a:endParaRPr lang="en-US" sz="1500" kern="1200" dirty="0"/>
        </a:p>
      </dsp:txBody>
      <dsp:txXfrm>
        <a:off x="7872394" y="803448"/>
        <a:ext cx="1995055" cy="1238727"/>
      </dsp:txXfrm>
    </dsp:sp>
    <dsp:sp modelId="{14593DF3-17C0-C445-91EB-8180DB89D8A1}">
      <dsp:nvSpPr>
        <dsp:cNvPr id="0" name=""/>
        <dsp:cNvSpPr/>
      </dsp:nvSpPr>
      <dsp:spPr>
        <a:xfrm>
          <a:off x="2533401" y="522736"/>
          <a:ext cx="2072133" cy="1315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4A88C5-8D1A-5B46-9268-CA8BDBA5C375}">
      <dsp:nvSpPr>
        <dsp:cNvPr id="0" name=""/>
        <dsp:cNvSpPr/>
      </dsp:nvSpPr>
      <dsp:spPr>
        <a:xfrm>
          <a:off x="2763638" y="741461"/>
          <a:ext cx="2072133" cy="13158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/>
            <a:t>Relationships(personal and professional) </a:t>
          </a:r>
          <a:endParaRPr lang="en-US" sz="1500" kern="1200" dirty="0"/>
        </a:p>
      </dsp:txBody>
      <dsp:txXfrm>
        <a:off x="2802177" y="780000"/>
        <a:ext cx="1995055" cy="1238727"/>
      </dsp:txXfrm>
    </dsp:sp>
    <dsp:sp modelId="{18BA0BAE-1552-C743-8FE3-77123EB0A4EA}">
      <dsp:nvSpPr>
        <dsp:cNvPr id="0" name=""/>
        <dsp:cNvSpPr/>
      </dsp:nvSpPr>
      <dsp:spPr>
        <a:xfrm>
          <a:off x="5045081" y="757200"/>
          <a:ext cx="2072133" cy="1315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4C0061-41D8-7442-9B60-24DC54448410}">
      <dsp:nvSpPr>
        <dsp:cNvPr id="0" name=""/>
        <dsp:cNvSpPr/>
      </dsp:nvSpPr>
      <dsp:spPr>
        <a:xfrm>
          <a:off x="5275318" y="975925"/>
          <a:ext cx="2072133" cy="13158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/>
            <a:t>Organizational health </a:t>
          </a:r>
          <a:endParaRPr lang="en-US" sz="1500" kern="1200" dirty="0"/>
        </a:p>
      </dsp:txBody>
      <dsp:txXfrm>
        <a:off x="5313857" y="1014464"/>
        <a:ext cx="1995055" cy="1238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8C52F-BEAF-6546-ACEA-CC2BF689E1D0}">
      <dsp:nvSpPr>
        <dsp:cNvPr id="0" name=""/>
        <dsp:cNvSpPr/>
      </dsp:nvSpPr>
      <dsp:spPr>
        <a:xfrm>
          <a:off x="3122169" y="706913"/>
          <a:ext cx="54566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69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80597" y="749752"/>
        <a:ext cx="28813" cy="5762"/>
      </dsp:txXfrm>
    </dsp:sp>
    <dsp:sp modelId="{A13E86EA-4197-804A-A782-F6506B6EA55C}">
      <dsp:nvSpPr>
        <dsp:cNvPr id="0" name=""/>
        <dsp:cNvSpPr/>
      </dsp:nvSpPr>
      <dsp:spPr>
        <a:xfrm>
          <a:off x="618447" y="977"/>
          <a:ext cx="2505521" cy="150331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773" tIns="128871" rIns="122773" bIns="128871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Increased absenteeism</a:t>
          </a:r>
        </a:p>
      </dsp:txBody>
      <dsp:txXfrm>
        <a:off x="618447" y="977"/>
        <a:ext cx="2505521" cy="1503312"/>
      </dsp:txXfrm>
    </dsp:sp>
    <dsp:sp modelId="{2EAB98A4-570E-7543-B0C0-5A385C8FCC54}">
      <dsp:nvSpPr>
        <dsp:cNvPr id="0" name=""/>
        <dsp:cNvSpPr/>
      </dsp:nvSpPr>
      <dsp:spPr>
        <a:xfrm>
          <a:off x="6203960" y="706913"/>
          <a:ext cx="54566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5669" y="45720"/>
              </a:lnTo>
            </a:path>
          </a:pathLst>
        </a:custGeom>
        <a:noFill/>
        <a:ln w="9525" cap="flat" cmpd="sng" algn="ctr">
          <a:solidFill>
            <a:schemeClr val="accent5">
              <a:hueOff val="-1654278"/>
              <a:satOff val="-8885"/>
              <a:lumOff val="303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462388" y="749752"/>
        <a:ext cx="28813" cy="5762"/>
      </dsp:txXfrm>
    </dsp:sp>
    <dsp:sp modelId="{638C94C1-9AED-B749-9CD7-0ECC96BC0271}">
      <dsp:nvSpPr>
        <dsp:cNvPr id="0" name=""/>
        <dsp:cNvSpPr/>
      </dsp:nvSpPr>
      <dsp:spPr>
        <a:xfrm>
          <a:off x="3700238" y="977"/>
          <a:ext cx="2505521" cy="1503312"/>
        </a:xfrm>
        <a:prstGeom prst="rect">
          <a:avLst/>
        </a:prstGeom>
        <a:gradFill rotWithShape="0">
          <a:gsLst>
            <a:gs pos="0">
              <a:schemeClr val="accent5">
                <a:hueOff val="-1102852"/>
                <a:satOff val="-5923"/>
                <a:lumOff val="202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102852"/>
                <a:satOff val="-5923"/>
                <a:lumOff val="202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773" tIns="128871" rIns="122773" bIns="128871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Diminished productivity</a:t>
          </a:r>
        </a:p>
      </dsp:txBody>
      <dsp:txXfrm>
        <a:off x="3700238" y="977"/>
        <a:ext cx="2505521" cy="1503312"/>
      </dsp:txXfrm>
    </dsp:sp>
    <dsp:sp modelId="{9ED35D36-FEA5-7D46-B3DC-E60481874182}">
      <dsp:nvSpPr>
        <dsp:cNvPr id="0" name=""/>
        <dsp:cNvSpPr/>
      </dsp:nvSpPr>
      <dsp:spPr>
        <a:xfrm>
          <a:off x="1871208" y="1502490"/>
          <a:ext cx="6163582" cy="545669"/>
        </a:xfrm>
        <a:custGeom>
          <a:avLst/>
          <a:gdLst/>
          <a:ahLst/>
          <a:cxnLst/>
          <a:rect l="0" t="0" r="0" b="0"/>
          <a:pathLst>
            <a:path>
              <a:moveTo>
                <a:pt x="6163582" y="0"/>
              </a:moveTo>
              <a:lnTo>
                <a:pt x="6163582" y="289934"/>
              </a:lnTo>
              <a:lnTo>
                <a:pt x="0" y="289934"/>
              </a:lnTo>
              <a:lnTo>
                <a:pt x="0" y="545669"/>
              </a:lnTo>
            </a:path>
          </a:pathLst>
        </a:custGeom>
        <a:noFill/>
        <a:ln w="9525" cap="flat" cmpd="sng" algn="ctr">
          <a:solidFill>
            <a:schemeClr val="accent5">
              <a:hueOff val="-3308557"/>
              <a:satOff val="-17770"/>
              <a:lumOff val="607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98237" y="1772443"/>
        <a:ext cx="309523" cy="5762"/>
      </dsp:txXfrm>
    </dsp:sp>
    <dsp:sp modelId="{FA612327-EECE-D54D-A8F7-47D813EEC696}">
      <dsp:nvSpPr>
        <dsp:cNvPr id="0" name=""/>
        <dsp:cNvSpPr/>
      </dsp:nvSpPr>
      <dsp:spPr>
        <a:xfrm>
          <a:off x="6782029" y="977"/>
          <a:ext cx="2505521" cy="1503312"/>
        </a:xfrm>
        <a:prstGeom prst="rect">
          <a:avLst/>
        </a:prstGeom>
        <a:gradFill rotWithShape="0">
          <a:gsLst>
            <a:gs pos="0">
              <a:schemeClr val="accent5">
                <a:hueOff val="-2205704"/>
                <a:satOff val="-11847"/>
                <a:lumOff val="405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205704"/>
                <a:satOff val="-11847"/>
                <a:lumOff val="405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773" tIns="128871" rIns="122773" bIns="128871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Team conflict </a:t>
          </a:r>
        </a:p>
      </dsp:txBody>
      <dsp:txXfrm>
        <a:off x="6782029" y="977"/>
        <a:ext cx="2505521" cy="1503312"/>
      </dsp:txXfrm>
    </dsp:sp>
    <dsp:sp modelId="{D2B4A1BD-1CF7-364C-A0A8-968B098691E6}">
      <dsp:nvSpPr>
        <dsp:cNvPr id="0" name=""/>
        <dsp:cNvSpPr/>
      </dsp:nvSpPr>
      <dsp:spPr>
        <a:xfrm>
          <a:off x="618447" y="2080559"/>
          <a:ext cx="2505521" cy="1503312"/>
        </a:xfrm>
        <a:prstGeom prst="rect">
          <a:avLst/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773" tIns="128871" rIns="122773" bIns="128871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Turnover </a:t>
          </a:r>
        </a:p>
      </dsp:txBody>
      <dsp:txXfrm>
        <a:off x="618447" y="2080559"/>
        <a:ext cx="2505521" cy="15033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7B0B6-82E4-C249-BC02-31A2C61A6EA0}">
      <dsp:nvSpPr>
        <dsp:cNvPr id="0" name=""/>
        <dsp:cNvSpPr/>
      </dsp:nvSpPr>
      <dsp:spPr>
        <a:xfrm>
          <a:off x="6287" y="1368"/>
          <a:ext cx="4240038" cy="2692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3418E-F27B-104E-958F-08E2B47752B0}">
      <dsp:nvSpPr>
        <dsp:cNvPr id="0" name=""/>
        <dsp:cNvSpPr/>
      </dsp:nvSpPr>
      <dsp:spPr>
        <a:xfrm>
          <a:off x="477403" y="448927"/>
          <a:ext cx="4240038" cy="26924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/>
            <a:t>Stress-related illness (hypertension, ulcers, acid reflux/heartburn, skin rash, etc.)</a:t>
          </a:r>
          <a:endParaRPr lang="en-US" sz="3500" kern="1200"/>
        </a:p>
      </dsp:txBody>
      <dsp:txXfrm>
        <a:off x="556261" y="527785"/>
        <a:ext cx="4082322" cy="2534708"/>
      </dsp:txXfrm>
    </dsp:sp>
    <dsp:sp modelId="{066D5688-E4F9-5D48-BE68-BA4FD9A8CD80}">
      <dsp:nvSpPr>
        <dsp:cNvPr id="0" name=""/>
        <dsp:cNvSpPr/>
      </dsp:nvSpPr>
      <dsp:spPr>
        <a:xfrm>
          <a:off x="5188557" y="1368"/>
          <a:ext cx="4240038" cy="2692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035432-D6FB-2841-872C-7B45B059D954}">
      <dsp:nvSpPr>
        <dsp:cNvPr id="0" name=""/>
        <dsp:cNvSpPr/>
      </dsp:nvSpPr>
      <dsp:spPr>
        <a:xfrm>
          <a:off x="5659673" y="448927"/>
          <a:ext cx="4240038" cy="26924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/>
            <a:t>Caregivers often experience headaches, back pain, insomnia, and arthritis </a:t>
          </a:r>
          <a:endParaRPr lang="en-US" sz="3500" kern="1200"/>
        </a:p>
      </dsp:txBody>
      <dsp:txXfrm>
        <a:off x="5738531" y="527785"/>
        <a:ext cx="4082322" cy="25347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67B40-7DF3-7F41-B7B5-7533CBE572A1}">
      <dsp:nvSpPr>
        <dsp:cNvPr id="0" name=""/>
        <dsp:cNvSpPr/>
      </dsp:nvSpPr>
      <dsp:spPr>
        <a:xfrm>
          <a:off x="0" y="0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6884AC-4E28-B044-8861-A8C470D14AD1}">
      <dsp:nvSpPr>
        <dsp:cNvPr id="0" name=""/>
        <dsp:cNvSpPr/>
      </dsp:nvSpPr>
      <dsp:spPr>
        <a:xfrm>
          <a:off x="0" y="0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/>
            <a:t>Acknowledge and validate your thoughts, worries, concerns - give your feelings an outlet </a:t>
          </a:r>
        </a:p>
      </dsp:txBody>
      <dsp:txXfrm>
        <a:off x="0" y="0"/>
        <a:ext cx="6692748" cy="1063755"/>
      </dsp:txXfrm>
    </dsp:sp>
    <dsp:sp modelId="{D9B678A4-F549-9D40-8F21-B74226C414EE}">
      <dsp:nvSpPr>
        <dsp:cNvPr id="0" name=""/>
        <dsp:cNvSpPr/>
      </dsp:nvSpPr>
      <dsp:spPr>
        <a:xfrm>
          <a:off x="0" y="1063755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-1102852"/>
                <a:satOff val="-5923"/>
                <a:lumOff val="202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102852"/>
                <a:satOff val="-5923"/>
                <a:lumOff val="202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1102852"/>
              <a:satOff val="-5923"/>
              <a:lumOff val="202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BBADA2-C9F9-744B-88D3-1A90A80265FC}">
      <dsp:nvSpPr>
        <dsp:cNvPr id="0" name=""/>
        <dsp:cNvSpPr/>
      </dsp:nvSpPr>
      <dsp:spPr>
        <a:xfrm>
          <a:off x="0" y="1063755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/>
            <a:t>Take mental breaks</a:t>
          </a:r>
          <a:br>
            <a:rPr lang="en-US" sz="2700" kern="1200"/>
          </a:br>
          <a:r>
            <a:rPr lang="en-US" sz="2700" kern="1200"/>
            <a:t>Evaluate your expectations/acknowledge limits </a:t>
          </a:r>
        </a:p>
      </dsp:txBody>
      <dsp:txXfrm>
        <a:off x="0" y="1063755"/>
        <a:ext cx="6692748" cy="1063755"/>
      </dsp:txXfrm>
    </dsp:sp>
    <dsp:sp modelId="{B27F5958-9AA0-394F-AC7C-078AA388095B}">
      <dsp:nvSpPr>
        <dsp:cNvPr id="0" name=""/>
        <dsp:cNvSpPr/>
      </dsp:nvSpPr>
      <dsp:spPr>
        <a:xfrm>
          <a:off x="0" y="2127511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-2205704"/>
                <a:satOff val="-11847"/>
                <a:lumOff val="405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205704"/>
                <a:satOff val="-11847"/>
                <a:lumOff val="405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2205704"/>
              <a:satOff val="-11847"/>
              <a:lumOff val="405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B13B80-D576-1F40-A946-1C4B87BC9AB5}">
      <dsp:nvSpPr>
        <dsp:cNvPr id="0" name=""/>
        <dsp:cNvSpPr/>
      </dsp:nvSpPr>
      <dsp:spPr>
        <a:xfrm>
          <a:off x="0" y="2127511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/>
            <a:t>Set healthy boundaries Prioritize and delegate tasks </a:t>
          </a:r>
        </a:p>
      </dsp:txBody>
      <dsp:txXfrm>
        <a:off x="0" y="2127511"/>
        <a:ext cx="6692748" cy="1063755"/>
      </dsp:txXfrm>
    </dsp:sp>
    <dsp:sp modelId="{479FC196-C109-1347-A7A5-EFC1B79FCDE9}">
      <dsp:nvSpPr>
        <dsp:cNvPr id="0" name=""/>
        <dsp:cNvSpPr/>
      </dsp:nvSpPr>
      <dsp:spPr>
        <a:xfrm>
          <a:off x="0" y="3191267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3308557"/>
              <a:satOff val="-17770"/>
              <a:lumOff val="60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B3BB66-3E6D-A64E-B782-BE6FBE1E6A0D}">
      <dsp:nvSpPr>
        <dsp:cNvPr id="0" name=""/>
        <dsp:cNvSpPr/>
      </dsp:nvSpPr>
      <dsp:spPr>
        <a:xfrm>
          <a:off x="0" y="3191267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ASK FOR HELP</a:t>
          </a:r>
          <a:r>
            <a:rPr lang="en-US" sz="2700" kern="1200" dirty="0"/>
            <a:t>!!! </a:t>
          </a:r>
        </a:p>
      </dsp:txBody>
      <dsp:txXfrm>
        <a:off x="0" y="3191267"/>
        <a:ext cx="6692748" cy="10637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0D8C83-66B6-2047-880A-2E96E8F36B50}">
      <dsp:nvSpPr>
        <dsp:cNvPr id="0" name=""/>
        <dsp:cNvSpPr/>
      </dsp:nvSpPr>
      <dsp:spPr>
        <a:xfrm>
          <a:off x="1338549" y="519"/>
          <a:ext cx="5354198" cy="67523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86" tIns="171510" rIns="103886" bIns="17151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Check your attitude</a:t>
          </a:r>
        </a:p>
      </dsp:txBody>
      <dsp:txXfrm>
        <a:off x="1338549" y="519"/>
        <a:ext cx="5354198" cy="675235"/>
      </dsp:txXfrm>
    </dsp:sp>
    <dsp:sp modelId="{9C55BE98-73EA-0C4D-95F5-3220CC9786E9}">
      <dsp:nvSpPr>
        <dsp:cNvPr id="0" name=""/>
        <dsp:cNvSpPr/>
      </dsp:nvSpPr>
      <dsp:spPr>
        <a:xfrm>
          <a:off x="0" y="519"/>
          <a:ext cx="1338549" cy="6752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32" tIns="66698" rIns="70832" bIns="666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Check</a:t>
          </a:r>
        </a:p>
      </dsp:txBody>
      <dsp:txXfrm>
        <a:off x="0" y="519"/>
        <a:ext cx="1338549" cy="675235"/>
      </dsp:txXfrm>
    </dsp:sp>
    <dsp:sp modelId="{D343996D-B537-004F-BCF6-CFD460218C44}">
      <dsp:nvSpPr>
        <dsp:cNvPr id="0" name=""/>
        <dsp:cNvSpPr/>
      </dsp:nvSpPr>
      <dsp:spPr>
        <a:xfrm>
          <a:off x="1338549" y="716269"/>
          <a:ext cx="5354198" cy="675235"/>
        </a:xfrm>
        <a:prstGeom prst="rect">
          <a:avLst/>
        </a:prstGeom>
        <a:solidFill>
          <a:schemeClr val="accent5">
            <a:tint val="40000"/>
            <a:alpha val="90000"/>
            <a:hueOff val="-757745"/>
            <a:satOff val="-2740"/>
            <a:lumOff val="185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757745"/>
              <a:satOff val="-2740"/>
              <a:lumOff val="18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86" tIns="171510" rIns="103886" bIns="17151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Find humor in the situation</a:t>
          </a:r>
        </a:p>
      </dsp:txBody>
      <dsp:txXfrm>
        <a:off x="1338549" y="716269"/>
        <a:ext cx="5354198" cy="675235"/>
      </dsp:txXfrm>
    </dsp:sp>
    <dsp:sp modelId="{8E6C6DDF-B1F9-0C49-88FC-5796A458B717}">
      <dsp:nvSpPr>
        <dsp:cNvPr id="0" name=""/>
        <dsp:cNvSpPr/>
      </dsp:nvSpPr>
      <dsp:spPr>
        <a:xfrm>
          <a:off x="0" y="716269"/>
          <a:ext cx="1338549" cy="675235"/>
        </a:xfrm>
        <a:prstGeom prst="rect">
          <a:avLst/>
        </a:prstGeom>
        <a:gradFill rotWithShape="0">
          <a:gsLst>
            <a:gs pos="0">
              <a:schemeClr val="accent5">
                <a:hueOff val="-661711"/>
                <a:satOff val="-3554"/>
                <a:lumOff val="121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661711"/>
                <a:satOff val="-3554"/>
                <a:lumOff val="121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661711"/>
              <a:satOff val="-3554"/>
              <a:lumOff val="121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32" tIns="66698" rIns="70832" bIns="666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Find</a:t>
          </a:r>
        </a:p>
      </dsp:txBody>
      <dsp:txXfrm>
        <a:off x="0" y="716269"/>
        <a:ext cx="1338549" cy="675235"/>
      </dsp:txXfrm>
    </dsp:sp>
    <dsp:sp modelId="{B641643C-8D50-C24E-86A0-1DA860232F02}">
      <dsp:nvSpPr>
        <dsp:cNvPr id="0" name=""/>
        <dsp:cNvSpPr/>
      </dsp:nvSpPr>
      <dsp:spPr>
        <a:xfrm>
          <a:off x="1338549" y="1432019"/>
          <a:ext cx="5354198" cy="675235"/>
        </a:xfrm>
        <a:prstGeom prst="rect">
          <a:avLst/>
        </a:prstGeom>
        <a:solidFill>
          <a:schemeClr val="accent5">
            <a:tint val="40000"/>
            <a:alpha val="90000"/>
            <a:hueOff val="-1515490"/>
            <a:satOff val="-5480"/>
            <a:lumOff val="369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515490"/>
              <a:satOff val="-5480"/>
              <a:lumOff val="3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86" tIns="171510" rIns="103886" bIns="17151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Schedule time for yourself, including respite care </a:t>
          </a:r>
        </a:p>
      </dsp:txBody>
      <dsp:txXfrm>
        <a:off x="1338549" y="1432019"/>
        <a:ext cx="5354198" cy="675235"/>
      </dsp:txXfrm>
    </dsp:sp>
    <dsp:sp modelId="{3A942705-6FFB-A046-BAD5-24C6F3D95F1F}">
      <dsp:nvSpPr>
        <dsp:cNvPr id="0" name=""/>
        <dsp:cNvSpPr/>
      </dsp:nvSpPr>
      <dsp:spPr>
        <a:xfrm>
          <a:off x="0" y="1432019"/>
          <a:ext cx="1338549" cy="675235"/>
        </a:xfrm>
        <a:prstGeom prst="rect">
          <a:avLst/>
        </a:prstGeom>
        <a:gradFill rotWithShape="0">
          <a:gsLst>
            <a:gs pos="0">
              <a:schemeClr val="accent5">
                <a:hueOff val="-1323423"/>
                <a:satOff val="-7108"/>
                <a:lumOff val="2431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323423"/>
                <a:satOff val="-7108"/>
                <a:lumOff val="2431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1323423"/>
              <a:satOff val="-7108"/>
              <a:lumOff val="243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32" tIns="66698" rIns="70832" bIns="666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Schedule</a:t>
          </a:r>
        </a:p>
      </dsp:txBody>
      <dsp:txXfrm>
        <a:off x="0" y="1432019"/>
        <a:ext cx="1338549" cy="675235"/>
      </dsp:txXfrm>
    </dsp:sp>
    <dsp:sp modelId="{F9C61300-A1BE-1743-80B4-7E26838CFF78}">
      <dsp:nvSpPr>
        <dsp:cNvPr id="0" name=""/>
        <dsp:cNvSpPr/>
      </dsp:nvSpPr>
      <dsp:spPr>
        <a:xfrm>
          <a:off x="1338549" y="2147769"/>
          <a:ext cx="5354198" cy="675235"/>
        </a:xfrm>
        <a:prstGeom prst="rect">
          <a:avLst/>
        </a:prstGeom>
        <a:solidFill>
          <a:schemeClr val="accent5">
            <a:tint val="40000"/>
            <a:alpha val="90000"/>
            <a:hueOff val="-2273236"/>
            <a:satOff val="-8219"/>
            <a:lumOff val="554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2273236"/>
              <a:satOff val="-8219"/>
              <a:lumOff val="5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86" tIns="171510" rIns="103886" bIns="17151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Receive affection regularly (don’t just give)</a:t>
          </a:r>
        </a:p>
      </dsp:txBody>
      <dsp:txXfrm>
        <a:off x="1338549" y="2147769"/>
        <a:ext cx="5354198" cy="675235"/>
      </dsp:txXfrm>
    </dsp:sp>
    <dsp:sp modelId="{D693A9F7-8BDD-4647-812B-FC4B1FE18EE6}">
      <dsp:nvSpPr>
        <dsp:cNvPr id="0" name=""/>
        <dsp:cNvSpPr/>
      </dsp:nvSpPr>
      <dsp:spPr>
        <a:xfrm>
          <a:off x="0" y="2147769"/>
          <a:ext cx="1338549" cy="675235"/>
        </a:xfrm>
        <a:prstGeom prst="rect">
          <a:avLst/>
        </a:prstGeom>
        <a:gradFill rotWithShape="0">
          <a:gsLst>
            <a:gs pos="0">
              <a:schemeClr val="accent5">
                <a:hueOff val="-1985134"/>
                <a:satOff val="-10662"/>
                <a:lumOff val="3647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985134"/>
                <a:satOff val="-10662"/>
                <a:lumOff val="3647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1985134"/>
              <a:satOff val="-10662"/>
              <a:lumOff val="36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32" tIns="66698" rIns="70832" bIns="666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Receive</a:t>
          </a:r>
        </a:p>
      </dsp:txBody>
      <dsp:txXfrm>
        <a:off x="0" y="2147769"/>
        <a:ext cx="1338549" cy="675235"/>
      </dsp:txXfrm>
    </dsp:sp>
    <dsp:sp modelId="{00B6EB55-F60A-B64A-9D76-DFF3B6A1C867}">
      <dsp:nvSpPr>
        <dsp:cNvPr id="0" name=""/>
        <dsp:cNvSpPr/>
      </dsp:nvSpPr>
      <dsp:spPr>
        <a:xfrm>
          <a:off x="1338549" y="2863518"/>
          <a:ext cx="5354198" cy="675235"/>
        </a:xfrm>
        <a:prstGeom prst="rect">
          <a:avLst/>
        </a:prstGeom>
        <a:solidFill>
          <a:schemeClr val="accent5">
            <a:tint val="40000"/>
            <a:alpha val="90000"/>
            <a:hueOff val="-3030981"/>
            <a:satOff val="-10959"/>
            <a:lumOff val="73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3030981"/>
              <a:satOff val="-10959"/>
              <a:lumOff val="73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86" tIns="171510" rIns="103886" bIns="17151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Practice relaxation exercises</a:t>
          </a:r>
        </a:p>
      </dsp:txBody>
      <dsp:txXfrm>
        <a:off x="1338549" y="2863518"/>
        <a:ext cx="5354198" cy="675235"/>
      </dsp:txXfrm>
    </dsp:sp>
    <dsp:sp modelId="{A2597316-7346-B547-A42D-3F7157286E3F}">
      <dsp:nvSpPr>
        <dsp:cNvPr id="0" name=""/>
        <dsp:cNvSpPr/>
      </dsp:nvSpPr>
      <dsp:spPr>
        <a:xfrm>
          <a:off x="0" y="2863518"/>
          <a:ext cx="1338549" cy="675235"/>
        </a:xfrm>
        <a:prstGeom prst="rect">
          <a:avLst/>
        </a:prstGeom>
        <a:gradFill rotWithShape="0">
          <a:gsLst>
            <a:gs pos="0">
              <a:schemeClr val="accent5">
                <a:hueOff val="-2646845"/>
                <a:satOff val="-14216"/>
                <a:lumOff val="486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646845"/>
                <a:satOff val="-14216"/>
                <a:lumOff val="486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2646845"/>
              <a:satOff val="-14216"/>
              <a:lumOff val="486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32" tIns="66698" rIns="70832" bIns="666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Practice</a:t>
          </a:r>
        </a:p>
      </dsp:txBody>
      <dsp:txXfrm>
        <a:off x="0" y="2863518"/>
        <a:ext cx="1338549" cy="675235"/>
      </dsp:txXfrm>
    </dsp:sp>
    <dsp:sp modelId="{CF058910-9896-3A45-B0C3-A244F9BCF23F}">
      <dsp:nvSpPr>
        <dsp:cNvPr id="0" name=""/>
        <dsp:cNvSpPr/>
      </dsp:nvSpPr>
      <dsp:spPr>
        <a:xfrm>
          <a:off x="1338549" y="3579268"/>
          <a:ext cx="5354198" cy="675235"/>
        </a:xfrm>
        <a:prstGeom prst="rect">
          <a:avLst/>
        </a:prstGeom>
        <a:solidFill>
          <a:schemeClr val="accent5">
            <a:tint val="40000"/>
            <a:alpha val="90000"/>
            <a:hueOff val="-3788726"/>
            <a:satOff val="-13699"/>
            <a:lumOff val="923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3788726"/>
              <a:satOff val="-13699"/>
              <a:lumOff val="92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86" tIns="171510" rIns="103886" bIns="17151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Engage in pleasurable activities/ Build in play!</a:t>
          </a:r>
        </a:p>
      </dsp:txBody>
      <dsp:txXfrm>
        <a:off x="1338549" y="3579268"/>
        <a:ext cx="5354198" cy="675235"/>
      </dsp:txXfrm>
    </dsp:sp>
    <dsp:sp modelId="{4810B18E-5466-A541-8F71-164A04D22AD3}">
      <dsp:nvSpPr>
        <dsp:cNvPr id="0" name=""/>
        <dsp:cNvSpPr/>
      </dsp:nvSpPr>
      <dsp:spPr>
        <a:xfrm>
          <a:off x="0" y="3579268"/>
          <a:ext cx="1338549" cy="675235"/>
        </a:xfrm>
        <a:prstGeom prst="rect">
          <a:avLst/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3308557"/>
              <a:satOff val="-17770"/>
              <a:lumOff val="60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32" tIns="66698" rIns="70832" bIns="666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Engage in</a:t>
          </a:r>
        </a:p>
      </dsp:txBody>
      <dsp:txXfrm>
        <a:off x="0" y="3579268"/>
        <a:ext cx="1338549" cy="675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28C19-979C-0042-A4EB-4404DDE99531}">
      <dsp:nvSpPr>
        <dsp:cNvPr id="0" name=""/>
        <dsp:cNvSpPr/>
      </dsp:nvSpPr>
      <dsp:spPr>
        <a:xfrm>
          <a:off x="5949" y="455484"/>
          <a:ext cx="1859793" cy="223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0" rIns="18370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Q- What are two strategies that I plan to practice regularly to promote self-care? </a:t>
          </a:r>
        </a:p>
      </dsp:txBody>
      <dsp:txXfrm>
        <a:off x="5949" y="1348185"/>
        <a:ext cx="1859793" cy="1339051"/>
      </dsp:txXfrm>
    </dsp:sp>
    <dsp:sp modelId="{42375DA4-F440-7842-A77A-7DC35634134F}">
      <dsp:nvSpPr>
        <dsp:cNvPr id="0" name=""/>
        <dsp:cNvSpPr/>
      </dsp:nvSpPr>
      <dsp:spPr>
        <a:xfrm>
          <a:off x="5949" y="455484"/>
          <a:ext cx="1859793" cy="89270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165100" rIns="183706" bIns="16510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/>
            <a:t>01</a:t>
          </a:r>
        </a:p>
      </dsp:txBody>
      <dsp:txXfrm>
        <a:off x="5949" y="455484"/>
        <a:ext cx="1859793" cy="892700"/>
      </dsp:txXfrm>
    </dsp:sp>
    <dsp:sp modelId="{F3FAF4F2-D43C-984C-9CC9-BBD657BBB834}">
      <dsp:nvSpPr>
        <dsp:cNvPr id="0" name=""/>
        <dsp:cNvSpPr/>
      </dsp:nvSpPr>
      <dsp:spPr>
        <a:xfrm>
          <a:off x="2014526" y="455484"/>
          <a:ext cx="1859793" cy="223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0" rIns="18370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Q- What barriers do I foresee encountering as I try to implement these strategies? </a:t>
          </a:r>
        </a:p>
      </dsp:txBody>
      <dsp:txXfrm>
        <a:off x="2014526" y="1348185"/>
        <a:ext cx="1859793" cy="1339051"/>
      </dsp:txXfrm>
    </dsp:sp>
    <dsp:sp modelId="{8E174A46-47C7-974E-9DF3-6A87B36247E5}">
      <dsp:nvSpPr>
        <dsp:cNvPr id="0" name=""/>
        <dsp:cNvSpPr/>
      </dsp:nvSpPr>
      <dsp:spPr>
        <a:xfrm>
          <a:off x="2014526" y="455484"/>
          <a:ext cx="1859793" cy="89270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165100" rIns="183706" bIns="16510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/>
            <a:t>02</a:t>
          </a:r>
        </a:p>
      </dsp:txBody>
      <dsp:txXfrm>
        <a:off x="2014526" y="455484"/>
        <a:ext cx="1859793" cy="892700"/>
      </dsp:txXfrm>
    </dsp:sp>
    <dsp:sp modelId="{DABCDB71-6C4A-504F-84E6-F102155B7A9A}">
      <dsp:nvSpPr>
        <dsp:cNvPr id="0" name=""/>
        <dsp:cNvSpPr/>
      </dsp:nvSpPr>
      <dsp:spPr>
        <a:xfrm>
          <a:off x="4023103" y="455484"/>
          <a:ext cx="1859793" cy="223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0" rIns="18370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Q- What assistance do I need in order to overcome these barriers? </a:t>
          </a:r>
        </a:p>
      </dsp:txBody>
      <dsp:txXfrm>
        <a:off x="4023103" y="1348185"/>
        <a:ext cx="1859793" cy="1339051"/>
      </dsp:txXfrm>
    </dsp:sp>
    <dsp:sp modelId="{E811753C-F976-F044-BB4C-96EABC04DD75}">
      <dsp:nvSpPr>
        <dsp:cNvPr id="0" name=""/>
        <dsp:cNvSpPr/>
      </dsp:nvSpPr>
      <dsp:spPr>
        <a:xfrm>
          <a:off x="4023103" y="455484"/>
          <a:ext cx="1859793" cy="89270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165100" rIns="183706" bIns="16510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/>
            <a:t>03</a:t>
          </a:r>
        </a:p>
      </dsp:txBody>
      <dsp:txXfrm>
        <a:off x="4023103" y="455484"/>
        <a:ext cx="1859793" cy="892700"/>
      </dsp:txXfrm>
    </dsp:sp>
    <dsp:sp modelId="{9360AC74-0901-E244-B17E-BF70C6651C23}">
      <dsp:nvSpPr>
        <dsp:cNvPr id="0" name=""/>
        <dsp:cNvSpPr/>
      </dsp:nvSpPr>
      <dsp:spPr>
        <a:xfrm>
          <a:off x="6031680" y="455484"/>
          <a:ext cx="1859793" cy="223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0" rIns="18370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Q- When (and how often) will I begin practicing these strategies? First step? </a:t>
          </a:r>
        </a:p>
      </dsp:txBody>
      <dsp:txXfrm>
        <a:off x="6031680" y="1348185"/>
        <a:ext cx="1859793" cy="1339051"/>
      </dsp:txXfrm>
    </dsp:sp>
    <dsp:sp modelId="{BCECAEFB-C456-3A4F-AC69-E7E14BC4553A}">
      <dsp:nvSpPr>
        <dsp:cNvPr id="0" name=""/>
        <dsp:cNvSpPr/>
      </dsp:nvSpPr>
      <dsp:spPr>
        <a:xfrm>
          <a:off x="6031680" y="455484"/>
          <a:ext cx="1859793" cy="89270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165100" rIns="183706" bIns="16510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/>
            <a:t>04</a:t>
          </a:r>
        </a:p>
      </dsp:txBody>
      <dsp:txXfrm>
        <a:off x="6031680" y="455484"/>
        <a:ext cx="1859793" cy="892700"/>
      </dsp:txXfrm>
    </dsp:sp>
    <dsp:sp modelId="{9BD45B29-3BA5-ED46-8F3A-C64EA686136D}">
      <dsp:nvSpPr>
        <dsp:cNvPr id="0" name=""/>
        <dsp:cNvSpPr/>
      </dsp:nvSpPr>
      <dsp:spPr>
        <a:xfrm>
          <a:off x="8040257" y="455484"/>
          <a:ext cx="1859793" cy="223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0" rIns="18370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Q- Who can help hold me accountable (self-care “buddy”)? </a:t>
          </a:r>
        </a:p>
      </dsp:txBody>
      <dsp:txXfrm>
        <a:off x="8040257" y="1348185"/>
        <a:ext cx="1859793" cy="1339051"/>
      </dsp:txXfrm>
    </dsp:sp>
    <dsp:sp modelId="{1CA36FF0-6A7A-4245-8264-4BB956864280}">
      <dsp:nvSpPr>
        <dsp:cNvPr id="0" name=""/>
        <dsp:cNvSpPr/>
      </dsp:nvSpPr>
      <dsp:spPr>
        <a:xfrm>
          <a:off x="8040257" y="455484"/>
          <a:ext cx="1859793" cy="89270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706" tIns="165100" rIns="183706" bIns="16510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/>
            <a:t>05</a:t>
          </a:r>
        </a:p>
      </dsp:txBody>
      <dsp:txXfrm>
        <a:off x="8040257" y="455484"/>
        <a:ext cx="1859793" cy="8927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1625C-C334-1544-BB21-19BFFE626CAC}">
      <dsp:nvSpPr>
        <dsp:cNvPr id="0" name=""/>
        <dsp:cNvSpPr/>
      </dsp:nvSpPr>
      <dsp:spPr>
        <a:xfrm>
          <a:off x="0" y="0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83570B-2B97-AA4A-A5E6-4A1AEE4D417C}">
      <dsp:nvSpPr>
        <dsp:cNvPr id="0" name=""/>
        <dsp:cNvSpPr/>
      </dsp:nvSpPr>
      <dsp:spPr>
        <a:xfrm>
          <a:off x="0" y="0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Caregiver Survival Resources – www.caregiver911.com </a:t>
          </a:r>
        </a:p>
      </dsp:txBody>
      <dsp:txXfrm>
        <a:off x="0" y="0"/>
        <a:ext cx="6692748" cy="1063755"/>
      </dsp:txXfrm>
    </dsp:sp>
    <dsp:sp modelId="{25AF28BD-3B04-584F-A57F-C2C091ED251A}">
      <dsp:nvSpPr>
        <dsp:cNvPr id="0" name=""/>
        <dsp:cNvSpPr/>
      </dsp:nvSpPr>
      <dsp:spPr>
        <a:xfrm>
          <a:off x="0" y="1063755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-1102852"/>
                <a:satOff val="-5923"/>
                <a:lumOff val="202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102852"/>
                <a:satOff val="-5923"/>
                <a:lumOff val="202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1102852"/>
              <a:satOff val="-5923"/>
              <a:lumOff val="202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A5A625-F018-E642-A813-3F5C668676D4}">
      <dsp:nvSpPr>
        <dsp:cNvPr id="0" name=""/>
        <dsp:cNvSpPr/>
      </dsp:nvSpPr>
      <dsp:spPr>
        <a:xfrm>
          <a:off x="0" y="1063755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Family Caregiver Alliance – www.caregiving.com </a:t>
          </a:r>
        </a:p>
      </dsp:txBody>
      <dsp:txXfrm>
        <a:off x="0" y="1063755"/>
        <a:ext cx="6692748" cy="1063755"/>
      </dsp:txXfrm>
    </dsp:sp>
    <dsp:sp modelId="{326335E2-0177-AA49-80A5-2672699021DB}">
      <dsp:nvSpPr>
        <dsp:cNvPr id="0" name=""/>
        <dsp:cNvSpPr/>
      </dsp:nvSpPr>
      <dsp:spPr>
        <a:xfrm>
          <a:off x="0" y="2127511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-2205704"/>
                <a:satOff val="-11847"/>
                <a:lumOff val="405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205704"/>
                <a:satOff val="-11847"/>
                <a:lumOff val="405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2205704"/>
              <a:satOff val="-11847"/>
              <a:lumOff val="405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59CAB8-C2AB-CF44-812E-161B11167A26}">
      <dsp:nvSpPr>
        <dsp:cNvPr id="0" name=""/>
        <dsp:cNvSpPr/>
      </dsp:nvSpPr>
      <dsp:spPr>
        <a:xfrm>
          <a:off x="0" y="2127511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Healthy Caregiver – www.healthycaregiver.com </a:t>
          </a:r>
        </a:p>
      </dsp:txBody>
      <dsp:txXfrm>
        <a:off x="0" y="2127511"/>
        <a:ext cx="6692748" cy="1063755"/>
      </dsp:txXfrm>
    </dsp:sp>
    <dsp:sp modelId="{57FCEC64-60B1-C24C-9FE5-2F8378563171}">
      <dsp:nvSpPr>
        <dsp:cNvPr id="0" name=""/>
        <dsp:cNvSpPr/>
      </dsp:nvSpPr>
      <dsp:spPr>
        <a:xfrm>
          <a:off x="0" y="3191267"/>
          <a:ext cx="6692748" cy="0"/>
        </a:xfrm>
        <a:prstGeom prst="line">
          <a:avLst/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3308557"/>
              <a:satOff val="-17770"/>
              <a:lumOff val="60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8F419A-0EA0-904E-BCDF-C06F4780CC7C}">
      <dsp:nvSpPr>
        <dsp:cNvPr id="0" name=""/>
        <dsp:cNvSpPr/>
      </dsp:nvSpPr>
      <dsp:spPr>
        <a:xfrm>
          <a:off x="0" y="3191267"/>
          <a:ext cx="6692748" cy="1063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National Alliance for Caregiving - www.caregiving.org </a:t>
          </a:r>
        </a:p>
      </dsp:txBody>
      <dsp:txXfrm>
        <a:off x="0" y="3191267"/>
        <a:ext cx="6692748" cy="1063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4DBAB-17B4-F141-B3D1-27B75DE9DB04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BCDC4-1953-4F4F-A143-37E276C2C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25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Pieterse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 L., Lee, M.,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Ritmeester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A., &amp; Collins, N. M. (2013). Towards a model of self-awareness development for counselling and psychotherapy training.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Counselling Psychology Quarterly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(2), 190-207.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12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Lovallo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W. R. (2015).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 and health: Biological and psychological interactions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Sage publications.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75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Folkman, S. (2013). Stress: appraisal and coping. In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Encyclopedia of behavioral medicine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(pp. 1913-1915). Springer New York.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Lovallo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W. R. (2015).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 and health: Biological and psychological interactions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Sage publications.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33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Stults-Kolehmainen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 A., &amp; Sinha, R. (2014). The effects of stress on physical activity and exercise.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Sports medicine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44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(1), 81-121.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13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J., Strauss, C., Bond, R., &amp; Cavanagh, K. (2015). How do mindfulness-based cognitive therapy and mindfulness-based stress reduction improve mental health and wellbeing? A systematic review and meta-analysis of mediation studies.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 psychology review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1-12.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Thoits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 A. (2013). Self, identity, stress, and mental health. In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Handbook of the sociology of mental health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(pp. 357-377). Springer Netherlands.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VanKim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N. A., &amp; Nelson, T. F. (2013). Vigorous physical activity, mental health, perceived stress, and socializing among college students.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American Journal of Health Promotion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(1), 7-15.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654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Beehr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T. A. (2014).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Psychological stress in the workplace (psychology revivals)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Routledge.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55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Beehr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T. A. (2014).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Psychological stress in the workplace (psychology revivals)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Routledge.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Hassard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J., Teoh, K., Cox, T.,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Dewe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Cosmar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Gründler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R., ... &amp; Van den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Broek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 (2014). Calculating the cost of work-related stress and psychosocial risks.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Kocakulah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 C., Kelley, A. G., Mitchell, K. M., &amp;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Ruggieri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 P. (2016). Absenteeism problems and costs: causes, effects and cures.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International Business &amp; Economics Research Journal (Online)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(3), 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62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Cooper, C. L., &amp; Marshall, J. (2013). Occupational sources of stress: A review of the literature relating to coronary heart disease and mental ill health. In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Stress to Wellbeing Volume 1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(pp. 3-23). Palgrave Macmillan UK.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99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Filaire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E., Dupuis, C.,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Galvaing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Aubreton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S., Laurent, H., Richard, R., &amp;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Filaire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 (2013). Lung cancer: what are the links with oxidative stress, physical activity and nutrition.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 Cancer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82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(3), 383-389.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Sano, A., Phillips, A. J., Amy, Z. Y.,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McHill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 W., Taylor, S.,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Jaques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N., ... &amp; Picard, R. W. (2015, June). Recognizing academic performance, sleep quality, stress level, and mental health using personality traits, wearable sensors and mobile phones. In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Wearable and Implantable Body Sensor Networks (BSN), 2015 IEEE 12th International Conference 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(pp. 1-6). IEEE.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Younkin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F. L., Axtell, E. A., &amp;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Anderton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 R. (2017). Stress and Sleep Quality: Mediating Effects of Social Support.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57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Freedland, K. E., Carney, R. M., Rich, M. W.,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Steinmeyer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B. C., &amp; Rubin, E. H. (2015). Cognitive behavior therapy for depression and self-care in heart failure patients: a randomized clinical trial.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JAMA internal medicine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175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(11), 1773-1782.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90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Freedland, K. E., Carney, R. M., Rich, M. W.,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Steinmeyer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B. C., &amp; Rubin, E. H. (2015). Cognitive behavior therapy for depression and self-care in heart failure patients: a randomized clinical trial.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JAMA internal medicine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175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(11), 1773-1782.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Ho, F. Y. Y., Chung, K. F., Yeung, W. F., Ng, T. H., Kwan, K. S., Yung, K. P., &amp; Cheng, S. K. (2015). Self-help cognitive-behavioral therapy for insomnia: a meta-analysis of randomized controlled trials.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Sleep medicine reviews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17-28.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4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BCDC4-1953-4F4F-A143-37E276C2CF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215" name="Shape 215"/>
          <p:cNvSpPr>
            <a:spLocks noGrp="1"/>
          </p:cNvSpPr>
          <p:nvPr>
            <p:ph type="body" idx="1"/>
          </p:nvPr>
        </p:nvSpPr>
        <p:spPr>
          <a:xfrm>
            <a:off x="1141412" y="2249486"/>
            <a:ext cx="9906000" cy="35417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216" name="Shape 2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469962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/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2305051" cy="6858001"/>
            <a:chOff x="0" y="0"/>
            <a:chExt cx="2305051" cy="6858001"/>
          </a:xfrm>
          <a:solidFill>
            <a:schemeClr val="tx1">
              <a:alpha val="15000"/>
            </a:schemeClr>
          </a:solidFill>
          <a:effectLst/>
        </p:grpSpPr>
        <p:sp>
          <p:nvSpPr>
            <p:cNvPr id="18" name="Rectangle 5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" name="Freeform 6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7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Rectangle 8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9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0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1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2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3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4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5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6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8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9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0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1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2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3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4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5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6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8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9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0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1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2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Rectangle 33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7" name="Freeform 34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5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6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7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8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9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0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1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2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3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4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Rectangle 45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9" name="Freeform 46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7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8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49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0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1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2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3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4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5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6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8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73" name="Group 72">
            <a:extLst/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rgbClr val="FFFFFF">
              <a:alpha val="10000"/>
            </a:srgbClr>
          </a:solidFill>
        </p:grpSpPr>
        <p:sp>
          <p:nvSpPr>
            <p:cNvPr id="74" name="Freeform 32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3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4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5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36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3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38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9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40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Rectangle 41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0212" y="1122363"/>
            <a:ext cx="8791575" cy="2387600"/>
          </a:xfrm>
        </p:spPr>
        <p:txBody>
          <a:bodyPr>
            <a:normAutofit/>
          </a:bodyPr>
          <a:lstStyle/>
          <a:p>
            <a:r>
              <a:rPr lang="en-US" sz="5400"/>
              <a:t>Caring for the caregiver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0212" y="3602038"/>
            <a:ext cx="8791575" cy="237648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A workshop on health and wellness for caregivers</a:t>
            </a:r>
          </a:p>
          <a:p>
            <a:pPr>
              <a:lnSpc>
                <a:spcPct val="11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Diana </a:t>
            </a:r>
            <a:r>
              <a:rPr lang="en-US" sz="2400" dirty="0" err="1"/>
              <a:t>crocker</a:t>
            </a:r>
            <a:r>
              <a:rPr lang="en-US" sz="2400" dirty="0"/>
              <a:t>, ma, lac, DBH </a:t>
            </a:r>
            <a:r>
              <a:rPr lang="en-US" sz="2400" dirty="0" smtClean="0"/>
              <a:t>intern</a:t>
            </a:r>
          </a:p>
          <a:p>
            <a:pPr>
              <a:lnSpc>
                <a:spcPct val="110000"/>
              </a:lnSpc>
            </a:pPr>
            <a:r>
              <a:rPr lang="en-US" sz="2400" dirty="0" err="1"/>
              <a:t>breanna</a:t>
            </a:r>
            <a:r>
              <a:rPr lang="en-US" sz="2400" dirty="0"/>
              <a:t> </a:t>
            </a:r>
            <a:r>
              <a:rPr lang="en-US" sz="2400" dirty="0" err="1"/>
              <a:t>reeser</a:t>
            </a:r>
            <a:r>
              <a:rPr lang="en-US" sz="2400" dirty="0"/>
              <a:t>, </a:t>
            </a:r>
            <a:r>
              <a:rPr lang="en-US" sz="2400" dirty="0" err="1"/>
              <a:t>mhi</a:t>
            </a:r>
            <a:r>
              <a:rPr lang="en-US" sz="2400" dirty="0"/>
              <a:t>, </a:t>
            </a:r>
            <a:r>
              <a:rPr lang="en-US" sz="2400" dirty="0" err="1"/>
              <a:t>epC</a:t>
            </a:r>
            <a:endParaRPr lang="en-US" sz="2400" dirty="0"/>
          </a:p>
          <a:p>
            <a:pPr>
              <a:lnSpc>
                <a:spcPct val="11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7717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688386"/>
            <a:ext cx="5456279" cy="545627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82" name="Group 8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83" name="Rectangle 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4" name="Freeform 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1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1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Line 16"/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95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2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21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0" name="Freeform 2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2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2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2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2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3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31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We chose this profession for different reasons: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Because our parents decided for us.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Because we want to make money (status).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Because we enjoy helping others.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Because we want to make a difference in the world.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I’m not sure yet</a:t>
            </a:r>
            <a:r>
              <a:rPr lang="is-IS" sz="2000" dirty="0" smtClean="0"/>
              <a:t>…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159669" y="644849"/>
            <a:ext cx="444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Why do we care?</a:t>
            </a:r>
          </a:p>
          <a:p>
            <a:pPr algn="ctr"/>
            <a:r>
              <a:rPr lang="en-US" sz="2400" dirty="0" smtClean="0"/>
              <a:t>(why do we do what we do?)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756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6" r="-4" b="-4"/>
          <a:stretch/>
        </p:blipFill>
        <p:spPr>
          <a:xfrm>
            <a:off x="6392335" y="2497720"/>
            <a:ext cx="4655075" cy="304789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It is more than a job…it is a passion!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1412" y="2249487"/>
            <a:ext cx="4844521" cy="3541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dirty="0"/>
              <a:t>Regardless of the reason why </a:t>
            </a:r>
            <a:r>
              <a:rPr lang="en-US" dirty="0" smtClean="0"/>
              <a:t>you </a:t>
            </a:r>
            <a:r>
              <a:rPr lang="en-US" dirty="0"/>
              <a:t>chose this career path, your job is to care for others but you must do it by setting the example yourself!</a:t>
            </a:r>
          </a:p>
        </p:txBody>
      </p:sp>
    </p:spTree>
    <p:extLst>
      <p:ext uri="{BB962C8B-B14F-4D97-AF65-F5344CB8AC3E}">
        <p14:creationId xmlns:p14="http://schemas.microsoft.com/office/powerpoint/2010/main" val="25140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95588"/>
            <a:ext cx="5456279" cy="3841874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7" name="Group 6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8" name="Rectangle 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9" name="Freeform 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Line 16"/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80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Rectangle 21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5" name="Freeform 2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2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1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We are not silos with independent or separate needs.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/>
              <a:t>Our needs are integrated</a:t>
            </a:r>
          </a:p>
          <a:p>
            <a:r>
              <a:rPr lang="en-US" sz="2000"/>
              <a:t>Each problem area affects other areas of our lives</a:t>
            </a:r>
          </a:p>
          <a:p>
            <a:r>
              <a:rPr lang="en-US" sz="2000"/>
              <a:t>What happens at home, we bring it to school, work, relationships, and our patients</a:t>
            </a:r>
          </a:p>
        </p:txBody>
      </p:sp>
    </p:spTree>
    <p:extLst>
      <p:ext uri="{BB962C8B-B14F-4D97-AF65-F5344CB8AC3E}">
        <p14:creationId xmlns:p14="http://schemas.microsoft.com/office/powerpoint/2010/main" val="168930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52" name="Group 51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64" name="Rectangle 5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65" name="Freeform 6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6" name="Freeform 7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7" name="Freeform 8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8" name="Freeform 9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9" name="Freeform 10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0" name="Freeform 11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1" name="Freeform 12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2" name="Freeform 1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3" name="Freeform 14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4" name="Freeform 15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5" name="Line 16"/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76" name="Freeform 1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7" name="Freeform 18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8" name="Freeform 19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9" name="Freeform 20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0" name="Rectangle 21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81" name="Freeform 22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2" name="Freeform 2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3" name="Freeform 24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4" name="Freeform 25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5" name="Freeform 26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6" name="Freeform 2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7" name="Freeform 28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8" name="Freeform 29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9" name="Freeform 30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0" name="Freeform 31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53" name="Group 52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54" name="Freeform 32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5" name="Freeform 3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6" name="Freeform 34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7" name="Freeform 35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8" name="Freeform 36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9" name="Freeform 3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0" name="Freeform 38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1" name="Freeform 39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2" name="Freeform 40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3" name="Rectangle 41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92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94" name="Round Diagonal Corner 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0" y="808057"/>
            <a:ext cx="5286376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88" y="1301437"/>
            <a:ext cx="4635583" cy="4259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9957" y="618518"/>
            <a:ext cx="4747088" cy="1478570"/>
          </a:xfrm>
        </p:spPr>
        <p:txBody>
          <a:bodyPr>
            <a:normAutofit/>
          </a:bodyPr>
          <a:lstStyle/>
          <a:p>
            <a:r>
              <a:rPr lang="en-US" sz="2500">
                <a:solidFill>
                  <a:srgbClr val="FFFFFF"/>
                </a:solidFill>
              </a:rPr>
              <a:t>We are affected by everything around us and everything we do affect others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569957" y="2249487"/>
            <a:ext cx="4747087" cy="354171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200">
                <a:solidFill>
                  <a:srgbClr val="FFFFFF"/>
                </a:solidFill>
              </a:rPr>
              <a:t>Every decision we make has an impact on other things and people, not just ourselves.</a:t>
            </a:r>
          </a:p>
          <a:p>
            <a:pPr>
              <a:lnSpc>
                <a:spcPct val="110000"/>
              </a:lnSpc>
            </a:pPr>
            <a:r>
              <a:rPr lang="en-US" sz="2200">
                <a:solidFill>
                  <a:srgbClr val="FFFFFF"/>
                </a:solidFill>
              </a:rPr>
              <a:t>We cannot expect others to not affect us.</a:t>
            </a:r>
          </a:p>
          <a:p>
            <a:pPr>
              <a:lnSpc>
                <a:spcPct val="110000"/>
              </a:lnSpc>
            </a:pPr>
            <a:r>
              <a:rPr lang="en-US" sz="2200">
                <a:solidFill>
                  <a:srgbClr val="FFFFFF"/>
                </a:solidFill>
              </a:rPr>
              <a:t>If what we do affect others and others affect us, we must take an integrated approach to life.</a:t>
            </a:r>
          </a:p>
          <a:p>
            <a:pPr>
              <a:lnSpc>
                <a:spcPct val="110000"/>
              </a:lnSpc>
            </a:pPr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258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2923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happens when we do not take care of ourselves?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4659613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3152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8" name="Group 10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09" name="Group 108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21" name="Rectangle 5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22" name="Freeform 6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3" name="Freeform 7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4" name="Freeform 8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5" name="Freeform 9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6" name="Freeform 10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7" name="Freeform 11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8" name="Freeform 12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9" name="Freeform 1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0" name="Freeform 14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1" name="Freeform 15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2" name="Line 16"/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33" name="Freeform 1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4" name="Freeform 18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5" name="Freeform 19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6" name="Freeform 20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7" name="Rectangle 21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38" name="Freeform 22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9" name="Freeform 2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0" name="Freeform 24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1" name="Freeform 25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2" name="Freeform 26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3" name="Freeform 2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4" name="Freeform 28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5" name="Freeform 29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6" name="Freeform 30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7" name="Freeform 31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10" name="Group 109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1" name="Freeform 32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2" name="Freeform 3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3" name="Freeform 34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4" name="Freeform 35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5" name="Freeform 36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6" name="Freeform 3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7" name="Freeform 38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8" name="Freeform 39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9" name="Freeform 40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0" name="Rectangle 41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149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51" name="Round Diagonal Corner 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88" y="1388809"/>
            <a:ext cx="6112382" cy="40749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challenges for Caregivers </a:t>
            </a:r>
            <a:br>
              <a:rPr lang="en-US" sz="2800">
                <a:solidFill>
                  <a:srgbClr val="FFFFFF"/>
                </a:solidFill>
              </a:rPr>
            </a:b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As a caregiver, what challenges are you facing with prioritizing your own self-care? </a:t>
            </a:r>
          </a:p>
          <a:p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655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654295" cy="685800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/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rgbClr val="000000">
              <a:alpha val="25000"/>
            </a:srgbClr>
          </a:solidFill>
        </p:grpSpPr>
        <p:sp>
          <p:nvSpPr>
            <p:cNvPr id="13" name="Rectangle 5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/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992" y="1082673"/>
            <a:ext cx="2865837" cy="4708528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>Mental health </a:t>
            </a:r>
            <a:br>
              <a:rPr lang="en-US" sz="4000" b="1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836" y="1066799"/>
            <a:ext cx="5743575" cy="4724402"/>
          </a:xfrm>
        </p:spPr>
        <p:txBody>
          <a:bodyPr anchor="ctr">
            <a:normAutofit/>
          </a:bodyPr>
          <a:lstStyle/>
          <a:p>
            <a:r>
              <a:rPr lang="en-US" sz="2000"/>
              <a:t>– Frustration, irritability, anxiety/fear, confusion, poor concentration, helplessness, hopelessness, depression, low morale, pessimism, compassion fatigue, guilt, etc. </a:t>
            </a:r>
          </a:p>
        </p:txBody>
      </p:sp>
    </p:spTree>
    <p:extLst>
      <p:ext uri="{BB962C8B-B14F-4D97-AF65-F5344CB8AC3E}">
        <p14:creationId xmlns:p14="http://schemas.microsoft.com/office/powerpoint/2010/main" val="371705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90"/>
          <a:stretch/>
        </p:blipFill>
        <p:spPr>
          <a:xfrm>
            <a:off x="6392335" y="2497720"/>
            <a:ext cx="4655075" cy="304789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b="1"/>
              <a:t>Relationships(personal and professional) </a:t>
            </a:r>
            <a:br>
              <a:rPr lang="en-US" b="1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4844521" cy="35417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/>
              <a:t>Conflict, tension, misunderstanding, anger, emotional or physical abuse </a:t>
            </a:r>
          </a:p>
        </p:txBody>
      </p:sp>
    </p:spTree>
    <p:extLst>
      <p:ext uri="{BB962C8B-B14F-4D97-AF65-F5344CB8AC3E}">
        <p14:creationId xmlns:p14="http://schemas.microsoft.com/office/powerpoint/2010/main" val="195056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b="1"/>
              <a:t>Organizational health </a:t>
            </a:r>
            <a:br>
              <a:rPr lang="en-US" b="1"/>
            </a:br>
            <a:endParaRPr lang="en-US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079687"/>
              </p:ext>
            </p:extLst>
          </p:nvPr>
        </p:nvGraphicFramePr>
        <p:xfrm>
          <a:off x="1141411" y="2440771"/>
          <a:ext cx="9905999" cy="358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1933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b="1" dirty="0"/>
              <a:t>Physical health 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565175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088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1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duotone>
                <a:schemeClr val="bg2">
                  <a:shade val="88000"/>
                  <a:hueMod val="106000"/>
                  <a:satMod val="140000"/>
                  <a:lumMod val="54000"/>
                </a:schemeClr>
                <a:schemeClr val="bg2">
                  <a:tint val="98000"/>
                  <a:hueMod val="90000"/>
                  <a:satMod val="150000"/>
                  <a:lumMod val="160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25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7" name="Group 12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8" name="Group 127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0" name="Rectangle 5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41" name="Freeform 6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2" name="Freeform 7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3" name="Freeform 8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4" name="Freeform 9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5" name="Freeform 10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6" name="Freeform 11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7" name="Freeform 12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8" name="Freeform 1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9" name="Freeform 14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0" name="Freeform 15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1" name="Line 16"/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52" name="Freeform 1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3" name="Freeform 18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4" name="Freeform 19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5" name="Freeform 20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6" name="Rectangle 21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57" name="Freeform 22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8" name="Freeform 2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9" name="Freeform 24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0" name="Freeform 25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1" name="Freeform 26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2" name="Freeform 2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3" name="Freeform 28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4" name="Freeform 29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5" name="Freeform 30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6" name="Freeform 31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9" name="Group 128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0" name="Freeform 32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1" name="Freeform 33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2" name="Freeform 34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3" name="Freeform 35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4" name="Freeform 36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5" name="Freeform 37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6" name="Freeform 38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7" name="Freeform 39"/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8" name="Freeform 40"/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9" name="Rectangle 41"/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grpSp>
        <p:nvGrpSpPr>
          <p:cNvPr id="168" name="Group 16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69" name="Rectangle 16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0" name="Picture 2"/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2" name="Group 17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81779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3" name="Rectangle 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4" name="Freeform 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5" name="Freeform 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6" name="Rectangle 8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7" name="Freeform 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8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9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0" name="Freeform 1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1" name="Freeform 1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2" name="Freeform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3" name="Freeform 1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4" name="Freeform 1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5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6" name="Freeform 1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7" name="Freeform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8" name="Freeform 2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9" name="Freeform 21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0" name="Freeform 2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2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24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2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2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6" name="Freeform 2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7" name="Freeform 2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8" name="Freeform 3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9" name="Freeform 3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0" name="Freeform 3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1" name="Rectangle 33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2" name="Freeform 34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3" name="Freeform 3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4" name="Freeform 3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5" name="Freeform 3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6" name="Freeform 3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Freeform 3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8" name="Freeform 4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9" name="Freeform 4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reeform 4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reeform 4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eform 44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Rectangle 4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4" name="Freeform 4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eform 4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Freeform 4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Freeform 4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Freeform 5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Freeform 5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0" name="Freeform 5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Freeform 5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2" name="Freeform 54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3" name="Freeform 5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4" name="Freeform 5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5" name="Freeform 5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6" name="Freeform 5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6" r="3" b="3"/>
          <a:stretch/>
        </p:blipFill>
        <p:spPr>
          <a:xfrm>
            <a:off x="20" y="4572000"/>
            <a:ext cx="4635563" cy="2286001"/>
          </a:xfrm>
          <a:custGeom>
            <a:avLst/>
            <a:gdLst>
              <a:gd name="connsiteX0" fmla="*/ 0 w 4635583"/>
              <a:gd name="connsiteY0" fmla="*/ 0 h 3430587"/>
              <a:gd name="connsiteX1" fmla="*/ 4635583 w 4635583"/>
              <a:gd name="connsiteY1" fmla="*/ 0 h 3430587"/>
              <a:gd name="connsiteX2" fmla="*/ 4635583 w 4635583"/>
              <a:gd name="connsiteY2" fmla="*/ 3430587 h 3430587"/>
              <a:gd name="connsiteX3" fmla="*/ 0 w 4635583"/>
              <a:gd name="connsiteY3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583" h="3430587">
                <a:moveTo>
                  <a:pt x="0" y="0"/>
                </a:moveTo>
                <a:lnTo>
                  <a:pt x="4635583" y="0"/>
                </a:lnTo>
                <a:lnTo>
                  <a:pt x="4635583" y="3430587"/>
                </a:lnTo>
                <a:lnTo>
                  <a:pt x="0" y="3430587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5" r="-4" b="11507"/>
          <a:stretch/>
        </p:blipFill>
        <p:spPr>
          <a:xfrm>
            <a:off x="20" y="1"/>
            <a:ext cx="4635563" cy="2276475"/>
          </a:xfrm>
          <a:custGeom>
            <a:avLst/>
            <a:gdLst>
              <a:gd name="connsiteX0" fmla="*/ 0 w 4635583"/>
              <a:gd name="connsiteY0" fmla="*/ 0 h 3427413"/>
              <a:gd name="connsiteX1" fmla="*/ 4635583 w 4635583"/>
              <a:gd name="connsiteY1" fmla="*/ 0 h 3427413"/>
              <a:gd name="connsiteX2" fmla="*/ 4635583 w 4635583"/>
              <a:gd name="connsiteY2" fmla="*/ 3427413 h 3427413"/>
              <a:gd name="connsiteX3" fmla="*/ 0 w 4635583"/>
              <a:gd name="connsiteY3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583" h="3427413">
                <a:moveTo>
                  <a:pt x="0" y="0"/>
                </a:moveTo>
                <a:lnTo>
                  <a:pt x="4635583" y="0"/>
                </a:lnTo>
                <a:lnTo>
                  <a:pt x="4635583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7" r="2" b="15712"/>
          <a:stretch/>
        </p:blipFill>
        <p:spPr>
          <a:xfrm>
            <a:off x="20" y="2285999"/>
            <a:ext cx="4635563" cy="2286001"/>
          </a:xfrm>
          <a:custGeom>
            <a:avLst/>
            <a:gdLst>
              <a:gd name="connsiteX0" fmla="*/ 0 w 4635583"/>
              <a:gd name="connsiteY0" fmla="*/ 0 h 3430587"/>
              <a:gd name="connsiteX1" fmla="*/ 4635583 w 4635583"/>
              <a:gd name="connsiteY1" fmla="*/ 0 h 3430587"/>
              <a:gd name="connsiteX2" fmla="*/ 4635583 w 4635583"/>
              <a:gd name="connsiteY2" fmla="*/ 3430587 h 3430587"/>
              <a:gd name="connsiteX3" fmla="*/ 0 w 4635583"/>
              <a:gd name="connsiteY3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583" h="3430587">
                <a:moveTo>
                  <a:pt x="0" y="0"/>
                </a:moveTo>
                <a:lnTo>
                  <a:pt x="4635583" y="0"/>
                </a:lnTo>
                <a:lnTo>
                  <a:pt x="4635583" y="3430587"/>
                </a:lnTo>
                <a:lnTo>
                  <a:pt x="0" y="3430587"/>
                </a:lnTo>
                <a:close/>
              </a:path>
            </a:pathLst>
          </a:custGeom>
        </p:spPr>
      </p:pic>
      <p:cxnSp>
        <p:nvCxnSpPr>
          <p:cNvPr id="228" name="Straight Connector 22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286000"/>
            <a:ext cx="4635583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230" name="Straight Connector 22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72000"/>
            <a:ext cx="4635583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232" name="Straight Connector 231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32483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1209" y="618518"/>
            <a:ext cx="5877676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Strategies for Self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1209" y="2249487"/>
            <a:ext cx="5877677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Physiological: </a:t>
            </a:r>
          </a:p>
          <a:p>
            <a:pPr marL="0" indent="0">
              <a:buNone/>
            </a:pPr>
            <a:r>
              <a:rPr lang="en-US" dirty="0"/>
              <a:t>• Nutrition </a:t>
            </a:r>
          </a:p>
          <a:p>
            <a:pPr marL="0" indent="0">
              <a:buNone/>
            </a:pPr>
            <a:r>
              <a:rPr lang="en-US" dirty="0"/>
              <a:t>• Sleep</a:t>
            </a:r>
            <a:br>
              <a:rPr lang="en-US" dirty="0"/>
            </a:br>
            <a:r>
              <a:rPr lang="en-US" dirty="0"/>
              <a:t>• Exercise -</a:t>
            </a:r>
            <a:r>
              <a:rPr lang="en-US" dirty="0" smtClean="0"/>
              <a:t>What </a:t>
            </a:r>
            <a:r>
              <a:rPr lang="en-US" dirty="0"/>
              <a:t>is the best exercise for you 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395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Shape 798"/>
          <p:cNvSpPr>
            <a:spLocks noGrp="1"/>
          </p:cNvSpPr>
          <p:nvPr>
            <p:ph type="title"/>
          </p:nvPr>
        </p:nvSpPr>
        <p:spPr>
          <a:xfrm>
            <a:off x="852310" y="349053"/>
            <a:ext cx="9905999" cy="1478571"/>
          </a:xfrm>
          <a:prstGeom prst="rect">
            <a:avLst/>
          </a:prstGeom>
        </p:spPr>
        <p:txBody>
          <a:bodyPr/>
          <a:lstStyle/>
          <a:p>
            <a:r>
              <a:t>Exercise &amp; Self Care </a:t>
            </a:r>
          </a:p>
          <a:p>
            <a:pPr>
              <a:defRPr>
                <a:solidFill>
                  <a:srgbClr val="76A8B0"/>
                </a:solidFill>
              </a:defRPr>
            </a:pPr>
            <a:r>
              <a:t>Beyond weight control </a:t>
            </a:r>
          </a:p>
        </p:txBody>
      </p:sp>
      <p:grpSp>
        <p:nvGrpSpPr>
          <p:cNvPr id="811" name="Group 811"/>
          <p:cNvGrpSpPr/>
          <p:nvPr/>
        </p:nvGrpSpPr>
        <p:grpSpPr>
          <a:xfrm>
            <a:off x="1243226" y="1839482"/>
            <a:ext cx="9958543" cy="4761560"/>
            <a:chOff x="-468420" y="0"/>
            <a:chExt cx="9958542" cy="4761558"/>
          </a:xfrm>
        </p:grpSpPr>
        <p:sp>
          <p:nvSpPr>
            <p:cNvPr id="799" name="Shape 799"/>
            <p:cNvSpPr/>
            <p:nvPr/>
          </p:nvSpPr>
          <p:spPr>
            <a:xfrm>
              <a:off x="-468421" y="0"/>
              <a:ext cx="3177640" cy="4761560"/>
            </a:xfrm>
            <a:prstGeom prst="rect">
              <a:avLst/>
            </a:prstGeom>
            <a:solidFill>
              <a:srgbClr val="5595C4">
                <a:alpha val="7969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6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endParaRPr/>
            </a:p>
          </p:txBody>
        </p:sp>
        <p:sp>
          <p:nvSpPr>
            <p:cNvPr id="800" name="Shape 800"/>
            <p:cNvSpPr/>
            <p:nvPr/>
          </p:nvSpPr>
          <p:spPr>
            <a:xfrm>
              <a:off x="-345957" y="1731929"/>
              <a:ext cx="2932711" cy="2826977"/>
            </a:xfrm>
            <a:prstGeom prst="rect">
              <a:avLst/>
            </a:prstGeom>
            <a:solidFill>
              <a:srgbClr val="B6B6B6">
                <a:alpha val="8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6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endParaRPr/>
            </a:p>
          </p:txBody>
        </p:sp>
        <p:sp>
          <p:nvSpPr>
            <p:cNvPr id="801" name="Shape 801"/>
            <p:cNvSpPr/>
            <p:nvPr/>
          </p:nvSpPr>
          <p:spPr>
            <a:xfrm>
              <a:off x="-178094" y="1991302"/>
              <a:ext cx="2596986" cy="2400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rmAutofit fontScale="92500" lnSpcReduction="10000"/>
            </a:bodyPr>
            <a:lstStyle/>
            <a:p>
              <a:pPr marL="220578" indent="-220578" defTabSz="914400">
                <a:lnSpc>
                  <a:spcPct val="120000"/>
                </a:lnSpc>
                <a:spcBef>
                  <a:spcPts val="1000"/>
                </a:spcBef>
                <a:buSzPct val="100000"/>
                <a:buChar char="•"/>
                <a:defRPr sz="2100">
                  <a:solidFill>
                    <a:srgbClr val="FFFFFF"/>
                  </a:solidFill>
                </a:defRPr>
              </a:pPr>
              <a:r>
                <a:t>Decreased Anxiety &amp; Depression</a:t>
              </a:r>
            </a:p>
            <a:p>
              <a:pPr marL="220578" indent="-220578" defTabSz="914400">
                <a:lnSpc>
                  <a:spcPct val="120000"/>
                </a:lnSpc>
                <a:spcBef>
                  <a:spcPts val="1000"/>
                </a:spcBef>
                <a:buSzPct val="100000"/>
                <a:buChar char="•"/>
                <a:defRPr sz="2100">
                  <a:solidFill>
                    <a:srgbClr val="FFFFFF"/>
                  </a:solidFill>
                </a:defRPr>
              </a:pPr>
              <a:r>
                <a:t>Improved Cognitive Function</a:t>
              </a:r>
            </a:p>
            <a:p>
              <a:pPr marL="220578" indent="-220578" defTabSz="914400">
                <a:lnSpc>
                  <a:spcPct val="120000"/>
                </a:lnSpc>
                <a:spcBef>
                  <a:spcPts val="1000"/>
                </a:spcBef>
                <a:buSzPct val="100000"/>
                <a:buChar char="•"/>
                <a:defRPr sz="2100">
                  <a:solidFill>
                    <a:srgbClr val="FFFFFF"/>
                  </a:solidFill>
                </a:defRPr>
              </a:pPr>
              <a:r>
                <a:t>Enhanced feelings of Well-being</a:t>
              </a:r>
            </a:p>
          </p:txBody>
        </p:sp>
        <p:sp>
          <p:nvSpPr>
            <p:cNvPr id="802" name="Shape 802"/>
            <p:cNvSpPr/>
            <p:nvPr/>
          </p:nvSpPr>
          <p:spPr>
            <a:xfrm>
              <a:off x="-45289" y="1027261"/>
              <a:ext cx="2331375" cy="41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defRPr sz="21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Mental Health</a:t>
              </a:r>
            </a:p>
          </p:txBody>
        </p:sp>
        <p:sp>
          <p:nvSpPr>
            <p:cNvPr id="803" name="Shape 803"/>
            <p:cNvSpPr/>
            <p:nvPr/>
          </p:nvSpPr>
          <p:spPr>
            <a:xfrm>
              <a:off x="3010487" y="0"/>
              <a:ext cx="3075748" cy="4761560"/>
            </a:xfrm>
            <a:prstGeom prst="rect">
              <a:avLst/>
            </a:prstGeom>
            <a:solidFill>
              <a:srgbClr val="5B979F">
                <a:alpha val="8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6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endParaRPr/>
            </a:p>
          </p:txBody>
        </p:sp>
        <p:sp>
          <p:nvSpPr>
            <p:cNvPr id="804" name="Shape 804"/>
            <p:cNvSpPr/>
            <p:nvPr/>
          </p:nvSpPr>
          <p:spPr>
            <a:xfrm>
              <a:off x="3114161" y="1731929"/>
              <a:ext cx="2868401" cy="2826976"/>
            </a:xfrm>
            <a:prstGeom prst="rect">
              <a:avLst/>
            </a:prstGeom>
            <a:solidFill>
              <a:srgbClr val="B6B6B6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6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endParaRPr/>
            </a:p>
          </p:txBody>
        </p:sp>
        <p:sp>
          <p:nvSpPr>
            <p:cNvPr id="805" name="Shape 805"/>
            <p:cNvSpPr/>
            <p:nvPr/>
          </p:nvSpPr>
          <p:spPr>
            <a:xfrm>
              <a:off x="3284615" y="1027262"/>
              <a:ext cx="2527493" cy="41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defRPr sz="21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Physical Health</a:t>
              </a:r>
            </a:p>
          </p:txBody>
        </p:sp>
        <p:sp>
          <p:nvSpPr>
            <p:cNvPr id="806" name="Shape 806"/>
            <p:cNvSpPr/>
            <p:nvPr/>
          </p:nvSpPr>
          <p:spPr>
            <a:xfrm>
              <a:off x="6313671" y="0"/>
              <a:ext cx="3176451" cy="4761560"/>
            </a:xfrm>
            <a:prstGeom prst="rect">
              <a:avLst/>
            </a:prstGeom>
            <a:solidFill>
              <a:srgbClr val="7BB89B">
                <a:alpha val="8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6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endParaRPr/>
            </a:p>
          </p:txBody>
        </p:sp>
        <p:sp>
          <p:nvSpPr>
            <p:cNvPr id="807" name="Shape 807"/>
            <p:cNvSpPr/>
            <p:nvPr/>
          </p:nvSpPr>
          <p:spPr>
            <a:xfrm>
              <a:off x="6433408" y="1731930"/>
              <a:ext cx="2936977" cy="2826976"/>
            </a:xfrm>
            <a:prstGeom prst="rect">
              <a:avLst/>
            </a:prstGeom>
            <a:solidFill>
              <a:srgbClr val="B6B6B6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6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endParaRPr/>
            </a:p>
          </p:txBody>
        </p:sp>
        <p:sp>
          <p:nvSpPr>
            <p:cNvPr id="808" name="Shape 808"/>
            <p:cNvSpPr/>
            <p:nvPr/>
          </p:nvSpPr>
          <p:spPr>
            <a:xfrm>
              <a:off x="6969637" y="868512"/>
              <a:ext cx="1864519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 defTabSz="584200">
                <a:defRPr sz="21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t>Chronic </a:t>
              </a:r>
            </a:p>
            <a:p>
              <a:pPr algn="ctr" defTabSz="584200">
                <a:defRPr sz="2100" cap="all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t>Conditions</a:t>
              </a:r>
            </a:p>
          </p:txBody>
        </p:sp>
        <p:sp>
          <p:nvSpPr>
            <p:cNvPr id="809" name="Shape 809"/>
            <p:cNvSpPr/>
            <p:nvPr/>
          </p:nvSpPr>
          <p:spPr>
            <a:xfrm>
              <a:off x="3273087" y="1879542"/>
              <a:ext cx="2550549" cy="26238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rmAutofit fontScale="92500" lnSpcReduction="10000"/>
            </a:bodyPr>
            <a:lstStyle/>
            <a:p>
              <a:pPr marL="220578" indent="-220578" defTabSz="914400">
                <a:lnSpc>
                  <a:spcPct val="120000"/>
                </a:lnSpc>
                <a:spcBef>
                  <a:spcPts val="1000"/>
                </a:spcBef>
                <a:buSzPct val="100000"/>
                <a:buChar char="•"/>
                <a:defRPr sz="2100">
                  <a:solidFill>
                    <a:srgbClr val="FFFFFF"/>
                  </a:solidFill>
                </a:defRPr>
              </a:pPr>
              <a:r>
                <a:t>Enhanced Physical Function &amp; Independent Living in Older Adults</a:t>
              </a:r>
            </a:p>
            <a:p>
              <a:pPr marL="220578" indent="-220578" defTabSz="914400">
                <a:lnSpc>
                  <a:spcPct val="120000"/>
                </a:lnSpc>
                <a:spcBef>
                  <a:spcPts val="1000"/>
                </a:spcBef>
                <a:buSzPct val="100000"/>
                <a:buChar char="•"/>
                <a:defRPr sz="2100">
                  <a:solidFill>
                    <a:srgbClr val="FFFFFF"/>
                  </a:solidFill>
                </a:defRPr>
              </a:pPr>
              <a:r>
                <a:t>Prevention or Mitigation of functional Limitations</a:t>
              </a:r>
            </a:p>
          </p:txBody>
        </p:sp>
        <p:sp>
          <p:nvSpPr>
            <p:cNvPr id="810" name="Shape 810"/>
            <p:cNvSpPr/>
            <p:nvPr/>
          </p:nvSpPr>
          <p:spPr>
            <a:xfrm>
              <a:off x="6677831" y="2244987"/>
              <a:ext cx="2448131" cy="18008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rmAutofit fontScale="92500" lnSpcReduction="10000"/>
            </a:bodyPr>
            <a:lstStyle/>
            <a:p>
              <a:pPr marL="457200" indent="-457200">
                <a:tabLst>
                  <a:tab pos="139700" algn="l"/>
                  <a:tab pos="457200" algn="l"/>
                </a:tabLst>
                <a:defRPr sz="1500">
                  <a:latin typeface="+mj-lt"/>
                  <a:ea typeface="+mj-ea"/>
                  <a:cs typeface="+mj-cs"/>
                  <a:sym typeface="Helvetica"/>
                </a:defRPr>
              </a:pPr>
              <a:r>
                <a:t>	</a:t>
              </a:r>
              <a:endParaRPr sz="1300"/>
            </a:p>
            <a:p>
              <a:pPr marL="210552" indent="-210552" defTabSz="914400">
                <a:lnSpc>
                  <a:spcPct val="120000"/>
                </a:lnSpc>
                <a:spcBef>
                  <a:spcPts val="1000"/>
                </a:spcBef>
                <a:buSzPct val="100000"/>
                <a:buChar char="•"/>
                <a:defRPr sz="2100">
                  <a:solidFill>
                    <a:srgbClr val="FFFFFF"/>
                  </a:solidFill>
                </a:defRPr>
              </a:pPr>
              <a:r>
                <a:t>Effective Therapy for Many Chronic Diseases in Older Adults</a:t>
              </a:r>
            </a:p>
          </p:txBody>
        </p:sp>
      </p:grpSp>
      <p:sp>
        <p:nvSpPr>
          <p:cNvPr id="812" name="Shape 812"/>
          <p:cNvSpPr/>
          <p:nvPr/>
        </p:nvSpPr>
        <p:spPr>
          <a:xfrm>
            <a:off x="912470" y="1465623"/>
            <a:ext cx="195280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76A8B0"/>
                </a:solidFill>
              </a:defRPr>
            </a:lvl1pPr>
          </a:lstStyle>
          <a:p>
            <a:r>
              <a:t>Breana Reeser, EP-C</a:t>
            </a:r>
          </a:p>
        </p:txBody>
      </p:sp>
      <p:sp>
        <p:nvSpPr>
          <p:cNvPr id="813" name="Shape 813"/>
          <p:cNvSpPr/>
          <p:nvPr/>
        </p:nvSpPr>
        <p:spPr>
          <a:xfrm>
            <a:off x="3940725" y="6486010"/>
            <a:ext cx="456354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American College of Sports Medicine 2017</a:t>
            </a:r>
          </a:p>
        </p:txBody>
      </p:sp>
    </p:spTree>
    <p:extLst>
      <p:ext uri="{BB962C8B-B14F-4D97-AF65-F5344CB8AC3E}">
        <p14:creationId xmlns:p14="http://schemas.microsoft.com/office/powerpoint/2010/main" val="1925655617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0" y="-11384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" name="Rectangle 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/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1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0" y="-9998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6" name="Rectangle 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7" name="Freeform 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1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1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1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Line 16"/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58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2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Rectangle 21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3" name="Freeform 2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2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2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2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2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31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74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13238"/>
            <a:ext cx="4062718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330" y="1134681"/>
            <a:ext cx="2743310" cy="425502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Cognitive/Behavioral Self-Care 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321270"/>
              </p:ext>
            </p:extLst>
          </p:nvPr>
        </p:nvGraphicFramePr>
        <p:xfrm>
          <a:off x="4662189" y="1134682"/>
          <a:ext cx="6692748" cy="425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08153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0" y="-11384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" name="Rectangle 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/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1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0" y="-9998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6" name="Rectangle 5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7" name="Freeform 6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7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12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1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1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Line 16"/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58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20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Rectangle 21"/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3" name="Freeform 2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23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2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2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2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8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9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31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74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13238"/>
            <a:ext cx="4062718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330" y="1134681"/>
            <a:ext cx="2743310" cy="425502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Cognitive/Behavioral Self-Care 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532523"/>
              </p:ext>
            </p:extLst>
          </p:nvPr>
        </p:nvGraphicFramePr>
        <p:xfrm>
          <a:off x="4662189" y="1134682"/>
          <a:ext cx="6692748" cy="425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32686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71" y="2249488"/>
            <a:ext cx="5848884" cy="3541712"/>
          </a:xfrm>
        </p:spPr>
      </p:pic>
    </p:spTree>
    <p:extLst>
      <p:ext uri="{BB962C8B-B14F-4D97-AF65-F5344CB8AC3E}">
        <p14:creationId xmlns:p14="http://schemas.microsoft.com/office/powerpoint/2010/main" val="667464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/>
              <a:t>Self-Care Action Plan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1345044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2715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ound Diagonal Corner Rectangle 7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/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alpha val="60000"/>
            </a:schemeClr>
          </a:solidFill>
        </p:grpSpPr>
        <p:sp>
          <p:nvSpPr>
            <p:cNvPr id="13" name="Rectangle 5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/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/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/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/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r>
              <a:rPr lang="en-US" b="1" dirty="0"/>
              <a:t>Wellness Websites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5467" y="1093788"/>
            <a:ext cx="5831944" cy="4697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• General Health: </a:t>
            </a:r>
            <a:r>
              <a:rPr lang="en-US" i="1" dirty="0" err="1"/>
              <a:t>www.cdc.gov</a:t>
            </a:r>
            <a:r>
              <a:rPr lang="en-US" i="1" dirty="0"/>
              <a:t> </a:t>
            </a:r>
            <a:r>
              <a:rPr lang="en-US" i="1" dirty="0" err="1"/>
              <a:t>www.heart.org</a:t>
            </a:r>
            <a:r>
              <a:rPr lang="en-US" i="1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Fitness: </a:t>
            </a:r>
            <a:r>
              <a:rPr lang="en-US" i="1" dirty="0" err="1"/>
              <a:t>www.acefitness.org</a:t>
            </a:r>
            <a:r>
              <a:rPr lang="en-US" i="1" dirty="0"/>
              <a:t> </a:t>
            </a:r>
            <a:r>
              <a:rPr lang="en-US" i="1" dirty="0" err="1"/>
              <a:t>www.fitness.gov</a:t>
            </a:r>
            <a:r>
              <a:rPr lang="en-US" i="1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Food &amp; Nutrition: </a:t>
            </a:r>
            <a:r>
              <a:rPr lang="en-US" i="1" dirty="0" err="1"/>
              <a:t>www.myplate.gov</a:t>
            </a:r>
            <a:r>
              <a:rPr lang="en-US" i="1" dirty="0"/>
              <a:t> </a:t>
            </a:r>
            <a:r>
              <a:rPr lang="en-US" i="1" dirty="0" err="1"/>
              <a:t>www.advancingyourhealth.org</a:t>
            </a:r>
            <a:r>
              <a:rPr lang="en-US" i="1" dirty="0"/>
              <a:t>/blogs </a:t>
            </a:r>
            <a:endParaRPr lang="en-US" dirty="0"/>
          </a:p>
          <a:p>
            <a:pPr marL="0" indent="0">
              <a:buNone/>
            </a:pPr>
            <a:r>
              <a:rPr lang="en-US" i="1" dirty="0" err="1"/>
              <a:t>www.fruitsandveggiesmorematters.org</a:t>
            </a:r>
            <a:r>
              <a:rPr lang="en-US" i="1" dirty="0"/>
              <a:t> </a:t>
            </a:r>
            <a:r>
              <a:rPr lang="en-US" i="1" dirty="0" err="1"/>
              <a:t>www.sparkpeople.com</a:t>
            </a:r>
            <a:r>
              <a:rPr lang="en-US" i="1" dirty="0"/>
              <a:t> </a:t>
            </a:r>
            <a:r>
              <a:rPr lang="en-US" i="1" dirty="0" err="1"/>
              <a:t>www.myfitnesspal.com</a:t>
            </a:r>
            <a:r>
              <a:rPr lang="en-US" i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343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330" y="1134681"/>
            <a:ext cx="2743310" cy="42550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Caregiving </a:t>
            </a:r>
            <a:r>
              <a:rPr lang="en-US" dirty="0" err="1" smtClean="0">
                <a:solidFill>
                  <a:srgbClr val="FFFFFF"/>
                </a:solidFill>
              </a:rPr>
              <a:t>REsources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/>
          </p:nvPr>
        </p:nvGraphicFramePr>
        <p:xfrm>
          <a:off x="4662189" y="1134682"/>
          <a:ext cx="6692748" cy="425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5678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1275</TotalTime>
  <Words>956</Words>
  <Application>Microsoft Office PowerPoint</Application>
  <PresentationFormat>Widescreen</PresentationFormat>
  <Paragraphs>132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Gill Sans SemiBold</vt:lpstr>
      <vt:lpstr>Helvetica</vt:lpstr>
      <vt:lpstr>Trebuchet MS</vt:lpstr>
      <vt:lpstr>Tw Cen MT</vt:lpstr>
      <vt:lpstr>Circuit</vt:lpstr>
      <vt:lpstr>Caring for the caregiver </vt:lpstr>
      <vt:lpstr>PowerPoint Presentation</vt:lpstr>
      <vt:lpstr>It is more than a job…it is a passion! </vt:lpstr>
      <vt:lpstr>We are not silos with independent or separate needs. </vt:lpstr>
      <vt:lpstr>We are affected by everything around us and everything we do affect others</vt:lpstr>
      <vt:lpstr>What happens when we do not take care of ourselves? </vt:lpstr>
      <vt:lpstr>challenges for Caregivers  </vt:lpstr>
      <vt:lpstr>Mental health  </vt:lpstr>
      <vt:lpstr>Relationships(personal and professional)  </vt:lpstr>
      <vt:lpstr>Organizational health  </vt:lpstr>
      <vt:lpstr>Physical health  </vt:lpstr>
      <vt:lpstr>Strategies for Self Care</vt:lpstr>
      <vt:lpstr>Exercise &amp; Self Care  Beyond weight control </vt:lpstr>
      <vt:lpstr>Cognitive/Behavioral Self-Care  </vt:lpstr>
      <vt:lpstr>Cognitive/Behavioral Self-Care  </vt:lpstr>
      <vt:lpstr>Questions?</vt:lpstr>
      <vt:lpstr>Self-Care Action Plan  </vt:lpstr>
      <vt:lpstr>Wellness Websites  </vt:lpstr>
      <vt:lpstr>Caregiving REsources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Windows User</cp:lastModifiedBy>
  <cp:revision>26</cp:revision>
  <dcterms:created xsi:type="dcterms:W3CDTF">2017-09-12T12:34:50Z</dcterms:created>
  <dcterms:modified xsi:type="dcterms:W3CDTF">2017-09-15T23:48:21Z</dcterms:modified>
</cp:coreProperties>
</file>